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402" r:id="rId3"/>
    <p:sldId id="267" r:id="rId4"/>
    <p:sldId id="351" r:id="rId5"/>
    <p:sldId id="352" r:id="rId6"/>
    <p:sldId id="354" r:id="rId7"/>
    <p:sldId id="356" r:id="rId8"/>
    <p:sldId id="357" r:id="rId9"/>
    <p:sldId id="404" r:id="rId10"/>
    <p:sldId id="405" r:id="rId11"/>
    <p:sldId id="358" r:id="rId12"/>
    <p:sldId id="384" r:id="rId13"/>
    <p:sldId id="362" r:id="rId14"/>
    <p:sldId id="399" r:id="rId15"/>
    <p:sldId id="400" r:id="rId16"/>
    <p:sldId id="401" r:id="rId17"/>
    <p:sldId id="378" r:id="rId18"/>
    <p:sldId id="382" r:id="rId19"/>
    <p:sldId id="379" r:id="rId20"/>
    <p:sldId id="406" r:id="rId21"/>
    <p:sldId id="385" r:id="rId22"/>
    <p:sldId id="386" r:id="rId23"/>
    <p:sldId id="387" r:id="rId24"/>
    <p:sldId id="388" r:id="rId25"/>
    <p:sldId id="389" r:id="rId26"/>
    <p:sldId id="390" r:id="rId27"/>
    <p:sldId id="391" r:id="rId28"/>
    <p:sldId id="392" r:id="rId29"/>
    <p:sldId id="393" r:id="rId30"/>
    <p:sldId id="394" r:id="rId31"/>
  </p:sldIdLst>
  <p:sldSz cx="18288000" cy="10287000"/>
  <p:notesSz cx="6858000" cy="9144000"/>
  <p:embeddedFontLst>
    <p:embeddedFont>
      <p:font typeface="Algerian" panose="04020705040A02060702" pitchFamily="82" charset="0"/>
      <p:regular r:id="rId33"/>
    </p:embeddedFont>
    <p:embeddedFont>
      <p:font typeface="#9Slide05 SVNKitten" pitchFamily="2" charset="0"/>
      <p:regular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9Slide05 Brannboll Ny" panose="02000000000000000000" pitchFamily="2" charset="0"/>
      <p:regular r:id="rId41"/>
    </p:embeddedFont>
    <p:embeddedFont>
      <p:font typeface="#9Slide06 Thillends" pitchFamily="2" charset="0"/>
      <p:regular r:id="rId42"/>
    </p:embeddedFont>
    <p:embeddedFont>
      <p:font typeface="#9Slide07 SVNHogfish" panose="02000503000000020004" pitchFamily="2" charset="0"/>
      <p:regular r:id="rId43"/>
    </p:embeddedFont>
    <p:embeddedFont>
      <p:font typeface="#9Slide03 Arima Madurai" panose="00000500000000000000" pitchFamily="2" charset="0"/>
      <p:regular r:id="rId44"/>
    </p:embeddedFont>
    <p:embeddedFont>
      <p:font typeface="#9Slide05 SVNReklame Script" panose="03060502040607080D05" pitchFamily="66" charset="0"/>
      <p:regular r:id="rId45"/>
    </p:embeddedFont>
    <p:embeddedFont>
      <p:font typeface="#9Slide05 SVNStandly" pitchFamily="2" charset="0"/>
      <p:regular r:id="rId46"/>
    </p:embeddedFont>
    <p:embeddedFont>
      <p:font typeface="宋体" panose="02010600030101010101" pitchFamily="2" charset="-122"/>
      <p:regular r:id="rId47"/>
    </p:embeddedFont>
    <p:embeddedFont>
      <p:font typeface="#9Slide07 Pangolin" panose="00000500000000000000"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0B3"/>
    <a:srgbClr val="8C524B"/>
    <a:srgbClr val="FF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86287" autoAdjust="0"/>
  </p:normalViewPr>
  <p:slideViewPr>
    <p:cSldViewPr>
      <p:cViewPr varScale="1">
        <p:scale>
          <a:sx n="43" d="100"/>
          <a:sy n="43"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179"/>
    </inkml:context>
    <inkml:brush xml:id="br0">
      <inkml:brushProperty name="width" value="0.05292" units="cm"/>
      <inkml:brushProperty name="height" value="0.05292" units="cm"/>
      <inkml:brushProperty name="color" value="#795145"/>
    </inkml:brush>
  </inkml:definitions>
  <inkml:trace contextRef="#ctx0" brushRef="#br0">678 812 20394,'85'-105'247,"-31"48"-126,96-77-1,-75 73-12,51-40 117,-97 82-185,-1 2 0,52-22 0,-34 26-8,58-10 0,-50 14-16,28-6-11,103-1 1,-92 16 5,102 1 93,-143 4-56,1 4 0,-2 1 0,0 5 0,57 27 0,94 62 106,-184-94-125,0 2-1,0 0 1,18 18-1,-7-4 8,70 70 82,-51-48-81,-35-33-41,1 0 0,-1 1 0,17 28 0,-22-34 19,-1 1 0,10 8 0,13 17 9,-6 6-61,-11-16 98,-2-7-39,-1 2 1,-6-12-5,1 0 0,4 11 0,-3-8-2,7 18 30,-8-20-20,-2-1-1,1 0 1,7 11 0,-11-20-50,9 16 67,-9-16-136,1 2 0,-1-2-1,0 1 1,0-1 0,2 0 0,-2 2 0,1-1 0,-1-1 0,0 0 0,0 2 0,0-1 0,0-1 0,0 2-1,0-1 1,2-1 0,-2 0 0,0 2 0,0-1 0,1 22-3752,-1-20 2890,0 12-4111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180"/>
    </inkml:context>
    <inkml:brush xml:id="br0">
      <inkml:brushProperty name="width" value="0.05292" units="cm"/>
      <inkml:brushProperty name="height" value="0.05292" units="cm"/>
      <inkml:brushProperty name="color" value="#795145"/>
    </inkml:brush>
  </inkml:definitions>
  <inkml:trace contextRef="#ctx0" brushRef="#br0">0 322 3265,'0'0'3904,"1"-6"2216,2 6-5782,3 0 1,-3 2-1,2-2 1,-2 1-1,1 1 1,1-1-1,-1 1 0,-1-1 1,0 2-1,2 0 1,-1 0-1,-1 0 1,0 0-1,8 8 1,10 8 678,42 34 0,-24-23-13,-24-20-711,10 13-52,-22-22-198,0 2-1,0-1 1,0 1 0,4 1-1,-4-2 17,0-1 0,0 1-1,0-1 1,0 2 0,3 3 0,20 14 59,-5-1 46,1-4-73,-19-12-65,-1-1-21,-1-1 0,1 1 1,-1-1-1,1 1 0,-1-1 0,1 1 0,-2-2 0,3 1 1,-3 1-1,4-2 0,7 6 75,-8-5-81,-3 1-1,1-2 0,1 1 0,-1-1 1,2 0-1,-3 2 0,5-1 1,-5-1 1,0 0 1,0 0 0,0 0 0,0 2-1,0-2 1,0 0 0,0 1 0,1-1 0,-1 0-1,0 0 1,0 0 0,0 0 0,0 2 0,0-2-1,0 0 1,0 0 0,0 1 0,0-1 0,2 0-1,-2 0 1,0 0 0,0 0 0,1 0 0,-1 0-1,0 0 1,0 0 0,0 2 14,2-2 1,-1 0 0,-1 0-1,0 0 1,2 0-1,-1-2 1,-1 2-1,0 0 1,2 0 0,-1 0-1,-1 0 1,0 0-1,2-1 1,-2-1 0,3-8 400,-2-4-517,2-8 121,2-35 0,-1 0-4,1 12 47,-5 0 0,0-52-1,0 25-4,0 38-840,0 11-3340,-3 16 70,-3 1-2679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185"/>
    </inkml:context>
    <inkml:brush xml:id="br0">
      <inkml:brushProperty name="width" value="0.05292" units="cm"/>
      <inkml:brushProperty name="height" value="0.05292" units="cm"/>
      <inkml:brushProperty name="color" value="#795145"/>
    </inkml:brush>
  </inkml:definitions>
  <inkml:trace contextRef="#ctx0" brushRef="#br0">678 610 20394,'85'-105'247,"-31"48"-126,96-77-1,-75 73-12,51-40 117,-97 82-185,-1 1 0,52-20 0,-34 25-8,58-10 0,-50 14-16,28-7-11,103 2 1,-92 13 5,102 2 93,-143 5-56,1 2 0,-2 4 0,0 1 0,57 29 0,94 62 106,-184-94-125,0 1-1,0 2 1,18 19-1,-7-10 8,70 76 82,-51-49-81,-35-35-41,1 2 0,-1-1 0,17 29 0,-22-34 19,-1 1 0,10 8 0,13 17 9,-6 6-61,-11-16 98,-2-8-39,-1 4 1,-6-13-5,1 0 0,4 11 0,-3-8-2,7 19 30,-8-22-20,-2 0-1,1 0 1,7 11 0,-11-20-50,9 16 67,-9-14-136,1-2 0,-1 0-1,0 1 1,0-1 0,2 2 0,-2-2 0,1 1 0,-1-1 0,0 2 0,0-2 0,0 1 0,0 1 0,0-2-1,0 0 1,2 1 0,-2 1 0,0-2 0,0 1 0,1 22-3752,-1-20 2890,0 12-4111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186"/>
    </inkml:context>
    <inkml:brush xml:id="br0">
      <inkml:brushProperty name="width" value="0.05292" units="cm"/>
      <inkml:brushProperty name="height" value="0.05292" units="cm"/>
      <inkml:brushProperty name="color" value="#795145"/>
    </inkml:brush>
  </inkml:definitions>
  <inkml:trace contextRef="#ctx0" brushRef="#br0">0 213 3265,'0'0'3904,"2"-8"2216,1 8-5782,3 0 1,-3 2-1,1-1 1,-1-1-1,2 2 1,-1-1-1,1 2 0,-2-1 1,0-1-1,1 2 1,1 0-1,-2 0 1,0 0-1,7 8 1,11 11 678,42 28 0,-24-18-13,-24-22-711,11 11-52,-23-18-198,0-1-1,0 1 1,0-2 0,4 4-1,-4-4 17,0 1 0,0 1-1,0-2 1,0 1 0,3 4 0,20 15 59,-5-3 46,1-3-73,-19-11-65,-1-2-21,-1-1 0,1 1 1,-1-1-1,1 1 0,-1-2 0,1 1 0,-2 1 0,3-2 1,-3 1-1,4 1 0,7 4 75,-8-6-81,-3 1-1,1 1 0,1-2 0,-1 1 1,2-1-1,-3 2 0,5-2 1,-5 0 1,0 1 1,0-1 0,0 0 0,0 2-1,0-2 1,0 0 0,0 0 0,1 0 0,-1 0-1,0 1 1,0-1 0,0 0 0,0 0 0,0 0-1,0 0 1,0 2 0,0-2 0,0 0 0,2 0-1,-2 0 1,0 1 0,0-1 0,1 0 0,-1 0-1,0 0 1,0 0 0,0 0 14,2 0 1,-1 0 0,-1 0-1,0 0 1,2 0-1,-1 0 1,-1 0-1,0 0 1,2 0 0,-1-1-1,-1 1 1,0 0-1,2-2 1,-2 2 0,3-12 400,-2 0-517,2-10 121,2-35 0,-1-2-4,1 14 47,-5 0 0,0-51-1,0 25-4,0 37-840,0 11-3340,-3 16 70,-3-1-2679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t>20/3/2024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t>‹#›</a:t>
            </a:fld>
            <a:endParaRPr lang="en-US"/>
          </a:p>
        </p:txBody>
      </p:sp>
    </p:spTree>
    <p:extLst>
      <p:ext uri="{BB962C8B-B14F-4D97-AF65-F5344CB8AC3E}">
        <p14:creationId xmlns:p14="http://schemas.microsoft.com/office/powerpoint/2010/main" val="194157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a:t>
            </a:fld>
            <a:endParaRPr lang="en-US"/>
          </a:p>
        </p:txBody>
      </p:sp>
    </p:spTree>
    <p:extLst>
      <p:ext uri="{BB962C8B-B14F-4D97-AF65-F5344CB8AC3E}">
        <p14:creationId xmlns:p14="http://schemas.microsoft.com/office/powerpoint/2010/main" val="60412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10</a:t>
            </a:fld>
            <a:endParaRPr lang="en-US"/>
          </a:p>
        </p:txBody>
      </p:sp>
    </p:spTree>
    <p:extLst>
      <p:ext uri="{BB962C8B-B14F-4D97-AF65-F5344CB8AC3E}">
        <p14:creationId xmlns:p14="http://schemas.microsoft.com/office/powerpoint/2010/main" val="317660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11</a:t>
            </a:fld>
            <a:endParaRPr lang="en-US"/>
          </a:p>
        </p:txBody>
      </p:sp>
    </p:spTree>
    <p:extLst>
      <p:ext uri="{BB962C8B-B14F-4D97-AF65-F5344CB8AC3E}">
        <p14:creationId xmlns:p14="http://schemas.microsoft.com/office/powerpoint/2010/main" val="2055087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12</a:t>
            </a:fld>
            <a:endParaRPr lang="en-US"/>
          </a:p>
        </p:txBody>
      </p:sp>
    </p:spTree>
    <p:extLst>
      <p:ext uri="{BB962C8B-B14F-4D97-AF65-F5344CB8AC3E}">
        <p14:creationId xmlns:p14="http://schemas.microsoft.com/office/powerpoint/2010/main" val="2503316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738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11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6569" lvl="1" algn="just">
              <a:lnSpc>
                <a:spcPts val="6439"/>
              </a:lnSpc>
            </a:pPr>
            <a:r>
              <a:rPr lang="en-US" sz="1200" b="1"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1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1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t>4. </a:t>
            </a:r>
            <a:r>
              <a:rPr lang="en-US" dirty="0" err="1"/>
              <a:t>Phần</a:t>
            </a:r>
            <a:r>
              <a:rPr lang="en-US" dirty="0"/>
              <a:t> 4 </a:t>
            </a:r>
            <a:r>
              <a:rPr lang="en-US" dirty="0" err="1"/>
              <a:t>khái</a:t>
            </a:r>
            <a:r>
              <a:rPr lang="en-US" dirty="0"/>
              <a:t> </a:t>
            </a:r>
            <a:r>
              <a:rPr lang="en-US" dirty="0" err="1"/>
              <a:t>quát</a:t>
            </a:r>
            <a:r>
              <a:rPr lang="en-US" dirty="0"/>
              <a:t> </a:t>
            </a:r>
            <a:r>
              <a:rPr lang="en-US" dirty="0" err="1"/>
              <a:t>điều</a:t>
            </a:r>
            <a:r>
              <a:rPr lang="en-US" dirty="0"/>
              <a:t> </a:t>
            </a:r>
            <a:r>
              <a:rPr lang="en-US" dirty="0" err="1"/>
              <a:t>gì</a:t>
            </a:r>
            <a:r>
              <a:rPr lang="en-US" dirty="0"/>
              <a:t>? </a:t>
            </a:r>
            <a:r>
              <a:rPr lang="en-US" dirty="0" err="1"/>
              <a:t>Vấn</a:t>
            </a:r>
            <a:r>
              <a:rPr lang="en-US" dirty="0"/>
              <a:t> </a:t>
            </a:r>
            <a:r>
              <a:rPr lang="en-US" dirty="0" err="1"/>
              <a:t>đề</a:t>
            </a:r>
            <a:r>
              <a:rPr lang="en-US" dirty="0"/>
              <a:t> </a:t>
            </a:r>
            <a:r>
              <a:rPr lang="en-US" dirty="0" err="1"/>
              <a:t>nghị</a:t>
            </a:r>
            <a:r>
              <a:rPr lang="en-US" dirty="0"/>
              <a:t> </a:t>
            </a:r>
            <a:r>
              <a:rPr lang="en-US" dirty="0" err="1"/>
              <a:t>luận</a:t>
            </a:r>
            <a:r>
              <a:rPr lang="en-US" dirty="0"/>
              <a:t> </a:t>
            </a:r>
            <a:r>
              <a:rPr lang="en-US" dirty="0" err="1"/>
              <a:t>được</a:t>
            </a:r>
            <a:r>
              <a:rPr lang="en-US" dirty="0"/>
              <a:t> </a:t>
            </a:r>
            <a:r>
              <a:rPr lang="en-US" dirty="0" err="1"/>
              <a:t>khẳng</a:t>
            </a:r>
            <a:r>
              <a:rPr lang="en-US" dirty="0"/>
              <a:t> </a:t>
            </a:r>
            <a:r>
              <a:rPr lang="en-US" dirty="0" err="1"/>
              <a:t>định</a:t>
            </a:r>
            <a:r>
              <a:rPr lang="en-US" dirty="0"/>
              <a:t> </a:t>
            </a:r>
            <a:r>
              <a:rPr lang="en-US" dirty="0" err="1"/>
              <a:t>như</a:t>
            </a:r>
            <a:r>
              <a:rPr lang="en-US" dirty="0"/>
              <a:t> </a:t>
            </a:r>
            <a:r>
              <a:rPr lang="en-US" dirty="0" err="1"/>
              <a:t>thế</a:t>
            </a:r>
            <a:r>
              <a:rPr lang="en-US" dirty="0"/>
              <a:t> </a:t>
            </a:r>
            <a:r>
              <a:rPr lang="en-US" dirty="0" err="1"/>
              <a:t>nào</a:t>
            </a:r>
            <a:r>
              <a:rPr lang="en-US" dirty="0"/>
              <a:t>?</a:t>
            </a:r>
            <a:endParaRPr 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11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16</a:t>
            </a:fld>
            <a:endParaRPr lang="en-US"/>
          </a:p>
        </p:txBody>
      </p:sp>
    </p:spTree>
    <p:extLst>
      <p:ext uri="{BB962C8B-B14F-4D97-AF65-F5344CB8AC3E}">
        <p14:creationId xmlns:p14="http://schemas.microsoft.com/office/powerpoint/2010/main" val="117249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25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18</a:t>
            </a:fld>
            <a:endParaRPr lang="en-US"/>
          </a:p>
        </p:txBody>
      </p:sp>
    </p:spTree>
    <p:extLst>
      <p:ext uri="{BB962C8B-B14F-4D97-AF65-F5344CB8AC3E}">
        <p14:creationId xmlns:p14="http://schemas.microsoft.com/office/powerpoint/2010/main" val="2969716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Ví</a:t>
            </a:r>
            <a:r>
              <a:rPr lang="en-US" baseline="0" dirty="0"/>
              <a:t> </a:t>
            </a:r>
            <a:r>
              <a:rPr lang="en-US" baseline="0" dirty="0" err="1"/>
              <a:t>dụ</a:t>
            </a:r>
            <a:r>
              <a:rPr lang="en-US" baseline="0" dirty="0"/>
              <a:t>: </a:t>
            </a:r>
            <a:r>
              <a:rPr lang="en-US" baseline="0" dirty="0" err="1"/>
              <a:t>đoạn</a:t>
            </a:r>
            <a:r>
              <a:rPr lang="en-US" baseline="0" dirty="0"/>
              <a:t> “</a:t>
            </a:r>
            <a:r>
              <a:rPr lang="en-US" baseline="0" dirty="0" err="1"/>
              <a:t>Về</a:t>
            </a:r>
            <a:r>
              <a:rPr lang="en-US" baseline="0" dirty="0"/>
              <a:t> </a:t>
            </a:r>
            <a:r>
              <a:rPr lang="en-US" baseline="0" dirty="0" err="1"/>
              <a:t>phần</a:t>
            </a:r>
            <a:r>
              <a:rPr lang="en-US" baseline="0" dirty="0"/>
              <a:t> </a:t>
            </a:r>
            <a:r>
              <a:rPr lang="en-US" baseline="0" dirty="0" err="1"/>
              <a:t>cuối</a:t>
            </a:r>
            <a:r>
              <a:rPr lang="en-US" baseline="0" dirty="0"/>
              <a:t> </a:t>
            </a:r>
            <a:r>
              <a:rPr lang="en-US" baseline="0" dirty="0" err="1"/>
              <a:t>truyện</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đặt</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vào</a:t>
            </a:r>
            <a:r>
              <a:rPr lang="en-US" baseline="0" dirty="0"/>
              <a:t> </a:t>
            </a:r>
            <a:r>
              <a:rPr lang="en-US" baseline="0" dirty="0" err="1"/>
              <a:t>hai</a:t>
            </a:r>
            <a:r>
              <a:rPr lang="en-US" baseline="0" dirty="0"/>
              <a:t> </a:t>
            </a:r>
            <a:r>
              <a:rPr lang="en-US" baseline="0" dirty="0" err="1"/>
              <a:t>toạ</a:t>
            </a:r>
            <a:r>
              <a:rPr lang="en-US" baseline="0" dirty="0"/>
              <a:t> </a:t>
            </a:r>
            <a:r>
              <a:rPr lang="en-US" baseline="0" dirty="0" err="1"/>
              <a:t>độ</a:t>
            </a:r>
            <a:r>
              <a:rPr lang="en-US" baseline="0" dirty="0"/>
              <a:t> </a:t>
            </a:r>
            <a:r>
              <a:rPr lang="en-US" baseline="0" dirty="0" err="1"/>
              <a:t>nhìn</a:t>
            </a:r>
            <a:r>
              <a:rPr lang="en-US" baseline="0" dirty="0"/>
              <a:t> </a:t>
            </a:r>
            <a:r>
              <a:rPr lang="en-US" baseline="0" dirty="0" err="1"/>
              <a:t>khác</a:t>
            </a:r>
            <a:r>
              <a:rPr lang="en-US" baseline="0" dirty="0"/>
              <a:t>…</a:t>
            </a:r>
            <a:r>
              <a:rPr lang="en-US" baseline="0" dirty="0" err="1"/>
              <a:t>cũng</a:t>
            </a:r>
            <a:r>
              <a:rPr lang="en-US" baseline="0" dirty="0"/>
              <a:t> </a:t>
            </a:r>
            <a:r>
              <a:rPr lang="en-US" baseline="0" dirty="0" err="1"/>
              <a:t>thật</a:t>
            </a:r>
            <a:r>
              <a:rPr lang="en-US" baseline="0" dirty="0"/>
              <a:t> </a:t>
            </a:r>
            <a:r>
              <a:rPr lang="en-US" baseline="0" dirty="0" err="1"/>
              <a:t>hiện</a:t>
            </a:r>
            <a:r>
              <a:rPr lang="en-US" baseline="0" dirty="0"/>
              <a:t> </a:t>
            </a:r>
            <a:r>
              <a:rPr lang="en-US" baseline="0" dirty="0" err="1"/>
              <a:t>đại</a:t>
            </a:r>
            <a:r>
              <a:rPr lang="en-US" baseline="0" dirty="0"/>
              <a:t> so </a:t>
            </a:r>
            <a:r>
              <a:rPr lang="en-US" baseline="0" dirty="0" err="1"/>
              <a:t>với</a:t>
            </a:r>
            <a:r>
              <a:rPr lang="en-US" baseline="0" dirty="0"/>
              <a:t> </a:t>
            </a:r>
            <a:r>
              <a:rPr lang="en-US" baseline="0" dirty="0" err="1"/>
              <a:t>truyền</a:t>
            </a:r>
            <a:r>
              <a:rPr lang="en-US" baseline="0" dirty="0"/>
              <a:t> </a:t>
            </a:r>
            <a:r>
              <a:rPr lang="en-US" baseline="0" dirty="0" err="1"/>
              <a:t>thống</a:t>
            </a:r>
            <a:r>
              <a:rPr lang="en-US" baseline="0" dirty="0"/>
              <a:t>” </a:t>
            </a:r>
            <a:r>
              <a:rPr lang="en-US" baseline="0" dirty="0" err="1"/>
              <a:t>trong</a:t>
            </a:r>
            <a:r>
              <a:rPr lang="en-US" baseline="0" dirty="0"/>
              <a:t> </a:t>
            </a:r>
            <a:r>
              <a:rPr lang="en-US" baseline="0" dirty="0" err="1"/>
              <a:t>phần</a:t>
            </a:r>
            <a:r>
              <a:rPr lang="en-US" baseline="0" dirty="0"/>
              <a:t> 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Hoặc</a:t>
            </a:r>
            <a:r>
              <a:rPr lang="en-US" baseline="0" dirty="0"/>
              <a:t> </a:t>
            </a:r>
            <a:r>
              <a:rPr lang="en-US" baseline="0" dirty="0" err="1"/>
              <a:t>phần</a:t>
            </a:r>
            <a:r>
              <a:rPr lang="en-US" baseline="0" dirty="0"/>
              <a:t> 4 </a:t>
            </a:r>
            <a:r>
              <a:rPr lang="en-US" baseline="0" dirty="0" err="1"/>
              <a:t>của</a:t>
            </a:r>
            <a:r>
              <a:rPr lang="en-US" baseline="0" dirty="0"/>
              <a:t> </a:t>
            </a:r>
            <a:r>
              <a:rPr lang="en-US" baseline="0" dirty="0" err="1"/>
              <a:t>văn</a:t>
            </a:r>
            <a:r>
              <a:rPr lang="en-US" baseline="0" dirty="0"/>
              <a:t> </a:t>
            </a:r>
            <a:r>
              <a:rPr lang="en-US" baseline="0" dirty="0" err="1"/>
              <a:t>bản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33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Trước</a:t>
            </a:r>
            <a:r>
              <a:rPr lang="en-US" dirty="0"/>
              <a:t> </a:t>
            </a:r>
            <a:r>
              <a:rPr lang="en-US" dirty="0" err="1"/>
              <a:t>mỗi</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người</a:t>
            </a:r>
            <a:r>
              <a:rPr lang="en-US" baseline="0" dirty="0"/>
              <a:t> </a:t>
            </a:r>
            <a:r>
              <a:rPr lang="en-US" baseline="0" dirty="0" err="1"/>
              <a:t>đọc</a:t>
            </a:r>
            <a:r>
              <a:rPr lang="en-US" baseline="0" dirty="0"/>
              <a:t> </a:t>
            </a:r>
            <a:r>
              <a:rPr lang="en-US" baseline="0" dirty="0" err="1"/>
              <a:t>lại</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suy</a:t>
            </a:r>
            <a:r>
              <a:rPr lang="en-US" baseline="0" dirty="0"/>
              <a:t> </a:t>
            </a:r>
            <a:r>
              <a:rPr lang="en-US" baseline="0" dirty="0" err="1"/>
              <a:t>nghĩ</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riêng</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cùng</a:t>
            </a:r>
            <a:r>
              <a:rPr lang="en-US" baseline="0" dirty="0"/>
              <a:t> </a:t>
            </a:r>
            <a:r>
              <a:rPr lang="en-US" baseline="0" dirty="0" err="1"/>
              <a:t>nhau</a:t>
            </a:r>
            <a:r>
              <a:rPr lang="en-US" baseline="0" dirty="0"/>
              <a:t> </a:t>
            </a:r>
            <a:r>
              <a:rPr lang="en-US" baseline="0" dirty="0" err="1"/>
              <a:t>khám</a:t>
            </a:r>
            <a:r>
              <a:rPr lang="en-US" baseline="0" dirty="0"/>
              <a:t> </a:t>
            </a:r>
            <a:r>
              <a:rPr lang="en-US" baseline="0" dirty="0" err="1"/>
              <a:t>phá</a:t>
            </a:r>
            <a:r>
              <a:rPr lang="en-US" baseline="0" dirty="0"/>
              <a:t> </a:t>
            </a:r>
            <a:r>
              <a:rPr lang="en-US" baseline="0" dirty="0" err="1"/>
              <a:t>xem</a:t>
            </a:r>
            <a:r>
              <a:rPr lang="en-US" baseline="0" dirty="0"/>
              <a:t> </a:t>
            </a:r>
            <a:r>
              <a:rPr lang="en-US" baseline="0" dirty="0" err="1"/>
              <a:t>suy</a:t>
            </a:r>
            <a:r>
              <a:rPr lang="en-US" baseline="0" dirty="0"/>
              <a:t> </a:t>
            </a:r>
            <a:r>
              <a:rPr lang="en-US" baseline="0" dirty="0" err="1"/>
              <a:t>nghĩ</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nhà</a:t>
            </a:r>
            <a:r>
              <a:rPr lang="en-US" baseline="0" dirty="0"/>
              <a:t> </a:t>
            </a:r>
            <a:r>
              <a:rPr lang="en-US" baseline="0" dirty="0" err="1"/>
              <a:t>phê</a:t>
            </a:r>
            <a:r>
              <a:rPr lang="en-US" baseline="0" dirty="0"/>
              <a:t> </a:t>
            </a:r>
            <a:r>
              <a:rPr lang="en-US" baseline="0" dirty="0" err="1"/>
              <a:t>bình</a:t>
            </a:r>
            <a:r>
              <a:rPr lang="en-US" baseline="0" dirty="0"/>
              <a:t> </a:t>
            </a:r>
            <a:r>
              <a:rPr lang="en-US" baseline="0" dirty="0" err="1"/>
              <a:t>Văn</a:t>
            </a:r>
            <a:r>
              <a:rPr lang="en-US" baseline="0" dirty="0"/>
              <a:t> </a:t>
            </a:r>
            <a:r>
              <a:rPr lang="en-US" baseline="0" dirty="0" err="1"/>
              <a:t>Giá</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truyện</a:t>
            </a:r>
            <a:r>
              <a:rPr lang="en-US" baseline="0" dirty="0"/>
              <a:t> </a:t>
            </a:r>
            <a:r>
              <a:rPr lang="en-US" baseline="0" dirty="0" err="1"/>
              <a:t>Lão</a:t>
            </a:r>
            <a:r>
              <a:rPr lang="en-US" baseline="0" dirty="0"/>
              <a:t> </a:t>
            </a:r>
            <a:r>
              <a:rPr lang="en-US" baseline="0" dirty="0" err="1"/>
              <a:t>Hạc</a:t>
            </a:r>
            <a:r>
              <a:rPr lang="en-US" baseline="0" dirty="0"/>
              <a:t> </a:t>
            </a:r>
            <a:r>
              <a:rPr lang="en-US" baseline="0" dirty="0" err="1"/>
              <a:t>là</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và</a:t>
            </a:r>
            <a:r>
              <a:rPr lang="en-US" baseline="0" dirty="0"/>
              <a:t> </a:t>
            </a:r>
            <a:r>
              <a:rPr lang="en-US" baseline="0" dirty="0" err="1"/>
              <a:t>có</a:t>
            </a:r>
            <a:r>
              <a:rPr lang="en-US" baseline="0" dirty="0"/>
              <a:t> </a:t>
            </a:r>
            <a:r>
              <a:rPr lang="en-US" baseline="0" dirty="0" err="1"/>
              <a:t>thể</a:t>
            </a:r>
            <a:r>
              <a:rPr lang="en-US" baseline="0" dirty="0"/>
              <a:t> </a:t>
            </a:r>
            <a:r>
              <a:rPr lang="en-US" baseline="0" dirty="0" err="1"/>
              <a:t>học</a:t>
            </a:r>
            <a:r>
              <a:rPr lang="en-US" baseline="0" dirty="0"/>
              <a:t> </a:t>
            </a:r>
            <a:r>
              <a:rPr lang="en-US" baseline="0" dirty="0" err="1"/>
              <a:t>được</a:t>
            </a:r>
            <a:r>
              <a:rPr lang="en-US" baseline="0" dirty="0"/>
              <a:t> </a:t>
            </a:r>
            <a:r>
              <a:rPr lang="en-US" baseline="0" dirty="0" err="1"/>
              <a:t>gì</a:t>
            </a:r>
            <a:r>
              <a:rPr lang="en-US" baseline="0" dirty="0"/>
              <a:t> </a:t>
            </a:r>
            <a:r>
              <a:rPr lang="en-US" baseline="0" dirty="0" err="1"/>
              <a:t>từ</a:t>
            </a:r>
            <a:r>
              <a:rPr lang="en-US" baseline="0" dirty="0"/>
              <a:t> </a:t>
            </a:r>
            <a:r>
              <a:rPr lang="en-US" baseline="0" dirty="0" err="1"/>
              <a:t>cách</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2</a:t>
            </a:fld>
            <a:endParaRPr lang="en-US"/>
          </a:p>
        </p:txBody>
      </p:sp>
    </p:spTree>
    <p:extLst>
      <p:ext uri="{BB962C8B-B14F-4D97-AF65-F5344CB8AC3E}">
        <p14:creationId xmlns:p14="http://schemas.microsoft.com/office/powerpoint/2010/main" val="3797212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20</a:t>
            </a:fld>
            <a:endParaRPr lang="en-US"/>
          </a:p>
        </p:txBody>
      </p:sp>
    </p:spTree>
    <p:extLst>
      <p:ext uri="{BB962C8B-B14F-4D97-AF65-F5344CB8AC3E}">
        <p14:creationId xmlns:p14="http://schemas.microsoft.com/office/powerpoint/2010/main" val="1791703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21</a:t>
            </a:fld>
            <a:endParaRPr lang="en-US"/>
          </a:p>
        </p:txBody>
      </p:sp>
    </p:spTree>
    <p:extLst>
      <p:ext uri="{BB962C8B-B14F-4D97-AF65-F5344CB8AC3E}">
        <p14:creationId xmlns:p14="http://schemas.microsoft.com/office/powerpoint/2010/main" val="4202402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22</a:t>
            </a:fld>
            <a:endParaRPr lang="en-US"/>
          </a:p>
        </p:txBody>
      </p:sp>
    </p:spTree>
    <p:extLst>
      <p:ext uri="{BB962C8B-B14F-4D97-AF65-F5344CB8AC3E}">
        <p14:creationId xmlns:p14="http://schemas.microsoft.com/office/powerpoint/2010/main" val="1821962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23</a:t>
            </a:fld>
            <a:endParaRPr lang="en-US"/>
          </a:p>
        </p:txBody>
      </p:sp>
    </p:spTree>
    <p:extLst>
      <p:ext uri="{BB962C8B-B14F-4D97-AF65-F5344CB8AC3E}">
        <p14:creationId xmlns:p14="http://schemas.microsoft.com/office/powerpoint/2010/main" val="3719375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24</a:t>
            </a:fld>
            <a:endParaRPr lang="en-US"/>
          </a:p>
        </p:txBody>
      </p:sp>
    </p:spTree>
    <p:extLst>
      <p:ext uri="{BB962C8B-B14F-4D97-AF65-F5344CB8AC3E}">
        <p14:creationId xmlns:p14="http://schemas.microsoft.com/office/powerpoint/2010/main" val="130284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a:t>
            </a:fld>
            <a:endParaRPr lang="en-US"/>
          </a:p>
        </p:txBody>
      </p:sp>
    </p:spTree>
    <p:extLst>
      <p:ext uri="{BB962C8B-B14F-4D97-AF65-F5344CB8AC3E}">
        <p14:creationId xmlns:p14="http://schemas.microsoft.com/office/powerpoint/2010/main" val="5900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4</a:t>
            </a:fld>
            <a:endParaRPr lang="en-US"/>
          </a:p>
        </p:txBody>
      </p:sp>
    </p:spTree>
    <p:extLst>
      <p:ext uri="{BB962C8B-B14F-4D97-AF65-F5344CB8AC3E}">
        <p14:creationId xmlns:p14="http://schemas.microsoft.com/office/powerpoint/2010/main" val="2711250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5</a:t>
            </a:fld>
            <a:endParaRPr lang="en-US"/>
          </a:p>
        </p:txBody>
      </p:sp>
    </p:spTree>
    <p:extLst>
      <p:ext uri="{BB962C8B-B14F-4D97-AF65-F5344CB8AC3E}">
        <p14:creationId xmlns:p14="http://schemas.microsoft.com/office/powerpoint/2010/main" val="38322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6</a:t>
            </a:fld>
            <a:endParaRPr lang="en-US"/>
          </a:p>
        </p:txBody>
      </p:sp>
    </p:spTree>
    <p:extLst>
      <p:ext uri="{BB962C8B-B14F-4D97-AF65-F5344CB8AC3E}">
        <p14:creationId xmlns:p14="http://schemas.microsoft.com/office/powerpoint/2010/main" val="106513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7</a:t>
            </a:fld>
            <a:endParaRPr lang="en-US"/>
          </a:p>
        </p:txBody>
      </p:sp>
    </p:spTree>
    <p:extLst>
      <p:ext uri="{BB962C8B-B14F-4D97-AF65-F5344CB8AC3E}">
        <p14:creationId xmlns:p14="http://schemas.microsoft.com/office/powerpoint/2010/main" val="158469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8</a:t>
            </a:fld>
            <a:endParaRPr lang="en-US"/>
          </a:p>
        </p:txBody>
      </p:sp>
    </p:spTree>
    <p:extLst>
      <p:ext uri="{BB962C8B-B14F-4D97-AF65-F5344CB8AC3E}">
        <p14:creationId xmlns:p14="http://schemas.microsoft.com/office/powerpoint/2010/main" val="3699822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9</a:t>
            </a:fld>
            <a:endParaRPr lang="en-US"/>
          </a:p>
        </p:txBody>
      </p:sp>
    </p:spTree>
    <p:extLst>
      <p:ext uri="{BB962C8B-B14F-4D97-AF65-F5344CB8AC3E}">
        <p14:creationId xmlns:p14="http://schemas.microsoft.com/office/powerpoint/2010/main" val="115989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7146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37858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9483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889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13990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24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30971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2507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5655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4120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00866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47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0136313" y="0"/>
            <a:ext cx="10762656" cy="10528698"/>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895375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2" y="0"/>
            <a:ext cx="9144000" cy="10287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26564559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sv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1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31000"/>
            <a:lum/>
            <a:extLst>
              <a:ext uri="{96DAC541-7B7A-43D3-8B79-37D633B846F1}">
                <asvg:svgBlip xmlns:asvg="http://schemas.microsoft.com/office/drawing/2016/SVG/main" xmlns="" r:embed="rId17"/>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0157B78-494D-42B9-9EAD-6E21D11C46B0}" type="datetimeFigureOut">
              <a:rPr lang="en-US" smtClean="0">
                <a:solidFill>
                  <a:prstClr val="black">
                    <a:tint val="75000"/>
                  </a:prstClr>
                </a:solidFill>
              </a:rPr>
              <a:pPr defTabSz="1371600"/>
              <a:t>20/3/2024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8B62776-71AE-4BDC-8FFF-83B82BABF2D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85692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4.xml"/><Relationship Id="rId3" Type="http://schemas.openxmlformats.org/officeDocument/2006/relationships/image" Target="../media/image6.png"/><Relationship Id="rId12"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7.xml"/><Relationship Id="rId11" Type="http://schemas.openxmlformats.org/officeDocument/2006/relationships/customXml" Target="../ink/ink3.xml"/><Relationship Id="rId6" Type="http://schemas.openxmlformats.org/officeDocument/2006/relationships/image" Target="NULL"/><Relationship Id="rId5" Type="http://schemas.openxmlformats.org/officeDocument/2006/relationships/customXml" Target="../ink/ink1.xml"/><Relationship Id="rId10" Type="http://schemas.openxmlformats.org/officeDocument/2006/relationships/image" Target="NULL"/><Relationship Id="rId4" Type="http://schemas.openxmlformats.org/officeDocument/2006/relationships/image" Target="../media/image25.png"/><Relationship Id="rId9"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7.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12.xml"/><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31.png"/><Relationship Id="rId17" Type="http://schemas.microsoft.com/office/2007/relationships/hdphoto" Target="../media/hdphoto9.wdp"/><Relationship Id="rId25"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5.png"/><Relationship Id="rId29" Type="http://schemas.microsoft.com/office/2007/relationships/hdphoto" Target="../media/hdphoto15.wdp"/><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6.wdp"/><Relationship Id="rId24" Type="http://schemas.openxmlformats.org/officeDocument/2006/relationships/image" Target="../media/image37.png"/><Relationship Id="rId5" Type="http://schemas.openxmlformats.org/officeDocument/2006/relationships/image" Target="../media/image27.png"/><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10.wdp"/><Relationship Id="rId4" Type="http://schemas.openxmlformats.org/officeDocument/2006/relationships/notesSlide" Target="../notesSlides/notesSlide20.xml"/><Relationship Id="rId9" Type="http://schemas.microsoft.com/office/2007/relationships/hdphoto" Target="../media/hdphoto5.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4.wdp"/><Relationship Id="rId30"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9.wdp"/><Relationship Id="rId18" Type="http://schemas.openxmlformats.org/officeDocument/2006/relationships/image" Target="../media/image36.png"/><Relationship Id="rId26" Type="http://schemas.openxmlformats.org/officeDocument/2006/relationships/slide" Target="slide22.xml"/><Relationship Id="rId3" Type="http://schemas.openxmlformats.org/officeDocument/2006/relationships/image" Target="../media/image27.png"/><Relationship Id="rId21" Type="http://schemas.microsoft.com/office/2007/relationships/hdphoto" Target="../media/hdphoto13.wdp"/><Relationship Id="rId7" Type="http://schemas.microsoft.com/office/2007/relationships/hdphoto" Target="../media/hdphoto6.wdp"/><Relationship Id="rId12" Type="http://schemas.openxmlformats.org/officeDocument/2006/relationships/image" Target="../media/image33.png"/><Relationship Id="rId17" Type="http://schemas.microsoft.com/office/2007/relationships/hdphoto" Target="../media/hdphoto11.wdp"/><Relationship Id="rId25" Type="http://schemas.microsoft.com/office/2007/relationships/hdphoto" Target="../media/hdphoto15.wdp"/><Relationship Id="rId33" Type="http://schemas.openxmlformats.org/officeDocument/2006/relationships/slide" Target="slide28.xml"/><Relationship Id="rId2" Type="http://schemas.openxmlformats.org/officeDocument/2006/relationships/notesSlide" Target="../notesSlides/notesSlide21.xml"/><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slide" Target="slide23.xml"/><Relationship Id="rId1" Type="http://schemas.openxmlformats.org/officeDocument/2006/relationships/slideLayout" Target="../slideLayouts/slideLayout12.xml"/><Relationship Id="rId6" Type="http://schemas.openxmlformats.org/officeDocument/2006/relationships/image" Target="../media/image30.png"/><Relationship Id="rId11" Type="http://schemas.microsoft.com/office/2007/relationships/hdphoto" Target="../media/hdphoto8.wdp"/><Relationship Id="rId24" Type="http://schemas.openxmlformats.org/officeDocument/2006/relationships/image" Target="../media/image41.png"/><Relationship Id="rId32" Type="http://schemas.openxmlformats.org/officeDocument/2006/relationships/slide" Target="slide27.xml"/><Relationship Id="rId5" Type="http://schemas.microsoft.com/office/2007/relationships/hdphoto" Target="../media/hdphoto4.wdp"/><Relationship Id="rId15" Type="http://schemas.microsoft.com/office/2007/relationships/hdphoto" Target="../media/hdphoto10.wdp"/><Relationship Id="rId23" Type="http://schemas.microsoft.com/office/2007/relationships/hdphoto" Target="../media/hdphoto14.wdp"/><Relationship Id="rId28" Type="http://schemas.openxmlformats.org/officeDocument/2006/relationships/slide" Target="slide25.xml"/><Relationship Id="rId10" Type="http://schemas.openxmlformats.org/officeDocument/2006/relationships/image" Target="../media/image32.png"/><Relationship Id="rId19" Type="http://schemas.microsoft.com/office/2007/relationships/hdphoto" Target="../media/hdphoto12.wdp"/><Relationship Id="rId31" Type="http://schemas.openxmlformats.org/officeDocument/2006/relationships/slide" Target="slide29.xml"/><Relationship Id="rId4" Type="http://schemas.openxmlformats.org/officeDocument/2006/relationships/image" Target="../media/image28.png"/><Relationship Id="rId9" Type="http://schemas.microsoft.com/office/2007/relationships/hdphoto" Target="../media/hdphoto7.wdp"/><Relationship Id="rId14" Type="http://schemas.openxmlformats.org/officeDocument/2006/relationships/image" Target="../media/image34.png"/><Relationship Id="rId22" Type="http://schemas.openxmlformats.org/officeDocument/2006/relationships/image" Target="../media/image38.png"/><Relationship Id="rId27" Type="http://schemas.openxmlformats.org/officeDocument/2006/relationships/slide" Target="slide24.xml"/><Relationship Id="rId30"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png"/><Relationship Id="rId7" Type="http://schemas.openxmlformats.org/officeDocument/2006/relationships/slide" Target="slide2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42.JPG"/><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slide" Target="slide21.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42.JPG"/><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slide" Target="slide21.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42.JP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2.JPG"/><Relationship Id="rId7"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slide" Target="slide21.xml"/><Relationship Id="rId5" Type="http://schemas.microsoft.com/office/2007/relationships/hdphoto" Target="../media/hdphoto6.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2.JPG"/><Relationship Id="rId7"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slide" Target="slide21.xml"/><Relationship Id="rId5" Type="http://schemas.microsoft.com/office/2007/relationships/hdphoto" Target="../media/hdphoto4.wdp"/><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2.JP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slide" Target="slide21.xml"/><Relationship Id="rId5" Type="http://schemas.microsoft.com/office/2007/relationships/hdphoto" Target="../media/hdphoto6.wdp"/><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2.JPG"/><Relationship Id="rId7"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slide" Target="slide21.xml"/><Relationship Id="rId5" Type="http://schemas.microsoft.com/office/2007/relationships/hdphoto" Target="../media/hdphoto4.wdp"/><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2.JP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slide" Target="slide21.xml"/><Relationship Id="rId5" Type="http://schemas.microsoft.com/office/2007/relationships/hdphoto" Target="../media/hdphoto6.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DCBE1B-5CDE-A995-C59E-3E241A5E7E24}"/>
              </a:ext>
            </a:extLst>
          </p:cNvPr>
          <p:cNvSpPr/>
          <p:nvPr/>
        </p:nvSpPr>
        <p:spPr>
          <a:xfrm>
            <a:off x="762000" y="2781300"/>
            <a:ext cx="8915400" cy="2800767"/>
          </a:xfrm>
          <a:prstGeom prst="rect">
            <a:avLst/>
          </a:prstGeom>
        </p:spPr>
        <p:txBody>
          <a:bodyPr wrap="square">
            <a:spAutoFit/>
          </a:bodyPr>
          <a:lstStyle/>
          <a:p>
            <a:pPr algn="just" defTabSz="1828800"/>
            <a:r>
              <a:rPr lang="en-US" sz="4400" b="1" dirty="0" err="1">
                <a:solidFill>
                  <a:prstClr val="black"/>
                </a:solidFill>
                <a:latin typeface="Times New Roman" panose="02020603050405020304" pitchFamily="18" charset="0"/>
                <a:cs typeface="Times New Roman" panose="02020603050405020304" pitchFamily="18" charset="0"/>
              </a:rPr>
              <a:t>Ấn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tượng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nổi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sau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học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truyện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ngắn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Lão</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Hạc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gì</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một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số</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xét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truyện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ngắn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này</a:t>
            </a:r>
            <a:r>
              <a:rPr lang="en-US" sz="4400" b="1" dirty="0">
                <a:solidFill>
                  <a:prstClr val="black"/>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E4EAC938-E982-EACC-77F6-E19C1C1F3C2C}"/>
              </a:ext>
            </a:extLst>
          </p:cNvPr>
          <p:cNvPicPr>
            <a:picLocks noChangeAspect="1"/>
          </p:cNvPicPr>
          <p:nvPr/>
        </p:nvPicPr>
        <p:blipFill>
          <a:blip r:embed="rId3"/>
          <a:stretch>
            <a:fillRect/>
          </a:stretch>
        </p:blipFill>
        <p:spPr>
          <a:xfrm>
            <a:off x="10210800" y="1257300"/>
            <a:ext cx="7573432" cy="7344800"/>
          </a:xfrm>
          <a:prstGeom prst="rect">
            <a:avLst/>
          </a:prstGeom>
        </p:spPr>
      </p:pic>
    </p:spTree>
    <p:extLst>
      <p:ext uri="{BB962C8B-B14F-4D97-AF65-F5344CB8AC3E}">
        <p14:creationId xmlns:p14="http://schemas.microsoft.com/office/powerpoint/2010/main" val="27492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sp>
      <p:sp>
        <p:nvSpPr>
          <p:cNvPr id="2" name="TextBox 12">
            <a:extLst>
              <a:ext uri="{FF2B5EF4-FFF2-40B4-BE49-F238E27FC236}">
                <a16:creationId xmlns:a16="http://schemas.microsoft.com/office/drawing/2014/main" id="{69DC3978-74D0-9BB0-BDAB-53E0F2A554C0}"/>
              </a:ext>
            </a:extLst>
          </p:cNvPr>
          <p:cNvSpPr txBox="1"/>
          <p:nvPr/>
        </p:nvSpPr>
        <p:spPr>
          <a:xfrm>
            <a:off x="381000" y="3162300"/>
            <a:ext cx="16794658" cy="3323987"/>
          </a:xfrm>
          <a:prstGeom prst="rect">
            <a:avLst/>
          </a:prstGeom>
        </p:spPr>
        <p:txBody>
          <a:bodyPr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a:t>
            </a:r>
          </a:p>
          <a:p>
            <a:pPr algn="ctr">
              <a:spcBef>
                <a:spcPct val="0"/>
              </a:spcBef>
            </a:pPr>
            <a:r>
              <a:rPr lang="en-US" sz="7200" dirty="0" err="1">
                <a:solidFill>
                  <a:srgbClr val="493423"/>
                </a:solidFill>
                <a:latin typeface="#9Slide05 Brannboll Ny" panose="02000000000000000000" pitchFamily="2" charset="0"/>
              </a:rPr>
              <a:t>Hệ</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thống</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văn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bản</a:t>
            </a:r>
            <a:endParaRPr lang="en-US" sz="7200" dirty="0">
              <a:solidFill>
                <a:srgbClr val="493423"/>
              </a:solidFill>
              <a:latin typeface="#9Slide05 Brannboll Ny" panose="02000000000000000000" pitchFamily="2" charset="0"/>
            </a:endParaRPr>
          </a:p>
          <a:p>
            <a:pPr algn="ctr">
              <a:spcBef>
                <a:spcPct val="0"/>
              </a:spcBef>
            </a:pPr>
            <a:endParaRPr lang="en-US" sz="7200" dirty="0">
              <a:solidFill>
                <a:srgbClr val="493423"/>
              </a:solidFill>
              <a:latin typeface="#9Slide05 Brannboll Ny" panose="02000000000000000000" pitchFamily="2" charset="0"/>
            </a:endParaRPr>
          </a:p>
        </p:txBody>
      </p:sp>
      <p:sp>
        <p:nvSpPr>
          <p:cNvPr id="4" name="Freeform 7">
            <a:extLst>
              <a:ext uri="{FF2B5EF4-FFF2-40B4-BE49-F238E27FC236}">
                <a16:creationId xmlns:a16="http://schemas.microsoft.com/office/drawing/2014/main" id="{F6C9865E-60A1-4170-238C-A68E93595A1D}"/>
              </a:ext>
            </a:extLst>
          </p:cNvPr>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Tree>
    <p:extLst>
      <p:ext uri="{BB962C8B-B14F-4D97-AF65-F5344CB8AC3E}">
        <p14:creationId xmlns:p14="http://schemas.microsoft.com/office/powerpoint/2010/main" val="335512061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5AA840-3D18-AD96-252E-4F41F50FD0B8}"/>
              </a:ext>
            </a:extLst>
          </p:cNvPr>
          <p:cNvGrpSpPr/>
          <p:nvPr/>
        </p:nvGrpSpPr>
        <p:grpSpPr>
          <a:xfrm>
            <a:off x="999419" y="653993"/>
            <a:ext cx="10668000" cy="1831743"/>
            <a:chOff x="321505" y="1562100"/>
            <a:chExt cx="4876800" cy="1831743"/>
          </a:xfrm>
        </p:grpSpPr>
        <p:grpSp>
          <p:nvGrpSpPr>
            <p:cNvPr id="3" name="Group 2">
              <a:extLst>
                <a:ext uri="{FF2B5EF4-FFF2-40B4-BE49-F238E27FC236}">
                  <a16:creationId xmlns:a16="http://schemas.microsoft.com/office/drawing/2014/main" id="{6ACD854D-8370-2CEE-0306-EB63FD46EB67}"/>
                </a:ext>
              </a:extLst>
            </p:cNvPr>
            <p:cNvGrpSpPr/>
            <p:nvPr/>
          </p:nvGrpSpPr>
          <p:grpSpPr>
            <a:xfrm>
              <a:off x="321505" y="1562100"/>
              <a:ext cx="4876800" cy="1831743"/>
              <a:chOff x="254000" y="254000"/>
              <a:chExt cx="4064000" cy="6311900"/>
            </a:xfrm>
          </p:grpSpPr>
          <p:sp>
            <p:nvSpPr>
              <p:cNvPr id="5" name="Rectangle: Rounded Corners 17">
                <a:extLst>
                  <a:ext uri="{FF2B5EF4-FFF2-40B4-BE49-F238E27FC236}">
                    <a16:creationId xmlns:a16="http://schemas.microsoft.com/office/drawing/2014/main" id="{F1F6E443-7DD3-1B40-CE76-3D91BA6FE1D0}"/>
                  </a:ext>
                </a:extLst>
              </p:cNvPr>
              <p:cNvSpPr/>
              <p:nvPr/>
            </p:nvSpPr>
            <p:spPr>
              <a:xfrm>
                <a:off x="254000" y="254000"/>
                <a:ext cx="4064000" cy="63119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6" name="Rectangle: Rounded Corners 18">
                <a:extLst>
                  <a:ext uri="{FF2B5EF4-FFF2-40B4-BE49-F238E27FC236}">
                    <a16:creationId xmlns:a16="http://schemas.microsoft.com/office/drawing/2014/main" id="{E3527247-756E-FD39-F4AB-CD17E3150F09}"/>
                  </a:ext>
                </a:extLst>
              </p:cNvPr>
              <p:cNvSpPr/>
              <p:nvPr/>
            </p:nvSpPr>
            <p:spPr>
              <a:xfrm>
                <a:off x="393700" y="393700"/>
                <a:ext cx="3769329" cy="6045200"/>
              </a:xfrm>
              <a:prstGeom prst="round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sp>
          <p:nvSpPr>
            <p:cNvPr id="4" name="TextBox 21">
              <a:extLst>
                <a:ext uri="{FF2B5EF4-FFF2-40B4-BE49-F238E27FC236}">
                  <a16:creationId xmlns:a16="http://schemas.microsoft.com/office/drawing/2014/main" id="{64050D58-6ACF-A968-67F3-9441BA880E14}"/>
                </a:ext>
              </a:extLst>
            </p:cNvPr>
            <p:cNvSpPr txBox="1"/>
            <p:nvPr/>
          </p:nvSpPr>
          <p:spPr>
            <a:xfrm>
              <a:off x="596167" y="1836903"/>
              <a:ext cx="4225752" cy="1282402"/>
            </a:xfrm>
            <a:prstGeom prst="rect">
              <a:avLst/>
            </a:prstGeom>
          </p:spPr>
          <p:txBody>
            <a:bodyPr wrap="square" lIns="0" tIns="0" rIns="0" bIns="0" rtlCol="0" anchor="t">
              <a:spAutoFit/>
            </a:bodyPr>
            <a:lstStyle/>
            <a:p>
              <a:pPr algn="ctr">
                <a:lnSpc>
                  <a:spcPts val="5040"/>
                </a:lnSpc>
                <a:spcBef>
                  <a:spcPct val="0"/>
                </a:spcBef>
              </a:pPr>
              <a:r>
                <a:rPr lang="en-US" sz="4400" b="1" dirty="0" err="1">
                  <a:solidFill>
                    <a:srgbClr val="493423"/>
                  </a:solidFill>
                  <a:latin typeface="Times New Roman" panose="02020603050405020304" pitchFamily="18" charset="0"/>
                  <a:cs typeface="Times New Roman" panose="02020603050405020304" pitchFamily="18" charset="0"/>
                </a:rPr>
                <a:t>Luận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đề</a:t>
              </a:r>
              <a:r>
                <a:rPr lang="en-US" sz="4400" b="1" dirty="0">
                  <a:solidFill>
                    <a:srgbClr val="493423"/>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Lão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Hạc</a:t>
              </a:r>
              <a:endParaRPr lang="en-US" sz="4400" i="1" dirty="0">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DC384F37-1609-C93C-A9DA-146D33C48EEB}"/>
              </a:ext>
            </a:extLst>
          </p:cNvPr>
          <p:cNvGrpSpPr/>
          <p:nvPr/>
        </p:nvGrpSpPr>
        <p:grpSpPr>
          <a:xfrm>
            <a:off x="609600" y="3849814"/>
            <a:ext cx="5398835" cy="6018086"/>
            <a:chOff x="12115801" y="4686300"/>
            <a:chExt cx="5486400" cy="3619525"/>
          </a:xfrm>
          <a:solidFill>
            <a:schemeClr val="bg1"/>
          </a:solidFill>
        </p:grpSpPr>
        <p:sp>
          <p:nvSpPr>
            <p:cNvPr id="8" name="Rectangle 7">
              <a:extLst>
                <a:ext uri="{FF2B5EF4-FFF2-40B4-BE49-F238E27FC236}">
                  <a16:creationId xmlns:a16="http://schemas.microsoft.com/office/drawing/2014/main" id="{795874C1-1E4D-D1CF-B5F1-BD485396071E}"/>
                </a:ext>
              </a:extLst>
            </p:cNvPr>
            <p:cNvSpPr/>
            <p:nvPr/>
          </p:nvSpPr>
          <p:spPr>
            <a:xfrm>
              <a:off x="12420600" y="4704428"/>
              <a:ext cx="4876802" cy="1749985"/>
            </a:xfrm>
            <a:prstGeom prst="rect">
              <a:avLst/>
            </a:prstGeom>
            <a:grpFill/>
          </p:spPr>
          <p:txBody>
            <a:bodyPr wrap="square">
              <a:spAutoFit/>
            </a:bodyPr>
            <a:lstStyle/>
            <a:p>
              <a:pPr algn="just" defTabSz="1371600"/>
              <a:r>
                <a:rPr lang="en-US" sz="4000" dirty="0" err="1">
                  <a:solidFill>
                    <a:prstClr val="black"/>
                  </a:solidFill>
                  <a:latin typeface="Times New Roman" panose="02020603050405020304" pitchFamily="18" charset="0"/>
                  <a:cs typeface="Times New Roman" panose="02020603050405020304" pitchFamily="18" charset="0"/>
                </a:rPr>
                <a:t>Dượng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đánh</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Xuân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đường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Gòn</a:t>
              </a:r>
              <a:r>
                <a:rPr lang="en-US" sz="4000" dirty="0">
                  <a:solidFill>
                    <a:prstClr val="black"/>
                  </a:solidFill>
                  <a:latin typeface="Times New Roman" panose="020206030504050203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F30E7762-7107-E3E5-8270-A03E7B3ED8A3}"/>
                </a:ext>
              </a:extLst>
            </p:cNvPr>
            <p:cNvGrpSpPr/>
            <p:nvPr/>
          </p:nvGrpSpPr>
          <p:grpSpPr>
            <a:xfrm>
              <a:off x="12115801" y="4686300"/>
              <a:ext cx="5486400" cy="3113693"/>
              <a:chOff x="0" y="0"/>
              <a:chExt cx="14423829" cy="4243521"/>
            </a:xfrm>
            <a:grpFill/>
          </p:grpSpPr>
          <p:sp>
            <p:nvSpPr>
              <p:cNvPr id="11" name="Freeform 24">
                <a:extLst>
                  <a:ext uri="{FF2B5EF4-FFF2-40B4-BE49-F238E27FC236}">
                    <a16:creationId xmlns:a16="http://schemas.microsoft.com/office/drawing/2014/main" id="{23D710CB-E8AE-E9A4-8937-2F1F13831BAE}"/>
                  </a:ext>
                </a:extLst>
              </p:cNvPr>
              <p:cNvSpPr/>
              <p:nvPr/>
            </p:nvSpPr>
            <p:spPr>
              <a:xfrm>
                <a:off x="0" y="0"/>
                <a:ext cx="14423829"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0" name="Rectangle 9">
              <a:extLst>
                <a:ext uri="{FF2B5EF4-FFF2-40B4-BE49-F238E27FC236}">
                  <a16:creationId xmlns:a16="http://schemas.microsoft.com/office/drawing/2014/main" id="{61D30A63-2F8C-F7F5-F430-30A065128291}"/>
                </a:ext>
              </a:extLst>
            </p:cNvPr>
            <p:cNvSpPr/>
            <p:nvPr/>
          </p:nvSpPr>
          <p:spPr>
            <a:xfrm>
              <a:off x="12573001" y="4856827"/>
              <a:ext cx="4876801" cy="3448998"/>
            </a:xfrm>
            <a:prstGeom prst="rect">
              <a:avLst/>
            </a:prstGeom>
            <a:grpFill/>
          </p:spPr>
          <p:txBody>
            <a:bodyPr wrap="square">
              <a:spAutoFit/>
            </a:bodyPr>
            <a:lstStyle/>
            <a:p>
              <a:pPr algn="just" defTabSz="1371600"/>
              <a:endParaRPr lang="en-US" sz="4000" dirty="0">
                <a:latin typeface="Times New Roman" panose="02020603050405020304" pitchFamily="18" charset="0"/>
                <a:cs typeface="Times New Roman" panose="02020603050405020304" pitchFamily="18" charset="0"/>
              </a:endParaRPr>
            </a:p>
            <a:p>
              <a:pPr algn="just" defTabSz="1371600"/>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giáo</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solidFill>
                  <a:prstClr val="black"/>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DC384F37-1609-C93C-A9DA-146D33C48EEB}"/>
              </a:ext>
            </a:extLst>
          </p:cNvPr>
          <p:cNvGrpSpPr/>
          <p:nvPr/>
        </p:nvGrpSpPr>
        <p:grpSpPr>
          <a:xfrm>
            <a:off x="6095999" y="3909165"/>
            <a:ext cx="5398835" cy="5958735"/>
            <a:chOff x="12115801" y="4686300"/>
            <a:chExt cx="5486400" cy="3619525"/>
          </a:xfrm>
          <a:solidFill>
            <a:schemeClr val="bg1"/>
          </a:solidFill>
        </p:grpSpPr>
        <p:sp>
          <p:nvSpPr>
            <p:cNvPr id="13" name="Rectangle 12">
              <a:extLst>
                <a:ext uri="{FF2B5EF4-FFF2-40B4-BE49-F238E27FC236}">
                  <a16:creationId xmlns:a16="http://schemas.microsoft.com/office/drawing/2014/main" id="{795874C1-1E4D-D1CF-B5F1-BD485396071E}"/>
                </a:ext>
              </a:extLst>
            </p:cNvPr>
            <p:cNvSpPr/>
            <p:nvPr/>
          </p:nvSpPr>
          <p:spPr>
            <a:xfrm>
              <a:off x="12420600" y="4704428"/>
              <a:ext cx="4876802" cy="1749985"/>
            </a:xfrm>
            <a:prstGeom prst="rect">
              <a:avLst/>
            </a:prstGeom>
            <a:grpFill/>
          </p:spPr>
          <p:txBody>
            <a:bodyPr wrap="square">
              <a:spAutoFit/>
            </a:bodyPr>
            <a:lstStyle/>
            <a:p>
              <a:pPr algn="just" defTabSz="1371600"/>
              <a:r>
                <a:rPr lang="en-US" sz="4000" dirty="0" err="1">
                  <a:solidFill>
                    <a:prstClr val="black"/>
                  </a:solidFill>
                  <a:latin typeface="Times New Roman" panose="02020603050405020304" pitchFamily="18" charset="0"/>
                  <a:cs typeface="Times New Roman" panose="02020603050405020304" pitchFamily="18" charset="0"/>
                </a:rPr>
                <a:t>Dượng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đánh</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Xuân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đường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Gòn</a:t>
              </a:r>
              <a:r>
                <a:rPr lang="en-US" sz="4000" dirty="0">
                  <a:solidFill>
                    <a:prstClr val="black"/>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F30E7762-7107-E3E5-8270-A03E7B3ED8A3}"/>
                </a:ext>
              </a:extLst>
            </p:cNvPr>
            <p:cNvGrpSpPr/>
            <p:nvPr/>
          </p:nvGrpSpPr>
          <p:grpSpPr>
            <a:xfrm>
              <a:off x="12115801" y="4686300"/>
              <a:ext cx="5486400" cy="3113693"/>
              <a:chOff x="0" y="0"/>
              <a:chExt cx="14423829" cy="4243521"/>
            </a:xfrm>
            <a:grpFill/>
          </p:grpSpPr>
          <p:sp>
            <p:nvSpPr>
              <p:cNvPr id="16" name="Freeform 24">
                <a:extLst>
                  <a:ext uri="{FF2B5EF4-FFF2-40B4-BE49-F238E27FC236}">
                    <a16:creationId xmlns:a16="http://schemas.microsoft.com/office/drawing/2014/main" id="{23D710CB-E8AE-E9A4-8937-2F1F13831BAE}"/>
                  </a:ext>
                </a:extLst>
              </p:cNvPr>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5" name="Rectangle 14">
              <a:extLst>
                <a:ext uri="{FF2B5EF4-FFF2-40B4-BE49-F238E27FC236}">
                  <a16:creationId xmlns:a16="http://schemas.microsoft.com/office/drawing/2014/main" id="{61D30A63-2F8C-F7F5-F430-30A065128291}"/>
                </a:ext>
              </a:extLst>
            </p:cNvPr>
            <p:cNvSpPr/>
            <p:nvPr/>
          </p:nvSpPr>
          <p:spPr>
            <a:xfrm>
              <a:off x="12573001" y="4856827"/>
              <a:ext cx="4876801" cy="3448998"/>
            </a:xfrm>
            <a:prstGeom prst="rect">
              <a:avLst/>
            </a:prstGeom>
            <a:grpFill/>
          </p:spPr>
          <p:txBody>
            <a:bodyPr wrap="square">
              <a:spAutoFit/>
            </a:bodyPr>
            <a:lstStyle/>
            <a:p>
              <a:pPr algn="just" defTabSz="1371600"/>
              <a:endParaRPr lang="en-US" sz="4000" dirty="0">
                <a:latin typeface="Times New Roman" panose="02020603050405020304" pitchFamily="18" charset="0"/>
                <a:cs typeface="Times New Roman" panose="02020603050405020304" pitchFamily="18" charset="0"/>
              </a:endParaRPr>
            </a:p>
            <a:p>
              <a:pPr algn="just" defTabSz="1371600"/>
              <a:r>
                <a:rPr lang="en-US" sz="4000" dirty="0">
                  <a:latin typeface="Times New Roman" panose="02020603050405020304" pitchFamily="18" charset="0"/>
                  <a:cs typeface="Times New Roman" panose="02020603050405020304" pitchFamily="18" charset="0"/>
                </a:rPr>
                <a:t>Thông qua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grpSp>
      <p:grpSp>
        <p:nvGrpSpPr>
          <p:cNvPr id="17"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A7D9F0CC-BAB0-4723-A24B-ED536A267684}"/>
              </a:ext>
            </a:extLst>
          </p:cNvPr>
          <p:cNvGrpSpPr/>
          <p:nvPr/>
        </p:nvGrpSpPr>
        <p:grpSpPr>
          <a:xfrm>
            <a:off x="1198481" y="3173982"/>
            <a:ext cx="4341612" cy="1059646"/>
            <a:chOff x="816429" y="816430"/>
            <a:chExt cx="2678664" cy="2667000"/>
          </a:xfrm>
        </p:grpSpPr>
        <p:sp>
          <p:nvSpPr>
            <p:cNvPr id="18" name="矩形: 圆角 42">
              <a:extLst>
                <a:ext uri="{FF2B5EF4-FFF2-40B4-BE49-F238E27FC236}">
                  <a16:creationId xmlns:a16="http://schemas.microsoft.com/office/drawing/2014/main" id="{BD69B873-F588-4037-B119-D0F28E255400}"/>
                </a:ext>
              </a:extLst>
            </p:cNvPr>
            <p:cNvSpPr/>
            <p:nvPr/>
          </p:nvSpPr>
          <p:spPr>
            <a:xfrm>
              <a:off x="816429" y="816430"/>
              <a:ext cx="2558532" cy="2558140"/>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宋体" panose="02010600030101010101" pitchFamily="2" charset="-122"/>
                <a:ea typeface="宋体" panose="02010600030101010101" pitchFamily="2" charset="-122"/>
              </a:endParaRPr>
            </a:p>
          </p:txBody>
        </p:sp>
        <p:sp>
          <p:nvSpPr>
            <p:cNvPr id="19" name="矩形: 圆角 43">
              <a:extLst>
                <a:ext uri="{FF2B5EF4-FFF2-40B4-BE49-F238E27FC236}">
                  <a16:creationId xmlns:a16="http://schemas.microsoft.com/office/drawing/2014/main" id="{AAB1D70B-AFE1-4E66-847E-538E5A609CF6}"/>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宋体" panose="02010600030101010101" pitchFamily="2" charset="-122"/>
                <a:ea typeface="宋体" panose="02010600030101010101" pitchFamily="2" charset="-122"/>
              </a:endParaRPr>
            </a:p>
          </p:txBody>
        </p:sp>
      </p:grpSp>
      <p:sp>
        <p:nvSpPr>
          <p:cNvPr id="20" name="Rectangle 19">
            <a:extLst>
              <a:ext uri="{FF2B5EF4-FFF2-40B4-BE49-F238E27FC236}">
                <a16:creationId xmlns:a16="http://schemas.microsoft.com/office/drawing/2014/main" id="{61D30A63-2F8C-F7F5-F430-30A065128291}"/>
              </a:ext>
            </a:extLst>
          </p:cNvPr>
          <p:cNvSpPr/>
          <p:nvPr/>
        </p:nvSpPr>
        <p:spPr>
          <a:xfrm>
            <a:off x="1219200" y="3395952"/>
            <a:ext cx="4261091" cy="707886"/>
          </a:xfrm>
          <a:prstGeom prst="rect">
            <a:avLst/>
          </a:prstGeom>
          <a:noFill/>
        </p:spPr>
        <p:txBody>
          <a:bodyPr wrap="square">
            <a:spAutoFit/>
          </a:bodyPr>
          <a:lstStyle/>
          <a:p>
            <a:pPr algn="ctr" defTabSz="1371600"/>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1</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21"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A7D9F0CC-BAB0-4723-A24B-ED536A267684}"/>
              </a:ext>
            </a:extLst>
          </p:cNvPr>
          <p:cNvGrpSpPr/>
          <p:nvPr/>
        </p:nvGrpSpPr>
        <p:grpSpPr>
          <a:xfrm>
            <a:off x="6652020" y="3173982"/>
            <a:ext cx="4341612" cy="1059646"/>
            <a:chOff x="816429" y="816430"/>
            <a:chExt cx="2678664" cy="2667000"/>
          </a:xfrm>
        </p:grpSpPr>
        <p:sp>
          <p:nvSpPr>
            <p:cNvPr id="22" name="矩形: 圆角 42">
              <a:extLst>
                <a:ext uri="{FF2B5EF4-FFF2-40B4-BE49-F238E27FC236}">
                  <a16:creationId xmlns:a16="http://schemas.microsoft.com/office/drawing/2014/main" id="{BD69B873-F588-4037-B119-D0F28E255400}"/>
                </a:ext>
              </a:extLst>
            </p:cNvPr>
            <p:cNvSpPr/>
            <p:nvPr/>
          </p:nvSpPr>
          <p:spPr>
            <a:xfrm>
              <a:off x="816429" y="816430"/>
              <a:ext cx="2558532" cy="2558140"/>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宋体" panose="02010600030101010101" pitchFamily="2" charset="-122"/>
                <a:ea typeface="宋体" panose="02010600030101010101" pitchFamily="2" charset="-122"/>
              </a:endParaRPr>
            </a:p>
          </p:txBody>
        </p:sp>
        <p:sp>
          <p:nvSpPr>
            <p:cNvPr id="23" name="矩形: 圆角 43">
              <a:extLst>
                <a:ext uri="{FF2B5EF4-FFF2-40B4-BE49-F238E27FC236}">
                  <a16:creationId xmlns:a16="http://schemas.microsoft.com/office/drawing/2014/main" id="{AAB1D70B-AFE1-4E66-847E-538E5A609CF6}"/>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宋体" panose="02010600030101010101" pitchFamily="2" charset="-122"/>
                <a:ea typeface="宋体" panose="02010600030101010101" pitchFamily="2" charset="-122"/>
              </a:endParaRPr>
            </a:p>
          </p:txBody>
        </p:sp>
      </p:grpSp>
      <p:sp>
        <p:nvSpPr>
          <p:cNvPr id="24" name="Rectangle 23">
            <a:extLst>
              <a:ext uri="{FF2B5EF4-FFF2-40B4-BE49-F238E27FC236}">
                <a16:creationId xmlns:a16="http://schemas.microsoft.com/office/drawing/2014/main" id="{61D30A63-2F8C-F7F5-F430-30A065128291}"/>
              </a:ext>
            </a:extLst>
          </p:cNvPr>
          <p:cNvSpPr/>
          <p:nvPr/>
        </p:nvSpPr>
        <p:spPr>
          <a:xfrm>
            <a:off x="6679034" y="3420364"/>
            <a:ext cx="4261091" cy="707886"/>
          </a:xfrm>
          <a:prstGeom prst="rect">
            <a:avLst/>
          </a:prstGeom>
          <a:noFill/>
        </p:spPr>
        <p:txBody>
          <a:bodyPr wrap="square">
            <a:spAutoFit/>
          </a:bodyPr>
          <a:lstStyle/>
          <a:p>
            <a:pPr algn="ctr" defTabSz="1371600"/>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2</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26" name="Freeform 4">
            <a:extLst>
              <a:ext uri="{FF2B5EF4-FFF2-40B4-BE49-F238E27FC236}">
                <a16:creationId xmlns:a16="http://schemas.microsoft.com/office/drawing/2014/main" id="{8C7BF2F1-7FC5-AB56-909A-EE57EF77A9B3}"/>
              </a:ext>
            </a:extLst>
          </p:cNvPr>
          <p:cNvSpPr/>
          <p:nvPr/>
        </p:nvSpPr>
        <p:spPr>
          <a:xfrm>
            <a:off x="11954582" y="2261989"/>
            <a:ext cx="8924217" cy="6913491"/>
          </a:xfrm>
          <a:custGeom>
            <a:avLst/>
            <a:gdLst/>
            <a:ahLst/>
            <a:cxnLst/>
            <a:rect l="l" t="t" r="r" b="b"/>
            <a:pathLst>
              <a:path w="7315200" h="4105656">
                <a:moveTo>
                  <a:pt x="0" y="0"/>
                </a:moveTo>
                <a:lnTo>
                  <a:pt x="7315200" y="0"/>
                </a:lnTo>
                <a:lnTo>
                  <a:pt x="7315200" y="4105656"/>
                </a:lnTo>
                <a:lnTo>
                  <a:pt x="0" y="41056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69546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sp>
      <p:sp>
        <p:nvSpPr>
          <p:cNvPr id="2" name="TextBox 12">
            <a:extLst>
              <a:ext uri="{FF2B5EF4-FFF2-40B4-BE49-F238E27FC236}">
                <a16:creationId xmlns:a16="http://schemas.microsoft.com/office/drawing/2014/main" id="{69DC3978-74D0-9BB0-BDAB-53E0F2A554C0}"/>
              </a:ext>
            </a:extLst>
          </p:cNvPr>
          <p:cNvSpPr txBox="1"/>
          <p:nvPr/>
        </p:nvSpPr>
        <p:spPr>
          <a:xfrm>
            <a:off x="5791200" y="4173008"/>
            <a:ext cx="9753600" cy="3323987"/>
          </a:xfrm>
          <a:prstGeom prst="rect">
            <a:avLst/>
          </a:prstGeom>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a:t>
            </a:r>
          </a:p>
          <a:p>
            <a:pPr algn="ctr">
              <a:spcBef>
                <a:spcPct val="0"/>
              </a:spcBef>
            </a:pPr>
            <a:r>
              <a:rPr lang="en-US" sz="7200" dirty="0" err="1">
                <a:solidFill>
                  <a:srgbClr val="493423"/>
                </a:solidFill>
                <a:latin typeface="#9Slide05 Brannboll Ny" panose="02000000000000000000" pitchFamily="2" charset="0"/>
              </a:rPr>
              <a:t>Mối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quan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hệ</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giữa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lí</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lẽ</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và</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bằng</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chứng</a:t>
            </a:r>
            <a:endParaRPr lang="en-US" sz="7200" dirty="0">
              <a:solidFill>
                <a:srgbClr val="493423"/>
              </a:solidFill>
              <a:latin typeface="#9Slide05 Brannboll Ny" panose="02000000000000000000" pitchFamily="2" charset="0"/>
            </a:endParaRPr>
          </a:p>
        </p:txBody>
      </p:sp>
      <p:sp>
        <p:nvSpPr>
          <p:cNvPr id="4" name="Freeform 7">
            <a:extLst>
              <a:ext uri="{FF2B5EF4-FFF2-40B4-BE49-F238E27FC236}">
                <a16:creationId xmlns:a16="http://schemas.microsoft.com/office/drawing/2014/main" id="{F6C9865E-60A1-4170-238C-A68E93595A1D}"/>
              </a:ext>
            </a:extLst>
          </p:cNvPr>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
        <p:nvSpPr>
          <p:cNvPr id="6" name="Freeform 5">
            <a:extLst>
              <a:ext uri="{FF2B5EF4-FFF2-40B4-BE49-F238E27FC236}">
                <a16:creationId xmlns:a16="http://schemas.microsoft.com/office/drawing/2014/main" id="{C3EAFFCA-A201-5C5A-8E7C-A245A3ED1421}"/>
              </a:ext>
            </a:extLst>
          </p:cNvPr>
          <p:cNvSpPr/>
          <p:nvPr/>
        </p:nvSpPr>
        <p:spPr>
          <a:xfrm>
            <a:off x="-1600200" y="4477856"/>
            <a:ext cx="7620000" cy="6038278"/>
          </a:xfrm>
          <a:custGeom>
            <a:avLst/>
            <a:gdLst/>
            <a:ahLst/>
            <a:cxnLst/>
            <a:rect l="l" t="t" r="r" b="b"/>
            <a:pathLst>
              <a:path w="3063197" h="2287481">
                <a:moveTo>
                  <a:pt x="0" y="0"/>
                </a:moveTo>
                <a:lnTo>
                  <a:pt x="3063197" y="0"/>
                </a:lnTo>
                <a:lnTo>
                  <a:pt x="3063197" y="2287481"/>
                </a:lnTo>
                <a:lnTo>
                  <a:pt x="0" y="2287481"/>
                </a:lnTo>
                <a:lnTo>
                  <a:pt x="0" y="0"/>
                </a:lnTo>
                <a:close/>
              </a:path>
            </a:pathLst>
          </a:custGeom>
          <a: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a:blipFill>
        </p:spPr>
      </p:sp>
    </p:spTree>
    <p:extLst>
      <p:ext uri="{BB962C8B-B14F-4D97-AF65-F5344CB8AC3E}">
        <p14:creationId xmlns:p14="http://schemas.microsoft.com/office/powerpoint/2010/main" val="382065383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3">
            <a:duotone>
              <a:schemeClr val="bg2">
                <a:shade val="45000"/>
                <a:satMod val="135000"/>
              </a:schemeClr>
              <a:prstClr val="white"/>
            </a:duotone>
          </a:blip>
          <a:stretch>
            <a:fillRect/>
          </a:stretch>
        </p:blipFill>
        <p:spPr>
          <a:xfrm>
            <a:off x="-2362200" y="-1786620"/>
            <a:ext cx="10418967" cy="3542083"/>
          </a:xfrm>
          <a:prstGeom prst="rect">
            <a:avLst/>
          </a:prstGeom>
        </p:spPr>
      </p:pic>
      <p:sp>
        <p:nvSpPr>
          <p:cNvPr id="24" name="Freeform 3">
            <a:extLst>
              <a:ext uri="{FF2B5EF4-FFF2-40B4-BE49-F238E27FC236}">
                <a16:creationId xmlns:a16="http://schemas.microsoft.com/office/drawing/2014/main" id="{19706C48-9670-6951-6857-2BF66932968A}"/>
              </a:ext>
            </a:extLst>
          </p:cNvPr>
          <p:cNvSpPr/>
          <p:nvPr/>
        </p:nvSpPr>
        <p:spPr>
          <a:xfrm rot="13258799">
            <a:off x="-3131095" y="8783694"/>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4"/>
            <a:stretch>
              <a:fillRect/>
            </a:stretch>
          </a:blipFill>
        </p:spPr>
      </p:sp>
      <p:sp>
        <p:nvSpPr>
          <p:cNvPr id="25" name="Freeform 10">
            <a:extLst>
              <a:ext uri="{FF2B5EF4-FFF2-40B4-BE49-F238E27FC236}">
                <a16:creationId xmlns:a16="http://schemas.microsoft.com/office/drawing/2014/main" id="{4D719477-8FE3-E586-8E4D-774244B17D68}"/>
              </a:ext>
            </a:extLst>
          </p:cNvPr>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5"/>
            <a:stretch>
              <a:fillRect/>
            </a:stretch>
          </a:blipFill>
        </p:spPr>
      </p:sp>
      <p:sp>
        <p:nvSpPr>
          <p:cNvPr id="10" name="TextBox 12">
            <a:extLst>
              <a:ext uri="{FF2B5EF4-FFF2-40B4-BE49-F238E27FC236}">
                <a16:creationId xmlns:a16="http://schemas.microsoft.com/office/drawing/2014/main" id="{D8169615-26F4-2E6A-1BB8-73D6C49A46C1}"/>
              </a:ext>
            </a:extLst>
          </p:cNvPr>
          <p:cNvSpPr txBox="1"/>
          <p:nvPr/>
        </p:nvSpPr>
        <p:spPr>
          <a:xfrm>
            <a:off x="620030" y="3009900"/>
            <a:ext cx="14848570" cy="7301679"/>
          </a:xfrm>
          <a:prstGeom prst="rect">
            <a:avLst/>
          </a:prstGeom>
        </p:spPr>
        <p:txBody>
          <a:bodyPr wrap="square" lIns="0" tIns="0" rIns="0" bIns="0" rtlCol="0" anchor="t">
            <a:spAutoFit/>
          </a:bodyPr>
          <a:lstStyle/>
          <a:p>
            <a:pPr marL="496569" lvl="1" algn="just">
              <a:lnSpc>
                <a:spcPts val="6439"/>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marL="496569" lvl="1" algn="just">
              <a:lnSpc>
                <a:spcPts val="6439"/>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496569" lvl="1" algn="just">
              <a:lnSpc>
                <a:spcPts val="6439"/>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tỏ</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496569" lvl="1" algn="just">
              <a:lnSpc>
                <a:spcPts val="6439"/>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trích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a:p>
            <a:pPr marL="496569" lvl="1" algn="just">
              <a:lnSpc>
                <a:spcPts val="6439"/>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3 </a:t>
            </a:r>
            <a:r>
              <a:rPr lang="en-US" sz="4000" b="1" dirty="0" err="1">
                <a:latin typeface="Times New Roman" panose="02020603050405020304" pitchFamily="18" charset="0"/>
                <a:cs typeface="Times New Roman" panose="02020603050405020304" pitchFamily="18" charset="0"/>
              </a:rPr>
              <a:t>góp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này</a:t>
            </a:r>
            <a:r>
              <a:rPr lang="en-US" sz="4000" b="1" dirty="0">
                <a:latin typeface="Times New Roman" panose="02020603050405020304" pitchFamily="18" charset="0"/>
                <a:cs typeface="Times New Roman" panose="02020603050405020304" pitchFamily="18" charset="0"/>
              </a:rPr>
              <a:t>.</a:t>
            </a:r>
          </a:p>
          <a:p>
            <a:pPr marL="496569" lvl="1" algn="just">
              <a:lnSpc>
                <a:spcPts val="6439"/>
              </a:lnSpc>
            </a:pP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5609E92-2B20-0B82-B7CA-DB97BC994265}"/>
              </a:ext>
            </a:extLst>
          </p:cNvPr>
          <p:cNvSpPr txBox="1"/>
          <p:nvPr/>
        </p:nvSpPr>
        <p:spPr>
          <a:xfrm>
            <a:off x="2971800" y="1755463"/>
            <a:ext cx="11430000" cy="1025922"/>
          </a:xfrm>
          <a:prstGeom prst="rect">
            <a:avLst/>
          </a:prstGeom>
        </p:spPr>
        <p:txBody>
          <a:bodyPr wrap="square" lIns="0" tIns="0" rIns="0" bIns="0" rtlCol="0" anchor="t">
            <a:spAutoFit/>
          </a:bodyPr>
          <a:lstStyle/>
          <a:p>
            <a:pPr marL="0" marR="0" lvl="0" indent="0" algn="ctr" defTabSz="914400" rtl="0" eaLnBrk="1" fontAlgn="auto" latinLnBrk="0" hangingPunct="1">
              <a:lnSpc>
                <a:spcPts val="7979"/>
              </a:lnSpc>
              <a:spcBef>
                <a:spcPts val="0"/>
              </a:spcBef>
              <a:spcAft>
                <a:spcPts val="0"/>
              </a:spcAft>
              <a:buClrTx/>
              <a:buSzTx/>
              <a:buFontTx/>
              <a:buNone/>
              <a:tabLst/>
              <a:defRPr/>
            </a:pPr>
            <a:r>
              <a:rPr lang="en-US" sz="11500" dirty="0" err="1">
                <a:solidFill>
                  <a:srgbClr val="FF0000"/>
                </a:solidFill>
                <a:latin typeface="#9Slide05 SVNStandly" pitchFamily="2" charset="0"/>
              </a:rPr>
              <a:t>Hoạt</a:t>
            </a:r>
            <a:r>
              <a:rPr lang="en-US" sz="11500" dirty="0">
                <a:solidFill>
                  <a:srgbClr val="FF0000"/>
                </a:solidFill>
                <a:latin typeface="#9Slide05 SVNStandly" pitchFamily="2" charset="0"/>
              </a:rPr>
              <a:t> </a:t>
            </a:r>
            <a:r>
              <a:rPr lang="en-US" sz="11500" dirty="0" err="1">
                <a:solidFill>
                  <a:srgbClr val="FF0000"/>
                </a:solidFill>
                <a:latin typeface="#9Slide05 SVNStandly" pitchFamily="2" charset="0"/>
              </a:rPr>
              <a:t>động</a:t>
            </a:r>
            <a:r>
              <a:rPr lang="en-US" sz="11500" dirty="0">
                <a:solidFill>
                  <a:srgbClr val="FF0000"/>
                </a:solidFill>
                <a:latin typeface="#9Slide05 SVNStandly" pitchFamily="2" charset="0"/>
              </a:rPr>
              <a:t> </a:t>
            </a:r>
            <a:r>
              <a:rPr lang="en-US" sz="11500" dirty="0" err="1">
                <a:solidFill>
                  <a:srgbClr val="FF0000"/>
                </a:solidFill>
                <a:latin typeface="#9Slide05 SVNStandly" pitchFamily="2" charset="0"/>
              </a:rPr>
              <a:t>nhóm</a:t>
            </a:r>
            <a:r>
              <a:rPr lang="en-US" sz="11500" dirty="0">
                <a:solidFill>
                  <a:srgbClr val="FF0000"/>
                </a:solidFill>
                <a:latin typeface="#9Slide05 SVNStandly" pitchFamily="2" charset="0"/>
              </a:rPr>
              <a:t> </a:t>
            </a:r>
            <a:r>
              <a:rPr lang="en-US" sz="11500" dirty="0" err="1">
                <a:solidFill>
                  <a:srgbClr val="FF0000"/>
                </a:solidFill>
                <a:latin typeface="#9Slide05 SVNStandly" pitchFamily="2" charset="0"/>
              </a:rPr>
              <a:t>lớn</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pic>
        <p:nvPicPr>
          <p:cNvPr id="4" name="Picture 3">
            <a:extLst>
              <a:ext uri="{FF2B5EF4-FFF2-40B4-BE49-F238E27FC236}">
                <a16:creationId xmlns:a16="http://schemas.microsoft.com/office/drawing/2014/main" id="{90D0677D-3A03-739B-8DF3-422E24D5D9E2}"/>
              </a:ext>
            </a:extLst>
          </p:cNvPr>
          <p:cNvPicPr>
            <a:picLocks noChangeAspect="1"/>
          </p:cNvPicPr>
          <p:nvPr/>
        </p:nvPicPr>
        <p:blipFill>
          <a:blip r:embed="rId6"/>
          <a:stretch>
            <a:fillRect/>
          </a:stretch>
        </p:blipFill>
        <p:spPr>
          <a:xfrm>
            <a:off x="15697200" y="3314700"/>
            <a:ext cx="4431163" cy="6275138"/>
          </a:xfrm>
          <a:prstGeom prst="rect">
            <a:avLst/>
          </a:prstGeom>
        </p:spPr>
      </p:pic>
    </p:spTree>
    <p:extLst>
      <p:ext uri="{BB962C8B-B14F-4D97-AF65-F5344CB8AC3E}">
        <p14:creationId xmlns:p14="http://schemas.microsoft.com/office/powerpoint/2010/main" val="152091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a:extLst>
              <a:ext uri="{FF2B5EF4-FFF2-40B4-BE49-F238E27FC236}">
                <a16:creationId xmlns:a16="http://schemas.microsoft.com/office/drawing/2014/main" id="{19706C48-9670-6951-6857-2BF66932968A}"/>
              </a:ext>
            </a:extLst>
          </p:cNvPr>
          <p:cNvSpPr/>
          <p:nvPr/>
        </p:nvSpPr>
        <p:spPr>
          <a:xfrm rot="13258799">
            <a:off x="-2267980" y="8340710"/>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3"/>
            <a:stretch>
              <a:fillRect/>
            </a:stretch>
          </a:blipFill>
        </p:spPr>
      </p:sp>
      <p:sp>
        <p:nvSpPr>
          <p:cNvPr id="25" name="Freeform 10">
            <a:extLst>
              <a:ext uri="{FF2B5EF4-FFF2-40B4-BE49-F238E27FC236}">
                <a16:creationId xmlns:a16="http://schemas.microsoft.com/office/drawing/2014/main" id="{4D719477-8FE3-E586-8E4D-774244B17D68}"/>
              </a:ext>
            </a:extLst>
          </p:cNvPr>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1214555312"/>
              </p:ext>
            </p:extLst>
          </p:nvPr>
        </p:nvGraphicFramePr>
        <p:xfrm>
          <a:off x="152400" y="38100"/>
          <a:ext cx="17907000" cy="10070932"/>
        </p:xfrm>
        <a:graphic>
          <a:graphicData uri="http://schemas.openxmlformats.org/drawingml/2006/table">
            <a:tbl>
              <a:tblPr firstRow="1" bandRow="1">
                <a:tableStyleId>{5940675A-B579-460E-94D1-54222C63F5DA}</a:tableStyleId>
              </a:tblPr>
              <a:tblGrid>
                <a:gridCol w="1518834">
                  <a:extLst>
                    <a:ext uri="{9D8B030D-6E8A-4147-A177-3AD203B41FA5}">
                      <a16:colId xmlns:a16="http://schemas.microsoft.com/office/drawing/2014/main" val="4096393309"/>
                    </a:ext>
                  </a:extLst>
                </a:gridCol>
                <a:gridCol w="7015566">
                  <a:extLst>
                    <a:ext uri="{9D8B030D-6E8A-4147-A177-3AD203B41FA5}">
                      <a16:colId xmlns:a16="http://schemas.microsoft.com/office/drawing/2014/main" val="3407893519"/>
                    </a:ext>
                  </a:extLst>
                </a:gridCol>
                <a:gridCol w="5225911">
                  <a:extLst>
                    <a:ext uri="{9D8B030D-6E8A-4147-A177-3AD203B41FA5}">
                      <a16:colId xmlns:a16="http://schemas.microsoft.com/office/drawing/2014/main" val="2607141612"/>
                    </a:ext>
                  </a:extLst>
                </a:gridCol>
                <a:gridCol w="4146689">
                  <a:extLst>
                    <a:ext uri="{9D8B030D-6E8A-4147-A177-3AD203B41FA5}">
                      <a16:colId xmlns:a16="http://schemas.microsoft.com/office/drawing/2014/main" val="782188738"/>
                    </a:ext>
                  </a:extLst>
                </a:gridCol>
              </a:tblGrid>
              <a:tr h="580967">
                <a:tc>
                  <a:txBody>
                    <a:bodyPr/>
                    <a:lstStyle/>
                    <a:p>
                      <a:pPr algn="ctr"/>
                      <a:endParaRPr lang="en-US" sz="3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600" b="1" dirty="0" err="1">
                          <a:latin typeface="Times New Roman" panose="02020603050405020304" pitchFamily="18" charset="0"/>
                          <a:cs typeface="Times New Roman" panose="02020603050405020304" pitchFamily="18" charset="0"/>
                        </a:rPr>
                        <a:t>Lí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lẽ</a:t>
                      </a:r>
                      <a:endParaRPr lang="en-US" sz="3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chứng</a:t>
                      </a:r>
                      <a:endParaRPr lang="en-US" sz="3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xét</a:t>
                      </a:r>
                      <a:endParaRPr lang="en-US" sz="36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249406112"/>
                  </a:ext>
                </a:extLst>
              </a:tr>
              <a:tr h="1576910">
                <a:tc rowSpan="3">
                  <a:txBody>
                    <a:bodyPr/>
                    <a:lstStyle/>
                    <a:p>
                      <a:pPr algn="just"/>
                      <a:r>
                        <a:rPr lang="en-US" sz="3600" b="1" dirty="0" err="1">
                          <a:latin typeface="Times New Roman" panose="02020603050405020304" pitchFamily="18" charset="0"/>
                          <a:cs typeface="Times New Roman" panose="02020603050405020304" pitchFamily="18" charset="0"/>
                        </a:rPr>
                        <a:t>Luận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điểm</a:t>
                      </a:r>
                      <a:r>
                        <a:rPr lang="en-US" sz="3600" b="1" baseline="0" dirty="0">
                          <a:latin typeface="Times New Roman" panose="02020603050405020304" pitchFamily="18" charset="0"/>
                          <a:cs typeface="Times New Roman" panose="02020603050405020304" pitchFamily="18" charset="0"/>
                        </a:rPr>
                        <a:t> 1</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thức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đã</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ẩn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tàng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nhiều</a:t>
                      </a:r>
                      <a:r>
                        <a:rPr lang="en-US" sz="3600" kern="1200" dirty="0">
                          <a:effectLst/>
                          <a:latin typeface="Times New Roman" panose="02020603050405020304" pitchFamily="18" charset="0"/>
                          <a:cs typeface="Times New Roman" panose="02020603050405020304" pitchFamily="18" charset="0"/>
                        </a:rPr>
                        <a:t> ý </a:t>
                      </a:r>
                      <a:r>
                        <a:rPr lang="en-US" sz="3600" kern="1200" dirty="0" err="1">
                          <a:effectLst/>
                          <a:latin typeface="Times New Roman" panose="02020603050405020304" pitchFamily="18" charset="0"/>
                          <a:cs typeface="Times New Roman" panose="02020603050405020304" pitchFamily="18" charset="0"/>
                        </a:rPr>
                        <a:t>nghĩa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sâu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xa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hơn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bản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những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lời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Nêu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ra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số</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lần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ông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giáo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lão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Ông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giáo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người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kể</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rowSpan="3">
                  <a:txBody>
                    <a:bodyPr/>
                    <a:lstStyle/>
                    <a:p>
                      <a:pPr algn="just"/>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được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trích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dẫn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gián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tiếp</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phân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tích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bình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luận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sâu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sắc</a:t>
                      </a:r>
                      <a:r>
                        <a:rPr lang="en-US" sz="3600" baseline="0" dirty="0">
                          <a:latin typeface="Times New Roman" panose="02020603050405020304" pitchFamily="18" charset="0"/>
                          <a:cs typeface="Times New Roman" panose="02020603050405020304" pitchFamily="18" charset="0"/>
                        </a:rPr>
                        <a:t> </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Nam Cao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dụng</a:t>
                      </a:r>
                      <a:endParaRPr lang="en-US" sz="3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66222263"/>
                  </a:ext>
                </a:extLst>
              </a:tr>
              <a:tr h="3070824">
                <a:tc vMerge="1">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Giấu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đến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tận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cùng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số</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phận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vật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thỉnh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thoảng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hé</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mở</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cảnh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huống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gây</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hiểu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lầm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rồi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cuối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cùng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giải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tỏa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hiểu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lầm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ấy</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một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thành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công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đặc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sắc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nghệ</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thuật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Nam Cao ở </a:t>
                      </a:r>
                      <a:r>
                        <a:rPr lang="en-US" sz="3600" kern="1200" dirty="0" err="1">
                          <a:effectLst/>
                          <a:latin typeface="Times New Roman" panose="02020603050405020304" pitchFamily="18" charset="0"/>
                          <a:cs typeface="Times New Roman" panose="02020603050405020304" pitchFamily="18" charset="0"/>
                        </a:rPr>
                        <a:t>truyện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này</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tích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cuộc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giữa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vật</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2334533"/>
                  </a:ext>
                </a:extLst>
              </a:tr>
              <a:tr h="1576910">
                <a:tc vMerge="1">
                  <a:txBody>
                    <a:bodyPr/>
                    <a:lstStyle/>
                    <a:p>
                      <a:endParaRPr lang="en-US" sz="36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nhìn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từ</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tấm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lòng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giả</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mạch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chủ</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đạo</a:t>
                      </a:r>
                      <a:r>
                        <a:rPr lang="en-US" sz="3600" kern="1200" dirty="0">
                          <a:effectLst/>
                          <a:latin typeface="Times New Roman" panose="02020603050405020304" pitchFamily="18" charset="0"/>
                          <a:cs typeface="Times New Roman" panose="02020603050405020304" pitchFamily="18" charset="0"/>
                        </a:rPr>
                        <a:t>, chi </a:t>
                      </a:r>
                      <a:r>
                        <a:rPr lang="en-US" sz="3600" kern="1200" dirty="0" err="1">
                          <a:effectLst/>
                          <a:latin typeface="Times New Roman" panose="02020603050405020304" pitchFamily="18" charset="0"/>
                          <a:cs typeface="Times New Roman" panose="02020603050405020304" pitchFamily="18" charset="0"/>
                        </a:rPr>
                        <a:t>phối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liên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kết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điểm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nhìn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khác</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tích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thay</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đổi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mạch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kể</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txBody>
                  <a:tcPr>
                    <a:solidFill>
                      <a:schemeClr val="bg1"/>
                    </a:solidFill>
                  </a:tcPr>
                </a:tc>
                <a:tc vMerge="1">
                  <a:txBody>
                    <a:bodyPr/>
                    <a:lstStyle/>
                    <a:p>
                      <a:pPr algn="just"/>
                      <a:endParaRPr lang="en-US" sz="3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398687962"/>
                  </a:ext>
                </a:extLst>
              </a:tr>
              <a:tr h="2572852">
                <a:tc>
                  <a:txBody>
                    <a:bodyPr/>
                    <a:lstStyle/>
                    <a:p>
                      <a:pPr algn="just"/>
                      <a:r>
                        <a:rPr lang="en-US" sz="3600" b="1" dirty="0" err="1">
                          <a:latin typeface="Times New Roman" panose="02020603050405020304" pitchFamily="18" charset="0"/>
                          <a:cs typeface="Times New Roman" panose="02020603050405020304" pitchFamily="18" charset="0"/>
                        </a:rPr>
                        <a:t>Luận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baseline="0" dirty="0">
                          <a:latin typeface="Times New Roman" panose="02020603050405020304" pitchFamily="18" charset="0"/>
                          <a:cs typeface="Times New Roman" panose="02020603050405020304" pitchFamily="18" charset="0"/>
                        </a:rPr>
                        <a:t> 2</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sâu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tích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hoạt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động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giao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tiếp</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vật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về</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tình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thế</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lựa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chọn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lão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trong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truyện</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Lựa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chọn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giữa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sống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chết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Lão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cùng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những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hệ</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luỵ</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chúng</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tiêu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biểu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nêu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lên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nhận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xét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đánh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giá</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về</a:t>
                      </a:r>
                      <a:r>
                        <a:rPr lang="en-US" sz="3600" baseline="0" dirty="0">
                          <a:latin typeface="Times New Roman" panose="02020603050405020304" pitchFamily="18" charset="0"/>
                          <a:cs typeface="Times New Roman" panose="02020603050405020304" pitchFamily="18" charset="0"/>
                        </a:rPr>
                        <a:t> ý </a:t>
                      </a:r>
                      <a:r>
                        <a:rPr lang="en-US" sz="3600" baseline="0" dirty="0" err="1">
                          <a:latin typeface="Times New Roman" panose="02020603050405020304" pitchFamily="18" charset="0"/>
                          <a:cs typeface="Times New Roman" panose="02020603050405020304" pitchFamily="18" charset="0"/>
                        </a:rPr>
                        <a:t>nghĩa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của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truyện</a:t>
                      </a:r>
                      <a:endParaRPr lang="en-US" sz="3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01729786"/>
                  </a:ext>
                </a:extLst>
              </a:tr>
            </a:tbl>
          </a:graphicData>
        </a:graphic>
      </p:graphicFrame>
    </p:spTree>
    <p:extLst>
      <p:ext uri="{BB962C8B-B14F-4D97-AF65-F5344CB8AC3E}">
        <p14:creationId xmlns:p14="http://schemas.microsoft.com/office/powerpoint/2010/main" val="1830909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id="{34A7991B-35D1-B489-91E8-8548C7102F21}"/>
              </a:ext>
            </a:extLst>
          </p:cNvPr>
          <p:cNvSpPr txBox="1"/>
          <p:nvPr/>
        </p:nvSpPr>
        <p:spPr>
          <a:xfrm>
            <a:off x="1219200" y="513651"/>
            <a:ext cx="11643580" cy="1029128"/>
          </a:xfrm>
          <a:prstGeom prst="rect">
            <a:avLst/>
          </a:prstGeom>
        </p:spPr>
        <p:txBody>
          <a:bodyPr wrap="square" lIns="0" tIns="0" rIns="0" bIns="0" rtlCol="0" anchor="t">
            <a:spAutoFit/>
          </a:bodyPr>
          <a:lstStyle/>
          <a:p>
            <a:pPr marL="0" marR="0" lvl="0" indent="0" algn="just" defTabSz="914400" rtl="0" eaLnBrk="1" fontAlgn="auto" latinLnBrk="0" hangingPunct="1">
              <a:lnSpc>
                <a:spcPts val="9239"/>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a:t>
            </a:r>
            <a:r>
              <a:rPr lang="en-US" sz="4800" b="1" dirty="0" err="1">
                <a:solidFill>
                  <a:prstClr val="black"/>
                </a:solidFill>
                <a:latin typeface="Times New Roman" panose="02020603050405020304" pitchFamily="18" charset="0"/>
                <a:cs typeface="Times New Roman" panose="02020603050405020304" pitchFamily="18" charset="0"/>
              </a:rPr>
              <a:t>Cách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khái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quát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nhấn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mạnh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đề</a:t>
            </a:r>
            <a:r>
              <a:rPr lang="en-US" sz="4800" b="1" dirty="0">
                <a:solidFill>
                  <a:prstClr val="black"/>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3">
            <a:extLst>
              <a:ext uri="{FF2B5EF4-FFF2-40B4-BE49-F238E27FC236}">
                <a16:creationId xmlns:a16="http://schemas.microsoft.com/office/drawing/2014/main" id="{19706C48-9670-6951-6857-2BF66932968A}"/>
              </a:ext>
            </a:extLst>
          </p:cNvPr>
          <p:cNvSpPr/>
          <p:nvPr/>
        </p:nvSpPr>
        <p:spPr>
          <a:xfrm rot="13258799">
            <a:off x="-2267980" y="8340710"/>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3"/>
            <a:stretch>
              <a:fillRect/>
            </a:stretch>
          </a:blipFill>
        </p:spPr>
      </p:sp>
      <p:sp>
        <p:nvSpPr>
          <p:cNvPr id="25" name="Freeform 10">
            <a:extLst>
              <a:ext uri="{FF2B5EF4-FFF2-40B4-BE49-F238E27FC236}">
                <a16:creationId xmlns:a16="http://schemas.microsoft.com/office/drawing/2014/main" id="{4D719477-8FE3-E586-8E4D-774244B17D68}"/>
              </a:ext>
            </a:extLst>
          </p:cNvPr>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
        <p:nvSpPr>
          <p:cNvPr id="9" name="Freeform 4">
            <a:extLst>
              <a:ext uri="{FF2B5EF4-FFF2-40B4-BE49-F238E27FC236}">
                <a16:creationId xmlns:a16="http://schemas.microsoft.com/office/drawing/2014/main" id="{752CDFF7-4195-E843-3DE0-7C7C291F8184}"/>
              </a:ext>
            </a:extLst>
          </p:cNvPr>
          <p:cNvSpPr/>
          <p:nvPr/>
        </p:nvSpPr>
        <p:spPr>
          <a:xfrm>
            <a:off x="7246556" y="4526817"/>
            <a:ext cx="3806223" cy="2438400"/>
          </a:xfrm>
          <a:custGeom>
            <a:avLst/>
            <a:gdLst/>
            <a:ahLst/>
            <a:cxnLst/>
            <a:rect l="l" t="t" r="r" b="b"/>
            <a:pathLst>
              <a:path w="6750000" h="4114800">
                <a:moveTo>
                  <a:pt x="0" y="0"/>
                </a:moveTo>
                <a:lnTo>
                  <a:pt x="6750000" y="0"/>
                </a:lnTo>
                <a:lnTo>
                  <a:pt x="6750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2">
            <a:extLst>
              <a:ext uri="{FF2B5EF4-FFF2-40B4-BE49-F238E27FC236}">
                <a16:creationId xmlns:a16="http://schemas.microsoft.com/office/drawing/2014/main" id="{0F94BF3C-ED8A-975C-5517-75D19157EC4F}"/>
              </a:ext>
            </a:extLst>
          </p:cNvPr>
          <p:cNvSpPr txBox="1"/>
          <p:nvPr/>
        </p:nvSpPr>
        <p:spPr>
          <a:xfrm>
            <a:off x="1219200" y="2400300"/>
            <a:ext cx="5310951" cy="2462213"/>
          </a:xfrm>
          <a:custGeom>
            <a:avLst/>
            <a:gdLst>
              <a:gd name="connsiteX0" fmla="*/ 0 w 5310951"/>
              <a:gd name="connsiteY0" fmla="*/ 0 h 2462213"/>
              <a:gd name="connsiteX1" fmla="*/ 557650 w 5310951"/>
              <a:gd name="connsiteY1" fmla="*/ 0 h 2462213"/>
              <a:gd name="connsiteX2" fmla="*/ 1168409 w 5310951"/>
              <a:gd name="connsiteY2" fmla="*/ 0 h 2462213"/>
              <a:gd name="connsiteX3" fmla="*/ 1672950 w 5310951"/>
              <a:gd name="connsiteY3" fmla="*/ 0 h 2462213"/>
              <a:gd name="connsiteX4" fmla="*/ 2283709 w 5310951"/>
              <a:gd name="connsiteY4" fmla="*/ 0 h 2462213"/>
              <a:gd name="connsiteX5" fmla="*/ 3053797 w 5310951"/>
              <a:gd name="connsiteY5" fmla="*/ 0 h 2462213"/>
              <a:gd name="connsiteX6" fmla="*/ 3611447 w 5310951"/>
              <a:gd name="connsiteY6" fmla="*/ 0 h 2462213"/>
              <a:gd name="connsiteX7" fmla="*/ 4222206 w 5310951"/>
              <a:gd name="connsiteY7" fmla="*/ 0 h 2462213"/>
              <a:gd name="connsiteX8" fmla="*/ 5310951 w 5310951"/>
              <a:gd name="connsiteY8" fmla="*/ 0 h 2462213"/>
              <a:gd name="connsiteX9" fmla="*/ 5310951 w 5310951"/>
              <a:gd name="connsiteY9" fmla="*/ 664798 h 2462213"/>
              <a:gd name="connsiteX10" fmla="*/ 5310951 w 5310951"/>
              <a:gd name="connsiteY10" fmla="*/ 1206484 h 2462213"/>
              <a:gd name="connsiteX11" fmla="*/ 5310951 w 5310951"/>
              <a:gd name="connsiteY11" fmla="*/ 1772793 h 2462213"/>
              <a:gd name="connsiteX12" fmla="*/ 5310951 w 5310951"/>
              <a:gd name="connsiteY12" fmla="*/ 2462213 h 2462213"/>
              <a:gd name="connsiteX13" fmla="*/ 4540863 w 5310951"/>
              <a:gd name="connsiteY13" fmla="*/ 2462213 h 2462213"/>
              <a:gd name="connsiteX14" fmla="*/ 3983213 w 5310951"/>
              <a:gd name="connsiteY14" fmla="*/ 2462213 h 2462213"/>
              <a:gd name="connsiteX15" fmla="*/ 3266235 w 5310951"/>
              <a:gd name="connsiteY15" fmla="*/ 2462213 h 2462213"/>
              <a:gd name="connsiteX16" fmla="*/ 2496147 w 5310951"/>
              <a:gd name="connsiteY16" fmla="*/ 2462213 h 2462213"/>
              <a:gd name="connsiteX17" fmla="*/ 1779169 w 5310951"/>
              <a:gd name="connsiteY17" fmla="*/ 2462213 h 2462213"/>
              <a:gd name="connsiteX18" fmla="*/ 1221519 w 5310951"/>
              <a:gd name="connsiteY18" fmla="*/ 2462213 h 2462213"/>
              <a:gd name="connsiteX19" fmla="*/ 663869 w 5310951"/>
              <a:gd name="connsiteY19" fmla="*/ 2462213 h 2462213"/>
              <a:gd name="connsiteX20" fmla="*/ 0 w 5310951"/>
              <a:gd name="connsiteY20" fmla="*/ 2462213 h 2462213"/>
              <a:gd name="connsiteX21" fmla="*/ 0 w 5310951"/>
              <a:gd name="connsiteY21" fmla="*/ 1846660 h 2462213"/>
              <a:gd name="connsiteX22" fmla="*/ 0 w 5310951"/>
              <a:gd name="connsiteY22" fmla="*/ 1280351 h 2462213"/>
              <a:gd name="connsiteX23" fmla="*/ 0 w 5310951"/>
              <a:gd name="connsiteY23" fmla="*/ 738664 h 2462213"/>
              <a:gd name="connsiteX24" fmla="*/ 0 w 5310951"/>
              <a:gd name="connsiteY24" fmla="*/ 0 h 24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0951" h="2462213" fill="none" extrusionOk="0">
                <a:moveTo>
                  <a:pt x="0" y="0"/>
                </a:moveTo>
                <a:cubicBezTo>
                  <a:pt x="231480" y="-5102"/>
                  <a:pt x="301867" y="-10615"/>
                  <a:pt x="557650" y="0"/>
                </a:cubicBezTo>
                <a:cubicBezTo>
                  <a:pt x="813433" y="10615"/>
                  <a:pt x="875467" y="-16020"/>
                  <a:pt x="1168409" y="0"/>
                </a:cubicBezTo>
                <a:cubicBezTo>
                  <a:pt x="1461351" y="16020"/>
                  <a:pt x="1439718" y="-3099"/>
                  <a:pt x="1672950" y="0"/>
                </a:cubicBezTo>
                <a:cubicBezTo>
                  <a:pt x="1906182" y="3099"/>
                  <a:pt x="2089427" y="12362"/>
                  <a:pt x="2283709" y="0"/>
                </a:cubicBezTo>
                <a:cubicBezTo>
                  <a:pt x="2477991" y="-12362"/>
                  <a:pt x="2790617" y="-11999"/>
                  <a:pt x="3053797" y="0"/>
                </a:cubicBezTo>
                <a:cubicBezTo>
                  <a:pt x="3316977" y="11999"/>
                  <a:pt x="3445751" y="-23595"/>
                  <a:pt x="3611447" y="0"/>
                </a:cubicBezTo>
                <a:cubicBezTo>
                  <a:pt x="3777143" y="23595"/>
                  <a:pt x="4015879" y="-15302"/>
                  <a:pt x="4222206" y="0"/>
                </a:cubicBezTo>
                <a:cubicBezTo>
                  <a:pt x="4428533" y="15302"/>
                  <a:pt x="5025425" y="-10652"/>
                  <a:pt x="5310951" y="0"/>
                </a:cubicBezTo>
                <a:cubicBezTo>
                  <a:pt x="5328297" y="267286"/>
                  <a:pt x="5336070" y="474383"/>
                  <a:pt x="5310951" y="664798"/>
                </a:cubicBezTo>
                <a:cubicBezTo>
                  <a:pt x="5285832" y="855213"/>
                  <a:pt x="5291315" y="969533"/>
                  <a:pt x="5310951" y="1206484"/>
                </a:cubicBezTo>
                <a:cubicBezTo>
                  <a:pt x="5330587" y="1443435"/>
                  <a:pt x="5337927" y="1519787"/>
                  <a:pt x="5310951" y="1772793"/>
                </a:cubicBezTo>
                <a:cubicBezTo>
                  <a:pt x="5283975" y="2025799"/>
                  <a:pt x="5317685" y="2209778"/>
                  <a:pt x="5310951" y="2462213"/>
                </a:cubicBezTo>
                <a:cubicBezTo>
                  <a:pt x="4942552" y="2493029"/>
                  <a:pt x="4921015" y="2463154"/>
                  <a:pt x="4540863" y="2462213"/>
                </a:cubicBezTo>
                <a:cubicBezTo>
                  <a:pt x="4160711" y="2461272"/>
                  <a:pt x="4159245" y="2476255"/>
                  <a:pt x="3983213" y="2462213"/>
                </a:cubicBezTo>
                <a:cubicBezTo>
                  <a:pt x="3807181" y="2448172"/>
                  <a:pt x="3479256" y="2441505"/>
                  <a:pt x="3266235" y="2462213"/>
                </a:cubicBezTo>
                <a:cubicBezTo>
                  <a:pt x="3053214" y="2482921"/>
                  <a:pt x="2688057" y="2493153"/>
                  <a:pt x="2496147" y="2462213"/>
                </a:cubicBezTo>
                <a:cubicBezTo>
                  <a:pt x="2304237" y="2431273"/>
                  <a:pt x="2043302" y="2497194"/>
                  <a:pt x="1779169" y="2462213"/>
                </a:cubicBezTo>
                <a:cubicBezTo>
                  <a:pt x="1515036" y="2427232"/>
                  <a:pt x="1432528" y="2434666"/>
                  <a:pt x="1221519" y="2462213"/>
                </a:cubicBezTo>
                <a:cubicBezTo>
                  <a:pt x="1010510" y="2489761"/>
                  <a:pt x="790209" y="2460494"/>
                  <a:pt x="663869" y="2462213"/>
                </a:cubicBezTo>
                <a:cubicBezTo>
                  <a:pt x="537529" y="2463933"/>
                  <a:pt x="215226" y="2450857"/>
                  <a:pt x="0" y="2462213"/>
                </a:cubicBezTo>
                <a:cubicBezTo>
                  <a:pt x="15309" y="2333784"/>
                  <a:pt x="-21532" y="2110329"/>
                  <a:pt x="0" y="1846660"/>
                </a:cubicBezTo>
                <a:cubicBezTo>
                  <a:pt x="21532" y="1582991"/>
                  <a:pt x="-20518" y="1395028"/>
                  <a:pt x="0" y="1280351"/>
                </a:cubicBezTo>
                <a:cubicBezTo>
                  <a:pt x="20518" y="1165674"/>
                  <a:pt x="-15638" y="885952"/>
                  <a:pt x="0" y="738664"/>
                </a:cubicBezTo>
                <a:cubicBezTo>
                  <a:pt x="15638" y="591376"/>
                  <a:pt x="28981" y="239239"/>
                  <a:pt x="0" y="0"/>
                </a:cubicBezTo>
                <a:close/>
              </a:path>
              <a:path w="5310951" h="2462213" stroke="0" extrusionOk="0">
                <a:moveTo>
                  <a:pt x="0" y="0"/>
                </a:moveTo>
                <a:cubicBezTo>
                  <a:pt x="119499" y="14644"/>
                  <a:pt x="371795" y="-3839"/>
                  <a:pt x="504540" y="0"/>
                </a:cubicBezTo>
                <a:cubicBezTo>
                  <a:pt x="637285" y="3839"/>
                  <a:pt x="760183" y="-16155"/>
                  <a:pt x="1009081" y="0"/>
                </a:cubicBezTo>
                <a:cubicBezTo>
                  <a:pt x="1257979" y="16155"/>
                  <a:pt x="1407734" y="-8363"/>
                  <a:pt x="1726059" y="0"/>
                </a:cubicBezTo>
                <a:cubicBezTo>
                  <a:pt x="2044384" y="8363"/>
                  <a:pt x="2190540" y="26197"/>
                  <a:pt x="2389928" y="0"/>
                </a:cubicBezTo>
                <a:cubicBezTo>
                  <a:pt x="2589316" y="-26197"/>
                  <a:pt x="2737873" y="20053"/>
                  <a:pt x="3053797" y="0"/>
                </a:cubicBezTo>
                <a:cubicBezTo>
                  <a:pt x="3369721" y="-20053"/>
                  <a:pt x="3346013" y="17440"/>
                  <a:pt x="3558337" y="0"/>
                </a:cubicBezTo>
                <a:cubicBezTo>
                  <a:pt x="3770661" y="-17440"/>
                  <a:pt x="4048878" y="-33805"/>
                  <a:pt x="4328425" y="0"/>
                </a:cubicBezTo>
                <a:cubicBezTo>
                  <a:pt x="4607972" y="33805"/>
                  <a:pt x="4860945" y="-18378"/>
                  <a:pt x="5310951" y="0"/>
                </a:cubicBezTo>
                <a:cubicBezTo>
                  <a:pt x="5289507" y="229199"/>
                  <a:pt x="5307399" y="377188"/>
                  <a:pt x="5310951" y="664798"/>
                </a:cubicBezTo>
                <a:cubicBezTo>
                  <a:pt x="5314503" y="952408"/>
                  <a:pt x="5289771" y="1095899"/>
                  <a:pt x="5310951" y="1206484"/>
                </a:cubicBezTo>
                <a:cubicBezTo>
                  <a:pt x="5332131" y="1317069"/>
                  <a:pt x="5315766" y="1502989"/>
                  <a:pt x="5310951" y="1797415"/>
                </a:cubicBezTo>
                <a:cubicBezTo>
                  <a:pt x="5306136" y="2091841"/>
                  <a:pt x="5327199" y="2322211"/>
                  <a:pt x="5310951" y="2462213"/>
                </a:cubicBezTo>
                <a:cubicBezTo>
                  <a:pt x="5063641" y="2439279"/>
                  <a:pt x="4984189" y="2476187"/>
                  <a:pt x="4806411" y="2462213"/>
                </a:cubicBezTo>
                <a:cubicBezTo>
                  <a:pt x="4628633" y="2448239"/>
                  <a:pt x="4241516" y="2483588"/>
                  <a:pt x="4089432" y="2462213"/>
                </a:cubicBezTo>
                <a:cubicBezTo>
                  <a:pt x="3937348" y="2440838"/>
                  <a:pt x="3727758" y="2472816"/>
                  <a:pt x="3425563" y="2462213"/>
                </a:cubicBezTo>
                <a:cubicBezTo>
                  <a:pt x="3123368" y="2451610"/>
                  <a:pt x="2920896" y="2471261"/>
                  <a:pt x="2761695" y="2462213"/>
                </a:cubicBezTo>
                <a:cubicBezTo>
                  <a:pt x="2602494" y="2453165"/>
                  <a:pt x="2343113" y="2462968"/>
                  <a:pt x="2097826" y="2462213"/>
                </a:cubicBezTo>
                <a:cubicBezTo>
                  <a:pt x="1852539" y="2461458"/>
                  <a:pt x="1781777" y="2442142"/>
                  <a:pt x="1540176" y="2462213"/>
                </a:cubicBezTo>
                <a:cubicBezTo>
                  <a:pt x="1298575" y="2482285"/>
                  <a:pt x="982696" y="2439320"/>
                  <a:pt x="770088" y="2462213"/>
                </a:cubicBezTo>
                <a:cubicBezTo>
                  <a:pt x="557480" y="2485106"/>
                  <a:pt x="213047" y="2466640"/>
                  <a:pt x="0" y="2462213"/>
                </a:cubicBezTo>
                <a:cubicBezTo>
                  <a:pt x="13286" y="2340285"/>
                  <a:pt x="-3560" y="2014515"/>
                  <a:pt x="0" y="1871282"/>
                </a:cubicBezTo>
                <a:cubicBezTo>
                  <a:pt x="3560" y="1728049"/>
                  <a:pt x="-14725" y="1400528"/>
                  <a:pt x="0" y="1231107"/>
                </a:cubicBezTo>
                <a:cubicBezTo>
                  <a:pt x="14725" y="1061687"/>
                  <a:pt x="11618" y="781772"/>
                  <a:pt x="0" y="640175"/>
                </a:cubicBezTo>
                <a:cubicBezTo>
                  <a:pt x="-11618" y="498578"/>
                  <a:pt x="26470" y="243363"/>
                  <a:pt x="0" y="0"/>
                </a:cubicBezTo>
                <a:close/>
              </a:path>
            </a:pathLst>
          </a:custGeom>
          <a:solidFill>
            <a:schemeClr val="bg2">
              <a:lumMod val="75000"/>
            </a:schemeClr>
          </a:solidFill>
          <a:ln>
            <a:solidFill>
              <a:schemeClr val="tx1"/>
            </a:solidFill>
            <a:extLst>
              <a:ext uri="{C807C97D-BFC1-408E-A445-0C87EB9F89A2}">
                <ask:lineSketchStyleProps xmlns:ask="http://schemas.microsoft.com/office/drawing/2018/sketchyshapes" xmlns="" sd="4015771840">
                  <a:prstGeom prst="rect">
                    <a:avLst/>
                  </a:prstGeom>
                  <ask:type>
                    <ask:lineSketchFreehand/>
                  </ask:type>
                </ask:lineSketchStyleProps>
              </a:ext>
            </a:extLst>
          </a:ln>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lên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phong</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Nam Cao</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9D4D20C-8164-F84D-5300-917F0BB61FEA}"/>
              </a:ext>
            </a:extLst>
          </p:cNvPr>
          <p:cNvSpPr txBox="1"/>
          <p:nvPr/>
        </p:nvSpPr>
        <p:spPr>
          <a:xfrm>
            <a:off x="773334" y="5179875"/>
            <a:ext cx="5756817" cy="3385542"/>
          </a:xfrm>
          <a:prstGeom prst="rect">
            <a:avLst/>
          </a:prstGeom>
        </p:spPr>
        <p:txBody>
          <a:bodyPr wrap="square" lIns="0" tIns="0" rIns="0" bIns="0" rtlCol="0" anchor="t">
            <a:spAutoFit/>
          </a:bodyPr>
          <a:lstStyle/>
          <a:p>
            <a:pPr marL="496569" marR="0" lvl="1" algn="just" defTabSz="914400" rtl="0" eaLnBrk="1" fontAlgn="auto" latinLnBrk="0" hangingPunct="1">
              <a:spcBef>
                <a:spcPts val="0"/>
              </a:spcBef>
              <a:spcAft>
                <a:spcPts val="0"/>
              </a:spcAft>
              <a:buClrTx/>
              <a:buSzTx/>
              <a:tabLst/>
              <a:defRPr/>
            </a:pP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FB29B5E6-7433-DCF8-1788-B7A660D26E0D}"/>
              </a:ext>
            </a:extLst>
          </p:cNvPr>
          <p:cNvSpPr txBox="1"/>
          <p:nvPr/>
        </p:nvSpPr>
        <p:spPr>
          <a:xfrm>
            <a:off x="11957099" y="2409111"/>
            <a:ext cx="5310951" cy="2462213"/>
          </a:xfrm>
          <a:custGeom>
            <a:avLst/>
            <a:gdLst>
              <a:gd name="connsiteX0" fmla="*/ 0 w 5310951"/>
              <a:gd name="connsiteY0" fmla="*/ 0 h 2462213"/>
              <a:gd name="connsiteX1" fmla="*/ 663869 w 5310951"/>
              <a:gd name="connsiteY1" fmla="*/ 0 h 2462213"/>
              <a:gd name="connsiteX2" fmla="*/ 1380847 w 5310951"/>
              <a:gd name="connsiteY2" fmla="*/ 0 h 2462213"/>
              <a:gd name="connsiteX3" fmla="*/ 2097826 w 5310951"/>
              <a:gd name="connsiteY3" fmla="*/ 0 h 2462213"/>
              <a:gd name="connsiteX4" fmla="*/ 2602366 w 5310951"/>
              <a:gd name="connsiteY4" fmla="*/ 0 h 2462213"/>
              <a:gd name="connsiteX5" fmla="*/ 3372454 w 5310951"/>
              <a:gd name="connsiteY5" fmla="*/ 0 h 2462213"/>
              <a:gd name="connsiteX6" fmla="*/ 3983213 w 5310951"/>
              <a:gd name="connsiteY6" fmla="*/ 0 h 2462213"/>
              <a:gd name="connsiteX7" fmla="*/ 4540863 w 5310951"/>
              <a:gd name="connsiteY7" fmla="*/ 0 h 2462213"/>
              <a:gd name="connsiteX8" fmla="*/ 5310951 w 5310951"/>
              <a:gd name="connsiteY8" fmla="*/ 0 h 2462213"/>
              <a:gd name="connsiteX9" fmla="*/ 5310951 w 5310951"/>
              <a:gd name="connsiteY9" fmla="*/ 664798 h 2462213"/>
              <a:gd name="connsiteX10" fmla="*/ 5310951 w 5310951"/>
              <a:gd name="connsiteY10" fmla="*/ 1329595 h 2462213"/>
              <a:gd name="connsiteX11" fmla="*/ 5310951 w 5310951"/>
              <a:gd name="connsiteY11" fmla="*/ 1871282 h 2462213"/>
              <a:gd name="connsiteX12" fmla="*/ 5310951 w 5310951"/>
              <a:gd name="connsiteY12" fmla="*/ 2462213 h 2462213"/>
              <a:gd name="connsiteX13" fmla="*/ 4593973 w 5310951"/>
              <a:gd name="connsiteY13" fmla="*/ 2462213 h 2462213"/>
              <a:gd name="connsiteX14" fmla="*/ 3823885 w 5310951"/>
              <a:gd name="connsiteY14" fmla="*/ 2462213 h 2462213"/>
              <a:gd name="connsiteX15" fmla="*/ 3053797 w 5310951"/>
              <a:gd name="connsiteY15" fmla="*/ 2462213 h 2462213"/>
              <a:gd name="connsiteX16" fmla="*/ 2443037 w 5310951"/>
              <a:gd name="connsiteY16" fmla="*/ 2462213 h 2462213"/>
              <a:gd name="connsiteX17" fmla="*/ 1832278 w 5310951"/>
              <a:gd name="connsiteY17" fmla="*/ 2462213 h 2462213"/>
              <a:gd name="connsiteX18" fmla="*/ 1062190 w 5310951"/>
              <a:gd name="connsiteY18" fmla="*/ 2462213 h 2462213"/>
              <a:gd name="connsiteX19" fmla="*/ 0 w 5310951"/>
              <a:gd name="connsiteY19" fmla="*/ 2462213 h 2462213"/>
              <a:gd name="connsiteX20" fmla="*/ 0 w 5310951"/>
              <a:gd name="connsiteY20" fmla="*/ 1895904 h 2462213"/>
              <a:gd name="connsiteX21" fmla="*/ 0 w 5310951"/>
              <a:gd name="connsiteY21" fmla="*/ 1280351 h 2462213"/>
              <a:gd name="connsiteX22" fmla="*/ 0 w 5310951"/>
              <a:gd name="connsiteY22" fmla="*/ 738664 h 2462213"/>
              <a:gd name="connsiteX23" fmla="*/ 0 w 5310951"/>
              <a:gd name="connsiteY23" fmla="*/ 0 h 24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951" h="2462213" fill="none" extrusionOk="0">
                <a:moveTo>
                  <a:pt x="0" y="0"/>
                </a:moveTo>
                <a:cubicBezTo>
                  <a:pt x="141404" y="18538"/>
                  <a:pt x="439856" y="3921"/>
                  <a:pt x="663869" y="0"/>
                </a:cubicBezTo>
                <a:cubicBezTo>
                  <a:pt x="887882" y="-3921"/>
                  <a:pt x="1034784" y="-23806"/>
                  <a:pt x="1380847" y="0"/>
                </a:cubicBezTo>
                <a:cubicBezTo>
                  <a:pt x="1726910" y="23806"/>
                  <a:pt x="1796246" y="-26496"/>
                  <a:pt x="2097826" y="0"/>
                </a:cubicBezTo>
                <a:cubicBezTo>
                  <a:pt x="2399406" y="26496"/>
                  <a:pt x="2373933" y="-24207"/>
                  <a:pt x="2602366" y="0"/>
                </a:cubicBezTo>
                <a:cubicBezTo>
                  <a:pt x="2830799" y="24207"/>
                  <a:pt x="3129453" y="-14143"/>
                  <a:pt x="3372454" y="0"/>
                </a:cubicBezTo>
                <a:cubicBezTo>
                  <a:pt x="3615455" y="14143"/>
                  <a:pt x="3716115" y="-28528"/>
                  <a:pt x="3983213" y="0"/>
                </a:cubicBezTo>
                <a:cubicBezTo>
                  <a:pt x="4250311" y="28528"/>
                  <a:pt x="4388866" y="22094"/>
                  <a:pt x="4540863" y="0"/>
                </a:cubicBezTo>
                <a:cubicBezTo>
                  <a:pt x="4692860" y="-22094"/>
                  <a:pt x="4936934" y="20192"/>
                  <a:pt x="5310951" y="0"/>
                </a:cubicBezTo>
                <a:cubicBezTo>
                  <a:pt x="5323907" y="138064"/>
                  <a:pt x="5328110" y="421188"/>
                  <a:pt x="5310951" y="664798"/>
                </a:cubicBezTo>
                <a:cubicBezTo>
                  <a:pt x="5293792" y="908408"/>
                  <a:pt x="5311866" y="1083483"/>
                  <a:pt x="5310951" y="1329595"/>
                </a:cubicBezTo>
                <a:cubicBezTo>
                  <a:pt x="5310036" y="1575707"/>
                  <a:pt x="5327901" y="1752721"/>
                  <a:pt x="5310951" y="1871282"/>
                </a:cubicBezTo>
                <a:cubicBezTo>
                  <a:pt x="5294001" y="1989843"/>
                  <a:pt x="5290337" y="2202122"/>
                  <a:pt x="5310951" y="2462213"/>
                </a:cubicBezTo>
                <a:cubicBezTo>
                  <a:pt x="5128415" y="2486381"/>
                  <a:pt x="4904051" y="2489793"/>
                  <a:pt x="4593973" y="2462213"/>
                </a:cubicBezTo>
                <a:cubicBezTo>
                  <a:pt x="4283895" y="2434633"/>
                  <a:pt x="4043983" y="2475151"/>
                  <a:pt x="3823885" y="2462213"/>
                </a:cubicBezTo>
                <a:cubicBezTo>
                  <a:pt x="3603787" y="2449275"/>
                  <a:pt x="3322152" y="2466500"/>
                  <a:pt x="3053797" y="2462213"/>
                </a:cubicBezTo>
                <a:cubicBezTo>
                  <a:pt x="2785442" y="2457926"/>
                  <a:pt x="2570613" y="2463133"/>
                  <a:pt x="2443037" y="2462213"/>
                </a:cubicBezTo>
                <a:cubicBezTo>
                  <a:pt x="2315461" y="2461293"/>
                  <a:pt x="2036233" y="2473905"/>
                  <a:pt x="1832278" y="2462213"/>
                </a:cubicBezTo>
                <a:cubicBezTo>
                  <a:pt x="1628323" y="2450521"/>
                  <a:pt x="1221773" y="2440501"/>
                  <a:pt x="1062190" y="2462213"/>
                </a:cubicBezTo>
                <a:cubicBezTo>
                  <a:pt x="902607" y="2483925"/>
                  <a:pt x="322201" y="2446132"/>
                  <a:pt x="0" y="2462213"/>
                </a:cubicBezTo>
                <a:cubicBezTo>
                  <a:pt x="-24341" y="2194972"/>
                  <a:pt x="-5684" y="2030732"/>
                  <a:pt x="0" y="1895904"/>
                </a:cubicBezTo>
                <a:cubicBezTo>
                  <a:pt x="5684" y="1761076"/>
                  <a:pt x="15259" y="1479663"/>
                  <a:pt x="0" y="1280351"/>
                </a:cubicBezTo>
                <a:cubicBezTo>
                  <a:pt x="-15259" y="1081039"/>
                  <a:pt x="-14753" y="959688"/>
                  <a:pt x="0" y="738664"/>
                </a:cubicBezTo>
                <a:cubicBezTo>
                  <a:pt x="14753" y="517640"/>
                  <a:pt x="10571" y="255136"/>
                  <a:pt x="0" y="0"/>
                </a:cubicBezTo>
                <a:close/>
              </a:path>
              <a:path w="5310951" h="2462213" stroke="0" extrusionOk="0">
                <a:moveTo>
                  <a:pt x="0" y="0"/>
                </a:moveTo>
                <a:cubicBezTo>
                  <a:pt x="292793" y="19438"/>
                  <a:pt x="335136" y="-26071"/>
                  <a:pt x="610759" y="0"/>
                </a:cubicBezTo>
                <a:cubicBezTo>
                  <a:pt x="886382" y="26071"/>
                  <a:pt x="1013989" y="-29840"/>
                  <a:pt x="1274628" y="0"/>
                </a:cubicBezTo>
                <a:cubicBezTo>
                  <a:pt x="1535267" y="29840"/>
                  <a:pt x="1618033" y="-21262"/>
                  <a:pt x="1938497" y="0"/>
                </a:cubicBezTo>
                <a:cubicBezTo>
                  <a:pt x="2258961" y="21262"/>
                  <a:pt x="2217340" y="-8966"/>
                  <a:pt x="2443037" y="0"/>
                </a:cubicBezTo>
                <a:cubicBezTo>
                  <a:pt x="2668734" y="8966"/>
                  <a:pt x="2897973" y="1019"/>
                  <a:pt x="3106906" y="0"/>
                </a:cubicBezTo>
                <a:cubicBezTo>
                  <a:pt x="3315839" y="-1019"/>
                  <a:pt x="3532913" y="15388"/>
                  <a:pt x="3823885" y="0"/>
                </a:cubicBezTo>
                <a:cubicBezTo>
                  <a:pt x="4114857" y="-15388"/>
                  <a:pt x="4229047" y="26085"/>
                  <a:pt x="4593973" y="0"/>
                </a:cubicBezTo>
                <a:cubicBezTo>
                  <a:pt x="4958899" y="-26085"/>
                  <a:pt x="5142581" y="-9673"/>
                  <a:pt x="5310951" y="0"/>
                </a:cubicBezTo>
                <a:cubicBezTo>
                  <a:pt x="5317832" y="164550"/>
                  <a:pt x="5294991" y="439282"/>
                  <a:pt x="5310951" y="590931"/>
                </a:cubicBezTo>
                <a:cubicBezTo>
                  <a:pt x="5326911" y="742580"/>
                  <a:pt x="5313992" y="1066839"/>
                  <a:pt x="5310951" y="1231107"/>
                </a:cubicBezTo>
                <a:cubicBezTo>
                  <a:pt x="5307910" y="1395375"/>
                  <a:pt x="5305277" y="1667493"/>
                  <a:pt x="5310951" y="1846660"/>
                </a:cubicBezTo>
                <a:cubicBezTo>
                  <a:pt x="5316625" y="2025827"/>
                  <a:pt x="5334720" y="2265945"/>
                  <a:pt x="5310951" y="2462213"/>
                </a:cubicBezTo>
                <a:cubicBezTo>
                  <a:pt x="5149956" y="2455770"/>
                  <a:pt x="4812793" y="2454798"/>
                  <a:pt x="4647082" y="2462213"/>
                </a:cubicBezTo>
                <a:cubicBezTo>
                  <a:pt x="4481371" y="2469628"/>
                  <a:pt x="4293820" y="2438342"/>
                  <a:pt x="4036323" y="2462213"/>
                </a:cubicBezTo>
                <a:cubicBezTo>
                  <a:pt x="3778826" y="2486084"/>
                  <a:pt x="3701653" y="2488248"/>
                  <a:pt x="3372454" y="2462213"/>
                </a:cubicBezTo>
                <a:cubicBezTo>
                  <a:pt x="3043255" y="2436178"/>
                  <a:pt x="2937767" y="2433988"/>
                  <a:pt x="2655476" y="2462213"/>
                </a:cubicBezTo>
                <a:cubicBezTo>
                  <a:pt x="2373185" y="2490438"/>
                  <a:pt x="2314501" y="2487965"/>
                  <a:pt x="2097826" y="2462213"/>
                </a:cubicBezTo>
                <a:cubicBezTo>
                  <a:pt x="1881151" y="2436462"/>
                  <a:pt x="1703612" y="2482074"/>
                  <a:pt x="1487066" y="2462213"/>
                </a:cubicBezTo>
                <a:cubicBezTo>
                  <a:pt x="1270520" y="2442352"/>
                  <a:pt x="1078081" y="2429190"/>
                  <a:pt x="716978" y="2462213"/>
                </a:cubicBezTo>
                <a:cubicBezTo>
                  <a:pt x="355875" y="2495236"/>
                  <a:pt x="193499" y="2464009"/>
                  <a:pt x="0" y="2462213"/>
                </a:cubicBezTo>
                <a:cubicBezTo>
                  <a:pt x="-15111" y="2306426"/>
                  <a:pt x="-12108" y="2086940"/>
                  <a:pt x="0" y="1871282"/>
                </a:cubicBezTo>
                <a:cubicBezTo>
                  <a:pt x="12108" y="1655624"/>
                  <a:pt x="-5445" y="1484617"/>
                  <a:pt x="0" y="1329595"/>
                </a:cubicBezTo>
                <a:cubicBezTo>
                  <a:pt x="5445" y="1174573"/>
                  <a:pt x="-8351" y="999356"/>
                  <a:pt x="0" y="738664"/>
                </a:cubicBezTo>
                <a:cubicBezTo>
                  <a:pt x="8351" y="477972"/>
                  <a:pt x="26550" y="215269"/>
                  <a:pt x="0" y="0"/>
                </a:cubicBezTo>
                <a:close/>
              </a:path>
            </a:pathLst>
          </a:custGeom>
          <a:solidFill>
            <a:schemeClr val="bg2">
              <a:lumMod val="75000"/>
            </a:schemeClr>
          </a:solidFill>
          <a:ln>
            <a:solidFill>
              <a:schemeClr val="tx1"/>
            </a:solidFill>
            <a:extLst>
              <a:ext uri="{C807C97D-BFC1-408E-A445-0C87EB9F89A2}">
                <ask:lineSketchStyleProps xmlns:ask="http://schemas.microsoft.com/office/drawing/2018/sketchyshapes" xmlns="" sd="1777137674">
                  <a:prstGeom prst="rect">
                    <a:avLst/>
                  </a:prstGeom>
                  <ask:type>
                    <ask:lineSketchFreehand/>
                  </ask:type>
                </ask:lineSketchStyleProps>
              </a:ext>
            </a:extLst>
          </a:ln>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Khẳng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Lão</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Hạc</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3B450AE-D40A-3BF1-0B42-1EF8717857E0}"/>
              </a:ext>
            </a:extLst>
          </p:cNvPr>
          <p:cNvSpPr txBox="1"/>
          <p:nvPr/>
        </p:nvSpPr>
        <p:spPr>
          <a:xfrm>
            <a:off x="11506200" y="5391092"/>
            <a:ext cx="5761850" cy="2031325"/>
          </a:xfrm>
          <a:prstGeom prst="rect">
            <a:avLst/>
          </a:prstGeom>
        </p:spPr>
        <p:txBody>
          <a:bodyPr wrap="square" lIns="0" tIns="0" rIns="0" bIns="0" rtlCol="0" anchor="t">
            <a:spAutoFit/>
          </a:bodyPr>
          <a:lstStyle/>
          <a:p>
            <a:pPr marL="496569" marR="0" lvl="1" algn="just" defTabSz="914400" rtl="0" eaLnBrk="1" fontAlgn="auto" latinLnBrk="0" hangingPunct="1">
              <a:spcBef>
                <a:spcPts val="0"/>
              </a:spcBef>
              <a:spcAft>
                <a:spcPts val="0"/>
              </a:spcAft>
              <a:buClrTx/>
              <a:buSzTx/>
              <a:tabLst/>
              <a:defRPr/>
            </a:pP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28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FC6F900-0416-969B-A9E3-C05BB822CB41}"/>
              </a:ext>
            </a:extLst>
          </p:cNvPr>
          <p:cNvSpPr/>
          <p:nvPr/>
        </p:nvSpPr>
        <p:spPr>
          <a:xfrm>
            <a:off x="16042" y="3655184"/>
            <a:ext cx="18271958" cy="8041516"/>
          </a:xfrm>
          <a:custGeom>
            <a:avLst/>
            <a:gdLst/>
            <a:ahLst/>
            <a:cxnLst/>
            <a:rect l="l" t="t" r="r" b="b"/>
            <a:pathLst>
              <a:path w="13118234" h="6631816">
                <a:moveTo>
                  <a:pt x="0" y="0"/>
                </a:moveTo>
                <a:lnTo>
                  <a:pt x="13118234" y="0"/>
                </a:lnTo>
                <a:lnTo>
                  <a:pt x="13118234" y="6631816"/>
                </a:lnTo>
                <a:lnTo>
                  <a:pt x="0" y="6631816"/>
                </a:lnTo>
                <a:lnTo>
                  <a:pt x="0" y="0"/>
                </a:lnTo>
                <a:close/>
              </a:path>
            </a:pathLst>
          </a:custGeom>
          <a:blipFill>
            <a:blip r:embed="rId3"/>
            <a:stretch>
              <a:fillRect/>
            </a:stretch>
          </a:blipFill>
        </p:spPr>
      </p:sp>
      <p:sp>
        <p:nvSpPr>
          <p:cNvPr id="2" name="TextBox 4">
            <a:extLst>
              <a:ext uri="{FF2B5EF4-FFF2-40B4-BE49-F238E27FC236}">
                <a16:creationId xmlns:a16="http://schemas.microsoft.com/office/drawing/2014/main" id="{DD54A46F-7597-F7E9-14A9-AF2270055708}"/>
              </a:ext>
            </a:extLst>
          </p:cNvPr>
          <p:cNvSpPr txBox="1"/>
          <p:nvPr/>
        </p:nvSpPr>
        <p:spPr>
          <a:xfrm>
            <a:off x="6019800" y="1783257"/>
            <a:ext cx="9120249" cy="1477328"/>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 </a:t>
            </a: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sp>
        <p:nvSpPr>
          <p:cNvPr id="4" name="Freeform 5">
            <a:extLst>
              <a:ext uri="{FF2B5EF4-FFF2-40B4-BE49-F238E27FC236}">
                <a16:creationId xmlns:a16="http://schemas.microsoft.com/office/drawing/2014/main" id="{DEAFC0FF-0586-A8CB-1850-BB6A88ED09AD}"/>
              </a:ext>
            </a:extLst>
          </p:cNvPr>
          <p:cNvSpPr/>
          <p:nvPr/>
        </p:nvSpPr>
        <p:spPr>
          <a:xfrm>
            <a:off x="-1335148" y="-2153976"/>
            <a:ext cx="10419513" cy="3542634"/>
          </a:xfrm>
          <a:custGeom>
            <a:avLst/>
            <a:gdLst/>
            <a:ahLst/>
            <a:cxnLst/>
            <a:rect l="l" t="t" r="r" b="b"/>
            <a:pathLst>
              <a:path w="10419513" h="3542634">
                <a:moveTo>
                  <a:pt x="0" y="0"/>
                </a:moveTo>
                <a:lnTo>
                  <a:pt x="10419513" y="0"/>
                </a:lnTo>
                <a:lnTo>
                  <a:pt x="10419513" y="3542635"/>
                </a:lnTo>
                <a:lnTo>
                  <a:pt x="0" y="3542635"/>
                </a:lnTo>
                <a:lnTo>
                  <a:pt x="0" y="0"/>
                </a:lnTo>
                <a:close/>
              </a:path>
            </a:pathLst>
          </a:custGeom>
          <a:blipFill>
            <a:blip r:embed="rId4"/>
            <a:stretch>
              <a:fillRect/>
            </a:stretch>
          </a:blipFill>
        </p:spPr>
      </p:sp>
    </p:spTree>
    <p:extLst>
      <p:ext uri="{BB962C8B-B14F-4D97-AF65-F5344CB8AC3E}">
        <p14:creationId xmlns:p14="http://schemas.microsoft.com/office/powerpoint/2010/main" val="18307116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0800000">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3"/>
            <a:stretch>
              <a:fillRect/>
            </a:stretch>
          </a:blipFill>
        </p:spPr>
      </p:sp>
      <p:sp>
        <p:nvSpPr>
          <p:cNvPr id="7" name="Freeform 7"/>
          <p:cNvSpPr/>
          <p:nvPr/>
        </p:nvSpPr>
        <p:spPr>
          <a:xfrm>
            <a:off x="10132413" y="9210685"/>
            <a:ext cx="12614258" cy="2922303"/>
          </a:xfrm>
          <a:custGeom>
            <a:avLst/>
            <a:gdLst/>
            <a:ahLst/>
            <a:cxnLst/>
            <a:rect l="l" t="t" r="r" b="b"/>
            <a:pathLst>
              <a:path w="12614258" h="2922303">
                <a:moveTo>
                  <a:pt x="0" y="0"/>
                </a:moveTo>
                <a:lnTo>
                  <a:pt x="12614258" y="0"/>
                </a:lnTo>
                <a:lnTo>
                  <a:pt x="12614258" y="2922303"/>
                </a:lnTo>
                <a:lnTo>
                  <a:pt x="0" y="2922303"/>
                </a:lnTo>
                <a:lnTo>
                  <a:pt x="0" y="0"/>
                </a:lnTo>
                <a:close/>
              </a:path>
            </a:pathLst>
          </a:custGeom>
          <a:blipFill>
            <a:blip r:embed="rId4"/>
            <a:stretch>
              <a:fillRect/>
            </a:stretch>
          </a:blip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marR="0" lvl="0" indent="0" algn="ctr" defTabSz="914400" rtl="0" eaLnBrk="1" fontAlgn="auto" latinLnBrk="0" hangingPunct="1">
              <a:lnSpc>
                <a:spcPts val="8330"/>
              </a:lnSpc>
              <a:spcBef>
                <a:spcPct val="0"/>
              </a:spcBef>
              <a:spcAft>
                <a:spcPts val="0"/>
              </a:spcAft>
              <a:buClrTx/>
              <a:buSzTx/>
              <a:buFontTx/>
              <a:buNone/>
              <a:tabLst/>
              <a:defRPr/>
            </a:pP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1.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Nghệ</a:t>
            </a: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thuật</a:t>
            </a:r>
            <a:endPar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endParaRPr>
          </a:p>
        </p:txBody>
      </p:sp>
      <p:grpSp>
        <p:nvGrpSpPr>
          <p:cNvPr id="11" name="组合 44"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048F5173-05F6-416E-924A-682D5A825319}"/>
              </a:ext>
            </a:extLst>
          </p:cNvPr>
          <p:cNvGrpSpPr/>
          <p:nvPr/>
        </p:nvGrpSpPr>
        <p:grpSpPr>
          <a:xfrm flipV="1">
            <a:off x="5767682" y="6148151"/>
            <a:ext cx="880172" cy="323379"/>
            <a:chOff x="4391691" y="1723903"/>
            <a:chExt cx="1596240" cy="417960"/>
          </a:xfrm>
        </p:grpSpPr>
        <mc:AlternateContent xmlns:mc="http://schemas.openxmlformats.org/markup-compatibility/2006" xmlns:p14="http://schemas.microsoft.com/office/powerpoint/2010/main">
          <mc:Choice Requires="p14">
            <p:contentPart p14:bwMode="auto" r:id="rId5">
              <p14:nvContentPartPr>
                <p14:cNvPr id="12" name="墨迹 45">
                  <a:extLst>
                    <a:ext uri="{FF2B5EF4-FFF2-40B4-BE49-F238E27FC236}">
                      <a16:creationId xmlns:a16="http://schemas.microsoft.com/office/drawing/2014/main" id="{78188508-351A-4E3A-9467-66FDC1C049AB}"/>
                    </a:ext>
                  </a:extLst>
                </p14:cNvPr>
                <p14:cNvContentPartPr/>
                <p14:nvPr/>
              </p14:nvContentPartPr>
              <p14:xfrm>
                <a:off x="4391691" y="1723903"/>
                <a:ext cx="1590480" cy="416520"/>
              </p14:xfrm>
            </p:contentPart>
          </mc:Choice>
          <mc:Fallback xmlns="">
            <p:pic>
              <p:nvPicPr>
                <p:cNvPr id="46" name="墨迹 45">
                  <a:extLst>
                    <a:ext uri="{FF2B5EF4-FFF2-40B4-BE49-F238E27FC236}">
                      <a16:creationId xmlns:a16="http://schemas.microsoft.com/office/drawing/2014/main" id="{B18CE27D-E7DB-4686-BFE8-043134BA4207}"/>
                    </a:ext>
                  </a:extLst>
                </p:cNvPr>
                <p:cNvPicPr/>
                <p:nvPr/>
              </p:nvPicPr>
              <p:blipFill>
                <a:blip r:embed="rId8"/>
                <a:stretch>
                  <a:fillRect/>
                </a:stretch>
              </p:blipFill>
              <p:spPr>
                <a:xfrm>
                  <a:off x="4375084" y="1712067"/>
                  <a:ext cx="1623695" cy="44019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墨迹 46">
                  <a:extLst>
                    <a:ext uri="{FF2B5EF4-FFF2-40B4-BE49-F238E27FC236}">
                      <a16:creationId xmlns:a16="http://schemas.microsoft.com/office/drawing/2014/main" id="{BC36FDE9-5EDF-40BC-970B-911E416A7AC7}"/>
                    </a:ext>
                  </a:extLst>
                </p14:cNvPr>
                <p14:cNvContentPartPr/>
                <p14:nvPr/>
              </p14:nvContentPartPr>
              <p14:xfrm>
                <a:off x="5712171" y="1911463"/>
                <a:ext cx="275760" cy="230400"/>
              </p14:xfrm>
            </p:contentPart>
          </mc:Choice>
          <mc:Fallback xmlns="">
            <p:pic>
              <p:nvPicPr>
                <p:cNvPr id="47" name="墨迹 46">
                  <a:extLst>
                    <a:ext uri="{FF2B5EF4-FFF2-40B4-BE49-F238E27FC236}">
                      <a16:creationId xmlns:a16="http://schemas.microsoft.com/office/drawing/2014/main" id="{6813ADC5-88E5-4C12-8FAD-6CED3B4DC986}"/>
                    </a:ext>
                  </a:extLst>
                </p:cNvPr>
                <p:cNvPicPr/>
                <p:nvPr/>
              </p:nvPicPr>
              <p:blipFill>
                <a:blip r:embed="rId10"/>
                <a:stretch>
                  <a:fillRect/>
                </a:stretch>
              </p:blipFill>
              <p:spPr>
                <a:xfrm>
                  <a:off x="5695574" y="1899624"/>
                  <a:ext cx="308953" cy="254077"/>
                </a:xfrm>
                <a:prstGeom prst="rect">
                  <a:avLst/>
                </a:prstGeom>
              </p:spPr>
            </p:pic>
          </mc:Fallback>
        </mc:AlternateContent>
      </p:grpSp>
      <p:grpSp>
        <p:nvGrpSpPr>
          <p:cNvPr id="14"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A7D9F0CC-BAB0-4723-A24B-ED536A267684}"/>
              </a:ext>
            </a:extLst>
          </p:cNvPr>
          <p:cNvGrpSpPr/>
          <p:nvPr/>
        </p:nvGrpSpPr>
        <p:grpSpPr>
          <a:xfrm>
            <a:off x="1219200" y="3170624"/>
            <a:ext cx="4341612" cy="5894289"/>
            <a:chOff x="816429" y="816430"/>
            <a:chExt cx="2678664" cy="2667000"/>
          </a:xfrm>
        </p:grpSpPr>
        <p:sp>
          <p:nvSpPr>
            <p:cNvPr id="16" name="矩形: 圆角 42">
              <a:extLst>
                <a:ext uri="{FF2B5EF4-FFF2-40B4-BE49-F238E27FC236}">
                  <a16:creationId xmlns:a16="http://schemas.microsoft.com/office/drawing/2014/main" id="{BD69B873-F588-4037-B119-D0F28E255400}"/>
                </a:ext>
              </a:extLst>
            </p:cNvPr>
            <p:cNvSpPr/>
            <p:nvPr/>
          </p:nvSpPr>
          <p:spPr>
            <a:xfrm>
              <a:off x="816429" y="816430"/>
              <a:ext cx="2558532" cy="2558141"/>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宋体" panose="02010600030101010101" pitchFamily="2" charset="-122"/>
                <a:ea typeface="宋体" panose="02010600030101010101" pitchFamily="2" charset="-122"/>
              </a:endParaRPr>
            </a:p>
          </p:txBody>
        </p:sp>
        <p:sp>
          <p:nvSpPr>
            <p:cNvPr id="19" name="矩形: 圆角 43">
              <a:extLst>
                <a:ext uri="{FF2B5EF4-FFF2-40B4-BE49-F238E27FC236}">
                  <a16:creationId xmlns:a16="http://schemas.microsoft.com/office/drawing/2014/main" id="{AAB1D70B-AFE1-4E66-847E-538E5A609CF6}"/>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宋体" panose="02010600030101010101" pitchFamily="2" charset="-122"/>
                <a:ea typeface="宋体" panose="02010600030101010101" pitchFamily="2" charset="-122"/>
              </a:endParaRPr>
            </a:p>
          </p:txBody>
        </p:sp>
      </p:grpSp>
      <p:grpSp>
        <p:nvGrpSpPr>
          <p:cNvPr id="2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7F4172A7-E1CA-4B76-8940-3CCA90CE4F85}"/>
              </a:ext>
            </a:extLst>
          </p:cNvPr>
          <p:cNvGrpSpPr/>
          <p:nvPr/>
        </p:nvGrpSpPr>
        <p:grpSpPr>
          <a:xfrm>
            <a:off x="6934067" y="3170624"/>
            <a:ext cx="4294049" cy="5894289"/>
            <a:chOff x="816429" y="816430"/>
            <a:chExt cx="2678664" cy="2667000"/>
          </a:xfrm>
        </p:grpSpPr>
        <p:sp>
          <p:nvSpPr>
            <p:cNvPr id="21" name="矩形: 圆角 50">
              <a:extLst>
                <a:ext uri="{FF2B5EF4-FFF2-40B4-BE49-F238E27FC236}">
                  <a16:creationId xmlns:a16="http://schemas.microsoft.com/office/drawing/2014/main" id="{FCD1B4EA-2503-415B-8B49-4D79F9D8999C}"/>
                </a:ext>
              </a:extLst>
            </p:cNvPr>
            <p:cNvSpPr/>
            <p:nvPr/>
          </p:nvSpPr>
          <p:spPr>
            <a:xfrm>
              <a:off x="816429" y="816430"/>
              <a:ext cx="2558532"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宋体" panose="02010600030101010101" pitchFamily="2" charset="-122"/>
                <a:ea typeface="宋体" panose="02010600030101010101" pitchFamily="2" charset="-122"/>
              </a:endParaRPr>
            </a:p>
          </p:txBody>
        </p:sp>
        <p:sp>
          <p:nvSpPr>
            <p:cNvPr id="22" name="矩形: 圆角 51">
              <a:extLst>
                <a:ext uri="{FF2B5EF4-FFF2-40B4-BE49-F238E27FC236}">
                  <a16:creationId xmlns:a16="http://schemas.microsoft.com/office/drawing/2014/main" id="{5A249666-019C-441D-BB43-822F6BA3FB85}"/>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宋体" panose="02010600030101010101" pitchFamily="2" charset="-122"/>
                <a:ea typeface="宋体" panose="02010600030101010101" pitchFamily="2" charset="-122"/>
              </a:endParaRPr>
            </a:p>
          </p:txBody>
        </p:sp>
      </p:grpSp>
      <p:grpSp>
        <p:nvGrpSpPr>
          <p:cNvPr id="23" name="组合 3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3D0DFC1-A839-457F-AEA4-778891887B69}"/>
              </a:ext>
            </a:extLst>
          </p:cNvPr>
          <p:cNvGrpSpPr/>
          <p:nvPr/>
        </p:nvGrpSpPr>
        <p:grpSpPr>
          <a:xfrm>
            <a:off x="11424553" y="6039041"/>
            <a:ext cx="880172" cy="323379"/>
            <a:chOff x="4391691" y="1723903"/>
            <a:chExt cx="1596240" cy="417960"/>
          </a:xfrm>
        </p:grpSpPr>
        <mc:AlternateContent xmlns:mc="http://schemas.openxmlformats.org/markup-compatibility/2006" xmlns:p14="http://schemas.microsoft.com/office/powerpoint/2010/main">
          <mc:Choice Requires="p14">
            <p:contentPart p14:bwMode="auto" r:id="rId11">
              <p14:nvContentPartPr>
                <p14:cNvPr id="24" name="墨迹 37">
                  <a:extLst>
                    <a:ext uri="{FF2B5EF4-FFF2-40B4-BE49-F238E27FC236}">
                      <a16:creationId xmlns:a16="http://schemas.microsoft.com/office/drawing/2014/main" id="{6DE76599-068F-4ACF-95FF-4A3286A2999D}"/>
                    </a:ext>
                  </a:extLst>
                </p14:cNvPr>
                <p14:cNvContentPartPr/>
                <p14:nvPr/>
              </p14:nvContentPartPr>
              <p14:xfrm>
                <a:off x="4391691" y="1723903"/>
                <a:ext cx="1590480" cy="416520"/>
              </p14:xfrm>
            </p:contentPart>
          </mc:Choice>
          <mc:Fallback xmlns="">
            <p:pic>
              <p:nvPicPr>
                <p:cNvPr id="27" name="墨迹 26">
                  <a:extLst>
                    <a:ext uri="{FF2B5EF4-FFF2-40B4-BE49-F238E27FC236}">
                      <a16:creationId xmlns:a16="http://schemas.microsoft.com/office/drawing/2014/main" id="{A7C1E74B-A776-4CEE-85C3-E43A5DB38043}"/>
                    </a:ext>
                  </a:extLst>
                </p:cNvPr>
                <p:cNvPicPr/>
                <p:nvPr/>
              </p:nvPicPr>
              <p:blipFill>
                <a:blip r:embed="rId12"/>
                <a:stretch>
                  <a:fillRect/>
                </a:stretch>
              </p:blipFill>
              <p:spPr>
                <a:xfrm>
                  <a:off x="4375084" y="1712067"/>
                  <a:ext cx="1623695" cy="44019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墨迹 38">
                  <a:extLst>
                    <a:ext uri="{FF2B5EF4-FFF2-40B4-BE49-F238E27FC236}">
                      <a16:creationId xmlns:a16="http://schemas.microsoft.com/office/drawing/2014/main" id="{CAE46C82-DF8E-4766-BD6C-083D2B4BB6B4}"/>
                    </a:ext>
                  </a:extLst>
                </p14:cNvPr>
                <p14:cNvContentPartPr/>
                <p14:nvPr/>
              </p14:nvContentPartPr>
              <p14:xfrm>
                <a:off x="5712171" y="1911463"/>
                <a:ext cx="275760" cy="230400"/>
              </p14:xfrm>
            </p:contentPart>
          </mc:Choice>
          <mc:Fallback xmlns="">
            <p:pic>
              <p:nvPicPr>
                <p:cNvPr id="25" name="墨迹 24">
                  <a:extLst>
                    <a:ext uri="{FF2B5EF4-FFF2-40B4-BE49-F238E27FC236}">
                      <a16:creationId xmlns:a16="http://schemas.microsoft.com/office/drawing/2014/main" id="{482AA34F-264A-473C-B9DA-F7D9905D76ED}"/>
                    </a:ext>
                  </a:extLst>
                </p:cNvPr>
                <p:cNvPicPr/>
                <p:nvPr/>
              </p:nvPicPr>
              <p:blipFill>
                <a:blip r:embed="rId6"/>
                <a:stretch>
                  <a:fillRect/>
                </a:stretch>
              </p:blipFill>
              <p:spPr>
                <a:xfrm>
                  <a:off x="5695574" y="1899624"/>
                  <a:ext cx="308953" cy="254077"/>
                </a:xfrm>
                <a:prstGeom prst="rect">
                  <a:avLst/>
                </a:prstGeom>
              </p:spPr>
            </p:pic>
          </mc:Fallback>
        </mc:AlternateContent>
      </p:grpSp>
      <p:grpSp>
        <p:nvGrpSpPr>
          <p:cNvPr id="26"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2557383-1352-44EF-9C9D-AE4246553ACD}"/>
              </a:ext>
            </a:extLst>
          </p:cNvPr>
          <p:cNvGrpSpPr/>
          <p:nvPr/>
        </p:nvGrpSpPr>
        <p:grpSpPr>
          <a:xfrm>
            <a:off x="12536343" y="3089564"/>
            <a:ext cx="4380057" cy="5894289"/>
            <a:chOff x="816429" y="816430"/>
            <a:chExt cx="2678664" cy="2667000"/>
          </a:xfrm>
          <a:solidFill>
            <a:schemeClr val="accent1">
              <a:lumMod val="20000"/>
              <a:lumOff val="80000"/>
            </a:schemeClr>
          </a:solidFill>
        </p:grpSpPr>
        <p:sp>
          <p:nvSpPr>
            <p:cNvPr id="27" name="矩形: 圆角 42">
              <a:extLst>
                <a:ext uri="{FF2B5EF4-FFF2-40B4-BE49-F238E27FC236}">
                  <a16:creationId xmlns:a16="http://schemas.microsoft.com/office/drawing/2014/main" id="{A7544D6F-E0C3-4550-8737-EAAD5DC404EE}"/>
                </a:ext>
              </a:extLst>
            </p:cNvPr>
            <p:cNvSpPr/>
            <p:nvPr/>
          </p:nvSpPr>
          <p:spPr>
            <a:xfrm>
              <a:off x="816429" y="816430"/>
              <a:ext cx="2558532" cy="2558141"/>
            </a:xfrm>
            <a:prstGeom prst="roundRect">
              <a:avLst>
                <a:gd name="adj" fmla="val 99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宋体" panose="02010600030101010101" pitchFamily="2" charset="-122"/>
                <a:ea typeface="宋体" panose="02010600030101010101" pitchFamily="2" charset="-122"/>
              </a:endParaRPr>
            </a:p>
          </p:txBody>
        </p:sp>
        <p:sp>
          <p:nvSpPr>
            <p:cNvPr id="28" name="矩形: 圆角 43">
              <a:extLst>
                <a:ext uri="{FF2B5EF4-FFF2-40B4-BE49-F238E27FC236}">
                  <a16:creationId xmlns:a16="http://schemas.microsoft.com/office/drawing/2014/main" id="{3B96AD26-81C9-4FD5-9DA3-7CDA77E56813}"/>
                </a:ext>
              </a:extLst>
            </p:cNvPr>
            <p:cNvSpPr/>
            <p:nvPr/>
          </p:nvSpPr>
          <p:spPr>
            <a:xfrm>
              <a:off x="936561" y="925289"/>
              <a:ext cx="2558532" cy="2558141"/>
            </a:xfrm>
            <a:prstGeom prst="roundRect">
              <a:avLst>
                <a:gd name="adj" fmla="val 9905"/>
              </a:avLst>
            </a:prstGeom>
            <a:grp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宋体" panose="02010600030101010101" pitchFamily="2" charset="-122"/>
                <a:ea typeface="宋体" panose="02010600030101010101" pitchFamily="2" charset="-122"/>
              </a:endParaRPr>
            </a:p>
          </p:txBody>
        </p:sp>
      </p:grpSp>
      <p:sp>
        <p:nvSpPr>
          <p:cNvPr id="29" name="TextBox 28">
            <a:extLst>
              <a:ext uri="{FF2B5EF4-FFF2-40B4-BE49-F238E27FC236}">
                <a16:creationId xmlns:a16="http://schemas.microsoft.com/office/drawing/2014/main" id="{D5EB57D9-A68B-4DCD-A97C-1A7ABA35D76E}"/>
              </a:ext>
            </a:extLst>
          </p:cNvPr>
          <p:cNvSpPr txBox="1"/>
          <p:nvPr/>
        </p:nvSpPr>
        <p:spPr>
          <a:xfrm>
            <a:off x="1507288" y="3968645"/>
            <a:ext cx="3943049" cy="3302379"/>
          </a:xfrm>
          <a:prstGeom prst="rect">
            <a:avLst/>
          </a:prstGeom>
          <a:noFill/>
        </p:spPr>
        <p:txBody>
          <a:bodyPr wrap="square">
            <a:spAutoFit/>
          </a:bodyPr>
          <a:lstStyle/>
          <a:p>
            <a:pPr marL="496569" lvl="1" algn="just">
              <a:lnSpc>
                <a:spcPts val="6439"/>
              </a:lnSpc>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endParaRPr lang="en-US"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209B7E0-D486-4DF0-A139-0C7D197106FB}"/>
              </a:ext>
            </a:extLst>
          </p:cNvPr>
          <p:cNvSpPr txBox="1"/>
          <p:nvPr/>
        </p:nvSpPr>
        <p:spPr>
          <a:xfrm>
            <a:off x="7155576" y="3492473"/>
            <a:ext cx="3879962" cy="4943854"/>
          </a:xfrm>
          <a:prstGeom prst="rect">
            <a:avLst/>
          </a:prstGeom>
          <a:noFill/>
        </p:spPr>
        <p:txBody>
          <a:bodyPr wrap="square">
            <a:spAutoFit/>
          </a:bodyPr>
          <a:lstStyle/>
          <a:p>
            <a:pPr marL="496569" lvl="1" algn="just">
              <a:lnSpc>
                <a:spcPts val="6439"/>
              </a:lnSpc>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sảo</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1" name="TextBox 30">
            <a:extLst>
              <a:ext uri="{FF2B5EF4-FFF2-40B4-BE49-F238E27FC236}">
                <a16:creationId xmlns:a16="http://schemas.microsoft.com/office/drawing/2014/main" id="{1A921547-4399-4467-9DE0-C8F36AC933F5}"/>
              </a:ext>
            </a:extLst>
          </p:cNvPr>
          <p:cNvSpPr txBox="1"/>
          <p:nvPr/>
        </p:nvSpPr>
        <p:spPr>
          <a:xfrm>
            <a:off x="12796120" y="3584015"/>
            <a:ext cx="3887355" cy="4123116"/>
          </a:xfrm>
          <a:prstGeom prst="rect">
            <a:avLst/>
          </a:prstGeom>
          <a:noFill/>
        </p:spPr>
        <p:txBody>
          <a:bodyPr wrap="square">
            <a:spAutoFit/>
          </a:bodyPr>
          <a:lstStyle/>
          <a:p>
            <a:pPr marL="496569" lvl="1" algn="just">
              <a:lnSpc>
                <a:spcPts val="6439"/>
              </a:lnSpc>
              <a:defRPr/>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giọng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90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16192500" cy="3576467"/>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stretch>
              <a:fillRect/>
            </a:stretch>
          </a:blipFill>
        </p:spPr>
      </p:sp>
      <p:sp>
        <p:nvSpPr>
          <p:cNvPr id="6" name="Freeform 6"/>
          <p:cNvSpPr/>
          <p:nvPr/>
        </p:nvSpPr>
        <p:spPr>
          <a:xfrm rot="-10800000">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
        <p:nvSpPr>
          <p:cNvPr id="7" name="Freeform 7"/>
          <p:cNvSpPr/>
          <p:nvPr/>
        </p:nvSpPr>
        <p:spPr>
          <a:xfrm>
            <a:off x="10132413" y="9210685"/>
            <a:ext cx="12614258" cy="2922303"/>
          </a:xfrm>
          <a:custGeom>
            <a:avLst/>
            <a:gdLst/>
            <a:ahLst/>
            <a:cxnLst/>
            <a:rect l="l" t="t" r="r" b="b"/>
            <a:pathLst>
              <a:path w="12614258" h="2922303">
                <a:moveTo>
                  <a:pt x="0" y="0"/>
                </a:moveTo>
                <a:lnTo>
                  <a:pt x="12614258" y="0"/>
                </a:lnTo>
                <a:lnTo>
                  <a:pt x="12614258" y="2922303"/>
                </a:lnTo>
                <a:lnTo>
                  <a:pt x="0" y="2922303"/>
                </a:lnTo>
                <a:lnTo>
                  <a:pt x="0" y="0"/>
                </a:lnTo>
                <a:close/>
              </a:path>
            </a:pathLst>
          </a:custGeom>
          <a:blipFill>
            <a:blip r:embed="rId5"/>
            <a:stretch>
              <a:fillRect/>
            </a:stretch>
          </a:blip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p>
        </p:txBody>
      </p:sp>
      <p:sp>
        <p:nvSpPr>
          <p:cNvPr id="15" name="TextBox 12">
            <a:extLst>
              <a:ext uri="{FF2B5EF4-FFF2-40B4-BE49-F238E27FC236}">
                <a16:creationId xmlns:a16="http://schemas.microsoft.com/office/drawing/2014/main" id="{8EDE5AF5-FCE2-30A7-4E24-563AB60D34D0}"/>
              </a:ext>
            </a:extLst>
          </p:cNvPr>
          <p:cNvSpPr txBox="1"/>
          <p:nvPr/>
        </p:nvSpPr>
        <p:spPr>
          <a:xfrm>
            <a:off x="1144607" y="4000500"/>
            <a:ext cx="15316200" cy="2462213"/>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tích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bật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chiều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Lão</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độc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đáo</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thuyết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phục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ngòi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bút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hoa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Nam Cao)</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0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1905000" y="1456109"/>
            <a:ext cx="14554200" cy="30015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sp>
      <p:sp>
        <p:nvSpPr>
          <p:cNvPr id="2" name="TextBox 12">
            <a:extLst>
              <a:ext uri="{FF2B5EF4-FFF2-40B4-BE49-F238E27FC236}">
                <a16:creationId xmlns:a16="http://schemas.microsoft.com/office/drawing/2014/main" id="{69DC3978-74D0-9BB0-BDAB-53E0F2A554C0}"/>
              </a:ext>
            </a:extLst>
          </p:cNvPr>
          <p:cNvSpPr txBox="1"/>
          <p:nvPr/>
        </p:nvSpPr>
        <p:spPr>
          <a:xfrm>
            <a:off x="457200" y="2247900"/>
            <a:ext cx="16794658"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Nhanh</a:t>
            </a:r>
            <a:r>
              <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rPr>
              <a:t> </a:t>
            </a: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tay</a:t>
            </a:r>
            <a:r>
              <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rPr>
              <a:t>- </a:t>
            </a: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lẹ</a:t>
            </a:r>
            <a:r>
              <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rPr>
              <a:t> </a:t>
            </a: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mắt</a:t>
            </a:r>
            <a:endPar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
        <p:nvSpPr>
          <p:cNvPr id="4" name="Freeform 7">
            <a:extLst>
              <a:ext uri="{FF2B5EF4-FFF2-40B4-BE49-F238E27FC236}">
                <a16:creationId xmlns:a16="http://schemas.microsoft.com/office/drawing/2014/main" id="{F6C9865E-60A1-4170-238C-A68E93595A1D}"/>
              </a:ext>
            </a:extLst>
          </p:cNvPr>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
        <p:nvSpPr>
          <p:cNvPr id="8" name="TextBox 12">
            <a:extLst>
              <a:ext uri="{FF2B5EF4-FFF2-40B4-BE49-F238E27FC236}">
                <a16:creationId xmlns:a16="http://schemas.microsoft.com/office/drawing/2014/main" id="{D8169615-26F4-2E6A-1BB8-73D6C49A46C1}"/>
              </a:ext>
            </a:extLst>
          </p:cNvPr>
          <p:cNvSpPr txBox="1"/>
          <p:nvPr/>
        </p:nvSpPr>
        <p:spPr>
          <a:xfrm>
            <a:off x="2057400" y="5043487"/>
            <a:ext cx="14020800" cy="3197991"/>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nghị</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nghiêng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lẽ</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bằng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nhưng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cũng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giàu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biểu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rõ</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trân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trọng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mến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phục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đối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tài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thuật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Nam Cao.</a:t>
            </a:r>
          </a:p>
        </p:txBody>
      </p:sp>
    </p:spTree>
    <p:extLst>
      <p:ext uri="{BB962C8B-B14F-4D97-AF65-F5344CB8AC3E}">
        <p14:creationId xmlns:p14="http://schemas.microsoft.com/office/powerpoint/2010/main" val="217402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257800" y="2400300"/>
            <a:ext cx="6781800" cy="2954655"/>
          </a:xfrm>
          <a:prstGeom prst="rect">
            <a:avLst/>
          </a:prstGeom>
        </p:spPr>
        <p:txBody>
          <a:bodyPr wrap="square" lIns="0" tIns="0" rIns="0" bIns="0" rtlCol="0" anchor="t">
            <a:spAutoFit/>
          </a:bodyPr>
          <a:lstStyle/>
          <a:p>
            <a:pPr marL="0" lvl="0" indent="0" algn="ctr">
              <a:spcBef>
                <a:spcPct val="0"/>
              </a:spcBef>
            </a:pPr>
            <a:r>
              <a:rPr lang="en-US" sz="9600" spc="-186" dirty="0" err="1">
                <a:solidFill>
                  <a:srgbClr val="60311B"/>
                </a:solidFill>
                <a:latin typeface="#9Slide05 SVNKitten" pitchFamily="2" charset="0"/>
              </a:rPr>
              <a:t>Chiều</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sâu</a:t>
            </a:r>
            <a:r>
              <a:rPr lang="en-US" sz="9600" spc="-186" dirty="0">
                <a:solidFill>
                  <a:srgbClr val="60311B"/>
                </a:solidFill>
                <a:latin typeface="#9Slide05 SVNKitten" pitchFamily="2" charset="0"/>
              </a:rPr>
              <a:t>  </a:t>
            </a:r>
          </a:p>
          <a:p>
            <a:pPr marL="0" lvl="0" indent="0" algn="ctr">
              <a:spcBef>
                <a:spcPct val="0"/>
              </a:spcBef>
            </a:pP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của</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truyện</a:t>
            </a:r>
            <a:endParaRPr lang="en-US" sz="9600" spc="-186" dirty="0">
              <a:solidFill>
                <a:srgbClr val="60311B"/>
              </a:solidFill>
              <a:latin typeface="#9Slide05 SVNKitten" pitchFamily="2" charset="0"/>
            </a:endParaRPr>
          </a:p>
        </p:txBody>
      </p:sp>
      <p:sp>
        <p:nvSpPr>
          <p:cNvPr id="5" name="TextBox 5"/>
          <p:cNvSpPr txBox="1"/>
          <p:nvPr/>
        </p:nvSpPr>
        <p:spPr>
          <a:xfrm>
            <a:off x="1371600" y="2697798"/>
            <a:ext cx="5867400" cy="447367"/>
          </a:xfrm>
          <a:prstGeom prst="rect">
            <a:avLst/>
          </a:prstGeom>
        </p:spPr>
        <p:txBody>
          <a:bodyPr wrap="square" lIns="0" tIns="0" rIns="0" bIns="0" rtlCol="0" anchor="t">
            <a:spAutoFit/>
          </a:bodyPr>
          <a:lstStyle/>
          <a:p>
            <a:pPr algn="ctr">
              <a:lnSpc>
                <a:spcPts val="3009"/>
              </a:lnSpc>
            </a:pPr>
            <a:r>
              <a:rPr lang="en-US" sz="5400" dirty="0">
                <a:latin typeface="#9Slide07 SVNHogfish" panose="02000503000000020004" pitchFamily="2" charset="0"/>
              </a:rPr>
              <a:t>Văn </a:t>
            </a:r>
            <a:r>
              <a:rPr lang="en-US" sz="5400" dirty="0" err="1">
                <a:latin typeface="#9Slide07 SVNHogfish" panose="02000503000000020004" pitchFamily="2" charset="0"/>
              </a:rPr>
              <a:t>bản</a:t>
            </a:r>
            <a:endParaRPr lang="en-US" sz="5400" dirty="0">
              <a:latin typeface="#9Slide07 SVNHogfish" panose="02000503000000020004" pitchFamily="2" charset="0"/>
            </a:endParaRPr>
          </a:p>
        </p:txBody>
      </p:sp>
      <p:sp>
        <p:nvSpPr>
          <p:cNvPr id="6" name="TextBox 6"/>
          <p:cNvSpPr txBox="1"/>
          <p:nvPr/>
        </p:nvSpPr>
        <p:spPr>
          <a:xfrm>
            <a:off x="533400" y="-123766"/>
            <a:ext cx="16611600" cy="2014398"/>
          </a:xfrm>
          <a:prstGeom prst="rect">
            <a:avLst/>
          </a:prstGeom>
        </p:spPr>
        <p:txBody>
          <a:bodyPr wrap="square" lIns="0" tIns="0" rIns="0" bIns="0" rtlCol="0" anchor="t">
            <a:spAutoFit/>
          </a:bodyPr>
          <a:lstStyle/>
          <a:p>
            <a:pPr marL="0" lvl="0" indent="0" algn="ctr">
              <a:lnSpc>
                <a:spcPts val="17640"/>
              </a:lnSpc>
              <a:spcBef>
                <a:spcPct val="0"/>
              </a:spcBef>
            </a:pPr>
            <a:r>
              <a:rPr lang="en-US" sz="8000" spc="-558" dirty="0" err="1">
                <a:latin typeface="#9Slide05 Brannboll Ny" panose="02000000000000000000" pitchFamily="2" charset="0"/>
              </a:rPr>
              <a:t>Bài</a:t>
            </a:r>
            <a:r>
              <a:rPr lang="en-US" sz="8000" spc="-558" dirty="0">
                <a:latin typeface="#9Slide05 Brannboll Ny" panose="02000000000000000000" pitchFamily="2" charset="0"/>
              </a:rPr>
              <a:t> 9: </a:t>
            </a:r>
            <a:r>
              <a:rPr lang="en-US" sz="8000" spc="-558" dirty="0" err="1">
                <a:latin typeface="#9Slide05 Brannboll Ny" panose="02000000000000000000" pitchFamily="2" charset="0"/>
              </a:rPr>
              <a:t>Nghị</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luận</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Văn</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học</a:t>
            </a:r>
            <a:endParaRPr lang="en-US" sz="8000" spc="-558" dirty="0">
              <a:latin typeface="#9Slide05 Brannboll Ny" panose="02000000000000000000" pitchFamily="2" charset="0"/>
            </a:endParaRPr>
          </a:p>
        </p:txBody>
      </p:sp>
      <p:sp>
        <p:nvSpPr>
          <p:cNvPr id="8" name="TextBox 4">
            <a:extLst>
              <a:ext uri="{FF2B5EF4-FFF2-40B4-BE49-F238E27FC236}">
                <a16:creationId xmlns:a16="http://schemas.microsoft.com/office/drawing/2014/main" id="{02C74A52-C276-EC6F-3E07-7E2E8D1FB249}"/>
              </a:ext>
            </a:extLst>
          </p:cNvPr>
          <p:cNvSpPr txBox="1"/>
          <p:nvPr/>
        </p:nvSpPr>
        <p:spPr>
          <a:xfrm>
            <a:off x="9677400" y="7277100"/>
            <a:ext cx="39837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Văn</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Giá</a:t>
            </a:r>
            <a:r>
              <a:rPr lang="en-US" sz="6000" spc="-186" dirty="0">
                <a:solidFill>
                  <a:srgbClr val="60311B"/>
                </a:solidFill>
                <a:latin typeface="#9Slide07 Pangolin" panose="00000500000000000000" pitchFamily="2" charset="0"/>
              </a:rPr>
              <a:t> -</a:t>
            </a:r>
          </a:p>
        </p:txBody>
      </p:sp>
      <p:pic>
        <p:nvPicPr>
          <p:cNvPr id="15" name="Picture 14">
            <a:extLst>
              <a:ext uri="{FF2B5EF4-FFF2-40B4-BE49-F238E27FC236}">
                <a16:creationId xmlns:a16="http://schemas.microsoft.com/office/drawing/2014/main" id="{ED645CF0-3F86-2985-E592-929B7A3F2CDE}"/>
              </a:ext>
            </a:extLst>
          </p:cNvPr>
          <p:cNvPicPr>
            <a:picLocks noChangeAspect="1"/>
          </p:cNvPicPr>
          <p:nvPr/>
        </p:nvPicPr>
        <p:blipFill>
          <a:blip r:embed="rId3">
            <a:duotone>
              <a:schemeClr val="bg2">
                <a:shade val="45000"/>
                <a:satMod val="135000"/>
              </a:schemeClr>
              <a:prstClr val="white"/>
            </a:duotone>
          </a:blip>
          <a:stretch>
            <a:fillRect/>
          </a:stretch>
        </p:blipFill>
        <p:spPr>
          <a:xfrm rot="13218191">
            <a:off x="15953531" y="-215004"/>
            <a:ext cx="2633700" cy="4115157"/>
          </a:xfrm>
          <a:prstGeom prst="rect">
            <a:avLst/>
          </a:prstGeom>
        </p:spPr>
      </p:pic>
      <p:sp>
        <p:nvSpPr>
          <p:cNvPr id="3" name="Freeform 2">
            <a:extLst>
              <a:ext uri="{FF2B5EF4-FFF2-40B4-BE49-F238E27FC236}">
                <a16:creationId xmlns:a16="http://schemas.microsoft.com/office/drawing/2014/main" id="{77C2AAFC-9AA0-277B-7F4C-D474BDB5E0E0}"/>
              </a:ext>
            </a:extLst>
          </p:cNvPr>
          <p:cNvSpPr/>
          <p:nvPr/>
        </p:nvSpPr>
        <p:spPr>
          <a:xfrm>
            <a:off x="12192000" y="3619500"/>
            <a:ext cx="3713030" cy="3229319"/>
          </a:xfrm>
          <a:custGeom>
            <a:avLst/>
            <a:gdLst/>
            <a:ahLst/>
            <a:cxnLst/>
            <a:rect l="l" t="t" r="r" b="b"/>
            <a:pathLst>
              <a:path w="5013899" h="4576582">
                <a:moveTo>
                  <a:pt x="0" y="0"/>
                </a:moveTo>
                <a:lnTo>
                  <a:pt x="5013900" y="0"/>
                </a:lnTo>
                <a:lnTo>
                  <a:pt x="5013900" y="4576582"/>
                </a:lnTo>
                <a:lnTo>
                  <a:pt x="0" y="4576582"/>
                </a:lnTo>
                <a:lnTo>
                  <a:pt x="0" y="0"/>
                </a:lnTo>
                <a:close/>
              </a:path>
            </a:pathLst>
          </a:custGeom>
          <a:blipFill>
            <a:blip r:embed="rId4"/>
            <a:stretch>
              <a:fillRect/>
            </a:stretch>
          </a:blipFill>
        </p:spPr>
      </p:sp>
      <p:sp>
        <p:nvSpPr>
          <p:cNvPr id="10" name="Freeform 3">
            <a:extLst>
              <a:ext uri="{FF2B5EF4-FFF2-40B4-BE49-F238E27FC236}">
                <a16:creationId xmlns:a16="http://schemas.microsoft.com/office/drawing/2014/main" id="{B75BF84D-24D2-C502-DEC3-066BCD19A0B7}"/>
              </a:ext>
            </a:extLst>
          </p:cNvPr>
          <p:cNvSpPr/>
          <p:nvPr/>
        </p:nvSpPr>
        <p:spPr>
          <a:xfrm>
            <a:off x="1219201" y="2933701"/>
            <a:ext cx="5334000" cy="7353300"/>
          </a:xfrm>
          <a:custGeom>
            <a:avLst/>
            <a:gdLst/>
            <a:ahLst/>
            <a:cxnLst/>
            <a:rect l="l" t="t" r="r" b="b"/>
            <a:pathLst>
              <a:path w="4877367" h="6715406">
                <a:moveTo>
                  <a:pt x="0" y="0"/>
                </a:moveTo>
                <a:lnTo>
                  <a:pt x="4877367" y="0"/>
                </a:lnTo>
                <a:lnTo>
                  <a:pt x="4877367" y="6715406"/>
                </a:lnTo>
                <a:lnTo>
                  <a:pt x="0" y="6715406"/>
                </a:lnTo>
                <a:lnTo>
                  <a:pt x="0" y="0"/>
                </a:lnTo>
                <a:close/>
              </a:path>
            </a:pathLst>
          </a:custGeom>
          <a:blipFill>
            <a:blip r:embed="rId5"/>
            <a:stretch>
              <a:fillRect/>
            </a:stretch>
          </a:blipFill>
        </p:spPr>
      </p:sp>
      <p:sp>
        <p:nvSpPr>
          <p:cNvPr id="12" name="Freeform 6">
            <a:extLst>
              <a:ext uri="{FF2B5EF4-FFF2-40B4-BE49-F238E27FC236}">
                <a16:creationId xmlns:a16="http://schemas.microsoft.com/office/drawing/2014/main" id="{3DFEAC4A-2129-FF00-30B2-8B939BDCEF7F}"/>
              </a:ext>
            </a:extLst>
          </p:cNvPr>
          <p:cNvSpPr/>
          <p:nvPr/>
        </p:nvSpPr>
        <p:spPr>
          <a:xfrm rot="9702996">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6"/>
            <a:stretch>
              <a:fillRect/>
            </a:stretch>
          </a:blipFill>
        </p:spPr>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226184" y="4959453"/>
            <a:ext cx="2963636" cy="1885950"/>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 y="5328071"/>
            <a:ext cx="2356559" cy="1499628"/>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010324" y="5454968"/>
            <a:ext cx="2840102" cy="955548"/>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3359962" y="6244109"/>
            <a:ext cx="2963636" cy="1885950"/>
          </a:xfrm>
          <a:prstGeom prst="rect">
            <a:avLst/>
          </a:prstGeom>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404835" y="8599256"/>
            <a:ext cx="2840102" cy="955548"/>
          </a:xfrm>
          <a:prstGeom prst="rect">
            <a:avLst/>
          </a:prstGeom>
        </p:spPr>
      </p:pic>
      <p:pic>
        <p:nvPicPr>
          <p:cNvPr id="32" name="Picture 3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43751" y="9273039"/>
            <a:ext cx="2840102" cy="955548"/>
          </a:xfrm>
          <a:prstGeom prst="rect">
            <a:avLst/>
          </a:prstGeom>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825073" y="1724298"/>
            <a:ext cx="2121968" cy="2128047"/>
          </a:xfrm>
          <a:prstGeom prst="rect">
            <a:avLst/>
          </a:prstGeom>
        </p:spPr>
      </p:pic>
      <p:pic>
        <p:nvPicPr>
          <p:cNvPr id="42" name="Picture 41"/>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3702972" y="2013606"/>
            <a:ext cx="2315720" cy="1876635"/>
          </a:xfrm>
          <a:prstGeom prst="rect">
            <a:avLst/>
          </a:prstGeom>
        </p:spPr>
      </p:pic>
      <p:pic>
        <p:nvPicPr>
          <p:cNvPr id="22" name="Picture 21"/>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0839361" y="1935840"/>
            <a:ext cx="2630231" cy="1911357"/>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3416536" y="4388964"/>
            <a:ext cx="1813940" cy="1955133"/>
          </a:xfrm>
          <a:prstGeom prst="rect">
            <a:avLst/>
          </a:prstGeom>
        </p:spPr>
      </p:pic>
      <p:pic>
        <p:nvPicPr>
          <p:cNvPr id="24" name="Picture 23"/>
          <p:cNvPicPr>
            <a:picLocks noChangeAspect="1"/>
          </p:cNvPicPr>
          <p:nvPr/>
        </p:nvPicPr>
        <p:blipFill>
          <a:blip r:embed="rId20" cstate="print">
            <a:extLst>
              <a:ext uri="{BEBA8EAE-BF5A-486C-A8C5-ECC9F3942E4B}">
                <a14:imgProps xmlns:a14="http://schemas.microsoft.com/office/drawing/2010/main">
                  <a14:imgLayer r:embed="rId21">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596219" y="3944288"/>
            <a:ext cx="2220192" cy="2265441"/>
          </a:xfrm>
          <a:prstGeom prst="rect">
            <a:avLst/>
          </a:prstGeom>
        </p:spPr>
      </p:pic>
      <p:pic>
        <p:nvPicPr>
          <p:cNvPr id="25" name="Picture 24"/>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10153252" y="3038808"/>
            <a:ext cx="2431505" cy="1612275"/>
          </a:xfrm>
          <a:prstGeom prst="rect">
            <a:avLst/>
          </a:prstGeom>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13757934" y="7372943"/>
            <a:ext cx="2077482" cy="1900097"/>
          </a:xfrm>
          <a:prstGeom prst="rect">
            <a:avLst/>
          </a:prstGeom>
        </p:spPr>
      </p:pic>
      <p:pic>
        <p:nvPicPr>
          <p:cNvPr id="34" name="Picture 3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3889363" y="5508101"/>
            <a:ext cx="2073801" cy="1709735"/>
          </a:xfrm>
          <a:prstGeom prst="rect">
            <a:avLst/>
          </a:prstGeom>
        </p:spPr>
      </p:pic>
      <p:pic>
        <p:nvPicPr>
          <p:cNvPr id="3" name="Picture 2"/>
          <p:cNvPicPr>
            <a:picLocks noChangeAspect="1"/>
          </p:cNvPicPr>
          <p:nvPr/>
        </p:nvPicPr>
        <p:blipFill>
          <a:blip r:embed="rId28">
            <a:extLst>
              <a:ext uri="{BEBA8EAE-BF5A-486C-A8C5-ECC9F3942E4B}">
                <a14:imgProps xmlns:a14="http://schemas.microsoft.com/office/drawing/2010/main">
                  <a14:imgLayer r:embed="rId29">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1095471" y="-730120"/>
            <a:ext cx="8044592" cy="4620362"/>
          </a:xfrm>
          <a:prstGeom prst="rect">
            <a:avLst/>
          </a:prstGeom>
        </p:spPr>
      </p:pic>
      <p:sp>
        <p:nvSpPr>
          <p:cNvPr id="2" name="TextBox 1"/>
          <p:cNvSpPr txBox="1"/>
          <p:nvPr/>
        </p:nvSpPr>
        <p:spPr>
          <a:xfrm>
            <a:off x="3452030" y="6410516"/>
            <a:ext cx="8401659" cy="1200329"/>
          </a:xfrm>
          <a:prstGeom prst="rect">
            <a:avLst/>
          </a:prstGeom>
          <a:noFill/>
        </p:spPr>
        <p:txBody>
          <a:bodyPr wrap="none" rtlCol="0">
            <a:spAutoFit/>
          </a:bodyPr>
          <a:lstStyle/>
          <a:p>
            <a:pPr defTabSz="1371600"/>
            <a:r>
              <a:rPr lang="en-US" sz="7200" b="1" dirty="0">
                <a:solidFill>
                  <a:srgbClr val="008000"/>
                </a:solidFill>
                <a:latin typeface="Algerian" panose="04020705040A02060702" pitchFamily="82" charset="0"/>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9584083" y="9100653"/>
            <a:ext cx="914400" cy="914400"/>
          </a:xfrm>
          <a:prstGeom prst="rect">
            <a:avLst/>
          </a:prstGeom>
        </p:spPr>
      </p:pic>
    </p:spTree>
    <p:extLst>
      <p:ext uri="{BB962C8B-B14F-4D97-AF65-F5344CB8AC3E}">
        <p14:creationId xmlns:p14="http://schemas.microsoft.com/office/powerpoint/2010/main" val="34958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42"/>
                                        </p:tgtEl>
                                        <p:attrNameLst>
                                          <p:attrName>r</p:attrName>
                                        </p:attrNameLst>
                                      </p:cBhvr>
                                    </p:animRot>
                                    <p:animRot by="-240000">
                                      <p:cBhvr>
                                        <p:cTn id="9" dur="600" fill="hold">
                                          <p:stCondLst>
                                            <p:cond delay="600"/>
                                          </p:stCondLst>
                                        </p:cTn>
                                        <p:tgtEl>
                                          <p:spTgt spid="42"/>
                                        </p:tgtEl>
                                        <p:attrNameLst>
                                          <p:attrName>r</p:attrName>
                                        </p:attrNameLst>
                                      </p:cBhvr>
                                    </p:animRot>
                                    <p:animRot by="240000">
                                      <p:cBhvr>
                                        <p:cTn id="10" dur="600" fill="hold">
                                          <p:stCondLst>
                                            <p:cond delay="1200"/>
                                          </p:stCondLst>
                                        </p:cTn>
                                        <p:tgtEl>
                                          <p:spTgt spid="42"/>
                                        </p:tgtEl>
                                        <p:attrNameLst>
                                          <p:attrName>r</p:attrName>
                                        </p:attrNameLst>
                                      </p:cBhvr>
                                    </p:animRot>
                                    <p:animRot by="-240000">
                                      <p:cBhvr>
                                        <p:cTn id="11" dur="600" fill="hold">
                                          <p:stCondLst>
                                            <p:cond delay="1800"/>
                                          </p:stCondLst>
                                        </p:cTn>
                                        <p:tgtEl>
                                          <p:spTgt spid="42"/>
                                        </p:tgtEl>
                                        <p:attrNameLst>
                                          <p:attrName>r</p:attrName>
                                        </p:attrNameLst>
                                      </p:cBhvr>
                                    </p:animRot>
                                    <p:animRot by="120000">
                                      <p:cBhvr>
                                        <p:cTn id="12" dur="600" fill="hold">
                                          <p:stCondLst>
                                            <p:cond delay="2400"/>
                                          </p:stCondLst>
                                        </p:cTn>
                                        <p:tgtEl>
                                          <p:spTgt spid="4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38"/>
                                        </p:tgtEl>
                                        <p:attrNameLst>
                                          <p:attrName>r</p:attrName>
                                        </p:attrNameLst>
                                      </p:cBhvr>
                                    </p:animRot>
                                    <p:animRot by="-240000">
                                      <p:cBhvr>
                                        <p:cTn id="15" dur="600" fill="hold">
                                          <p:stCondLst>
                                            <p:cond delay="600"/>
                                          </p:stCondLst>
                                        </p:cTn>
                                        <p:tgtEl>
                                          <p:spTgt spid="38"/>
                                        </p:tgtEl>
                                        <p:attrNameLst>
                                          <p:attrName>r</p:attrName>
                                        </p:attrNameLst>
                                      </p:cBhvr>
                                    </p:animRot>
                                    <p:animRot by="240000">
                                      <p:cBhvr>
                                        <p:cTn id="16" dur="600" fill="hold">
                                          <p:stCondLst>
                                            <p:cond delay="1200"/>
                                          </p:stCondLst>
                                        </p:cTn>
                                        <p:tgtEl>
                                          <p:spTgt spid="38"/>
                                        </p:tgtEl>
                                        <p:attrNameLst>
                                          <p:attrName>r</p:attrName>
                                        </p:attrNameLst>
                                      </p:cBhvr>
                                    </p:animRot>
                                    <p:animRot by="-240000">
                                      <p:cBhvr>
                                        <p:cTn id="17" dur="600" fill="hold">
                                          <p:stCondLst>
                                            <p:cond delay="1800"/>
                                          </p:stCondLst>
                                        </p:cTn>
                                        <p:tgtEl>
                                          <p:spTgt spid="38"/>
                                        </p:tgtEl>
                                        <p:attrNameLst>
                                          <p:attrName>r</p:attrName>
                                        </p:attrNameLst>
                                      </p:cBhvr>
                                    </p:animRot>
                                    <p:animRot by="120000">
                                      <p:cBhvr>
                                        <p:cTn id="18" dur="600" fill="hold">
                                          <p:stCondLst>
                                            <p:cond delay="2400"/>
                                          </p:stCondLst>
                                        </p:cTn>
                                        <p:tgtEl>
                                          <p:spTgt spid="3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22"/>
                                        </p:tgtEl>
                                        <p:attrNameLst>
                                          <p:attrName>r</p:attrName>
                                        </p:attrNameLst>
                                      </p:cBhvr>
                                    </p:animRot>
                                    <p:animRot by="-240000">
                                      <p:cBhvr>
                                        <p:cTn id="21" dur="600" fill="hold">
                                          <p:stCondLst>
                                            <p:cond delay="600"/>
                                          </p:stCondLst>
                                        </p:cTn>
                                        <p:tgtEl>
                                          <p:spTgt spid="22"/>
                                        </p:tgtEl>
                                        <p:attrNameLst>
                                          <p:attrName>r</p:attrName>
                                        </p:attrNameLst>
                                      </p:cBhvr>
                                    </p:animRot>
                                    <p:animRot by="240000">
                                      <p:cBhvr>
                                        <p:cTn id="22" dur="600" fill="hold">
                                          <p:stCondLst>
                                            <p:cond delay="1200"/>
                                          </p:stCondLst>
                                        </p:cTn>
                                        <p:tgtEl>
                                          <p:spTgt spid="22"/>
                                        </p:tgtEl>
                                        <p:attrNameLst>
                                          <p:attrName>r</p:attrName>
                                        </p:attrNameLst>
                                      </p:cBhvr>
                                    </p:animRot>
                                    <p:animRot by="-240000">
                                      <p:cBhvr>
                                        <p:cTn id="23" dur="600" fill="hold">
                                          <p:stCondLst>
                                            <p:cond delay="1800"/>
                                          </p:stCondLst>
                                        </p:cTn>
                                        <p:tgtEl>
                                          <p:spTgt spid="22"/>
                                        </p:tgtEl>
                                        <p:attrNameLst>
                                          <p:attrName>r</p:attrName>
                                        </p:attrNameLst>
                                      </p:cBhvr>
                                    </p:animRot>
                                    <p:animRot by="120000">
                                      <p:cBhvr>
                                        <p:cTn id="24" dur="600" fill="hold">
                                          <p:stCondLst>
                                            <p:cond delay="2400"/>
                                          </p:stCondLst>
                                        </p:cTn>
                                        <p:tgtEl>
                                          <p:spTgt spid="2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3"/>
                                        </p:tgtEl>
                                        <p:attrNameLst>
                                          <p:attrName>r</p:attrName>
                                        </p:attrNameLst>
                                      </p:cBhvr>
                                    </p:animRot>
                                    <p:animRot by="-240000">
                                      <p:cBhvr>
                                        <p:cTn id="27" dur="600" fill="hold">
                                          <p:stCondLst>
                                            <p:cond delay="600"/>
                                          </p:stCondLst>
                                        </p:cTn>
                                        <p:tgtEl>
                                          <p:spTgt spid="23"/>
                                        </p:tgtEl>
                                        <p:attrNameLst>
                                          <p:attrName>r</p:attrName>
                                        </p:attrNameLst>
                                      </p:cBhvr>
                                    </p:animRot>
                                    <p:animRot by="240000">
                                      <p:cBhvr>
                                        <p:cTn id="28" dur="600" fill="hold">
                                          <p:stCondLst>
                                            <p:cond delay="1200"/>
                                          </p:stCondLst>
                                        </p:cTn>
                                        <p:tgtEl>
                                          <p:spTgt spid="23"/>
                                        </p:tgtEl>
                                        <p:attrNameLst>
                                          <p:attrName>r</p:attrName>
                                        </p:attrNameLst>
                                      </p:cBhvr>
                                    </p:animRot>
                                    <p:animRot by="-240000">
                                      <p:cBhvr>
                                        <p:cTn id="29" dur="600" fill="hold">
                                          <p:stCondLst>
                                            <p:cond delay="1800"/>
                                          </p:stCondLst>
                                        </p:cTn>
                                        <p:tgtEl>
                                          <p:spTgt spid="23"/>
                                        </p:tgtEl>
                                        <p:attrNameLst>
                                          <p:attrName>r</p:attrName>
                                        </p:attrNameLst>
                                      </p:cBhvr>
                                    </p:animRot>
                                    <p:animRot by="120000">
                                      <p:cBhvr>
                                        <p:cTn id="30" dur="600" fill="hold">
                                          <p:stCondLst>
                                            <p:cond delay="2400"/>
                                          </p:stCondLst>
                                        </p:cTn>
                                        <p:tgtEl>
                                          <p:spTgt spid="2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25"/>
                                        </p:tgtEl>
                                        <p:attrNameLst>
                                          <p:attrName>r</p:attrName>
                                        </p:attrNameLst>
                                      </p:cBhvr>
                                    </p:animRot>
                                    <p:animRot by="-240000">
                                      <p:cBhvr>
                                        <p:cTn id="33" dur="600" fill="hold">
                                          <p:stCondLst>
                                            <p:cond delay="600"/>
                                          </p:stCondLst>
                                        </p:cTn>
                                        <p:tgtEl>
                                          <p:spTgt spid="25"/>
                                        </p:tgtEl>
                                        <p:attrNameLst>
                                          <p:attrName>r</p:attrName>
                                        </p:attrNameLst>
                                      </p:cBhvr>
                                    </p:animRot>
                                    <p:animRot by="240000">
                                      <p:cBhvr>
                                        <p:cTn id="34" dur="600" fill="hold">
                                          <p:stCondLst>
                                            <p:cond delay="1200"/>
                                          </p:stCondLst>
                                        </p:cTn>
                                        <p:tgtEl>
                                          <p:spTgt spid="25"/>
                                        </p:tgtEl>
                                        <p:attrNameLst>
                                          <p:attrName>r</p:attrName>
                                        </p:attrNameLst>
                                      </p:cBhvr>
                                    </p:animRot>
                                    <p:animRot by="-240000">
                                      <p:cBhvr>
                                        <p:cTn id="35" dur="600" fill="hold">
                                          <p:stCondLst>
                                            <p:cond delay="1800"/>
                                          </p:stCondLst>
                                        </p:cTn>
                                        <p:tgtEl>
                                          <p:spTgt spid="25"/>
                                        </p:tgtEl>
                                        <p:attrNameLst>
                                          <p:attrName>r</p:attrName>
                                        </p:attrNameLst>
                                      </p:cBhvr>
                                    </p:animRot>
                                    <p:animRot by="120000">
                                      <p:cBhvr>
                                        <p:cTn id="36" dur="600" fill="hold">
                                          <p:stCondLst>
                                            <p:cond delay="2400"/>
                                          </p:stCondLst>
                                        </p:cTn>
                                        <p:tgtEl>
                                          <p:spTgt spid="25"/>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24"/>
                                        </p:tgtEl>
                                        <p:attrNameLst>
                                          <p:attrName>r</p:attrName>
                                        </p:attrNameLst>
                                      </p:cBhvr>
                                    </p:animRot>
                                    <p:animRot by="-240000">
                                      <p:cBhvr>
                                        <p:cTn id="39" dur="600" fill="hold">
                                          <p:stCondLst>
                                            <p:cond delay="600"/>
                                          </p:stCondLst>
                                        </p:cTn>
                                        <p:tgtEl>
                                          <p:spTgt spid="24"/>
                                        </p:tgtEl>
                                        <p:attrNameLst>
                                          <p:attrName>r</p:attrName>
                                        </p:attrNameLst>
                                      </p:cBhvr>
                                    </p:animRot>
                                    <p:animRot by="240000">
                                      <p:cBhvr>
                                        <p:cTn id="40" dur="600" fill="hold">
                                          <p:stCondLst>
                                            <p:cond delay="1200"/>
                                          </p:stCondLst>
                                        </p:cTn>
                                        <p:tgtEl>
                                          <p:spTgt spid="24"/>
                                        </p:tgtEl>
                                        <p:attrNameLst>
                                          <p:attrName>r</p:attrName>
                                        </p:attrNameLst>
                                      </p:cBhvr>
                                    </p:animRot>
                                    <p:animRot by="-240000">
                                      <p:cBhvr>
                                        <p:cTn id="41" dur="600" fill="hold">
                                          <p:stCondLst>
                                            <p:cond delay="1800"/>
                                          </p:stCondLst>
                                        </p:cTn>
                                        <p:tgtEl>
                                          <p:spTgt spid="24"/>
                                        </p:tgtEl>
                                        <p:attrNameLst>
                                          <p:attrName>r</p:attrName>
                                        </p:attrNameLst>
                                      </p:cBhvr>
                                    </p:animRot>
                                    <p:animRot by="120000">
                                      <p:cBhvr>
                                        <p:cTn id="42" dur="600" fill="hold">
                                          <p:stCondLst>
                                            <p:cond delay="2400"/>
                                          </p:stCondLst>
                                        </p:cTn>
                                        <p:tgtEl>
                                          <p:spTgt spid="2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29"/>
                                        </p:tgtEl>
                                        <p:attrNameLst>
                                          <p:attrName>r</p:attrName>
                                        </p:attrNameLst>
                                      </p:cBhvr>
                                    </p:animRot>
                                    <p:animRot by="-240000">
                                      <p:cBhvr>
                                        <p:cTn id="45" dur="600" fill="hold">
                                          <p:stCondLst>
                                            <p:cond delay="600"/>
                                          </p:stCondLst>
                                        </p:cTn>
                                        <p:tgtEl>
                                          <p:spTgt spid="29"/>
                                        </p:tgtEl>
                                        <p:attrNameLst>
                                          <p:attrName>r</p:attrName>
                                        </p:attrNameLst>
                                      </p:cBhvr>
                                    </p:animRot>
                                    <p:animRot by="240000">
                                      <p:cBhvr>
                                        <p:cTn id="46" dur="600" fill="hold">
                                          <p:stCondLst>
                                            <p:cond delay="1200"/>
                                          </p:stCondLst>
                                        </p:cTn>
                                        <p:tgtEl>
                                          <p:spTgt spid="29"/>
                                        </p:tgtEl>
                                        <p:attrNameLst>
                                          <p:attrName>r</p:attrName>
                                        </p:attrNameLst>
                                      </p:cBhvr>
                                    </p:animRot>
                                    <p:animRot by="-240000">
                                      <p:cBhvr>
                                        <p:cTn id="47" dur="600" fill="hold">
                                          <p:stCondLst>
                                            <p:cond delay="1800"/>
                                          </p:stCondLst>
                                        </p:cTn>
                                        <p:tgtEl>
                                          <p:spTgt spid="29"/>
                                        </p:tgtEl>
                                        <p:attrNameLst>
                                          <p:attrName>r</p:attrName>
                                        </p:attrNameLst>
                                      </p:cBhvr>
                                    </p:animRot>
                                    <p:animRot by="120000">
                                      <p:cBhvr>
                                        <p:cTn id="48" dur="600" fill="hold">
                                          <p:stCondLst>
                                            <p:cond delay="2400"/>
                                          </p:stCondLst>
                                        </p:cTn>
                                        <p:tgtEl>
                                          <p:spTgt spid="29"/>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34"/>
                                        </p:tgtEl>
                                        <p:attrNameLst>
                                          <p:attrName>r</p:attrName>
                                        </p:attrNameLst>
                                      </p:cBhvr>
                                    </p:animRot>
                                    <p:animRot by="-240000">
                                      <p:cBhvr>
                                        <p:cTn id="51" dur="600" fill="hold">
                                          <p:stCondLst>
                                            <p:cond delay="600"/>
                                          </p:stCondLst>
                                        </p:cTn>
                                        <p:tgtEl>
                                          <p:spTgt spid="34"/>
                                        </p:tgtEl>
                                        <p:attrNameLst>
                                          <p:attrName>r</p:attrName>
                                        </p:attrNameLst>
                                      </p:cBhvr>
                                    </p:animRot>
                                    <p:animRot by="240000">
                                      <p:cBhvr>
                                        <p:cTn id="52" dur="600" fill="hold">
                                          <p:stCondLst>
                                            <p:cond delay="1200"/>
                                          </p:stCondLst>
                                        </p:cTn>
                                        <p:tgtEl>
                                          <p:spTgt spid="34"/>
                                        </p:tgtEl>
                                        <p:attrNameLst>
                                          <p:attrName>r</p:attrName>
                                        </p:attrNameLst>
                                      </p:cBhvr>
                                    </p:animRot>
                                    <p:animRot by="-240000">
                                      <p:cBhvr>
                                        <p:cTn id="53" dur="600" fill="hold">
                                          <p:stCondLst>
                                            <p:cond delay="1800"/>
                                          </p:stCondLst>
                                        </p:cTn>
                                        <p:tgtEl>
                                          <p:spTgt spid="34"/>
                                        </p:tgtEl>
                                        <p:attrNameLst>
                                          <p:attrName>r</p:attrName>
                                        </p:attrNameLst>
                                      </p:cBhvr>
                                    </p:animRot>
                                    <p:animRot by="120000">
                                      <p:cBhvr>
                                        <p:cTn id="54" dur="600" fill="hold">
                                          <p:stCondLst>
                                            <p:cond delay="2400"/>
                                          </p:stCondLst>
                                        </p:cTn>
                                        <p:tgtEl>
                                          <p:spTgt spid="3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900" fill="hold">
                                          <p:stCondLst>
                                            <p:cond delay="0"/>
                                          </p:stCondLst>
                                        </p:cTn>
                                        <p:tgtEl>
                                          <p:spTgt spid="3"/>
                                        </p:tgtEl>
                                        <p:attrNameLst>
                                          <p:attrName>r</p:attrName>
                                        </p:attrNameLst>
                                      </p:cBhvr>
                                    </p:animRot>
                                    <p:animRot by="-240000">
                                      <p:cBhvr>
                                        <p:cTn id="57" dur="1800" fill="hold">
                                          <p:stCondLst>
                                            <p:cond delay="1800"/>
                                          </p:stCondLst>
                                        </p:cTn>
                                        <p:tgtEl>
                                          <p:spTgt spid="3"/>
                                        </p:tgtEl>
                                        <p:attrNameLst>
                                          <p:attrName>r</p:attrName>
                                        </p:attrNameLst>
                                      </p:cBhvr>
                                    </p:animRot>
                                    <p:animRot by="240000">
                                      <p:cBhvr>
                                        <p:cTn id="58" dur="1800" fill="hold">
                                          <p:stCondLst>
                                            <p:cond delay="3600"/>
                                          </p:stCondLst>
                                        </p:cTn>
                                        <p:tgtEl>
                                          <p:spTgt spid="3"/>
                                        </p:tgtEl>
                                        <p:attrNameLst>
                                          <p:attrName>r</p:attrName>
                                        </p:attrNameLst>
                                      </p:cBhvr>
                                    </p:animRot>
                                    <p:animRot by="-240000">
                                      <p:cBhvr>
                                        <p:cTn id="59" dur="1800" fill="hold">
                                          <p:stCondLst>
                                            <p:cond delay="5400"/>
                                          </p:stCondLst>
                                        </p:cTn>
                                        <p:tgtEl>
                                          <p:spTgt spid="3"/>
                                        </p:tgtEl>
                                        <p:attrNameLst>
                                          <p:attrName>r</p:attrName>
                                        </p:attrNameLst>
                                      </p:cBhvr>
                                    </p:animRot>
                                    <p:animRot by="120000">
                                      <p:cBhvr>
                                        <p:cTn id="60" dur="1800" fill="hold">
                                          <p:stCondLst>
                                            <p:cond delay="7200"/>
                                          </p:stCondLst>
                                        </p:cTn>
                                        <p:tgtEl>
                                          <p:spTgt spid="3"/>
                                        </p:tgtEl>
                                        <p:attrNameLst>
                                          <p:attrName>r</p:attrName>
                                        </p:attrNameLst>
                                      </p:cBhvr>
                                    </p:animRot>
                                  </p:childTnLst>
                                </p:cTn>
                              </p:par>
                              <p:par>
                                <p:cTn id="61" presetID="42"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000"/>
                                        <p:tgtEl>
                                          <p:spTgt spid="2"/>
                                        </p:tgtEl>
                                      </p:cBhvr>
                                    </p:animEffect>
                                    <p:anim calcmode="lin" valueType="num">
                                      <p:cBhvr>
                                        <p:cTn id="64" dur="1000" fill="hold"/>
                                        <p:tgtEl>
                                          <p:spTgt spid="2"/>
                                        </p:tgtEl>
                                        <p:attrNameLst>
                                          <p:attrName>ppt_x</p:attrName>
                                        </p:attrNameLst>
                                      </p:cBhvr>
                                      <p:tavLst>
                                        <p:tav tm="0">
                                          <p:val>
                                            <p:strVal val="#ppt_x"/>
                                          </p:val>
                                        </p:tav>
                                        <p:tav tm="100000">
                                          <p:val>
                                            <p:strVal val="#ppt_x"/>
                                          </p:val>
                                        </p:tav>
                                      </p:tavLst>
                                    </p:anim>
                                    <p:anim calcmode="lin" valueType="num">
                                      <p:cBhvr>
                                        <p:cTn id="6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4"/>
                    </p:tgtEl>
                  </p:cond>
                </p:stCondLst>
                <p:endSync evt="end" delay="0">
                  <p:rtn val="all"/>
                </p:endSync>
                <p:childTnLst>
                  <p:par>
                    <p:cTn id="67" fill="hold">
                      <p:stCondLst>
                        <p:cond delay="0"/>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34"/>
                                        </p:tgtEl>
                                      </p:cBhvr>
                                    </p:animEffect>
                                    <p:anim calcmode="lin" valueType="num">
                                      <p:cBhvr>
                                        <p:cTn id="71" dur="1000"/>
                                        <p:tgtEl>
                                          <p:spTgt spid="34"/>
                                        </p:tgtEl>
                                        <p:attrNameLst>
                                          <p:attrName>ppt_x</p:attrName>
                                        </p:attrNameLst>
                                      </p:cBhvr>
                                      <p:tavLst>
                                        <p:tav tm="0">
                                          <p:val>
                                            <p:strVal val="ppt_x"/>
                                          </p:val>
                                        </p:tav>
                                        <p:tav tm="100000">
                                          <p:val>
                                            <p:strVal val="ppt_x"/>
                                          </p:val>
                                        </p:tav>
                                      </p:tavLst>
                                    </p:anim>
                                    <p:anim calcmode="lin" valueType="num">
                                      <p:cBhvr>
                                        <p:cTn id="72" dur="100" decel="100000"/>
                                        <p:tgtEl>
                                          <p:spTgt spid="34"/>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34"/>
                                        </p:tgtEl>
                                        <p:attrNameLst>
                                          <p:attrName>ppt_y</p:attrName>
                                        </p:attrNameLst>
                                      </p:cBhvr>
                                      <p:tavLst>
                                        <p:tav tm="0">
                                          <p:val>
                                            <p:strVal val="ppt_y"/>
                                          </p:val>
                                        </p:tav>
                                        <p:tav tm="100000">
                                          <p:val>
                                            <p:strVal val="ppt_y+1"/>
                                          </p:val>
                                        </p:tav>
                                      </p:tavLst>
                                    </p:anim>
                                    <p:set>
                                      <p:cBhvr>
                                        <p:cTn id="7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37" presetClass="exit" presetSubtype="0" fill="hold" nodeType="clickEffect">
                                  <p:stCondLst>
                                    <p:cond delay="0"/>
                                  </p:stCondLst>
                                  <p:childTnLst>
                                    <p:animEffect transition="out" filter="fade">
                                      <p:cBhvr>
                                        <p:cTn id="79" dur="1000"/>
                                        <p:tgtEl>
                                          <p:spTgt spid="29"/>
                                        </p:tgtEl>
                                      </p:cBhvr>
                                    </p:animEffect>
                                    <p:anim calcmode="lin" valueType="num">
                                      <p:cBhvr>
                                        <p:cTn id="80" dur="1000"/>
                                        <p:tgtEl>
                                          <p:spTgt spid="29"/>
                                        </p:tgtEl>
                                        <p:attrNameLst>
                                          <p:attrName>ppt_x</p:attrName>
                                        </p:attrNameLst>
                                      </p:cBhvr>
                                      <p:tavLst>
                                        <p:tav tm="0">
                                          <p:val>
                                            <p:strVal val="ppt_x"/>
                                          </p:val>
                                        </p:tav>
                                        <p:tav tm="100000">
                                          <p:val>
                                            <p:strVal val="ppt_x"/>
                                          </p:val>
                                        </p:tav>
                                      </p:tavLst>
                                    </p:anim>
                                    <p:anim calcmode="lin" valueType="num">
                                      <p:cBhvr>
                                        <p:cTn id="81" dur="100" decel="100000"/>
                                        <p:tgtEl>
                                          <p:spTgt spid="29"/>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29"/>
                                        </p:tgtEl>
                                        <p:attrNameLst>
                                          <p:attrName>ppt_y</p:attrName>
                                        </p:attrNameLst>
                                      </p:cBhvr>
                                      <p:tavLst>
                                        <p:tav tm="0">
                                          <p:val>
                                            <p:strVal val="ppt_y"/>
                                          </p:val>
                                        </p:tav>
                                        <p:tav tm="100000">
                                          <p:val>
                                            <p:strVal val="ppt_y+1"/>
                                          </p:val>
                                        </p:tav>
                                      </p:tavLst>
                                    </p:anim>
                                    <p:set>
                                      <p:cBhvr>
                                        <p:cTn id="83"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4" restart="whenNotActive" fill="hold" evtFilter="cancelBubble" nodeType="interactiveSeq">
                <p:stCondLst>
                  <p:cond evt="onClick" delay="0">
                    <p:tgtEl>
                      <p:spTgt spid="25"/>
                    </p:tgtEl>
                  </p:cond>
                </p:stCondLst>
                <p:endSync evt="end" delay="0">
                  <p:rtn val="all"/>
                </p:endSync>
                <p:childTnLst>
                  <p:par>
                    <p:cTn id="85" fill="hold">
                      <p:stCondLst>
                        <p:cond delay="0"/>
                      </p:stCondLst>
                      <p:childTnLst>
                        <p:par>
                          <p:cTn id="86" fill="hold">
                            <p:stCondLst>
                              <p:cond delay="0"/>
                            </p:stCondLst>
                            <p:childTnLst>
                              <p:par>
                                <p:cTn id="87" presetID="37" presetClass="exit" presetSubtype="0" fill="hold" nodeType="clickEffect">
                                  <p:stCondLst>
                                    <p:cond delay="0"/>
                                  </p:stCondLst>
                                  <p:childTnLst>
                                    <p:animEffect transition="out" filter="fade">
                                      <p:cBhvr>
                                        <p:cTn id="88" dur="1000"/>
                                        <p:tgtEl>
                                          <p:spTgt spid="25"/>
                                        </p:tgtEl>
                                      </p:cBhvr>
                                    </p:animEffect>
                                    <p:anim calcmode="lin" valueType="num">
                                      <p:cBhvr>
                                        <p:cTn id="89" dur="1000"/>
                                        <p:tgtEl>
                                          <p:spTgt spid="25"/>
                                        </p:tgtEl>
                                        <p:attrNameLst>
                                          <p:attrName>ppt_x</p:attrName>
                                        </p:attrNameLst>
                                      </p:cBhvr>
                                      <p:tavLst>
                                        <p:tav tm="0">
                                          <p:val>
                                            <p:strVal val="ppt_x"/>
                                          </p:val>
                                        </p:tav>
                                        <p:tav tm="100000">
                                          <p:val>
                                            <p:strVal val="ppt_x"/>
                                          </p:val>
                                        </p:tav>
                                      </p:tavLst>
                                    </p:anim>
                                    <p:anim calcmode="lin" valueType="num">
                                      <p:cBhvr>
                                        <p:cTn id="90" dur="100" decel="100000"/>
                                        <p:tgtEl>
                                          <p:spTgt spid="25"/>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25"/>
                                        </p:tgtEl>
                                        <p:attrNameLst>
                                          <p:attrName>ppt_y</p:attrName>
                                        </p:attrNameLst>
                                      </p:cBhvr>
                                      <p:tavLst>
                                        <p:tav tm="0">
                                          <p:val>
                                            <p:strVal val="ppt_y"/>
                                          </p:val>
                                        </p:tav>
                                        <p:tav tm="100000">
                                          <p:val>
                                            <p:strVal val="ppt_y+1"/>
                                          </p:val>
                                        </p:tav>
                                      </p:tavLst>
                                    </p:anim>
                                    <p:set>
                                      <p:cBhvr>
                                        <p:cTn id="9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37" presetClass="exit" presetSubtype="0" fill="hold" nodeType="clickEffect">
                                  <p:stCondLst>
                                    <p:cond delay="0"/>
                                  </p:stCondLst>
                                  <p:childTnLst>
                                    <p:animEffect transition="out" filter="fade">
                                      <p:cBhvr>
                                        <p:cTn id="97" dur="1000"/>
                                        <p:tgtEl>
                                          <p:spTgt spid="22"/>
                                        </p:tgtEl>
                                      </p:cBhvr>
                                    </p:animEffect>
                                    <p:anim calcmode="lin" valueType="num">
                                      <p:cBhvr>
                                        <p:cTn id="98" dur="1000"/>
                                        <p:tgtEl>
                                          <p:spTgt spid="22"/>
                                        </p:tgtEl>
                                        <p:attrNameLst>
                                          <p:attrName>ppt_x</p:attrName>
                                        </p:attrNameLst>
                                      </p:cBhvr>
                                      <p:tavLst>
                                        <p:tav tm="0">
                                          <p:val>
                                            <p:strVal val="ppt_x"/>
                                          </p:val>
                                        </p:tav>
                                        <p:tav tm="100000">
                                          <p:val>
                                            <p:strVal val="ppt_x"/>
                                          </p:val>
                                        </p:tav>
                                      </p:tavLst>
                                    </p:anim>
                                    <p:anim calcmode="lin" valueType="num">
                                      <p:cBhvr>
                                        <p:cTn id="99" dur="100" decel="100000"/>
                                        <p:tgtEl>
                                          <p:spTgt spid="22"/>
                                        </p:tgtEl>
                                        <p:attrNameLst>
                                          <p:attrName>ppt_y</p:attrName>
                                        </p:attrNameLst>
                                      </p:cBhvr>
                                      <p:tavLst>
                                        <p:tav tm="0">
                                          <p:val>
                                            <p:strVal val="ppt_y"/>
                                          </p:val>
                                        </p:tav>
                                        <p:tav tm="100000">
                                          <p:val>
                                            <p:strVal val="ppt_y-.03"/>
                                          </p:val>
                                        </p:tav>
                                      </p:tavLst>
                                    </p:anim>
                                    <p:anim calcmode="lin" valueType="num">
                                      <p:cBhvr>
                                        <p:cTn id="100" dur="900" accel="100000">
                                          <p:stCondLst>
                                            <p:cond delay="100"/>
                                          </p:stCondLst>
                                        </p:cTn>
                                        <p:tgtEl>
                                          <p:spTgt spid="22"/>
                                        </p:tgtEl>
                                        <p:attrNameLst>
                                          <p:attrName>ppt_y</p:attrName>
                                        </p:attrNameLst>
                                      </p:cBhvr>
                                      <p:tavLst>
                                        <p:tav tm="0">
                                          <p:val>
                                            <p:strVal val="ppt_y"/>
                                          </p:val>
                                        </p:tav>
                                        <p:tav tm="100000">
                                          <p:val>
                                            <p:strVal val="ppt_y+1"/>
                                          </p:val>
                                        </p:tav>
                                      </p:tavLst>
                                    </p:anim>
                                    <p:set>
                                      <p:cBhvr>
                                        <p:cTn id="10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37" presetClass="exit" presetSubtype="0" fill="hold" nodeType="clickEffect">
                                  <p:stCondLst>
                                    <p:cond delay="0"/>
                                  </p:stCondLst>
                                  <p:childTnLst>
                                    <p:animEffect transition="out" filter="fade">
                                      <p:cBhvr>
                                        <p:cTn id="106" dur="1000"/>
                                        <p:tgtEl>
                                          <p:spTgt spid="23"/>
                                        </p:tgtEl>
                                      </p:cBhvr>
                                    </p:animEffect>
                                    <p:anim calcmode="lin" valueType="num">
                                      <p:cBhvr>
                                        <p:cTn id="107" dur="1000"/>
                                        <p:tgtEl>
                                          <p:spTgt spid="23"/>
                                        </p:tgtEl>
                                        <p:attrNameLst>
                                          <p:attrName>ppt_x</p:attrName>
                                        </p:attrNameLst>
                                      </p:cBhvr>
                                      <p:tavLst>
                                        <p:tav tm="0">
                                          <p:val>
                                            <p:strVal val="ppt_x"/>
                                          </p:val>
                                        </p:tav>
                                        <p:tav tm="100000">
                                          <p:val>
                                            <p:strVal val="ppt_x"/>
                                          </p:val>
                                        </p:tav>
                                      </p:tavLst>
                                    </p:anim>
                                    <p:anim calcmode="lin" valueType="num">
                                      <p:cBhvr>
                                        <p:cTn id="108" dur="100" decel="100000"/>
                                        <p:tgtEl>
                                          <p:spTgt spid="23"/>
                                        </p:tgtEl>
                                        <p:attrNameLst>
                                          <p:attrName>ppt_y</p:attrName>
                                        </p:attrNameLst>
                                      </p:cBhvr>
                                      <p:tavLst>
                                        <p:tav tm="0">
                                          <p:val>
                                            <p:strVal val="ppt_y"/>
                                          </p:val>
                                        </p:tav>
                                        <p:tav tm="100000">
                                          <p:val>
                                            <p:strVal val="ppt_y-.03"/>
                                          </p:val>
                                        </p:tav>
                                      </p:tavLst>
                                    </p:anim>
                                    <p:anim calcmode="lin" valueType="num">
                                      <p:cBhvr>
                                        <p:cTn id="109" dur="900" accel="100000">
                                          <p:stCondLst>
                                            <p:cond delay="100"/>
                                          </p:stCondLst>
                                        </p:cTn>
                                        <p:tgtEl>
                                          <p:spTgt spid="23"/>
                                        </p:tgtEl>
                                        <p:attrNameLst>
                                          <p:attrName>ppt_y</p:attrName>
                                        </p:attrNameLst>
                                      </p:cBhvr>
                                      <p:tavLst>
                                        <p:tav tm="0">
                                          <p:val>
                                            <p:strVal val="ppt_y"/>
                                          </p:val>
                                        </p:tav>
                                        <p:tav tm="100000">
                                          <p:val>
                                            <p:strVal val="ppt_y+1"/>
                                          </p:val>
                                        </p:tav>
                                      </p:tavLst>
                                    </p:anim>
                                    <p:set>
                                      <p:cBhvr>
                                        <p:cTn id="11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1" restart="whenNotActive" fill="hold" evtFilter="cancelBubble" nodeType="interactiveSeq">
                <p:stCondLst>
                  <p:cond evt="onClick" delay="0">
                    <p:tgtEl>
                      <p:spTgt spid="24"/>
                    </p:tgtEl>
                  </p:cond>
                </p:stCondLst>
                <p:endSync evt="end" delay="0">
                  <p:rtn val="all"/>
                </p:endSync>
                <p:childTnLst>
                  <p:par>
                    <p:cTn id="112" fill="hold">
                      <p:stCondLst>
                        <p:cond delay="0"/>
                      </p:stCondLst>
                      <p:childTnLst>
                        <p:par>
                          <p:cTn id="113" fill="hold">
                            <p:stCondLst>
                              <p:cond delay="0"/>
                            </p:stCondLst>
                            <p:childTnLst>
                              <p:par>
                                <p:cTn id="114" presetID="37" presetClass="exit" presetSubtype="0" fill="hold" nodeType="clickEffect">
                                  <p:stCondLst>
                                    <p:cond delay="0"/>
                                  </p:stCondLst>
                                  <p:childTnLst>
                                    <p:animEffect transition="out" filter="fade">
                                      <p:cBhvr>
                                        <p:cTn id="115" dur="1000"/>
                                        <p:tgtEl>
                                          <p:spTgt spid="24"/>
                                        </p:tgtEl>
                                      </p:cBhvr>
                                    </p:animEffect>
                                    <p:anim calcmode="lin" valueType="num">
                                      <p:cBhvr>
                                        <p:cTn id="116" dur="1000"/>
                                        <p:tgtEl>
                                          <p:spTgt spid="24"/>
                                        </p:tgtEl>
                                        <p:attrNameLst>
                                          <p:attrName>ppt_x</p:attrName>
                                        </p:attrNameLst>
                                      </p:cBhvr>
                                      <p:tavLst>
                                        <p:tav tm="0">
                                          <p:val>
                                            <p:strVal val="ppt_x"/>
                                          </p:val>
                                        </p:tav>
                                        <p:tav tm="100000">
                                          <p:val>
                                            <p:strVal val="ppt_x"/>
                                          </p:val>
                                        </p:tav>
                                      </p:tavLst>
                                    </p:anim>
                                    <p:anim calcmode="lin" valueType="num">
                                      <p:cBhvr>
                                        <p:cTn id="117" dur="100" decel="100000"/>
                                        <p:tgtEl>
                                          <p:spTgt spid="24"/>
                                        </p:tgtEl>
                                        <p:attrNameLst>
                                          <p:attrName>ppt_y</p:attrName>
                                        </p:attrNameLst>
                                      </p:cBhvr>
                                      <p:tavLst>
                                        <p:tav tm="0">
                                          <p:val>
                                            <p:strVal val="ppt_y"/>
                                          </p:val>
                                        </p:tav>
                                        <p:tav tm="100000">
                                          <p:val>
                                            <p:strVal val="ppt_y-.03"/>
                                          </p:val>
                                        </p:tav>
                                      </p:tavLst>
                                    </p:anim>
                                    <p:anim calcmode="lin" valueType="num">
                                      <p:cBhvr>
                                        <p:cTn id="118" dur="900" accel="100000">
                                          <p:stCondLst>
                                            <p:cond delay="100"/>
                                          </p:stCondLst>
                                        </p:cTn>
                                        <p:tgtEl>
                                          <p:spTgt spid="24"/>
                                        </p:tgtEl>
                                        <p:attrNameLst>
                                          <p:attrName>ppt_y</p:attrName>
                                        </p:attrNameLst>
                                      </p:cBhvr>
                                      <p:tavLst>
                                        <p:tav tm="0">
                                          <p:val>
                                            <p:strVal val="ppt_y"/>
                                          </p:val>
                                        </p:tav>
                                        <p:tav tm="100000">
                                          <p:val>
                                            <p:strVal val="ppt_y+1"/>
                                          </p:val>
                                        </p:tav>
                                      </p:tavLst>
                                    </p:anim>
                                    <p:set>
                                      <p:cBhvr>
                                        <p:cTn id="11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37" presetClass="exit" presetSubtype="0" fill="hold" nodeType="clickEffect">
                                  <p:stCondLst>
                                    <p:cond delay="0"/>
                                  </p:stCondLst>
                                  <p:childTnLst>
                                    <p:animEffect transition="out" filter="fade">
                                      <p:cBhvr>
                                        <p:cTn id="124" dur="1000"/>
                                        <p:tgtEl>
                                          <p:spTgt spid="42"/>
                                        </p:tgtEl>
                                      </p:cBhvr>
                                    </p:animEffect>
                                    <p:anim calcmode="lin" valueType="num">
                                      <p:cBhvr>
                                        <p:cTn id="125" dur="1000"/>
                                        <p:tgtEl>
                                          <p:spTgt spid="42"/>
                                        </p:tgtEl>
                                        <p:attrNameLst>
                                          <p:attrName>ppt_x</p:attrName>
                                        </p:attrNameLst>
                                      </p:cBhvr>
                                      <p:tavLst>
                                        <p:tav tm="0">
                                          <p:val>
                                            <p:strVal val="ppt_x"/>
                                          </p:val>
                                        </p:tav>
                                        <p:tav tm="100000">
                                          <p:val>
                                            <p:strVal val="ppt_x"/>
                                          </p:val>
                                        </p:tav>
                                      </p:tavLst>
                                    </p:anim>
                                    <p:anim calcmode="lin" valueType="num">
                                      <p:cBhvr>
                                        <p:cTn id="126" dur="100" decel="100000"/>
                                        <p:tgtEl>
                                          <p:spTgt spid="42"/>
                                        </p:tgtEl>
                                        <p:attrNameLst>
                                          <p:attrName>ppt_y</p:attrName>
                                        </p:attrNameLst>
                                      </p:cBhvr>
                                      <p:tavLst>
                                        <p:tav tm="0">
                                          <p:val>
                                            <p:strVal val="ppt_y"/>
                                          </p:val>
                                        </p:tav>
                                        <p:tav tm="100000">
                                          <p:val>
                                            <p:strVal val="ppt_y-.03"/>
                                          </p:val>
                                        </p:tav>
                                      </p:tavLst>
                                    </p:anim>
                                    <p:anim calcmode="lin" valueType="num">
                                      <p:cBhvr>
                                        <p:cTn id="127" dur="900" accel="100000">
                                          <p:stCondLst>
                                            <p:cond delay="100"/>
                                          </p:stCondLst>
                                        </p:cTn>
                                        <p:tgtEl>
                                          <p:spTgt spid="42"/>
                                        </p:tgtEl>
                                        <p:attrNameLst>
                                          <p:attrName>ppt_y</p:attrName>
                                        </p:attrNameLst>
                                      </p:cBhvr>
                                      <p:tavLst>
                                        <p:tav tm="0">
                                          <p:val>
                                            <p:strVal val="ppt_y"/>
                                          </p:val>
                                        </p:tav>
                                        <p:tav tm="100000">
                                          <p:val>
                                            <p:strVal val="ppt_y+1"/>
                                          </p:val>
                                        </p:tav>
                                      </p:tavLst>
                                    </p:anim>
                                    <p:set>
                                      <p:cBhvr>
                                        <p:cTn id="128"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9" restart="whenNotActive" fill="hold" evtFilter="cancelBubble" nodeType="interactiveSeq">
                <p:stCondLst>
                  <p:cond evt="onClick" delay="0">
                    <p:tgtEl>
                      <p:spTgt spid="38"/>
                    </p:tgtEl>
                  </p:cond>
                </p:stCondLst>
                <p:endSync evt="end" delay="0">
                  <p:rtn val="all"/>
                </p:endSync>
                <p:childTnLst>
                  <p:par>
                    <p:cTn id="130" fill="hold">
                      <p:stCondLst>
                        <p:cond delay="0"/>
                      </p:stCondLst>
                      <p:childTnLst>
                        <p:par>
                          <p:cTn id="131" fill="hold">
                            <p:stCondLst>
                              <p:cond delay="0"/>
                            </p:stCondLst>
                            <p:childTnLst>
                              <p:par>
                                <p:cTn id="132" presetID="37" presetClass="exit" presetSubtype="0" fill="hold" nodeType="clickEffect">
                                  <p:stCondLst>
                                    <p:cond delay="0"/>
                                  </p:stCondLst>
                                  <p:childTnLst>
                                    <p:animEffect transition="out" filter="fade">
                                      <p:cBhvr>
                                        <p:cTn id="133" dur="1000"/>
                                        <p:tgtEl>
                                          <p:spTgt spid="38"/>
                                        </p:tgtEl>
                                      </p:cBhvr>
                                    </p:animEffect>
                                    <p:anim calcmode="lin" valueType="num">
                                      <p:cBhvr>
                                        <p:cTn id="134" dur="1000"/>
                                        <p:tgtEl>
                                          <p:spTgt spid="38"/>
                                        </p:tgtEl>
                                        <p:attrNameLst>
                                          <p:attrName>ppt_x</p:attrName>
                                        </p:attrNameLst>
                                      </p:cBhvr>
                                      <p:tavLst>
                                        <p:tav tm="0">
                                          <p:val>
                                            <p:strVal val="ppt_x"/>
                                          </p:val>
                                        </p:tav>
                                        <p:tav tm="100000">
                                          <p:val>
                                            <p:strVal val="ppt_x"/>
                                          </p:val>
                                        </p:tav>
                                      </p:tavLst>
                                    </p:anim>
                                    <p:anim calcmode="lin" valueType="num">
                                      <p:cBhvr>
                                        <p:cTn id="135" dur="100" decel="100000"/>
                                        <p:tgtEl>
                                          <p:spTgt spid="38"/>
                                        </p:tgtEl>
                                        <p:attrNameLst>
                                          <p:attrName>ppt_y</p:attrName>
                                        </p:attrNameLst>
                                      </p:cBhvr>
                                      <p:tavLst>
                                        <p:tav tm="0">
                                          <p:val>
                                            <p:strVal val="ppt_y"/>
                                          </p:val>
                                        </p:tav>
                                        <p:tav tm="100000">
                                          <p:val>
                                            <p:strVal val="ppt_y-.03"/>
                                          </p:val>
                                        </p:tav>
                                      </p:tavLst>
                                    </p:anim>
                                    <p:anim calcmode="lin" valueType="num">
                                      <p:cBhvr>
                                        <p:cTn id="136" dur="900" accel="100000">
                                          <p:stCondLst>
                                            <p:cond delay="100"/>
                                          </p:stCondLst>
                                        </p:cTn>
                                        <p:tgtEl>
                                          <p:spTgt spid="38"/>
                                        </p:tgtEl>
                                        <p:attrNameLst>
                                          <p:attrName>ppt_y</p:attrName>
                                        </p:attrNameLst>
                                      </p:cBhvr>
                                      <p:tavLst>
                                        <p:tav tm="0">
                                          <p:val>
                                            <p:strVal val="ppt_y"/>
                                          </p:val>
                                        </p:tav>
                                        <p:tav tm="100000">
                                          <p:val>
                                            <p:strVal val="ppt_y+1"/>
                                          </p:val>
                                        </p:tav>
                                      </p:tavLst>
                                    </p:anim>
                                    <p:set>
                                      <p:cBhvr>
                                        <p:cTn id="13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38"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226184" y="4959453"/>
            <a:ext cx="2963636" cy="1885950"/>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621033" y="5077008"/>
            <a:ext cx="2963636" cy="1885950"/>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723949" y="5454968"/>
            <a:ext cx="2840102" cy="955548"/>
          </a:xfrm>
          <a:prstGeom prst="rect">
            <a:avLst/>
          </a:prstGeom>
        </p:spPr>
      </p:pic>
      <p:pic>
        <p:nvPicPr>
          <p:cNvPr id="30" name="Picture 2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4674589" y="7215548"/>
            <a:ext cx="2963636" cy="1885950"/>
          </a:xfrm>
          <a:prstGeom prst="rect">
            <a:avLst/>
          </a:prstGeom>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18460" y="8599256"/>
            <a:ext cx="2840102" cy="955548"/>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7023" y="8385293"/>
            <a:ext cx="2840102" cy="955548"/>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1709602" y="5157954"/>
            <a:ext cx="2121968" cy="2128047"/>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4317300" y="7198273"/>
            <a:ext cx="2315720" cy="1876635"/>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689581" y="4481705"/>
            <a:ext cx="2630231" cy="1911357"/>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130161" y="4388964"/>
            <a:ext cx="1813940" cy="1955133"/>
          </a:xfrm>
          <a:prstGeom prst="rect">
            <a:avLst/>
          </a:prstGeom>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596219" y="3944288"/>
            <a:ext cx="2220192" cy="2265441"/>
          </a:xfrm>
          <a:prstGeom prst="rect">
            <a:avLst/>
          </a:prstGeom>
        </p:spPr>
      </p:pic>
      <p:pic>
        <p:nvPicPr>
          <p:cNvPr id="25" name="Picture 24"/>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4937768" y="6823974"/>
            <a:ext cx="2431505" cy="1612275"/>
          </a:xfrm>
          <a:prstGeom prst="rect">
            <a:avLst/>
          </a:prstGeom>
        </p:spPr>
      </p:pic>
      <p:pic>
        <p:nvPicPr>
          <p:cNvPr id="29" name="Picture 2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8471559" y="7372943"/>
            <a:ext cx="2077482" cy="1900097"/>
          </a:xfrm>
          <a:prstGeom prst="rect">
            <a:avLst/>
          </a:prstGeom>
        </p:spPr>
      </p:pic>
      <p:pic>
        <p:nvPicPr>
          <p:cNvPr id="34" name="Picture 3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539357" y="7366631"/>
            <a:ext cx="2073801" cy="1709735"/>
          </a:xfrm>
          <a:prstGeom prst="rect">
            <a:avLst/>
          </a:prstGeom>
        </p:spPr>
      </p:pic>
      <p:pic>
        <p:nvPicPr>
          <p:cNvPr id="3" name="Picture 2"/>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1621547" y="-832222"/>
            <a:ext cx="6714408" cy="3856379"/>
          </a:xfrm>
          <a:prstGeom prst="rect">
            <a:avLst/>
          </a:prstGeom>
        </p:spPr>
      </p:pic>
      <p:sp>
        <p:nvSpPr>
          <p:cNvPr id="2" name="Rounded Rectangle 1">
            <a:hlinkClick r:id="rId26" action="ppaction://hlinksldjump"/>
          </p:cNvPr>
          <p:cNvSpPr/>
          <p:nvPr/>
        </p:nvSpPr>
        <p:spPr>
          <a:xfrm>
            <a:off x="14317301" y="9371146"/>
            <a:ext cx="2011137"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1. </a:t>
            </a:r>
            <a:r>
              <a:rPr lang="en-US" sz="2700" dirty="0" err="1">
                <a:solidFill>
                  <a:srgbClr val="0000FF"/>
                </a:solidFill>
                <a:latin typeface="Calibri" panose="020F0502020204030204"/>
              </a:rPr>
              <a:t>Chăm</a:t>
            </a:r>
            <a:r>
              <a:rPr lang="en-US" sz="2700" dirty="0">
                <a:solidFill>
                  <a:srgbClr val="0000FF"/>
                </a:solidFill>
                <a:latin typeface="Calibri" panose="020F0502020204030204"/>
              </a:rPr>
              <a:t> </a:t>
            </a:r>
            <a:r>
              <a:rPr lang="en-US" sz="2700" dirty="0" err="1">
                <a:solidFill>
                  <a:srgbClr val="0000FF"/>
                </a:solidFill>
                <a:latin typeface="Calibri" panose="020F0502020204030204"/>
              </a:rPr>
              <a:t>Chỉ</a:t>
            </a:r>
            <a:endParaRPr lang="en-US" sz="2700" dirty="0">
              <a:solidFill>
                <a:srgbClr val="0000FF"/>
              </a:solidFill>
              <a:latin typeface="Calibri" panose="020F0502020204030204"/>
            </a:endParaRPr>
          </a:p>
        </p:txBody>
      </p:sp>
      <p:sp>
        <p:nvSpPr>
          <p:cNvPr id="35" name="Rounded Rectangle 34">
            <a:hlinkClick r:id="rId27" action="ppaction://hlinksldjump"/>
          </p:cNvPr>
          <p:cNvSpPr/>
          <p:nvPr/>
        </p:nvSpPr>
        <p:spPr>
          <a:xfrm>
            <a:off x="1799931" y="6763838"/>
            <a:ext cx="219529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3. </a:t>
            </a:r>
            <a:r>
              <a:rPr lang="en-US" sz="2700" dirty="0" err="1">
                <a:solidFill>
                  <a:srgbClr val="0000FF"/>
                </a:solidFill>
                <a:latin typeface="Calibri" panose="020F0502020204030204"/>
              </a:rPr>
              <a:t>Thật</a:t>
            </a:r>
            <a:r>
              <a:rPr lang="en-US" sz="2700" dirty="0">
                <a:solidFill>
                  <a:srgbClr val="0000FF"/>
                </a:solidFill>
                <a:latin typeface="Calibri" panose="020F0502020204030204"/>
              </a:rPr>
              <a:t> </a:t>
            </a:r>
            <a:r>
              <a:rPr lang="en-US" sz="2700" dirty="0" err="1">
                <a:solidFill>
                  <a:srgbClr val="0000FF"/>
                </a:solidFill>
                <a:latin typeface="Calibri" panose="020F0502020204030204"/>
              </a:rPr>
              <a:t>Thà</a:t>
            </a:r>
            <a:endParaRPr lang="en-US" sz="2700" dirty="0">
              <a:solidFill>
                <a:srgbClr val="0000FF"/>
              </a:solidFill>
              <a:latin typeface="Calibri" panose="020F0502020204030204"/>
            </a:endParaRPr>
          </a:p>
        </p:txBody>
      </p:sp>
      <p:sp>
        <p:nvSpPr>
          <p:cNvPr id="36" name="Rounded Rectangle 35">
            <a:hlinkClick r:id="rId28" action="ppaction://hlinksldjump"/>
          </p:cNvPr>
          <p:cNvSpPr/>
          <p:nvPr/>
        </p:nvSpPr>
        <p:spPr>
          <a:xfrm>
            <a:off x="7806653" y="6458367"/>
            <a:ext cx="214288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4. </a:t>
            </a:r>
            <a:r>
              <a:rPr lang="en-US" sz="2700" dirty="0" err="1">
                <a:solidFill>
                  <a:srgbClr val="0000FF"/>
                </a:solidFill>
                <a:latin typeface="Calibri" panose="020F0502020204030204"/>
              </a:rPr>
              <a:t>Cẩn</a:t>
            </a:r>
            <a:r>
              <a:rPr lang="en-US" sz="2700" dirty="0">
                <a:solidFill>
                  <a:srgbClr val="0000FF"/>
                </a:solidFill>
                <a:latin typeface="Calibri" panose="020F0502020204030204"/>
              </a:rPr>
              <a:t> </a:t>
            </a:r>
            <a:r>
              <a:rPr lang="en-US" sz="2700" dirty="0" err="1">
                <a:solidFill>
                  <a:srgbClr val="0000FF"/>
                </a:solidFill>
                <a:latin typeface="Calibri" panose="020F0502020204030204"/>
              </a:rPr>
              <a:t>Thận</a:t>
            </a:r>
            <a:endParaRPr lang="en-US" sz="2700" dirty="0">
              <a:solidFill>
                <a:srgbClr val="0000FF"/>
              </a:solidFill>
              <a:latin typeface="Calibri" panose="020F0502020204030204"/>
            </a:endParaRPr>
          </a:p>
        </p:txBody>
      </p:sp>
      <p:sp>
        <p:nvSpPr>
          <p:cNvPr id="37" name="Rounded Rectangle 36">
            <a:hlinkClick r:id="rId29" action="ppaction://hlinksldjump"/>
          </p:cNvPr>
          <p:cNvSpPr/>
          <p:nvPr/>
        </p:nvSpPr>
        <p:spPr>
          <a:xfrm>
            <a:off x="11904495" y="7405085"/>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2. </a:t>
            </a:r>
            <a:r>
              <a:rPr lang="en-US" sz="2700" dirty="0" err="1">
                <a:solidFill>
                  <a:srgbClr val="0000FF"/>
                </a:solidFill>
                <a:latin typeface="Calibri" panose="020F0502020204030204"/>
              </a:rPr>
              <a:t>Giản</a:t>
            </a:r>
            <a:r>
              <a:rPr lang="en-US" sz="2700" dirty="0">
                <a:solidFill>
                  <a:srgbClr val="0000FF"/>
                </a:solidFill>
                <a:latin typeface="Calibri" panose="020F0502020204030204"/>
              </a:rPr>
              <a:t> </a:t>
            </a:r>
            <a:r>
              <a:rPr lang="en-US" sz="2700" dirty="0" err="1">
                <a:solidFill>
                  <a:srgbClr val="0000FF"/>
                </a:solidFill>
                <a:latin typeface="Calibri" panose="020F0502020204030204"/>
              </a:rPr>
              <a:t>Dị</a:t>
            </a:r>
            <a:endParaRPr lang="en-US" sz="2700" dirty="0">
              <a:solidFill>
                <a:srgbClr val="0000FF"/>
              </a:solidFill>
              <a:latin typeface="Calibri" panose="020F0502020204030204"/>
            </a:endParaRPr>
          </a:p>
        </p:txBody>
      </p:sp>
      <p:sp>
        <p:nvSpPr>
          <p:cNvPr id="39" name="Rounded Rectangle 38">
            <a:hlinkClick r:id="rId30" action="ppaction://hlinksldjump"/>
          </p:cNvPr>
          <p:cNvSpPr/>
          <p:nvPr/>
        </p:nvSpPr>
        <p:spPr>
          <a:xfrm>
            <a:off x="15846134" y="6393062"/>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5. </a:t>
            </a:r>
            <a:r>
              <a:rPr lang="en-US" sz="2700" dirty="0" err="1">
                <a:solidFill>
                  <a:srgbClr val="0000FF"/>
                </a:solidFill>
                <a:latin typeface="Calibri" panose="020F0502020204030204"/>
              </a:rPr>
              <a:t>Vui</a:t>
            </a:r>
            <a:r>
              <a:rPr lang="en-US" sz="2700" dirty="0">
                <a:solidFill>
                  <a:srgbClr val="0000FF"/>
                </a:solidFill>
                <a:latin typeface="Calibri" panose="020F0502020204030204"/>
              </a:rPr>
              <a:t> </a:t>
            </a:r>
            <a:r>
              <a:rPr lang="en-US" sz="2700" dirty="0" err="1">
                <a:solidFill>
                  <a:srgbClr val="0000FF"/>
                </a:solidFill>
                <a:latin typeface="Calibri" panose="020F0502020204030204"/>
              </a:rPr>
              <a:t>Vẻ</a:t>
            </a:r>
            <a:endParaRPr lang="en-US" sz="2700" dirty="0">
              <a:solidFill>
                <a:srgbClr val="0000FF"/>
              </a:solidFill>
              <a:latin typeface="Calibri" panose="020F0502020204030204"/>
            </a:endParaRPr>
          </a:p>
        </p:txBody>
      </p:sp>
      <p:sp>
        <p:nvSpPr>
          <p:cNvPr id="41" name="Rounded Rectangle 40">
            <a:hlinkClick r:id="rId31" action="ppaction://hlinksldjump"/>
          </p:cNvPr>
          <p:cNvSpPr/>
          <p:nvPr/>
        </p:nvSpPr>
        <p:spPr>
          <a:xfrm>
            <a:off x="8637773" y="9463502"/>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8. </a:t>
            </a:r>
            <a:r>
              <a:rPr lang="en-US" sz="2700" dirty="0" err="1">
                <a:solidFill>
                  <a:srgbClr val="0000FF"/>
                </a:solidFill>
                <a:latin typeface="Calibri" panose="020F0502020204030204"/>
              </a:rPr>
              <a:t>Kiên</a:t>
            </a:r>
            <a:r>
              <a:rPr lang="en-US" sz="2700" dirty="0">
                <a:solidFill>
                  <a:srgbClr val="0000FF"/>
                </a:solidFill>
                <a:latin typeface="Calibri" panose="020F0502020204030204"/>
              </a:rPr>
              <a:t> </a:t>
            </a:r>
            <a:r>
              <a:rPr lang="en-US" sz="2700" dirty="0" err="1">
                <a:solidFill>
                  <a:srgbClr val="0000FF"/>
                </a:solidFill>
                <a:latin typeface="Calibri" panose="020F0502020204030204"/>
              </a:rPr>
              <a:t>Trì</a:t>
            </a:r>
            <a:endParaRPr lang="en-US" sz="2700" dirty="0">
              <a:solidFill>
                <a:srgbClr val="0000FF"/>
              </a:solidFill>
              <a:latin typeface="Calibri" panose="020F0502020204030204"/>
            </a:endParaRPr>
          </a:p>
        </p:txBody>
      </p:sp>
      <p:sp>
        <p:nvSpPr>
          <p:cNvPr id="44" name="Rounded Rectangle 43">
            <a:hlinkClick r:id="rId32" action="ppaction://hlinksldjump"/>
          </p:cNvPr>
          <p:cNvSpPr/>
          <p:nvPr/>
        </p:nvSpPr>
        <p:spPr>
          <a:xfrm>
            <a:off x="656663" y="9161924"/>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6. </a:t>
            </a:r>
            <a:r>
              <a:rPr lang="en-US" sz="2700" dirty="0" err="1">
                <a:solidFill>
                  <a:srgbClr val="0000FF"/>
                </a:solidFill>
                <a:latin typeface="Calibri" panose="020F0502020204030204"/>
              </a:rPr>
              <a:t>Tự</a:t>
            </a:r>
            <a:r>
              <a:rPr lang="en-US" sz="2700" dirty="0">
                <a:solidFill>
                  <a:srgbClr val="0000FF"/>
                </a:solidFill>
                <a:latin typeface="Calibri" panose="020F0502020204030204"/>
              </a:rPr>
              <a:t> Tin</a:t>
            </a:r>
          </a:p>
        </p:txBody>
      </p:sp>
      <p:sp>
        <p:nvSpPr>
          <p:cNvPr id="45" name="Rounded Rectangle 44">
            <a:hlinkClick r:id="rId33" action="ppaction://hlinksldjump"/>
          </p:cNvPr>
          <p:cNvSpPr/>
          <p:nvPr/>
        </p:nvSpPr>
        <p:spPr>
          <a:xfrm>
            <a:off x="5329370" y="8952416"/>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srgbClr val="0000FF"/>
                </a:solidFill>
                <a:latin typeface="Calibri" panose="020F0502020204030204"/>
              </a:rPr>
              <a:t>7. </a:t>
            </a:r>
            <a:r>
              <a:rPr lang="en-US" sz="2700" dirty="0" err="1">
                <a:solidFill>
                  <a:srgbClr val="0000FF"/>
                </a:solidFill>
                <a:latin typeface="Calibri" panose="020F0502020204030204"/>
              </a:rPr>
              <a:t>Sạch</a:t>
            </a:r>
            <a:r>
              <a:rPr lang="en-US" sz="2700" dirty="0">
                <a:solidFill>
                  <a:srgbClr val="0000FF"/>
                </a:solidFill>
                <a:latin typeface="Calibri" panose="020F0502020204030204"/>
              </a:rPr>
              <a:t> </a:t>
            </a:r>
            <a:r>
              <a:rPr lang="en-US" sz="2700" dirty="0" err="1">
                <a:solidFill>
                  <a:srgbClr val="0000FF"/>
                </a:solidFill>
                <a:latin typeface="Calibri" panose="020F0502020204030204"/>
              </a:rPr>
              <a:t>Sẽ</a:t>
            </a:r>
            <a:endParaRPr lang="en-US" sz="2700" dirty="0">
              <a:solidFill>
                <a:srgbClr val="0000FF"/>
              </a:solidFill>
              <a:latin typeface="Calibri" panose="020F0502020204030204"/>
            </a:endParaRPr>
          </a:p>
        </p:txBody>
      </p:sp>
    </p:spTree>
    <p:extLst>
      <p:ext uri="{BB962C8B-B14F-4D97-AF65-F5344CB8AC3E}">
        <p14:creationId xmlns:p14="http://schemas.microsoft.com/office/powerpoint/2010/main" val="373567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4"/>
                                        </p:tgtEl>
                                        <p:attrNameLst>
                                          <p:attrName>r</p:attrName>
                                        </p:attrNameLst>
                                      </p:cBhvr>
                                    </p:animRot>
                                    <p:animRot by="-240000">
                                      <p:cBhvr>
                                        <p:cTn id="37" dur="600" fill="hold">
                                          <p:stCondLst>
                                            <p:cond delay="600"/>
                                          </p:stCondLst>
                                        </p:cTn>
                                        <p:tgtEl>
                                          <p:spTgt spid="24"/>
                                        </p:tgtEl>
                                        <p:attrNameLst>
                                          <p:attrName>r</p:attrName>
                                        </p:attrNameLst>
                                      </p:cBhvr>
                                    </p:animRot>
                                    <p:animRot by="240000">
                                      <p:cBhvr>
                                        <p:cTn id="38" dur="600" fill="hold">
                                          <p:stCondLst>
                                            <p:cond delay="1200"/>
                                          </p:stCondLst>
                                        </p:cTn>
                                        <p:tgtEl>
                                          <p:spTgt spid="24"/>
                                        </p:tgtEl>
                                        <p:attrNameLst>
                                          <p:attrName>r</p:attrName>
                                        </p:attrNameLst>
                                      </p:cBhvr>
                                    </p:animRot>
                                    <p:animRot by="-240000">
                                      <p:cBhvr>
                                        <p:cTn id="39" dur="600" fill="hold">
                                          <p:stCondLst>
                                            <p:cond delay="1800"/>
                                          </p:stCondLst>
                                        </p:cTn>
                                        <p:tgtEl>
                                          <p:spTgt spid="24"/>
                                        </p:tgtEl>
                                        <p:attrNameLst>
                                          <p:attrName>r</p:attrName>
                                        </p:attrNameLst>
                                      </p:cBhvr>
                                    </p:animRot>
                                    <p:animRot by="120000">
                                      <p:cBhvr>
                                        <p:cTn id="40" dur="600" fill="hold">
                                          <p:stCondLst>
                                            <p:cond delay="2400"/>
                                          </p:stCondLst>
                                        </p:cTn>
                                        <p:tgtEl>
                                          <p:spTgt spid="2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9"/>
                                        </p:tgtEl>
                                        <p:attrNameLst>
                                          <p:attrName>r</p:attrName>
                                        </p:attrNameLst>
                                      </p:cBhvr>
                                    </p:animRot>
                                    <p:animRot by="-240000">
                                      <p:cBhvr>
                                        <p:cTn id="43" dur="600" fill="hold">
                                          <p:stCondLst>
                                            <p:cond delay="600"/>
                                          </p:stCondLst>
                                        </p:cTn>
                                        <p:tgtEl>
                                          <p:spTgt spid="29"/>
                                        </p:tgtEl>
                                        <p:attrNameLst>
                                          <p:attrName>r</p:attrName>
                                        </p:attrNameLst>
                                      </p:cBhvr>
                                    </p:animRot>
                                    <p:animRot by="240000">
                                      <p:cBhvr>
                                        <p:cTn id="44" dur="600" fill="hold">
                                          <p:stCondLst>
                                            <p:cond delay="1200"/>
                                          </p:stCondLst>
                                        </p:cTn>
                                        <p:tgtEl>
                                          <p:spTgt spid="29"/>
                                        </p:tgtEl>
                                        <p:attrNameLst>
                                          <p:attrName>r</p:attrName>
                                        </p:attrNameLst>
                                      </p:cBhvr>
                                    </p:animRot>
                                    <p:animRot by="-240000">
                                      <p:cBhvr>
                                        <p:cTn id="45" dur="600" fill="hold">
                                          <p:stCondLst>
                                            <p:cond delay="1800"/>
                                          </p:stCondLst>
                                        </p:cTn>
                                        <p:tgtEl>
                                          <p:spTgt spid="29"/>
                                        </p:tgtEl>
                                        <p:attrNameLst>
                                          <p:attrName>r</p:attrName>
                                        </p:attrNameLst>
                                      </p:cBhvr>
                                    </p:animRot>
                                    <p:animRot by="120000">
                                      <p:cBhvr>
                                        <p:cTn id="46" dur="600" fill="hold">
                                          <p:stCondLst>
                                            <p:cond delay="2400"/>
                                          </p:stCondLst>
                                        </p:cTn>
                                        <p:tgtEl>
                                          <p:spTgt spid="29"/>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4"/>
                                        </p:tgtEl>
                                        <p:attrNameLst>
                                          <p:attrName>r</p:attrName>
                                        </p:attrNameLst>
                                      </p:cBhvr>
                                    </p:animRot>
                                    <p:animRot by="-240000">
                                      <p:cBhvr>
                                        <p:cTn id="49" dur="600" fill="hold">
                                          <p:stCondLst>
                                            <p:cond delay="600"/>
                                          </p:stCondLst>
                                        </p:cTn>
                                        <p:tgtEl>
                                          <p:spTgt spid="34"/>
                                        </p:tgtEl>
                                        <p:attrNameLst>
                                          <p:attrName>r</p:attrName>
                                        </p:attrNameLst>
                                      </p:cBhvr>
                                    </p:animRot>
                                    <p:animRot by="240000">
                                      <p:cBhvr>
                                        <p:cTn id="50" dur="600" fill="hold">
                                          <p:stCondLst>
                                            <p:cond delay="1200"/>
                                          </p:stCondLst>
                                        </p:cTn>
                                        <p:tgtEl>
                                          <p:spTgt spid="34"/>
                                        </p:tgtEl>
                                        <p:attrNameLst>
                                          <p:attrName>r</p:attrName>
                                        </p:attrNameLst>
                                      </p:cBhvr>
                                    </p:animRot>
                                    <p:animRot by="-240000">
                                      <p:cBhvr>
                                        <p:cTn id="51" dur="600" fill="hold">
                                          <p:stCondLst>
                                            <p:cond delay="1800"/>
                                          </p:stCondLst>
                                        </p:cTn>
                                        <p:tgtEl>
                                          <p:spTgt spid="34"/>
                                        </p:tgtEl>
                                        <p:attrNameLst>
                                          <p:attrName>r</p:attrName>
                                        </p:attrNameLst>
                                      </p:cBhvr>
                                    </p:animRot>
                                    <p:animRot by="120000">
                                      <p:cBhvr>
                                        <p:cTn id="52" dur="600" fill="hold">
                                          <p:stCondLst>
                                            <p:cond delay="2400"/>
                                          </p:stCondLst>
                                        </p:cTn>
                                        <p:tgtEl>
                                          <p:spTgt spid="3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900" fill="hold">
                                          <p:stCondLst>
                                            <p:cond delay="0"/>
                                          </p:stCondLst>
                                        </p:cTn>
                                        <p:tgtEl>
                                          <p:spTgt spid="3"/>
                                        </p:tgtEl>
                                        <p:attrNameLst>
                                          <p:attrName>r</p:attrName>
                                        </p:attrNameLst>
                                      </p:cBhvr>
                                    </p:animRot>
                                    <p:animRot by="-240000">
                                      <p:cBhvr>
                                        <p:cTn id="55" dur="1800" fill="hold">
                                          <p:stCondLst>
                                            <p:cond delay="1800"/>
                                          </p:stCondLst>
                                        </p:cTn>
                                        <p:tgtEl>
                                          <p:spTgt spid="3"/>
                                        </p:tgtEl>
                                        <p:attrNameLst>
                                          <p:attrName>r</p:attrName>
                                        </p:attrNameLst>
                                      </p:cBhvr>
                                    </p:animRot>
                                    <p:animRot by="240000">
                                      <p:cBhvr>
                                        <p:cTn id="56" dur="1800" fill="hold">
                                          <p:stCondLst>
                                            <p:cond delay="3600"/>
                                          </p:stCondLst>
                                        </p:cTn>
                                        <p:tgtEl>
                                          <p:spTgt spid="3"/>
                                        </p:tgtEl>
                                        <p:attrNameLst>
                                          <p:attrName>r</p:attrName>
                                        </p:attrNameLst>
                                      </p:cBhvr>
                                    </p:animRot>
                                    <p:animRot by="-240000">
                                      <p:cBhvr>
                                        <p:cTn id="57" dur="1800" fill="hold">
                                          <p:stCondLst>
                                            <p:cond delay="5400"/>
                                          </p:stCondLst>
                                        </p:cTn>
                                        <p:tgtEl>
                                          <p:spTgt spid="3"/>
                                        </p:tgtEl>
                                        <p:attrNameLst>
                                          <p:attrName>r</p:attrName>
                                        </p:attrNameLst>
                                      </p:cBhvr>
                                    </p:animRot>
                                    <p:animRot by="120000">
                                      <p:cBhvr>
                                        <p:cTn id="58"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nodeType="clickEffect">
                                  <p:stCondLst>
                                    <p:cond delay="0"/>
                                  </p:stCondLst>
                                  <p:childTnLst>
                                    <p:animEffect transition="out" filter="fade">
                                      <p:cBhvr>
                                        <p:cTn id="63" dur="1000"/>
                                        <p:tgtEl>
                                          <p:spTgt spid="34"/>
                                        </p:tgtEl>
                                      </p:cBhvr>
                                    </p:animEffect>
                                    <p:anim calcmode="lin" valueType="num">
                                      <p:cBhvr>
                                        <p:cTn id="64" dur="1000"/>
                                        <p:tgtEl>
                                          <p:spTgt spid="34"/>
                                        </p:tgtEl>
                                        <p:attrNameLst>
                                          <p:attrName>ppt_x</p:attrName>
                                        </p:attrNameLst>
                                      </p:cBhvr>
                                      <p:tavLst>
                                        <p:tav tm="0">
                                          <p:val>
                                            <p:strVal val="ppt_x"/>
                                          </p:val>
                                        </p:tav>
                                        <p:tav tm="100000">
                                          <p:val>
                                            <p:strVal val="ppt_x"/>
                                          </p:val>
                                        </p:tav>
                                      </p:tavLst>
                                    </p:anim>
                                    <p:anim calcmode="lin" valueType="num">
                                      <p:cBhvr>
                                        <p:cTn id="65" dur="100" decel="100000"/>
                                        <p:tgtEl>
                                          <p:spTgt spid="34"/>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34"/>
                                        </p:tgtEl>
                                        <p:attrNameLst>
                                          <p:attrName>ppt_y</p:attrName>
                                        </p:attrNameLst>
                                      </p:cBhvr>
                                      <p:tavLst>
                                        <p:tav tm="0">
                                          <p:val>
                                            <p:strVal val="ppt_y"/>
                                          </p:val>
                                        </p:tav>
                                        <p:tav tm="100000">
                                          <p:val>
                                            <p:strVal val="ppt_y+1"/>
                                          </p:val>
                                        </p:tav>
                                      </p:tavLst>
                                    </p:anim>
                                    <p:set>
                                      <p:cBhvr>
                                        <p:cTn id="6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nodeType="clickEffect">
                                  <p:stCondLst>
                                    <p:cond delay="0"/>
                                  </p:stCondLst>
                                  <p:childTnLst>
                                    <p:animEffect transition="out" filter="fade">
                                      <p:cBhvr>
                                        <p:cTn id="72" dur="1000"/>
                                        <p:tgtEl>
                                          <p:spTgt spid="29"/>
                                        </p:tgtEl>
                                      </p:cBhvr>
                                    </p:animEffect>
                                    <p:anim calcmode="lin" valueType="num">
                                      <p:cBhvr>
                                        <p:cTn id="73" dur="1000"/>
                                        <p:tgtEl>
                                          <p:spTgt spid="29"/>
                                        </p:tgtEl>
                                        <p:attrNameLst>
                                          <p:attrName>ppt_x</p:attrName>
                                        </p:attrNameLst>
                                      </p:cBhvr>
                                      <p:tavLst>
                                        <p:tav tm="0">
                                          <p:val>
                                            <p:strVal val="ppt_x"/>
                                          </p:val>
                                        </p:tav>
                                        <p:tav tm="100000">
                                          <p:val>
                                            <p:strVal val="ppt_x"/>
                                          </p:val>
                                        </p:tav>
                                      </p:tavLst>
                                    </p:anim>
                                    <p:anim calcmode="lin" valueType="num">
                                      <p:cBhvr>
                                        <p:cTn id="74" dur="100" decel="100000"/>
                                        <p:tgtEl>
                                          <p:spTgt spid="29"/>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29"/>
                                        </p:tgtEl>
                                        <p:attrNameLst>
                                          <p:attrName>ppt_y</p:attrName>
                                        </p:attrNameLst>
                                      </p:cBhvr>
                                      <p:tavLst>
                                        <p:tav tm="0">
                                          <p:val>
                                            <p:strVal val="ppt_y"/>
                                          </p:val>
                                        </p:tav>
                                        <p:tav tm="100000">
                                          <p:val>
                                            <p:strVal val="ppt_y+1"/>
                                          </p:val>
                                        </p:tav>
                                      </p:tavLst>
                                    </p:anim>
                                    <p:set>
                                      <p:cBhvr>
                                        <p:cTn id="7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7" restart="whenNotActive" fill="hold" evtFilter="cancelBubble" nodeType="interactiveSeq">
                <p:stCondLst>
                  <p:cond evt="onClick" delay="0">
                    <p:tgtEl>
                      <p:spTgt spid="25"/>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nodeType="clickEffect">
                                  <p:stCondLst>
                                    <p:cond delay="0"/>
                                  </p:stCondLst>
                                  <p:childTnLst>
                                    <p:animEffect transition="out" filter="fade">
                                      <p:cBhvr>
                                        <p:cTn id="81" dur="1000"/>
                                        <p:tgtEl>
                                          <p:spTgt spid="25"/>
                                        </p:tgtEl>
                                      </p:cBhvr>
                                    </p:animEffect>
                                    <p:anim calcmode="lin" valueType="num">
                                      <p:cBhvr>
                                        <p:cTn id="82" dur="1000"/>
                                        <p:tgtEl>
                                          <p:spTgt spid="25"/>
                                        </p:tgtEl>
                                        <p:attrNameLst>
                                          <p:attrName>ppt_x</p:attrName>
                                        </p:attrNameLst>
                                      </p:cBhvr>
                                      <p:tavLst>
                                        <p:tav tm="0">
                                          <p:val>
                                            <p:strVal val="ppt_x"/>
                                          </p:val>
                                        </p:tav>
                                        <p:tav tm="100000">
                                          <p:val>
                                            <p:strVal val="ppt_x"/>
                                          </p:val>
                                        </p:tav>
                                      </p:tavLst>
                                    </p:anim>
                                    <p:anim calcmode="lin" valueType="num">
                                      <p:cBhvr>
                                        <p:cTn id="83" dur="100" decel="100000"/>
                                        <p:tgtEl>
                                          <p:spTgt spid="25"/>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25"/>
                                        </p:tgtEl>
                                        <p:attrNameLst>
                                          <p:attrName>ppt_y</p:attrName>
                                        </p:attrNameLst>
                                      </p:cBhvr>
                                      <p:tavLst>
                                        <p:tav tm="0">
                                          <p:val>
                                            <p:strVal val="ppt_y"/>
                                          </p:val>
                                        </p:tav>
                                        <p:tav tm="100000">
                                          <p:val>
                                            <p:strVal val="ppt_y+1"/>
                                          </p:val>
                                        </p:tav>
                                      </p:tavLst>
                                    </p:anim>
                                    <p:set>
                                      <p:cBhvr>
                                        <p:cTn id="85"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nodeType="clickEffect">
                                  <p:stCondLst>
                                    <p:cond delay="0"/>
                                  </p:stCondLst>
                                  <p:childTnLst>
                                    <p:animEffect transition="out" filter="fade">
                                      <p:cBhvr>
                                        <p:cTn id="90" dur="1000"/>
                                        <p:tgtEl>
                                          <p:spTgt spid="22"/>
                                        </p:tgtEl>
                                      </p:cBhvr>
                                    </p:animEffect>
                                    <p:anim calcmode="lin" valueType="num">
                                      <p:cBhvr>
                                        <p:cTn id="91" dur="1000"/>
                                        <p:tgtEl>
                                          <p:spTgt spid="22"/>
                                        </p:tgtEl>
                                        <p:attrNameLst>
                                          <p:attrName>ppt_x</p:attrName>
                                        </p:attrNameLst>
                                      </p:cBhvr>
                                      <p:tavLst>
                                        <p:tav tm="0">
                                          <p:val>
                                            <p:strVal val="ppt_x"/>
                                          </p:val>
                                        </p:tav>
                                        <p:tav tm="100000">
                                          <p:val>
                                            <p:strVal val="ppt_x"/>
                                          </p:val>
                                        </p:tav>
                                      </p:tavLst>
                                    </p:anim>
                                    <p:anim calcmode="lin" valueType="num">
                                      <p:cBhvr>
                                        <p:cTn id="92" dur="100" decel="100000"/>
                                        <p:tgtEl>
                                          <p:spTgt spid="22"/>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22"/>
                                        </p:tgtEl>
                                        <p:attrNameLst>
                                          <p:attrName>ppt_y</p:attrName>
                                        </p:attrNameLst>
                                      </p:cBhvr>
                                      <p:tavLst>
                                        <p:tav tm="0">
                                          <p:val>
                                            <p:strVal val="ppt_y"/>
                                          </p:val>
                                        </p:tav>
                                        <p:tav tm="100000">
                                          <p:val>
                                            <p:strVal val="ppt_y+1"/>
                                          </p:val>
                                        </p:tav>
                                      </p:tavLst>
                                    </p:anim>
                                    <p:set>
                                      <p:cBhvr>
                                        <p:cTn id="9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nodeType="clickEffect">
                                  <p:stCondLst>
                                    <p:cond delay="0"/>
                                  </p:stCondLst>
                                  <p:childTnLst>
                                    <p:animEffect transition="out" filter="fade">
                                      <p:cBhvr>
                                        <p:cTn id="99" dur="1000"/>
                                        <p:tgtEl>
                                          <p:spTgt spid="23"/>
                                        </p:tgtEl>
                                      </p:cBhvr>
                                    </p:animEffect>
                                    <p:anim calcmode="lin" valueType="num">
                                      <p:cBhvr>
                                        <p:cTn id="100" dur="1000"/>
                                        <p:tgtEl>
                                          <p:spTgt spid="23"/>
                                        </p:tgtEl>
                                        <p:attrNameLst>
                                          <p:attrName>ppt_x</p:attrName>
                                        </p:attrNameLst>
                                      </p:cBhvr>
                                      <p:tavLst>
                                        <p:tav tm="0">
                                          <p:val>
                                            <p:strVal val="ppt_x"/>
                                          </p:val>
                                        </p:tav>
                                        <p:tav tm="100000">
                                          <p:val>
                                            <p:strVal val="ppt_x"/>
                                          </p:val>
                                        </p:tav>
                                      </p:tavLst>
                                    </p:anim>
                                    <p:anim calcmode="lin" valueType="num">
                                      <p:cBhvr>
                                        <p:cTn id="101" dur="100" decel="100000"/>
                                        <p:tgtEl>
                                          <p:spTgt spid="23"/>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23"/>
                                        </p:tgtEl>
                                        <p:attrNameLst>
                                          <p:attrName>ppt_y</p:attrName>
                                        </p:attrNameLst>
                                      </p:cBhvr>
                                      <p:tavLst>
                                        <p:tav tm="0">
                                          <p:val>
                                            <p:strVal val="ppt_y"/>
                                          </p:val>
                                        </p:tav>
                                        <p:tav tm="100000">
                                          <p:val>
                                            <p:strVal val="ppt_y+1"/>
                                          </p:val>
                                        </p:tav>
                                      </p:tavLst>
                                    </p:anim>
                                    <p:set>
                                      <p:cBhvr>
                                        <p:cTn id="10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nodeType="clickEffect">
                                  <p:stCondLst>
                                    <p:cond delay="0"/>
                                  </p:stCondLst>
                                  <p:childTnLst>
                                    <p:animEffect transition="out" filter="fade">
                                      <p:cBhvr>
                                        <p:cTn id="108" dur="1000"/>
                                        <p:tgtEl>
                                          <p:spTgt spid="24"/>
                                        </p:tgtEl>
                                      </p:cBhvr>
                                    </p:animEffect>
                                    <p:anim calcmode="lin" valueType="num">
                                      <p:cBhvr>
                                        <p:cTn id="109" dur="1000"/>
                                        <p:tgtEl>
                                          <p:spTgt spid="24"/>
                                        </p:tgtEl>
                                        <p:attrNameLst>
                                          <p:attrName>ppt_x</p:attrName>
                                        </p:attrNameLst>
                                      </p:cBhvr>
                                      <p:tavLst>
                                        <p:tav tm="0">
                                          <p:val>
                                            <p:strVal val="ppt_x"/>
                                          </p:val>
                                        </p:tav>
                                        <p:tav tm="100000">
                                          <p:val>
                                            <p:strVal val="ppt_x"/>
                                          </p:val>
                                        </p:tav>
                                      </p:tavLst>
                                    </p:anim>
                                    <p:anim calcmode="lin" valueType="num">
                                      <p:cBhvr>
                                        <p:cTn id="110" dur="100" decel="100000"/>
                                        <p:tgtEl>
                                          <p:spTgt spid="24"/>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4"/>
                                        </p:tgtEl>
                                        <p:attrNameLst>
                                          <p:attrName>ppt_y</p:attrName>
                                        </p:attrNameLst>
                                      </p:cBhvr>
                                      <p:tavLst>
                                        <p:tav tm="0">
                                          <p:val>
                                            <p:strVal val="ppt_y"/>
                                          </p:val>
                                        </p:tav>
                                        <p:tav tm="100000">
                                          <p:val>
                                            <p:strVal val="ppt_y+1"/>
                                          </p:val>
                                        </p:tav>
                                      </p:tavLst>
                                    </p:anim>
                                    <p:set>
                                      <p:cBhvr>
                                        <p:cTn id="11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3" restart="whenNotActive" fill="hold" evtFilter="cancelBubble" nodeType="interactiveSeq">
                <p:stCondLst>
                  <p:cond evt="onClick" delay="0">
                    <p:tgtEl>
                      <p:spTgt spid="42"/>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nodeType="clickEffect">
                                  <p:stCondLst>
                                    <p:cond delay="0"/>
                                  </p:stCondLst>
                                  <p:childTnLst>
                                    <p:animEffect transition="out" filter="fade">
                                      <p:cBhvr>
                                        <p:cTn id="117" dur="1000"/>
                                        <p:tgtEl>
                                          <p:spTgt spid="42"/>
                                        </p:tgtEl>
                                      </p:cBhvr>
                                    </p:animEffect>
                                    <p:anim calcmode="lin" valueType="num">
                                      <p:cBhvr>
                                        <p:cTn id="118" dur="1000"/>
                                        <p:tgtEl>
                                          <p:spTgt spid="42"/>
                                        </p:tgtEl>
                                        <p:attrNameLst>
                                          <p:attrName>ppt_x</p:attrName>
                                        </p:attrNameLst>
                                      </p:cBhvr>
                                      <p:tavLst>
                                        <p:tav tm="0">
                                          <p:val>
                                            <p:strVal val="ppt_x"/>
                                          </p:val>
                                        </p:tav>
                                        <p:tav tm="100000">
                                          <p:val>
                                            <p:strVal val="ppt_x"/>
                                          </p:val>
                                        </p:tav>
                                      </p:tavLst>
                                    </p:anim>
                                    <p:anim calcmode="lin" valueType="num">
                                      <p:cBhvr>
                                        <p:cTn id="119" dur="100" decel="100000"/>
                                        <p:tgtEl>
                                          <p:spTgt spid="42"/>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42"/>
                                        </p:tgtEl>
                                        <p:attrNameLst>
                                          <p:attrName>ppt_y</p:attrName>
                                        </p:attrNameLst>
                                      </p:cBhvr>
                                      <p:tavLst>
                                        <p:tav tm="0">
                                          <p:val>
                                            <p:strVal val="ppt_y"/>
                                          </p:val>
                                        </p:tav>
                                        <p:tav tm="100000">
                                          <p:val>
                                            <p:strVal val="ppt_y+1"/>
                                          </p:val>
                                        </p:tav>
                                      </p:tavLst>
                                    </p:anim>
                                    <p:set>
                                      <p:cBhvr>
                                        <p:cTn id="12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2" restart="whenNotActive" fill="hold" evtFilter="cancelBubble" nodeType="interactiveSeq">
                <p:stCondLst>
                  <p:cond evt="onClick" delay="0">
                    <p:tgtEl>
                      <p:spTgt spid="3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nodeType="clickEffect">
                                  <p:stCondLst>
                                    <p:cond delay="0"/>
                                  </p:stCondLst>
                                  <p:childTnLst>
                                    <p:animEffect transition="out" filter="fade">
                                      <p:cBhvr>
                                        <p:cTn id="126" dur="1000"/>
                                        <p:tgtEl>
                                          <p:spTgt spid="38"/>
                                        </p:tgtEl>
                                      </p:cBhvr>
                                    </p:animEffect>
                                    <p:anim calcmode="lin" valueType="num">
                                      <p:cBhvr>
                                        <p:cTn id="127" dur="1000"/>
                                        <p:tgtEl>
                                          <p:spTgt spid="38"/>
                                        </p:tgtEl>
                                        <p:attrNameLst>
                                          <p:attrName>ppt_x</p:attrName>
                                        </p:attrNameLst>
                                      </p:cBhvr>
                                      <p:tavLst>
                                        <p:tav tm="0">
                                          <p:val>
                                            <p:strVal val="ppt_x"/>
                                          </p:val>
                                        </p:tav>
                                        <p:tav tm="100000">
                                          <p:val>
                                            <p:strVal val="ppt_x"/>
                                          </p:val>
                                        </p:tav>
                                      </p:tavLst>
                                    </p:anim>
                                    <p:anim calcmode="lin" valueType="num">
                                      <p:cBhvr>
                                        <p:cTn id="128" dur="100" decel="100000"/>
                                        <p:tgtEl>
                                          <p:spTgt spid="3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38"/>
                                        </p:tgtEl>
                                        <p:attrNameLst>
                                          <p:attrName>ppt_y</p:attrName>
                                        </p:attrNameLst>
                                      </p:cBhvr>
                                      <p:tavLst>
                                        <p:tav tm="0">
                                          <p:val>
                                            <p:strVal val="ppt_y"/>
                                          </p:val>
                                        </p:tav>
                                        <p:tav tm="100000">
                                          <p:val>
                                            <p:strVal val="ppt_y+1"/>
                                          </p:val>
                                        </p:tav>
                                      </p:tavLst>
                                    </p:anim>
                                    <p:set>
                                      <p:cBhvr>
                                        <p:cTn id="13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1" restart="whenNotActive" fill="hold" evtFilter="cancelBubble" nodeType="interactiveSeq">
                <p:stCondLst>
                  <p:cond evt="onClick" delay="0">
                    <p:tgtEl>
                      <p:spTgt spid="2"/>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6" restart="whenNotActive" fill="hold" evtFilter="cancelBubble" nodeType="interactiveSeq">
                <p:stCondLst>
                  <p:cond evt="onClick" delay="0">
                    <p:tgtEl>
                      <p:spTgt spid="35"/>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1" restart="whenNotActive" fill="hold" evtFilter="cancelBubble" nodeType="interactiveSeq">
                <p:stCondLst>
                  <p:cond evt="onClick" delay="0">
                    <p:tgtEl>
                      <p:spTgt spid="36"/>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51" restart="whenNotActive" fill="hold" evtFilter="cancelBubble" nodeType="interactiveSeq">
                <p:stCondLst>
                  <p:cond evt="onClick" delay="0">
                    <p:tgtEl>
                      <p:spTgt spid="39"/>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6" restart="whenNotActive" fill="hold" evtFilter="cancelBubble" nodeType="interactiveSeq">
                <p:stCondLst>
                  <p:cond evt="onClick" delay="0">
                    <p:tgtEl>
                      <p:spTgt spid="41"/>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61" restart="whenNotActive" fill="hold" evtFilter="cancelBubble" nodeType="interactiveSeq">
                <p:stCondLst>
                  <p:cond evt="onClick" delay="0">
                    <p:tgtEl>
                      <p:spTgt spid="44"/>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66" restart="whenNotActive" fill="hold" evtFilter="cancelBubble" nodeType="interactiveSeq">
                <p:stCondLst>
                  <p:cond evt="onClick" delay="0">
                    <p:tgtEl>
                      <p:spTgt spid="45"/>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 grpId="0" animBg="1"/>
      <p:bldP spid="35" grpId="0" animBg="1"/>
      <p:bldP spid="36" grpId="0" animBg="1"/>
      <p:bldP spid="37" grpId="0" animBg="1"/>
      <p:bldP spid="39" grpId="0" animBg="1"/>
      <p:bldP spid="41"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42" y="450755"/>
            <a:ext cx="16785386" cy="8077878"/>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067190" y="8429625"/>
            <a:ext cx="2963636" cy="1885950"/>
          </a:xfrm>
          <a:prstGeom prst="rect">
            <a:avLst/>
          </a:prstGeom>
        </p:spPr>
      </p:pic>
      <p:pic>
        <p:nvPicPr>
          <p:cNvPr id="12" name="Picture 11">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322968" y="7515225"/>
            <a:ext cx="2616075" cy="2120040"/>
          </a:xfrm>
          <a:prstGeom prst="rect">
            <a:avLst/>
          </a:prstGeom>
        </p:spPr>
      </p:pic>
      <p:sp>
        <p:nvSpPr>
          <p:cNvPr id="13" name="TextBox 12"/>
          <p:cNvSpPr txBox="1"/>
          <p:nvPr/>
        </p:nvSpPr>
        <p:spPr>
          <a:xfrm>
            <a:off x="2142461" y="1531703"/>
            <a:ext cx="14003079" cy="4524315"/>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sâu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A.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a:t>
            </a:r>
            <a:r>
              <a:rPr lang="en-US" sz="4800" dirty="0">
                <a:latin typeface="Times New Roman" panose="02020603050405020304" pitchFamily="18" charset="0"/>
                <a:cs typeface="Times New Roman" panose="02020603050405020304" pitchFamily="18" charset="0"/>
              </a:rPr>
              <a:t> .</a:t>
            </a:r>
          </a:p>
          <a:p>
            <a:r>
              <a:rPr lang="en-US" sz="4800" dirty="0">
                <a:latin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cs typeface="Times New Roman" panose="02020603050405020304" pitchFamily="18" charset="0"/>
              </a:rPr>
              <a:t>Quang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Trung</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Nguyễn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Huệ</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D. </a:t>
            </a:r>
            <a:r>
              <a:rPr lang="en-US" sz="4800" dirty="0" err="1">
                <a:latin typeface="Times New Roman" panose="02020603050405020304" pitchFamily="18" charset="0"/>
                <a:cs typeface="Times New Roman" panose="02020603050405020304" pitchFamily="18" charset="0"/>
              </a:rPr>
              <a:t>Nguyễn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Bỉnh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Khiêm</a:t>
            </a:r>
            <a:r>
              <a:rPr lang="en-US" sz="4800"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2983431" y="6932318"/>
            <a:ext cx="13162109" cy="923330"/>
          </a:xfrm>
          <a:prstGeom prst="rect">
            <a:avLst/>
          </a:prstGeom>
          <a:noFill/>
        </p:spPr>
        <p:txBody>
          <a:bodyPr wrap="square" rtlCol="0">
            <a:spAutoFit/>
          </a:bodyPr>
          <a:lstStyle/>
          <a:p>
            <a:pPr algn="ctr" defTabSz="1371600"/>
            <a:r>
              <a:rPr lang="en-US" sz="5400" b="1" dirty="0">
                <a:solidFill>
                  <a:srgbClr val="FF0000"/>
                </a:solidFill>
                <a:latin typeface="#9Slide03 Arima Madurai" panose="00000500000000000000" pitchFamily="2" charset="0"/>
                <a:cs typeface="#9Slide03 Arima Madurai" panose="00000500000000000000" pitchFamily="2" charset="0"/>
              </a:rPr>
              <a:t>A</a:t>
            </a:r>
            <a:endParaRPr lang="en-US" sz="54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17893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26" y="736604"/>
            <a:ext cx="16363506" cy="8077878"/>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74415" y="8738023"/>
            <a:ext cx="3506172" cy="1179647"/>
          </a:xfrm>
          <a:prstGeom prst="rect">
            <a:avLst/>
          </a:prstGeom>
        </p:spPr>
      </p:pic>
      <p:pic>
        <p:nvPicPr>
          <p:cNvPr id="8" name="Picture 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166491" y="7147347"/>
            <a:ext cx="2435709" cy="2442687"/>
          </a:xfrm>
          <a:prstGeom prst="rect">
            <a:avLst/>
          </a:prstGeom>
        </p:spPr>
      </p:pic>
      <p:sp>
        <p:nvSpPr>
          <p:cNvPr id="9" name="TextBox 8">
            <a:extLst>
              <a:ext uri="{FF2B5EF4-FFF2-40B4-BE49-F238E27FC236}">
                <a16:creationId xmlns:a16="http://schemas.microsoft.com/office/drawing/2014/main" id="{2B4EED36-50C1-4CE8-A570-F6A6C014D96D}"/>
              </a:ext>
            </a:extLst>
          </p:cNvPr>
          <p:cNvSpPr txBox="1"/>
          <p:nvPr/>
        </p:nvSpPr>
        <p:spPr>
          <a:xfrm>
            <a:off x="2157700" y="1577829"/>
            <a:ext cx="14003079" cy="5632311"/>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2. </a:t>
            </a:r>
            <a:r>
              <a:rPr lang="vi-VN" sz="4000" b="1" dirty="0">
                <a:latin typeface="Times New Roman" panose="02020603050405020304" pitchFamily="18" charset="0"/>
                <a:cs typeface="Times New Roman" panose="02020603050405020304" pitchFamily="18" charset="0"/>
              </a:rPr>
              <a:t>Ý nào dưới đây là nghệ thuật của bài “Chiều sâu của truyện Lão Hạc”?</a:t>
            </a:r>
          </a:p>
          <a:p>
            <a:pPr algn="just"/>
            <a:r>
              <a:rPr lang="vi-VN" sz="4000" dirty="0">
                <a:latin typeface="Times New Roman" panose="02020603050405020304" pitchFamily="18" charset="0"/>
                <a:cs typeface="Times New Roman" panose="02020603050405020304" pitchFamily="18" charset="0"/>
              </a:rPr>
              <a:t>A. Các luận điểm có sự gắn bó mật thiết với luận đề và được sắp xếp theo hệ thống hợp lí (phân tích bài thơ theo trình tự các câu thơ) giúp người đọc dễ theo dõi, cảm nhận.</a:t>
            </a:r>
          </a:p>
          <a:p>
            <a:pPr algn="just"/>
            <a:r>
              <a:rPr lang="vi-VN" sz="4000" dirty="0">
                <a:latin typeface="Times New Roman" panose="02020603050405020304" pitchFamily="18" charset="0"/>
                <a:cs typeface="Times New Roman" panose="02020603050405020304" pitchFamily="18" charset="0"/>
              </a:rPr>
              <a:t>B. Luận đề của văn bản được làm sáng tỏ, thuyết phục.Các lí lẽ giải thích, làm rõ luận điểm, tăng sức thuyết phục, cho bài viết.</a:t>
            </a:r>
          </a:p>
          <a:p>
            <a:pPr algn="just"/>
            <a:r>
              <a:rPr lang="vi-VN" sz="4000" dirty="0">
                <a:latin typeface="Times New Roman" panose="02020603050405020304" pitchFamily="18" charset="0"/>
                <a:cs typeface="Times New Roman" panose="02020603050405020304" pitchFamily="18" charset="0"/>
              </a:rPr>
              <a:t>C. A và B đều đúng</a:t>
            </a:r>
          </a:p>
          <a:p>
            <a:pPr algn="just"/>
            <a:r>
              <a:rPr lang="vi-VN" sz="4000" dirty="0">
                <a:latin typeface="Times New Roman" panose="02020603050405020304" pitchFamily="18" charset="0"/>
                <a:cs typeface="Times New Roman" panose="02020603050405020304" pitchFamily="18" charset="0"/>
              </a:rPr>
              <a:t>D. A và B đều sai </a:t>
            </a:r>
          </a:p>
        </p:txBody>
      </p:sp>
      <p:sp>
        <p:nvSpPr>
          <p:cNvPr id="11" name="TextBox 10">
            <a:extLst>
              <a:ext uri="{FF2B5EF4-FFF2-40B4-BE49-F238E27FC236}">
                <a16:creationId xmlns:a16="http://schemas.microsoft.com/office/drawing/2014/main" id="{80832337-57D0-4EFC-8324-A7E3C8E17EC9}"/>
              </a:ext>
            </a:extLst>
          </p:cNvPr>
          <p:cNvSpPr txBox="1"/>
          <p:nvPr/>
        </p:nvSpPr>
        <p:spPr>
          <a:xfrm>
            <a:off x="2157700" y="7272934"/>
            <a:ext cx="13162109" cy="923330"/>
          </a:xfrm>
          <a:prstGeom prst="rect">
            <a:avLst/>
          </a:prstGeom>
          <a:noFill/>
        </p:spPr>
        <p:txBody>
          <a:bodyPr wrap="square" rtlCol="0">
            <a:spAutoFit/>
          </a:bodyPr>
          <a:lstStyle/>
          <a:p>
            <a:pPr algn="ctr" defTabSz="1371600"/>
            <a:r>
              <a:rPr lang="en-US" sz="5400" dirty="0">
                <a:solidFill>
                  <a:srgbClr val="FF0000"/>
                </a:solidFill>
                <a:latin typeface="#9Slide03 Arima Madurai" panose="00000500000000000000" pitchFamily="2" charset="0"/>
                <a:cs typeface="#9Slide03 Arima Madurai" panose="00000500000000000000" pitchFamily="2" charset="0"/>
              </a:rPr>
              <a:t>C</a:t>
            </a:r>
          </a:p>
        </p:txBody>
      </p:sp>
    </p:spTree>
    <p:extLst>
      <p:ext uri="{BB962C8B-B14F-4D97-AF65-F5344CB8AC3E}">
        <p14:creationId xmlns:p14="http://schemas.microsoft.com/office/powerpoint/2010/main" val="31609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46" y="752549"/>
            <a:ext cx="16363508" cy="8077878"/>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893346" y="8401050"/>
            <a:ext cx="2963636" cy="1885950"/>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961895" y="7515226"/>
            <a:ext cx="3030020" cy="2201879"/>
          </a:xfrm>
          <a:prstGeom prst="rect">
            <a:avLst/>
          </a:prstGeom>
        </p:spPr>
      </p:pic>
      <p:sp>
        <p:nvSpPr>
          <p:cNvPr id="11" name="TextBox 10"/>
          <p:cNvSpPr txBox="1"/>
          <p:nvPr/>
        </p:nvSpPr>
        <p:spPr>
          <a:xfrm>
            <a:off x="1973451" y="1997600"/>
            <a:ext cx="14503452" cy="3785652"/>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3. </a:t>
            </a:r>
            <a:r>
              <a:rPr lang="vi-VN" sz="4000" b="1" dirty="0">
                <a:latin typeface="Times New Roman" panose="02020603050405020304" pitchFamily="18" charset="0"/>
                <a:cs typeface="Times New Roman" panose="02020603050405020304" pitchFamily="18" charset="0"/>
              </a:rPr>
              <a:t>Luận đề của văn bản là gì?</a:t>
            </a:r>
          </a:p>
          <a:p>
            <a:pPr algn="just"/>
            <a:r>
              <a:rPr lang="vi-VN" sz="4000" dirty="0">
                <a:latin typeface="Times New Roman" panose="02020603050405020304" pitchFamily="18" charset="0"/>
                <a:cs typeface="Times New Roman" panose="02020603050405020304" pitchFamily="18" charset="0"/>
              </a:rPr>
              <a:t>A. Các khía cạnh của cuộc sống </a:t>
            </a:r>
          </a:p>
          <a:p>
            <a:pPr algn="just"/>
            <a:r>
              <a:rPr lang="vi-VN" sz="4000" dirty="0">
                <a:latin typeface="Times New Roman" panose="02020603050405020304" pitchFamily="18" charset="0"/>
                <a:cs typeface="Times New Roman" panose="02020603050405020304" pitchFamily="18" charset="0"/>
              </a:rPr>
              <a:t>B. Giá trị sâu sắc về tư tưởng và nghệ thuật tiềm ẩn trong tác phẩm Lão Hạc.</a:t>
            </a:r>
          </a:p>
          <a:p>
            <a:pPr algn="just"/>
            <a:r>
              <a:rPr lang="vi-VN" sz="4000" dirty="0">
                <a:latin typeface="Times New Roman" panose="02020603050405020304" pitchFamily="18" charset="0"/>
                <a:cs typeface="Times New Roman" panose="02020603050405020304" pitchFamily="18" charset="0"/>
              </a:rPr>
              <a:t>C. Vẻ đẹp nhân vật</a:t>
            </a:r>
          </a:p>
          <a:p>
            <a:pPr algn="just"/>
            <a:r>
              <a:rPr lang="vi-VN" sz="4000" dirty="0">
                <a:latin typeface="Times New Roman" panose="02020603050405020304" pitchFamily="18" charset="0"/>
                <a:cs typeface="Times New Roman" panose="02020603050405020304" pitchFamily="18" charset="0"/>
              </a:rPr>
              <a:t>D. Điểm độc đáo trong xây dựng cốt truyện của nhà văn Nam Cao </a:t>
            </a:r>
          </a:p>
        </p:txBody>
      </p:sp>
      <p:sp>
        <p:nvSpPr>
          <p:cNvPr id="12" name="TextBox 11"/>
          <p:cNvSpPr txBox="1"/>
          <p:nvPr/>
        </p:nvSpPr>
        <p:spPr>
          <a:xfrm>
            <a:off x="2301936" y="6697016"/>
            <a:ext cx="13684128" cy="923330"/>
          </a:xfrm>
          <a:prstGeom prst="rect">
            <a:avLst/>
          </a:prstGeom>
          <a:noFill/>
        </p:spPr>
        <p:txBody>
          <a:bodyPr wrap="square" rtlCol="0">
            <a:spAutoFit/>
          </a:bodyPr>
          <a:lstStyle/>
          <a:p>
            <a:pPr algn="ctr" defTabSz="1371600"/>
            <a:r>
              <a:rPr lang="en-US" sz="5400" dirty="0">
                <a:solidFill>
                  <a:srgbClr val="FF0000"/>
                </a:solidFill>
                <a:latin typeface="#9Slide03 Arima Madurai" panose="00000500000000000000" pitchFamily="2" charset="0"/>
                <a:cs typeface="#9Slide03 Arima Madurai" panose="00000500000000000000" pitchFamily="2" charset="0"/>
              </a:rPr>
              <a:t>B</a:t>
            </a:r>
          </a:p>
        </p:txBody>
      </p:sp>
    </p:spTree>
    <p:extLst>
      <p:ext uri="{BB962C8B-B14F-4D97-AF65-F5344CB8AC3E}">
        <p14:creationId xmlns:p14="http://schemas.microsoft.com/office/powerpoint/2010/main" val="2635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51" y="437333"/>
            <a:ext cx="16254185"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62497" y="8786189"/>
            <a:ext cx="3511203" cy="1181339"/>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5068710" y="7483988"/>
            <a:ext cx="2242565" cy="2417121"/>
          </a:xfrm>
          <a:prstGeom prst="rect">
            <a:avLst/>
          </a:prstGeom>
        </p:spPr>
      </p:pic>
      <p:sp>
        <p:nvSpPr>
          <p:cNvPr id="11" name="TextBox 10"/>
          <p:cNvSpPr txBox="1"/>
          <p:nvPr/>
        </p:nvSpPr>
        <p:spPr>
          <a:xfrm>
            <a:off x="2822703" y="2157980"/>
            <a:ext cx="12983877"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hỏi</a:t>
            </a:r>
            <a:r>
              <a:rPr lang="en-US" sz="4400" b="1" dirty="0">
                <a:latin typeface="Times New Roman" panose="02020603050405020304" pitchFamily="18" charset="0"/>
                <a:cs typeface="Times New Roman" panose="02020603050405020304" pitchFamily="18" charset="0"/>
              </a:rPr>
              <a:t> ở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B. Theo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D.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2685574" y="6745276"/>
            <a:ext cx="13732524" cy="923330"/>
          </a:xfrm>
          <a:prstGeom prst="rect">
            <a:avLst/>
          </a:prstGeom>
          <a:noFill/>
        </p:spPr>
        <p:txBody>
          <a:bodyPr wrap="square" rtlCol="0">
            <a:spAutoFit/>
          </a:bodyPr>
          <a:lstStyle/>
          <a:p>
            <a:pPr algn="ctr" defTabSz="1371600"/>
            <a:r>
              <a:rPr lang="en-US" sz="5400" dirty="0">
                <a:solidFill>
                  <a:srgbClr val="FF0000"/>
                </a:solidFill>
                <a:latin typeface="#9Slide03 Arima Madurai" panose="00000500000000000000" pitchFamily="2" charset="0"/>
                <a:cs typeface="#9Slide03 Arima Madurai" panose="00000500000000000000" pitchFamily="2" charset="0"/>
              </a:rPr>
              <a:t>A</a:t>
            </a:r>
          </a:p>
        </p:txBody>
      </p:sp>
    </p:spTree>
    <p:extLst>
      <p:ext uri="{BB962C8B-B14F-4D97-AF65-F5344CB8AC3E}">
        <p14:creationId xmlns:p14="http://schemas.microsoft.com/office/powerpoint/2010/main" val="234195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9" y="497367"/>
            <a:ext cx="1629971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733135" y="8097549"/>
            <a:ext cx="3440565" cy="218945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103169" y="7021313"/>
            <a:ext cx="2577482" cy="2630013"/>
          </a:xfrm>
          <a:prstGeom prst="rect">
            <a:avLst/>
          </a:prstGeom>
        </p:spPr>
      </p:pic>
      <p:sp>
        <p:nvSpPr>
          <p:cNvPr id="11" name="TextBox 10"/>
          <p:cNvSpPr txBox="1"/>
          <p:nvPr/>
        </p:nvSpPr>
        <p:spPr>
          <a:xfrm>
            <a:off x="2320395" y="1982469"/>
            <a:ext cx="13647210" cy="3785652"/>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5. </a:t>
            </a:r>
            <a:r>
              <a:rPr lang="vi-VN" sz="4000" b="1" dirty="0">
                <a:latin typeface="Times New Roman" panose="02020603050405020304" pitchFamily="18" charset="0"/>
                <a:cs typeface="Times New Roman" panose="02020603050405020304" pitchFamily="18" charset="0"/>
              </a:rPr>
              <a:t>Nội dung phần ba (Từ việc miêu tả hoạt động...điểm then chốt này) của bài là gì? </a:t>
            </a:r>
          </a:p>
          <a:p>
            <a:pPr algn="just"/>
            <a:r>
              <a:rPr lang="vi-VN" sz="4000" dirty="0">
                <a:latin typeface="Times New Roman" panose="02020603050405020304" pitchFamily="18" charset="0"/>
                <a:cs typeface="Times New Roman" panose="02020603050405020304" pitchFamily="18" charset="0"/>
              </a:rPr>
              <a:t>A. Nghệ thuật sáng tác của Nam Cao trong truyện Lão Hạc</a:t>
            </a:r>
          </a:p>
          <a:p>
            <a:pPr algn="just"/>
            <a:r>
              <a:rPr lang="vi-VN" sz="4000" dirty="0">
                <a:latin typeface="Times New Roman" panose="02020603050405020304" pitchFamily="18" charset="0"/>
                <a:cs typeface="Times New Roman" panose="02020603050405020304" pitchFamily="18" charset="0"/>
              </a:rPr>
              <a:t>B. Những cuộc gặp gỡ, tiếp xúc của lão Hạc và ông giáo</a:t>
            </a:r>
          </a:p>
          <a:p>
            <a:pPr algn="just"/>
            <a:r>
              <a:rPr lang="vi-VN" sz="4000" dirty="0">
                <a:latin typeface="Times New Roman" panose="02020603050405020304" pitchFamily="18" charset="0"/>
                <a:cs typeface="Times New Roman" panose="02020603050405020304" pitchFamily="18" charset="0"/>
              </a:rPr>
              <a:t>C. Tình thế lựa chọn giữa cái sống và cái chết của lão Hạc</a:t>
            </a:r>
          </a:p>
          <a:p>
            <a:pPr algn="just"/>
            <a:r>
              <a:rPr lang="vi-VN" sz="4000" dirty="0">
                <a:latin typeface="Times New Roman" panose="02020603050405020304" pitchFamily="18" charset="0"/>
                <a:cs typeface="Times New Roman" panose="02020603050405020304" pitchFamily="18" charset="0"/>
              </a:rPr>
              <a:t>D. Khái quát giá trị nội dung, nghệ thuật của truyện Lão Hạc</a:t>
            </a:r>
          </a:p>
        </p:txBody>
      </p:sp>
      <p:sp>
        <p:nvSpPr>
          <p:cNvPr id="12" name="TextBox 11"/>
          <p:cNvSpPr txBox="1"/>
          <p:nvPr/>
        </p:nvSpPr>
        <p:spPr>
          <a:xfrm>
            <a:off x="2616506" y="6340685"/>
            <a:ext cx="13054988" cy="830997"/>
          </a:xfrm>
          <a:prstGeom prst="rect">
            <a:avLst/>
          </a:prstGeom>
          <a:noFill/>
        </p:spPr>
        <p:txBody>
          <a:bodyPr wrap="square" rtlCol="0">
            <a:spAutoFit/>
          </a:bodyPr>
          <a:lstStyle/>
          <a:p>
            <a:pPr algn="ctr" defTabSz="1371600"/>
            <a:r>
              <a:rPr lang="en-US" sz="4800" dirty="0">
                <a:solidFill>
                  <a:srgbClr val="FF0000"/>
                </a:solidFill>
                <a:latin typeface="#9Slide03 Arima Madurai" panose="00000500000000000000" pitchFamily="2" charset="0"/>
                <a:cs typeface="#9Slide03 Arima Madurai" panose="00000500000000000000" pitchFamily="2" charset="0"/>
              </a:rPr>
              <a:t>C</a:t>
            </a:r>
          </a:p>
        </p:txBody>
      </p:sp>
    </p:spTree>
    <p:extLst>
      <p:ext uri="{BB962C8B-B14F-4D97-AF65-F5344CB8AC3E}">
        <p14:creationId xmlns:p14="http://schemas.microsoft.com/office/powerpoint/2010/main" val="34456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11" y="545325"/>
            <a:ext cx="1669283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353700" y="9027020"/>
            <a:ext cx="3399600" cy="114379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4608535" y="7459289"/>
            <a:ext cx="2823510" cy="2327829"/>
          </a:xfrm>
          <a:prstGeom prst="rect">
            <a:avLst/>
          </a:prstGeom>
        </p:spPr>
      </p:pic>
      <p:sp>
        <p:nvSpPr>
          <p:cNvPr id="6" name="TextBox 5"/>
          <p:cNvSpPr txBox="1"/>
          <p:nvPr/>
        </p:nvSpPr>
        <p:spPr>
          <a:xfrm>
            <a:off x="1751684" y="1758368"/>
            <a:ext cx="14624892"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6. </a:t>
            </a:r>
            <a:r>
              <a:rPr lang="vi-VN" sz="4400" b="1" dirty="0">
                <a:latin typeface="Times New Roman" panose="02020603050405020304" pitchFamily="18" charset="0"/>
                <a:cs typeface="Times New Roman" panose="02020603050405020304" pitchFamily="18" charset="0"/>
              </a:rPr>
              <a:t>Nội dung phần hai (Như chúng ta thấy...các điểm nhìn khác) của bài là gì? </a:t>
            </a:r>
          </a:p>
          <a:p>
            <a:pPr algn="just"/>
            <a:r>
              <a:rPr lang="vi-VN" sz="4400" dirty="0">
                <a:latin typeface="Times New Roman" panose="02020603050405020304" pitchFamily="18" charset="0"/>
                <a:cs typeface="Times New Roman" panose="02020603050405020304" pitchFamily="18" charset="0"/>
              </a:rPr>
              <a:t>A. Nghệ thuật sáng tác của Nam Cao trong truyện Lão Hạc</a:t>
            </a:r>
          </a:p>
          <a:p>
            <a:pPr algn="just"/>
            <a:r>
              <a:rPr lang="vi-VN" sz="4400" dirty="0">
                <a:latin typeface="Times New Roman" panose="02020603050405020304" pitchFamily="18" charset="0"/>
                <a:cs typeface="Times New Roman" panose="02020603050405020304" pitchFamily="18" charset="0"/>
              </a:rPr>
              <a:t>B. Những cuộc gặp gỡ, tiếp xúc của lão Hạc và ông giáo</a:t>
            </a:r>
          </a:p>
          <a:p>
            <a:pPr algn="just"/>
            <a:r>
              <a:rPr lang="vi-VN" sz="4400" dirty="0">
                <a:latin typeface="Times New Roman" panose="02020603050405020304" pitchFamily="18" charset="0"/>
                <a:cs typeface="Times New Roman" panose="02020603050405020304" pitchFamily="18" charset="0"/>
              </a:rPr>
              <a:t>C. Tình thế lựa chọn giữa cái sống và cái chết của lão Hạc</a:t>
            </a:r>
          </a:p>
          <a:p>
            <a:pPr algn="just"/>
            <a:r>
              <a:rPr lang="vi-VN" sz="4400" dirty="0">
                <a:latin typeface="Times New Roman" panose="02020603050405020304" pitchFamily="18" charset="0"/>
                <a:cs typeface="Times New Roman" panose="02020603050405020304" pitchFamily="18" charset="0"/>
              </a:rPr>
              <a:t>D. Khái quát giá trị nội dung, nghệ thuật của truyện Lão Hạc</a:t>
            </a:r>
          </a:p>
        </p:txBody>
      </p:sp>
      <p:sp>
        <p:nvSpPr>
          <p:cNvPr id="8" name="TextBox 7"/>
          <p:cNvSpPr txBox="1"/>
          <p:nvPr/>
        </p:nvSpPr>
        <p:spPr>
          <a:xfrm>
            <a:off x="2462819" y="6419769"/>
            <a:ext cx="13557471" cy="923330"/>
          </a:xfrm>
          <a:prstGeom prst="rect">
            <a:avLst/>
          </a:prstGeom>
          <a:noFill/>
        </p:spPr>
        <p:txBody>
          <a:bodyPr wrap="square" rtlCol="0">
            <a:spAutoFit/>
          </a:bodyPr>
          <a:lstStyle/>
          <a:p>
            <a:pPr algn="ctr" defTabSz="1371600"/>
            <a:r>
              <a:rPr lang="en-US" sz="5400" b="1" dirty="0">
                <a:solidFill>
                  <a:srgbClr val="FF0000"/>
                </a:solidFill>
                <a:latin typeface="#9Slide03 Arima Madurai" panose="00000500000000000000" pitchFamily="2" charset="0"/>
                <a:cs typeface="#9Slide03 Arima Madurai" panose="00000500000000000000" pitchFamily="2" charset="0"/>
              </a:rPr>
              <a:t>B</a:t>
            </a:r>
          </a:p>
        </p:txBody>
      </p:sp>
    </p:spTree>
    <p:extLst>
      <p:ext uri="{BB962C8B-B14F-4D97-AF65-F5344CB8AC3E}">
        <p14:creationId xmlns:p14="http://schemas.microsoft.com/office/powerpoint/2010/main" val="29127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303" y="561162"/>
            <a:ext cx="15694647"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3614012" y="7730223"/>
            <a:ext cx="4017792" cy="2556777"/>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14134367" y="7207394"/>
            <a:ext cx="3296384" cy="2185757"/>
          </a:xfrm>
          <a:prstGeom prst="rect">
            <a:avLst/>
          </a:prstGeom>
        </p:spPr>
      </p:pic>
      <p:sp>
        <p:nvSpPr>
          <p:cNvPr id="6" name="TextBox 5"/>
          <p:cNvSpPr txBox="1"/>
          <p:nvPr/>
        </p:nvSpPr>
        <p:spPr>
          <a:xfrm>
            <a:off x="3352800" y="1428416"/>
            <a:ext cx="8927444" cy="3785652"/>
          </a:xfrm>
          <a:prstGeom prst="rect">
            <a:avLst/>
          </a:prstGeom>
          <a:noFill/>
        </p:spPr>
        <p:txBody>
          <a:bodyPr wrap="none" rtlCol="0">
            <a:spAutoFit/>
          </a:bodyPr>
          <a:lstStyle/>
          <a:p>
            <a:pPr algn="just"/>
            <a:r>
              <a:rPr lang="en-US" sz="4800" b="1" dirty="0">
                <a:latin typeface="Times New Roman" panose="02020603050405020304" pitchFamily="18" charset="0"/>
                <a:cs typeface="Times New Roman" panose="02020603050405020304" pitchFamily="18" charset="0"/>
              </a:rPr>
              <a:t>7. </a:t>
            </a:r>
            <a:r>
              <a:rPr lang="en-US" sz="4800" b="1" dirty="0" err="1">
                <a:latin typeface="Times New Roman" panose="02020603050405020304" pitchFamily="18" charset="0"/>
                <a:cs typeface="Times New Roman" panose="02020603050405020304" pitchFamily="18" charset="0"/>
              </a:rPr>
              <a:t>Quê</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ở </a:t>
            </a:r>
            <a:r>
              <a:rPr lang="en-US" sz="4800" b="1" dirty="0" err="1">
                <a:latin typeface="Times New Roman" panose="02020603050405020304" pitchFamily="18" charset="0"/>
                <a:cs typeface="Times New Roman" panose="02020603050405020304" pitchFamily="18" charset="0"/>
              </a:rPr>
              <a:t>đâu</a:t>
            </a:r>
            <a:r>
              <a:rPr lang="en-US" sz="4800" b="1" dirty="0">
                <a:latin typeface="Times New Roman" panose="02020603050405020304" pitchFamily="18" charset="0"/>
                <a:cs typeface="Times New Roman" panose="02020603050405020304" pitchFamily="18" charset="0"/>
              </a:rPr>
              <a:t>?</a:t>
            </a:r>
          </a:p>
          <a:p>
            <a:pPr algn="just"/>
            <a:r>
              <a:rPr lang="en-US" sz="4800" dirty="0">
                <a:latin typeface="Times New Roman" panose="02020603050405020304" pitchFamily="18" charset="0"/>
                <a:cs typeface="Times New Roman" panose="02020603050405020304" pitchFamily="18" charset="0"/>
              </a:rPr>
              <a:t>A. Nam </a:t>
            </a:r>
            <a:r>
              <a:rPr lang="en-US" sz="4800" dirty="0" err="1">
                <a:latin typeface="Times New Roman" panose="02020603050405020304" pitchFamily="18" charset="0"/>
                <a:cs typeface="Times New Roman" panose="02020603050405020304" pitchFamily="18" charset="0"/>
              </a:rPr>
              <a:t>Định</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cs typeface="Times New Roman" panose="02020603050405020304" pitchFamily="18" charset="0"/>
              </a:rPr>
              <a:t>Bắc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Giang</a:t>
            </a:r>
            <a:r>
              <a:rPr lang="en-US" sz="4800" dirty="0">
                <a:latin typeface="Times New Roman" panose="02020603050405020304" pitchFamily="18" charset="0"/>
                <a:cs typeface="Times New Roman" panose="02020603050405020304" pitchFamily="18" charset="0"/>
              </a:rPr>
              <a:t>  </a:t>
            </a:r>
          </a:p>
          <a:p>
            <a:pPr algn="just"/>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An</a:t>
            </a:r>
          </a:p>
          <a:p>
            <a:pPr algn="just"/>
            <a:r>
              <a:rPr lang="en-US" sz="4800" dirty="0">
                <a:latin typeface="Times New Roman" panose="02020603050405020304" pitchFamily="18" charset="0"/>
                <a:cs typeface="Times New Roman" panose="02020603050405020304" pitchFamily="18" charset="0"/>
              </a:rPr>
              <a:t>D. </a:t>
            </a:r>
            <a:r>
              <a:rPr lang="en-US" sz="4800" dirty="0" err="1">
                <a:latin typeface="Times New Roman" panose="02020603050405020304" pitchFamily="18" charset="0"/>
                <a:cs typeface="Times New Roman" panose="02020603050405020304" pitchFamily="18" charset="0"/>
              </a:rPr>
              <a:t>Hà</a:t>
            </a:r>
            <a:r>
              <a:rPr lang="en-US" sz="4800" dirty="0">
                <a:latin typeface="Times New Roman" panose="02020603050405020304" pitchFamily="18" charset="0"/>
                <a:cs typeface="Times New Roman" panose="02020603050405020304" pitchFamily="18" charset="0"/>
              </a:rPr>
              <a:t> Nam </a:t>
            </a:r>
          </a:p>
        </p:txBody>
      </p:sp>
      <p:sp>
        <p:nvSpPr>
          <p:cNvPr id="8" name="TextBox 7"/>
          <p:cNvSpPr txBox="1"/>
          <p:nvPr/>
        </p:nvSpPr>
        <p:spPr>
          <a:xfrm>
            <a:off x="4263510" y="6081322"/>
            <a:ext cx="7776090" cy="877163"/>
          </a:xfrm>
          <a:prstGeom prst="rect">
            <a:avLst/>
          </a:prstGeom>
          <a:noFill/>
        </p:spPr>
        <p:txBody>
          <a:bodyPr wrap="square" rtlCol="0">
            <a:spAutoFit/>
          </a:bodyPr>
          <a:lstStyle/>
          <a:p>
            <a:pPr algn="ctr" defTabSz="1371600"/>
            <a:r>
              <a:rPr lang="en-US" sz="5100" b="1" dirty="0">
                <a:solidFill>
                  <a:srgbClr val="FF0000"/>
                </a:solidFill>
                <a:latin typeface="#9Slide03 Arima Madurai" panose="00000500000000000000" pitchFamily="2" charset="0"/>
                <a:cs typeface="#9Slide03 Arima Madurai" panose="00000500000000000000" pitchFamily="2" charset="0"/>
              </a:rPr>
              <a:t>B</a:t>
            </a:r>
            <a:endParaRPr lang="en-US" sz="5100" b="1" dirty="0">
              <a:solidFill>
                <a:srgbClr val="FF0000"/>
              </a:solidFill>
              <a:latin typeface="Calibri" panose="020F0502020204030204"/>
            </a:endParaRPr>
          </a:p>
        </p:txBody>
      </p:sp>
    </p:spTree>
    <p:extLst>
      <p:ext uri="{BB962C8B-B14F-4D97-AF65-F5344CB8AC3E}">
        <p14:creationId xmlns:p14="http://schemas.microsoft.com/office/powerpoint/2010/main" val="25534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642" y="535340"/>
            <a:ext cx="15491637"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207379" y="8849328"/>
            <a:ext cx="3966321" cy="1334463"/>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14560479" y="7248463"/>
            <a:ext cx="2901291" cy="2653565"/>
          </a:xfrm>
          <a:prstGeom prst="rect">
            <a:avLst/>
          </a:prstGeom>
        </p:spPr>
      </p:pic>
      <p:sp>
        <p:nvSpPr>
          <p:cNvPr id="6" name="TextBox 5"/>
          <p:cNvSpPr txBox="1"/>
          <p:nvPr/>
        </p:nvSpPr>
        <p:spPr>
          <a:xfrm>
            <a:off x="2209800" y="1737191"/>
            <a:ext cx="13217553"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8.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ngắn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Hạc</a:t>
            </a:r>
            <a:r>
              <a:rPr lang="en-US" sz="4400" b="1" dirty="0">
                <a:latin typeface="Times New Roman" panose="02020603050405020304" pitchFamily="18" charset="0"/>
                <a:cs typeface="Times New Roman" panose="02020603050405020304" pitchFamily="18" charset="0"/>
              </a:rPr>
              <a:t>?</a:t>
            </a:r>
            <a:endParaRPr lang="vi-VN" sz="4400" dirty="0">
              <a:latin typeface="+mj-lt"/>
            </a:endParaRPr>
          </a:p>
        </p:txBody>
      </p:sp>
      <p:sp>
        <p:nvSpPr>
          <p:cNvPr id="8" name="TextBox 7"/>
          <p:cNvSpPr txBox="1"/>
          <p:nvPr/>
        </p:nvSpPr>
        <p:spPr>
          <a:xfrm>
            <a:off x="2417776" y="3923440"/>
            <a:ext cx="12801600" cy="2585323"/>
          </a:xfrm>
          <a:prstGeom prst="rect">
            <a:avLst/>
          </a:prstGeom>
          <a:noFill/>
        </p:spPr>
        <p:txBody>
          <a:bodyPr wrap="square" rtlCol="0">
            <a:spAutoFit/>
          </a:bodyPr>
          <a:lstStyle/>
          <a:p>
            <a:pPr algn="ctr" defTabSz="1371600"/>
            <a:r>
              <a:rPr lang="en-US" sz="5400" b="1" dirty="0" err="1">
                <a:solidFill>
                  <a:srgbClr val="FF0000"/>
                </a:solidFill>
                <a:latin typeface="#9Slide03 Arima Madurai" panose="00000500000000000000" pitchFamily="2" charset="0"/>
                <a:cs typeface="#9Slide03 Arima Madurai" panose="00000500000000000000" pitchFamily="2" charset="0"/>
              </a:rPr>
              <a:t>Giúp</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em</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hiểu</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sâu</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sắc</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đầy</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đủ</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hơn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về</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một</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khía</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cạnh</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một</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nội</a:t>
            </a:r>
            <a:r>
              <a:rPr lang="en-US" sz="5400" b="1" dirty="0">
                <a:solidFill>
                  <a:srgbClr val="FF0000"/>
                </a:solidFill>
                <a:latin typeface="#9Slide03 Arima Madurai" panose="00000500000000000000" pitchFamily="2" charset="0"/>
                <a:cs typeface="#9Slide03 Arima Madurai" panose="00000500000000000000" pitchFamily="2" charset="0"/>
              </a:rPr>
              <a:t> dung </a:t>
            </a:r>
            <a:r>
              <a:rPr lang="en-US" sz="5400" b="1" dirty="0" err="1">
                <a:solidFill>
                  <a:srgbClr val="FF0000"/>
                </a:solidFill>
                <a:latin typeface="#9Slide03 Arima Madurai" panose="00000500000000000000" pitchFamily="2" charset="0"/>
                <a:cs typeface="#9Slide03 Arima Madurai" panose="00000500000000000000" pitchFamily="2" charset="0"/>
              </a:rPr>
              <a:t>và</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toàn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bộ</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văn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bản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cả</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về</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giá</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trị</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nội</a:t>
            </a:r>
            <a:r>
              <a:rPr lang="en-US" sz="5400" b="1" dirty="0">
                <a:solidFill>
                  <a:srgbClr val="FF0000"/>
                </a:solidFill>
                <a:latin typeface="#9Slide03 Arima Madurai" panose="00000500000000000000" pitchFamily="2" charset="0"/>
                <a:cs typeface="#9Slide03 Arima Madurai" panose="00000500000000000000" pitchFamily="2" charset="0"/>
              </a:rPr>
              <a:t> dung </a:t>
            </a:r>
            <a:r>
              <a:rPr lang="en-US" sz="5400" b="1" dirty="0" err="1">
                <a:solidFill>
                  <a:srgbClr val="FF0000"/>
                </a:solidFill>
                <a:latin typeface="#9Slide03 Arima Madurai" panose="00000500000000000000" pitchFamily="2" charset="0"/>
                <a:cs typeface="#9Slide03 Arima Madurai" panose="00000500000000000000" pitchFamily="2" charset="0"/>
              </a:rPr>
              <a:t>và</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nghệ</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thuật</a:t>
            </a:r>
            <a:endParaRPr lang="en-US" sz="5400" b="1" dirty="0">
              <a:solidFill>
                <a:srgbClr val="FF0000"/>
              </a:solidFill>
              <a:latin typeface="Calibri" panose="020F0502020204030204"/>
            </a:endParaRPr>
          </a:p>
        </p:txBody>
      </p:sp>
    </p:spTree>
    <p:extLst>
      <p:ext uri="{BB962C8B-B14F-4D97-AF65-F5344CB8AC3E}">
        <p14:creationId xmlns:p14="http://schemas.microsoft.com/office/powerpoint/2010/main" val="297057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A6872BB-A089-1129-D985-93F97AE9CB4C}"/>
              </a:ext>
            </a:extLst>
          </p:cNvPr>
          <p:cNvSpPr/>
          <p:nvPr/>
        </p:nvSpPr>
        <p:spPr>
          <a:xfrm>
            <a:off x="1594316" y="847591"/>
            <a:ext cx="11182092" cy="8537045"/>
          </a:xfrm>
          <a:custGeom>
            <a:avLst/>
            <a:gdLst/>
            <a:ahLst/>
            <a:cxnLst/>
            <a:rect l="l" t="t" r="r" b="b"/>
            <a:pathLst>
              <a:path w="11182092" h="8537045">
                <a:moveTo>
                  <a:pt x="0" y="0"/>
                </a:moveTo>
                <a:lnTo>
                  <a:pt x="11182092" y="0"/>
                </a:lnTo>
                <a:lnTo>
                  <a:pt x="11182092" y="8537044"/>
                </a:lnTo>
                <a:lnTo>
                  <a:pt x="0" y="8537044"/>
                </a:lnTo>
                <a:lnTo>
                  <a:pt x="0" y="0"/>
                </a:lnTo>
                <a:close/>
              </a:path>
            </a:pathLst>
          </a:custGeom>
          <a:blipFill>
            <a:blip r:embed="rId3"/>
            <a:stretch>
              <a:fillRect b="-38"/>
            </a:stretch>
          </a:blipFill>
        </p:spPr>
      </p:sp>
      <p:sp>
        <p:nvSpPr>
          <p:cNvPr id="4" name="TextBox 4">
            <a:extLst>
              <a:ext uri="{FF2B5EF4-FFF2-40B4-BE49-F238E27FC236}">
                <a16:creationId xmlns:a16="http://schemas.microsoft.com/office/drawing/2014/main" id="{88066F1E-4133-F8F4-1D5F-DACFB7BA2538}"/>
              </a:ext>
            </a:extLst>
          </p:cNvPr>
          <p:cNvSpPr txBox="1"/>
          <p:nvPr/>
        </p:nvSpPr>
        <p:spPr>
          <a:xfrm>
            <a:off x="2471454" y="2594254"/>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
        <p:nvSpPr>
          <p:cNvPr id="5" name="Freeform 6">
            <a:extLst>
              <a:ext uri="{FF2B5EF4-FFF2-40B4-BE49-F238E27FC236}">
                <a16:creationId xmlns:a16="http://schemas.microsoft.com/office/drawing/2014/main" id="{771DEE1E-CB21-5909-80A8-1079DE6F53A1}"/>
              </a:ext>
            </a:extLst>
          </p:cNvPr>
          <p:cNvSpPr/>
          <p:nvPr/>
        </p:nvSpPr>
        <p:spPr>
          <a:xfrm rot="-4340266">
            <a:off x="472267" y="-27783"/>
            <a:ext cx="2670104" cy="2623377"/>
          </a:xfrm>
          <a:custGeom>
            <a:avLst/>
            <a:gdLst/>
            <a:ahLst/>
            <a:cxnLst/>
            <a:rect l="l" t="t" r="r" b="b"/>
            <a:pathLst>
              <a:path w="2670104" h="2623377">
                <a:moveTo>
                  <a:pt x="0" y="0"/>
                </a:moveTo>
                <a:lnTo>
                  <a:pt x="2670104" y="0"/>
                </a:lnTo>
                <a:lnTo>
                  <a:pt x="2670104" y="2623377"/>
                </a:lnTo>
                <a:lnTo>
                  <a:pt x="0" y="2623377"/>
                </a:lnTo>
                <a:lnTo>
                  <a:pt x="0" y="0"/>
                </a:lnTo>
                <a:close/>
              </a:path>
            </a:pathLst>
          </a:custGeom>
          <a:blipFill>
            <a:blip r:embed="rId4"/>
            <a:stretch>
              <a:fillRect/>
            </a:stretch>
          </a:blipFill>
          <a:ln cap="sq">
            <a:noFill/>
            <a:prstDash val="solid"/>
            <a:miter/>
          </a:ln>
        </p:spPr>
      </p:sp>
      <p:pic>
        <p:nvPicPr>
          <p:cNvPr id="8" name="Picture 7">
            <a:extLst>
              <a:ext uri="{FF2B5EF4-FFF2-40B4-BE49-F238E27FC236}">
                <a16:creationId xmlns:a16="http://schemas.microsoft.com/office/drawing/2014/main" id="{78D61538-59F4-A3CA-CF60-DBB718FF69B4}"/>
              </a:ext>
            </a:extLst>
          </p:cNvPr>
          <p:cNvPicPr>
            <a:picLocks noChangeAspect="1"/>
          </p:cNvPicPr>
          <p:nvPr/>
        </p:nvPicPr>
        <p:blipFill>
          <a:blip r:embed="rId5">
            <a:duotone>
              <a:schemeClr val="bg2">
                <a:shade val="45000"/>
                <a:satMod val="135000"/>
              </a:schemeClr>
              <a:prstClr val="white"/>
            </a:duotone>
          </a:blip>
          <a:stretch>
            <a:fillRect/>
          </a:stretch>
        </p:blipFill>
        <p:spPr>
          <a:xfrm rot="20517650">
            <a:off x="-460727" y="4968146"/>
            <a:ext cx="3729639" cy="5827562"/>
          </a:xfrm>
          <a:prstGeom prst="rect">
            <a:avLst/>
          </a:prstGeom>
        </p:spPr>
      </p:pic>
      <p:sp>
        <p:nvSpPr>
          <p:cNvPr id="2" name="Freeform 2">
            <a:extLst>
              <a:ext uri="{FF2B5EF4-FFF2-40B4-BE49-F238E27FC236}">
                <a16:creationId xmlns:a16="http://schemas.microsoft.com/office/drawing/2014/main" id="{4FA96530-D307-49F6-DC1A-E01609E39E04}"/>
              </a:ext>
            </a:extLst>
          </p:cNvPr>
          <p:cNvSpPr/>
          <p:nvPr/>
        </p:nvSpPr>
        <p:spPr>
          <a:xfrm>
            <a:off x="11887704" y="1283905"/>
            <a:ext cx="6400296" cy="9324833"/>
          </a:xfrm>
          <a:custGeom>
            <a:avLst/>
            <a:gdLst/>
            <a:ahLst/>
            <a:cxnLst/>
            <a:rect l="l" t="t" r="r" b="b"/>
            <a:pathLst>
              <a:path w="6400296" h="9324833">
                <a:moveTo>
                  <a:pt x="0" y="0"/>
                </a:moveTo>
                <a:lnTo>
                  <a:pt x="6400295" y="0"/>
                </a:lnTo>
                <a:lnTo>
                  <a:pt x="6400295" y="9324833"/>
                </a:lnTo>
                <a:lnTo>
                  <a:pt x="0" y="9324833"/>
                </a:lnTo>
                <a:lnTo>
                  <a:pt x="0" y="0"/>
                </a:lnTo>
                <a:close/>
              </a:path>
            </a:pathLst>
          </a:custGeom>
          <a:blipFill>
            <a:blip r:embed="rId6"/>
            <a:stretch>
              <a:fillRect/>
            </a:stretch>
          </a:blipFill>
        </p:spPr>
      </p:sp>
    </p:spTree>
    <p:extLst>
      <p:ext uri="{BB962C8B-B14F-4D97-AF65-F5344CB8AC3E}">
        <p14:creationId xmlns:p14="http://schemas.microsoft.com/office/powerpoint/2010/main" val="414479512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3">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201F2F00-A3F3-F4D3-5805-CA3066A3401A}"/>
              </a:ext>
            </a:extLst>
          </p:cNvPr>
          <p:cNvSpPr/>
          <p:nvPr/>
        </p:nvSpPr>
        <p:spPr>
          <a:xfrm rot="5400000">
            <a:off x="14662659" y="-4907213"/>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4"/>
            <a:stretch>
              <a:fillRect/>
            </a:stretch>
          </a:blipFill>
        </p:spPr>
      </p:sp>
      <p:sp>
        <p:nvSpPr>
          <p:cNvPr id="9" name="TextBox 12">
            <a:extLst>
              <a:ext uri="{FF2B5EF4-FFF2-40B4-BE49-F238E27FC236}">
                <a16:creationId xmlns:a16="http://schemas.microsoft.com/office/drawing/2014/main" id="{10A8811A-ED4B-E7DF-BEF8-C970065DF3C6}"/>
              </a:ext>
            </a:extLst>
          </p:cNvPr>
          <p:cNvSpPr txBox="1"/>
          <p:nvPr/>
        </p:nvSpPr>
        <p:spPr>
          <a:xfrm>
            <a:off x="2209800" y="2705100"/>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1DCBE1B-5CDE-A995-C59E-3E241A5E7E24}"/>
              </a:ext>
            </a:extLst>
          </p:cNvPr>
          <p:cNvSpPr/>
          <p:nvPr/>
        </p:nvSpPr>
        <p:spPr>
          <a:xfrm>
            <a:off x="2223655" y="4016826"/>
            <a:ext cx="13778345" cy="1446550"/>
          </a:xfrm>
          <a:prstGeom prst="rect">
            <a:avLst/>
          </a:prstGeom>
        </p:spPr>
        <p:txBody>
          <a:bodyPr wrap="square">
            <a:spAutoFit/>
          </a:bodyPr>
          <a:lstStyle/>
          <a:p>
            <a:pPr algn="just" defTabSz="1828800"/>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Khắc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kỉ</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kiềm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chế</a:t>
            </a:r>
            <a:r>
              <a:rPr lang="en-US" sz="4400" dirty="0">
                <a:solidFill>
                  <a:prstClr val="black"/>
                </a:solidFill>
                <a:latin typeface="Times New Roman" panose="02020603050405020304" pitchFamily="18" charset="0"/>
                <a:cs typeface="Times New Roman" panose="02020603050405020304" pitchFamily="18" charset="0"/>
              </a:rPr>
              <a:t> ham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gò</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khuôn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khổ</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đức</a:t>
            </a:r>
            <a:r>
              <a:rPr lang="en-US" sz="4400" dirty="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id="{8D1A0E7E-9A7D-749C-CE72-6DE277F7D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6400" y="5905500"/>
            <a:ext cx="5181600" cy="5181600"/>
          </a:xfrm>
          <a:prstGeom prst="rect">
            <a:avLst/>
          </a:prstGeom>
        </p:spPr>
      </p:pic>
      <p:sp>
        <p:nvSpPr>
          <p:cNvPr id="5" name="Rectangle 4">
            <a:extLst>
              <a:ext uri="{FF2B5EF4-FFF2-40B4-BE49-F238E27FC236}">
                <a16:creationId xmlns:a16="http://schemas.microsoft.com/office/drawing/2014/main" id="{E1F9C6F6-79E6-5991-3042-88337F09B9ED}"/>
              </a:ext>
            </a:extLst>
          </p:cNvPr>
          <p:cNvSpPr/>
          <p:nvPr/>
        </p:nvSpPr>
        <p:spPr>
          <a:xfrm>
            <a:off x="2209800" y="7170835"/>
            <a:ext cx="13778345" cy="769441"/>
          </a:xfrm>
          <a:prstGeom prst="rect">
            <a:avLst/>
          </a:prstGeom>
        </p:spPr>
        <p:txBody>
          <a:bodyPr wrap="square">
            <a:spAutoFit/>
          </a:bodyPr>
          <a:lstStyle/>
          <a:p>
            <a:pPr algn="just" defTabSz="1828800"/>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Cảnh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huống</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huống</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0DF8F4F-AFCC-903A-5082-8F77AFE25130}"/>
              </a:ext>
            </a:extLst>
          </p:cNvPr>
          <p:cNvSpPr/>
          <p:nvPr/>
        </p:nvSpPr>
        <p:spPr>
          <a:xfrm>
            <a:off x="2209800" y="5456191"/>
            <a:ext cx="13778345" cy="1446550"/>
          </a:xfrm>
          <a:prstGeom prst="rect">
            <a:avLst/>
          </a:prstGeom>
        </p:spPr>
        <p:txBody>
          <a:bodyPr wrap="square">
            <a:spAutoFit/>
          </a:bodyPr>
          <a:lstStyle/>
          <a:p>
            <a:pPr algn="just" defTabSz="1828800"/>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Lòng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đốc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giáo</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5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2CE9E5C-5C76-459F-4F00-A20BC892E9C4}"/>
              </a:ext>
            </a:extLst>
          </p:cNvPr>
          <p:cNvSpPr/>
          <p:nvPr/>
        </p:nvSpPr>
        <p:spPr>
          <a:xfrm>
            <a:off x="351126" y="2705358"/>
            <a:ext cx="17585748" cy="7315200"/>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3">
              <a:extLst>
                <a:ext uri="{BEBA8EAE-BF5A-486C-A8C5-ECC9F3942E4B}">
                  <a14:imgProps xmlns:a14="http://schemas.microsoft.com/office/drawing/2010/main">
                    <a14:imgLayer r:embed="rId4">
                      <a14:imgEffect>
                        <a14:artisticGlowDiffused/>
                      </a14:imgEffect>
                      <a14:imgEffect>
                        <a14:saturation sat="33000"/>
                      </a14:imgEffect>
                    </a14:imgLayer>
                  </a14:imgProps>
                </a:ext>
              </a:extLst>
            </a:blip>
            <a:stretch>
              <a:fillRect/>
            </a:stretch>
          </a:blipFill>
        </p:spPr>
      </p:sp>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5">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41255" y="1535026"/>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A997519-5159-5C23-E102-C66674A6F2B9}"/>
              </a:ext>
            </a:extLst>
          </p:cNvPr>
          <p:cNvSpPr txBox="1"/>
          <p:nvPr/>
        </p:nvSpPr>
        <p:spPr>
          <a:xfrm>
            <a:off x="6096000" y="2785630"/>
            <a:ext cx="11840874" cy="769441"/>
          </a:xfrm>
          <a:prstGeom prst="rect">
            <a:avLst/>
          </a:prstGeom>
          <a:noFill/>
        </p:spPr>
        <p:txBody>
          <a:bodyPr wrap="square">
            <a:spAutoFit/>
          </a:bodyPr>
          <a:lstStyle/>
          <a:p>
            <a:pPr algn="just" defTabSz="1828756"/>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Tên</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đầy</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đủ</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Ngô</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Văn</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Giá</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sinh</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năm</a:t>
            </a:r>
            <a:r>
              <a:rPr lang="fr-FR" sz="4400" dirty="0">
                <a:solidFill>
                  <a:prstClr val="black"/>
                </a:solidFill>
                <a:latin typeface="Times New Roman" panose="02020603050405020304" pitchFamily="18" charset="0"/>
                <a:cs typeface="Times New Roman" panose="02020603050405020304" pitchFamily="18" charset="0"/>
              </a:rPr>
              <a:t> 1959)</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3324546-D08A-BFAC-FC4D-73A2DFE2A4A0}"/>
              </a:ext>
            </a:extLst>
          </p:cNvPr>
          <p:cNvSpPr txBox="1"/>
          <p:nvPr/>
        </p:nvSpPr>
        <p:spPr>
          <a:xfrm>
            <a:off x="6078682" y="3764459"/>
            <a:ext cx="11523518" cy="769441"/>
          </a:xfrm>
          <a:prstGeom prst="rect">
            <a:avLst/>
          </a:prstGeom>
          <a:noFill/>
        </p:spPr>
        <p:txBody>
          <a:bodyPr wrap="square">
            <a:spAutoFit/>
          </a:bodyPr>
          <a:lstStyle/>
          <a:p>
            <a:pPr algn="just" defTabSz="1828756"/>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Bắc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Giang</a:t>
            </a:r>
            <a:endParaRPr lang="en-US" altLang="en-US" sz="4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65B3A8F-A684-B97C-94F8-E1310C563A1F}"/>
              </a:ext>
            </a:extLst>
          </p:cNvPr>
          <p:cNvSpPr txBox="1"/>
          <p:nvPr/>
        </p:nvSpPr>
        <p:spPr>
          <a:xfrm>
            <a:off x="6078682" y="4686300"/>
            <a:ext cx="11523518" cy="1446550"/>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văn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văn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tế</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97F1E69-8B99-4A5C-2F66-4D16BCC9758A}"/>
              </a:ext>
            </a:extLst>
          </p:cNvPr>
          <p:cNvSpPr txBox="1"/>
          <p:nvPr/>
        </p:nvSpPr>
        <p:spPr>
          <a:xfrm>
            <a:off x="6092536" y="6438900"/>
            <a:ext cx="11509663" cy="2800767"/>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Sáng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tiêu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Một</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khoảng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trời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văn</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học</a:t>
            </a:r>
            <a:r>
              <a:rPr lang="en-US" sz="4400" i="1" dirty="0">
                <a:solidFill>
                  <a:schemeClr val="tx1"/>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tiểu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Vũ</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Bằng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bên</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trời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thương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nhớ</a:t>
            </a:r>
            <a:r>
              <a:rPr lang="en-US" sz="4400" i="1" dirty="0">
                <a:solidFill>
                  <a:schemeClr val="tx1"/>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chuyên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luận</a:t>
            </a:r>
            <a:r>
              <a:rPr lang="en-US" sz="4400"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Đời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sống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và</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đời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viết</a:t>
            </a:r>
            <a:r>
              <a:rPr lang="en-US" sz="4400" i="1" dirty="0">
                <a:solidFill>
                  <a:schemeClr val="tx1"/>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tiểu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chân</a:t>
            </a:r>
            <a:r>
              <a:rPr lang="en-US" sz="4400" dirty="0">
                <a:solidFill>
                  <a:schemeClr val="tx1"/>
                </a:solidFill>
                <a:latin typeface="Times New Roman" panose="02020603050405020304" pitchFamily="18" charset="0"/>
                <a:cs typeface="Times New Roman" panose="02020603050405020304" pitchFamily="18" charset="0"/>
              </a:rPr>
              <a:t> dung)…</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6" name="Freeform 6">
            <a:extLst>
              <a:ext uri="{FF2B5EF4-FFF2-40B4-BE49-F238E27FC236}">
                <a16:creationId xmlns:a16="http://schemas.microsoft.com/office/drawing/2014/main" id="{4CF16975-3F39-BFF1-0D25-80279C258DC6}"/>
              </a:ext>
            </a:extLst>
          </p:cNvPr>
          <p:cNvSpPr/>
          <p:nvPr/>
        </p:nvSpPr>
        <p:spPr>
          <a:xfrm rot="5400000">
            <a:off x="13085255" y="-4838258"/>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6"/>
            <a:stretch>
              <a:fillRect/>
            </a:stretch>
          </a:blipFill>
        </p:spPr>
      </p:sp>
      <p:pic>
        <p:nvPicPr>
          <p:cNvPr id="7" name="Picture 6"/>
          <p:cNvPicPr>
            <a:picLocks noChangeAspect="1"/>
          </p:cNvPicPr>
          <p:nvPr/>
        </p:nvPicPr>
        <p:blipFill>
          <a:blip r:embed="rId7"/>
          <a:stretch>
            <a:fillRect/>
          </a:stretch>
        </p:blipFill>
        <p:spPr>
          <a:xfrm>
            <a:off x="924653" y="3178194"/>
            <a:ext cx="4669402" cy="6369527"/>
          </a:xfrm>
          <a:prstGeom prst="rect">
            <a:avLst/>
          </a:prstGeom>
        </p:spPr>
      </p:pic>
    </p:spTree>
    <p:extLst>
      <p:ext uri="{BB962C8B-B14F-4D97-AF65-F5344CB8AC3E}">
        <p14:creationId xmlns:p14="http://schemas.microsoft.com/office/powerpoint/2010/main" val="20087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FD9395-EBAD-1087-2AE4-B6A16E7F3FA7}"/>
              </a:ext>
            </a:extLst>
          </p:cNvPr>
          <p:cNvPicPr>
            <a:picLocks noChangeAspect="1"/>
          </p:cNvPicPr>
          <p:nvPr/>
        </p:nvPicPr>
        <p:blipFill>
          <a:blip r:embed="rId3">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9" name="TextBox 12">
            <a:extLst>
              <a:ext uri="{FF2B5EF4-FFF2-40B4-BE49-F238E27FC236}">
                <a16:creationId xmlns:a16="http://schemas.microsoft.com/office/drawing/2014/main" id="{FE9E781C-0A94-5C3D-3818-489A7E90101D}"/>
              </a:ext>
            </a:extLst>
          </p:cNvPr>
          <p:cNvSpPr txBox="1"/>
          <p:nvPr/>
        </p:nvSpPr>
        <p:spPr>
          <a:xfrm>
            <a:off x="1222285"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5B9C8CB9-2CDE-03DF-C9D1-F8B2A0BA391F}"/>
              </a:ext>
            </a:extLst>
          </p:cNvPr>
          <p:cNvSpPr txBox="1"/>
          <p:nvPr/>
        </p:nvSpPr>
        <p:spPr>
          <a:xfrm>
            <a:off x="1300305" y="4000500"/>
            <a:ext cx="5024295" cy="4062651"/>
          </a:xfrm>
          <a:prstGeom prst="rect">
            <a:avLst/>
          </a:prstGeom>
        </p:spPr>
        <p:txBody>
          <a:bodyPr wrap="square" lIns="0" tIns="0" rIns="0" bIns="0" rtlCol="0" anchor="t">
            <a:spAutoFit/>
          </a:bodyPr>
          <a:lstStyle/>
          <a:p>
            <a:pPr marL="496569" lvl="1"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thông</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do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soạn</a:t>
            </a:r>
            <a:endParaRPr lang="en-US" sz="4400" dirty="0">
              <a:latin typeface="Times New Roman" panose="02020603050405020304" pitchFamily="18" charset="0"/>
              <a:cs typeface="Times New Roman" panose="02020603050405020304" pitchFamily="18" charset="0"/>
            </a:endParaRPr>
          </a:p>
        </p:txBody>
      </p:sp>
      <p:sp>
        <p:nvSpPr>
          <p:cNvPr id="11" name="TextBox 12">
            <a:extLst>
              <a:ext uri="{FF2B5EF4-FFF2-40B4-BE49-F238E27FC236}">
                <a16:creationId xmlns:a16="http://schemas.microsoft.com/office/drawing/2014/main" id="{142B7FB8-3915-4103-8251-BC73F8CF1A3B}"/>
              </a:ext>
            </a:extLst>
          </p:cNvPr>
          <p:cNvSpPr txBox="1"/>
          <p:nvPr/>
        </p:nvSpPr>
        <p:spPr>
          <a:xfrm>
            <a:off x="10987963"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DF6E51A8-6897-269F-F411-FC1BD0116697}"/>
              </a:ext>
            </a:extLst>
          </p:cNvPr>
          <p:cNvSpPr txBox="1"/>
          <p:nvPr/>
        </p:nvSpPr>
        <p:spPr>
          <a:xfrm>
            <a:off x="11065983" y="4000500"/>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sp>
        <p:nvSpPr>
          <p:cNvPr id="22" name="TextBox 12">
            <a:extLst>
              <a:ext uri="{FF2B5EF4-FFF2-40B4-BE49-F238E27FC236}">
                <a16:creationId xmlns:a16="http://schemas.microsoft.com/office/drawing/2014/main" id="{EEA1FC32-97E8-423A-1C6E-C0D4B1378291}"/>
              </a:ext>
            </a:extLst>
          </p:cNvPr>
          <p:cNvSpPr txBox="1"/>
          <p:nvPr/>
        </p:nvSpPr>
        <p:spPr>
          <a:xfrm>
            <a:off x="10663480" y="6383103"/>
            <a:ext cx="5829300" cy="747833"/>
          </a:xfrm>
          <a:prstGeom prst="rect">
            <a:avLst/>
          </a:prstGeom>
        </p:spPr>
        <p:txBody>
          <a:bodyPr wrap="square" lIns="0" tIns="0" rIns="0" bIns="0" rtlCol="0" anchor="t">
            <a:spAutoFit/>
          </a:bodyPr>
          <a:lstStyle/>
          <a:p>
            <a:pPr marL="496569" lvl="1" algn="ctr">
              <a:lnSpc>
                <a:spcPts val="6439"/>
              </a:lnSpc>
            </a:pPr>
            <a:r>
              <a:rPr lang="en-US" sz="4400" b="1" dirty="0">
                <a:latin typeface="Times New Roman" panose="02020603050405020304" pitchFamily="18" charset="0"/>
                <a:cs typeface="Times New Roman" panose="02020603050405020304" pitchFamily="18" charset="0"/>
              </a:rPr>
              <a:t>PTBĐ</a:t>
            </a:r>
          </a:p>
        </p:txBody>
      </p:sp>
      <p:sp>
        <p:nvSpPr>
          <p:cNvPr id="23" name="TextBox 12">
            <a:extLst>
              <a:ext uri="{FF2B5EF4-FFF2-40B4-BE49-F238E27FC236}">
                <a16:creationId xmlns:a16="http://schemas.microsoft.com/office/drawing/2014/main" id="{6F104B8C-24A7-0770-01A2-6C8BB5D64A69}"/>
              </a:ext>
            </a:extLst>
          </p:cNvPr>
          <p:cNvSpPr txBox="1"/>
          <p:nvPr/>
        </p:nvSpPr>
        <p:spPr>
          <a:xfrm>
            <a:off x="11093760" y="7444228"/>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p:txBody>
      </p:sp>
      <p:sp>
        <p:nvSpPr>
          <p:cNvPr id="24" name="Freeform 3">
            <a:extLst>
              <a:ext uri="{FF2B5EF4-FFF2-40B4-BE49-F238E27FC236}">
                <a16:creationId xmlns:a16="http://schemas.microsoft.com/office/drawing/2014/main" id="{19706C48-9670-6951-6857-2BF66932968A}"/>
              </a:ext>
            </a:extLst>
          </p:cNvPr>
          <p:cNvSpPr/>
          <p:nvPr/>
        </p:nvSpPr>
        <p:spPr>
          <a:xfrm rot="13258799">
            <a:off x="-2267980" y="8340710"/>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4"/>
            <a:stretch>
              <a:fillRect/>
            </a:stretch>
          </a:blipFill>
        </p:spPr>
      </p:sp>
      <p:sp>
        <p:nvSpPr>
          <p:cNvPr id="25" name="Freeform 10">
            <a:extLst>
              <a:ext uri="{FF2B5EF4-FFF2-40B4-BE49-F238E27FC236}">
                <a16:creationId xmlns:a16="http://schemas.microsoft.com/office/drawing/2014/main" id="{4D719477-8FE3-E586-8E4D-774244B17D68}"/>
              </a:ext>
            </a:extLst>
          </p:cNvPr>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5"/>
            <a:stretch>
              <a:fillRect/>
            </a:stretch>
          </a:blipFill>
        </p:spPr>
      </p:sp>
      <p:grpSp>
        <p:nvGrpSpPr>
          <p:cNvPr id="17" name="Google Shape;938;p36"/>
          <p:cNvGrpSpPr/>
          <p:nvPr/>
        </p:nvGrpSpPr>
        <p:grpSpPr>
          <a:xfrm>
            <a:off x="7242700" y="3390385"/>
            <a:ext cx="4048797" cy="4053843"/>
            <a:chOff x="3076045" y="1254969"/>
            <a:chExt cx="2991910" cy="3090763"/>
          </a:xfrm>
        </p:grpSpPr>
        <p:sp>
          <p:nvSpPr>
            <p:cNvPr id="18" name="Google Shape;939;p36"/>
            <p:cNvSpPr/>
            <p:nvPr/>
          </p:nvSpPr>
          <p:spPr>
            <a:xfrm>
              <a:off x="4625698" y="1367669"/>
              <a:ext cx="1442257" cy="2364460"/>
            </a:xfrm>
            <a:custGeom>
              <a:avLst/>
              <a:gdLst/>
              <a:ahLst/>
              <a:cxnLst/>
              <a:rect l="l" t="t" r="r" b="b"/>
              <a:pathLst>
                <a:path w="13015" h="21337" extrusionOk="0">
                  <a:moveTo>
                    <a:pt x="24" y="1"/>
                  </a:moveTo>
                  <a:lnTo>
                    <a:pt x="2359" y="2733"/>
                  </a:lnTo>
                  <a:lnTo>
                    <a:pt x="0" y="5465"/>
                  </a:lnTo>
                  <a:cubicBezTo>
                    <a:pt x="1193" y="5540"/>
                    <a:pt x="2385" y="5912"/>
                    <a:pt x="3452" y="6508"/>
                  </a:cubicBezTo>
                  <a:cubicBezTo>
                    <a:pt x="5290" y="7577"/>
                    <a:pt x="6631" y="9316"/>
                    <a:pt x="7177" y="11376"/>
                  </a:cubicBezTo>
                  <a:cubicBezTo>
                    <a:pt x="7700" y="13339"/>
                    <a:pt x="7475" y="15376"/>
                    <a:pt x="6557" y="17164"/>
                  </a:cubicBezTo>
                  <a:lnTo>
                    <a:pt x="5687" y="16667"/>
                  </a:lnTo>
                  <a:lnTo>
                    <a:pt x="7302" y="21336"/>
                  </a:lnTo>
                  <a:lnTo>
                    <a:pt x="12145" y="20393"/>
                  </a:lnTo>
                  <a:lnTo>
                    <a:pt x="11276" y="19896"/>
                  </a:lnTo>
                  <a:cubicBezTo>
                    <a:pt x="12071" y="18406"/>
                    <a:pt x="12592" y="16790"/>
                    <a:pt x="12790" y="15127"/>
                  </a:cubicBezTo>
                  <a:cubicBezTo>
                    <a:pt x="13015" y="13389"/>
                    <a:pt x="12890" y="11674"/>
                    <a:pt x="12443" y="9985"/>
                  </a:cubicBezTo>
                  <a:cubicBezTo>
                    <a:pt x="11996" y="8296"/>
                    <a:pt x="11227" y="6733"/>
                    <a:pt x="10183" y="5342"/>
                  </a:cubicBezTo>
                  <a:cubicBezTo>
                    <a:pt x="9091" y="3901"/>
                    <a:pt x="7749" y="2709"/>
                    <a:pt x="6160" y="1815"/>
                  </a:cubicBezTo>
                  <a:cubicBezTo>
                    <a:pt x="4296" y="722"/>
                    <a:pt x="2160" y="100"/>
                    <a:pt x="24" y="1"/>
                  </a:cubicBezTo>
                  <a:close/>
                </a:path>
              </a:pathLst>
            </a:custGeom>
            <a:solidFill>
              <a:schemeClr val="accent4">
                <a:lumMod val="20000"/>
                <a:lumOff val="80000"/>
              </a:schemeClr>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371600"/>
              <a:endParaRPr sz="3600" b="1">
                <a:solidFill>
                  <a:prstClr val="black"/>
                </a:solidFill>
                <a:latin typeface="#9Slide03 Arima Madurai" panose="00000500000000000000" pitchFamily="2" charset="0"/>
                <a:cs typeface="#9Slide03 Arima Madurai" panose="00000500000000000000" pitchFamily="2" charset="0"/>
              </a:endParaRPr>
            </a:p>
          </p:txBody>
        </p:sp>
        <p:sp>
          <p:nvSpPr>
            <p:cNvPr id="19" name="Google Shape;940;p36"/>
            <p:cNvSpPr/>
            <p:nvPr/>
          </p:nvSpPr>
          <p:spPr>
            <a:xfrm>
              <a:off x="3197167" y="3173198"/>
              <a:ext cx="2625761" cy="1172534"/>
            </a:xfrm>
            <a:custGeom>
              <a:avLst/>
              <a:gdLst/>
              <a:ahLst/>
              <a:cxnLst/>
              <a:rect l="l" t="t" r="r" b="b"/>
              <a:pathLst>
                <a:path w="23695" h="10581" extrusionOk="0">
                  <a:moveTo>
                    <a:pt x="1615" y="1"/>
                  </a:moveTo>
                  <a:lnTo>
                    <a:pt x="0" y="4670"/>
                  </a:lnTo>
                  <a:lnTo>
                    <a:pt x="870" y="4149"/>
                  </a:lnTo>
                  <a:cubicBezTo>
                    <a:pt x="1764" y="5614"/>
                    <a:pt x="2881" y="6855"/>
                    <a:pt x="4222" y="7875"/>
                  </a:cubicBezTo>
                  <a:cubicBezTo>
                    <a:pt x="5613" y="8918"/>
                    <a:pt x="7179" y="9687"/>
                    <a:pt x="8868" y="10134"/>
                  </a:cubicBezTo>
                  <a:cubicBezTo>
                    <a:pt x="10010" y="10432"/>
                    <a:pt x="11177" y="10581"/>
                    <a:pt x="12345" y="10581"/>
                  </a:cubicBezTo>
                  <a:cubicBezTo>
                    <a:pt x="12915" y="10581"/>
                    <a:pt x="13462" y="10557"/>
                    <a:pt x="14008" y="10482"/>
                  </a:cubicBezTo>
                  <a:cubicBezTo>
                    <a:pt x="15796" y="10259"/>
                    <a:pt x="17511" y="9687"/>
                    <a:pt x="19075" y="8793"/>
                  </a:cubicBezTo>
                  <a:cubicBezTo>
                    <a:pt x="20962" y="7700"/>
                    <a:pt x="22552" y="6186"/>
                    <a:pt x="23694" y="4372"/>
                  </a:cubicBezTo>
                  <a:lnTo>
                    <a:pt x="23694" y="4372"/>
                  </a:lnTo>
                  <a:lnTo>
                    <a:pt x="20193" y="5043"/>
                  </a:lnTo>
                  <a:lnTo>
                    <a:pt x="19001" y="1616"/>
                  </a:lnTo>
                  <a:cubicBezTo>
                    <a:pt x="18330" y="2609"/>
                    <a:pt x="17412" y="3454"/>
                    <a:pt x="16369" y="4074"/>
                  </a:cubicBezTo>
                  <a:cubicBezTo>
                    <a:pt x="15151" y="4769"/>
                    <a:pt x="13760" y="5143"/>
                    <a:pt x="12369" y="5143"/>
                  </a:cubicBezTo>
                  <a:cubicBezTo>
                    <a:pt x="11673" y="5143"/>
                    <a:pt x="10954" y="5067"/>
                    <a:pt x="10283" y="4869"/>
                  </a:cubicBezTo>
                  <a:cubicBezTo>
                    <a:pt x="8321" y="4348"/>
                    <a:pt x="6656" y="3130"/>
                    <a:pt x="5589" y="1441"/>
                  </a:cubicBezTo>
                  <a:lnTo>
                    <a:pt x="6458" y="944"/>
                  </a:lnTo>
                  <a:lnTo>
                    <a:pt x="1615" y="1"/>
                  </a:lnTo>
                  <a:close/>
                </a:path>
              </a:pathLst>
            </a:custGeom>
            <a:solidFill>
              <a:srgbClr val="F1E8F8"/>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371600"/>
              <a:endParaRPr sz="3600" b="1">
                <a:solidFill>
                  <a:prstClr val="black"/>
                </a:solidFill>
                <a:latin typeface="#9Slide03 Arima Madurai" panose="00000500000000000000" pitchFamily="2" charset="0"/>
                <a:cs typeface="#9Slide03 Arima Madurai" panose="00000500000000000000" pitchFamily="2" charset="0"/>
              </a:endParaRPr>
            </a:p>
          </p:txBody>
        </p:sp>
        <p:sp>
          <p:nvSpPr>
            <p:cNvPr id="20" name="Google Shape;941;p36"/>
            <p:cNvSpPr/>
            <p:nvPr/>
          </p:nvSpPr>
          <p:spPr>
            <a:xfrm>
              <a:off x="3076045" y="1254969"/>
              <a:ext cx="1811050" cy="2292652"/>
            </a:xfrm>
            <a:custGeom>
              <a:avLst/>
              <a:gdLst/>
              <a:ahLst/>
              <a:cxnLst/>
              <a:rect l="l" t="t" r="r" b="b"/>
              <a:pathLst>
                <a:path w="16343" h="20689" extrusionOk="0">
                  <a:moveTo>
                    <a:pt x="13114" y="1"/>
                  </a:moveTo>
                  <a:lnTo>
                    <a:pt x="13114" y="1018"/>
                  </a:lnTo>
                  <a:cubicBezTo>
                    <a:pt x="11425" y="1067"/>
                    <a:pt x="9786" y="1415"/>
                    <a:pt x="8222" y="2087"/>
                  </a:cubicBezTo>
                  <a:cubicBezTo>
                    <a:pt x="6633" y="2756"/>
                    <a:pt x="5192" y="3726"/>
                    <a:pt x="3950" y="4968"/>
                  </a:cubicBezTo>
                  <a:cubicBezTo>
                    <a:pt x="2708" y="6210"/>
                    <a:pt x="1739" y="7650"/>
                    <a:pt x="1069" y="9240"/>
                  </a:cubicBezTo>
                  <a:cubicBezTo>
                    <a:pt x="374" y="10903"/>
                    <a:pt x="0" y="12667"/>
                    <a:pt x="0" y="14479"/>
                  </a:cubicBezTo>
                  <a:cubicBezTo>
                    <a:pt x="0" y="16641"/>
                    <a:pt x="523" y="18777"/>
                    <a:pt x="1516" y="20688"/>
                  </a:cubicBezTo>
                  <a:lnTo>
                    <a:pt x="2708" y="17311"/>
                  </a:lnTo>
                  <a:lnTo>
                    <a:pt x="6259" y="18006"/>
                  </a:lnTo>
                  <a:cubicBezTo>
                    <a:pt x="5739" y="16913"/>
                    <a:pt x="5441" y="15697"/>
                    <a:pt x="5441" y="14479"/>
                  </a:cubicBezTo>
                  <a:cubicBezTo>
                    <a:pt x="5441" y="12343"/>
                    <a:pt x="6285" y="10333"/>
                    <a:pt x="7799" y="8816"/>
                  </a:cubicBezTo>
                  <a:cubicBezTo>
                    <a:pt x="9240" y="7376"/>
                    <a:pt x="11103" y="6557"/>
                    <a:pt x="13114" y="6458"/>
                  </a:cubicBezTo>
                  <a:lnTo>
                    <a:pt x="13114" y="7475"/>
                  </a:lnTo>
                  <a:lnTo>
                    <a:pt x="16343" y="3750"/>
                  </a:lnTo>
                  <a:lnTo>
                    <a:pt x="13114" y="1"/>
                  </a:lnTo>
                  <a:close/>
                </a:path>
              </a:pathLst>
            </a:custGeom>
            <a:solidFill>
              <a:schemeClr val="accent6">
                <a:lumMod val="20000"/>
                <a:lumOff val="80000"/>
              </a:schemeClr>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371600"/>
              <a:endParaRPr sz="3600" b="1" dirty="0">
                <a:solidFill>
                  <a:prstClr val="black"/>
                </a:solidFill>
                <a:latin typeface="#9Slide03 Arima Madurai" panose="00000500000000000000" pitchFamily="2" charset="0"/>
                <a:cs typeface="#9Slide03 Arima Madurai" panose="00000500000000000000" pitchFamily="2" charset="0"/>
              </a:endParaRPr>
            </a:p>
          </p:txBody>
        </p:sp>
        <p:sp>
          <p:nvSpPr>
            <p:cNvPr id="26" name="Google Shape;943;p36"/>
            <p:cNvSpPr txBox="1"/>
            <p:nvPr/>
          </p:nvSpPr>
          <p:spPr>
            <a:xfrm>
              <a:off x="4057650" y="1569944"/>
              <a:ext cx="465300" cy="255300"/>
            </a:xfrm>
            <a:prstGeom prst="rect">
              <a:avLst/>
            </a:prstGeom>
            <a:noFill/>
            <a:ln>
              <a:noFill/>
            </a:ln>
          </p:spPr>
          <p:txBody>
            <a:bodyPr spcFirstLastPara="1" wrap="square" lIns="182850" tIns="182850" rIns="182850" bIns="182850" anchor="ctr" anchorCtr="0">
              <a:noAutofit/>
            </a:bodyPr>
            <a:lstStyle/>
            <a:p>
              <a:pPr algn="ctr" defTabSz="1371600"/>
              <a:endParaRPr sz="4200" b="1" dirty="0">
                <a:solidFill>
                  <a:prstClr val="black"/>
                </a:solidFill>
                <a:latin typeface="#9Slide03 Arima Madurai" panose="00000500000000000000" pitchFamily="2" charset="0"/>
                <a:ea typeface="Fira Sans Extra Condensed Medium"/>
                <a:cs typeface="#9Slide03 Arima Madurai" panose="00000500000000000000" pitchFamily="2" charset="0"/>
                <a:sym typeface="Fira Sans Extra Condensed Medium"/>
              </a:endParaRPr>
            </a:p>
          </p:txBody>
        </p:sp>
        <p:sp>
          <p:nvSpPr>
            <p:cNvPr id="27" name="Google Shape;944;p36"/>
            <p:cNvSpPr txBox="1"/>
            <p:nvPr/>
          </p:nvSpPr>
          <p:spPr>
            <a:xfrm>
              <a:off x="5440163" y="3126444"/>
              <a:ext cx="466200" cy="255300"/>
            </a:xfrm>
            <a:prstGeom prst="rect">
              <a:avLst/>
            </a:prstGeom>
            <a:noFill/>
            <a:ln>
              <a:noFill/>
            </a:ln>
          </p:spPr>
          <p:txBody>
            <a:bodyPr spcFirstLastPara="1" wrap="square" lIns="182850" tIns="182850" rIns="182850" bIns="182850" anchor="ctr" anchorCtr="0">
              <a:noAutofit/>
            </a:bodyPr>
            <a:lstStyle/>
            <a:p>
              <a:pPr algn="ctr" defTabSz="1371600"/>
              <a:endParaRPr sz="4200" b="1" dirty="0">
                <a:solidFill>
                  <a:prstClr val="black"/>
                </a:solidFill>
                <a:latin typeface="#9Slide03 Arima Madurai" panose="00000500000000000000" pitchFamily="2" charset="0"/>
                <a:ea typeface="Fira Sans Extra Condensed Medium"/>
                <a:cs typeface="#9Slide03 Arima Madurai" panose="00000500000000000000" pitchFamily="2" charset="0"/>
                <a:sym typeface="Fira Sans Extra Condensed Medium"/>
              </a:endParaRPr>
            </a:p>
          </p:txBody>
        </p:sp>
      </p:grpSp>
    </p:spTree>
    <p:extLst>
      <p:ext uri="{BB962C8B-B14F-4D97-AF65-F5344CB8AC3E}">
        <p14:creationId xmlns:p14="http://schemas.microsoft.com/office/powerpoint/2010/main" val="15120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9759A42-55B6-2E65-B437-F319A14353E0}"/>
              </a:ext>
            </a:extLst>
          </p:cNvPr>
          <p:cNvSpPr/>
          <p:nvPr/>
        </p:nvSpPr>
        <p:spPr>
          <a:xfrm>
            <a:off x="31173" y="2781301"/>
            <a:ext cx="18256827" cy="7505700"/>
          </a:xfrm>
          <a:custGeom>
            <a:avLst/>
            <a:gdLst/>
            <a:ahLst/>
            <a:cxnLst/>
            <a:rect l="l" t="t" r="r" b="b"/>
            <a:pathLst>
              <a:path w="13400250" h="6909054">
                <a:moveTo>
                  <a:pt x="0" y="0"/>
                </a:moveTo>
                <a:lnTo>
                  <a:pt x="13400250" y="0"/>
                </a:lnTo>
                <a:lnTo>
                  <a:pt x="13400250" y="6909054"/>
                </a:lnTo>
                <a:lnTo>
                  <a:pt x="0" y="6909054"/>
                </a:lnTo>
                <a:lnTo>
                  <a:pt x="0" y="0"/>
                </a:lnTo>
                <a:close/>
              </a:path>
            </a:pathLst>
          </a:custGeom>
          <a:blipFill>
            <a:blip r:embed="rId3">
              <a:extLst>
                <a:ext uri="{BEBA8EAE-BF5A-486C-A8C5-ECC9F3942E4B}">
                  <a14:imgProps xmlns:a14="http://schemas.microsoft.com/office/drawing/2010/main">
                    <a14:imgLayer r:embed="rId4">
                      <a14:imgEffect>
                        <a14:backgroundRemoval t="7292" b="99769" l="956" r="98686">
                          <a14:foregroundMark x1="6153" y1="31019" x2="35125" y2="95718"/>
                          <a14:foregroundMark x1="35125" y1="95718" x2="48208" y2="97454"/>
                          <a14:foregroundMark x1="48208" y1="97454" x2="66846" y2="95486"/>
                          <a14:foregroundMark x1="66846" y1="95486" x2="70191" y2="92245"/>
                          <a14:foregroundMark x1="87694" y1="13773" x2="96237" y2="86111"/>
                          <a14:foregroundMark x1="96237" y1="86111" x2="91816" y2="99884"/>
                          <a14:foregroundMark x1="91816" y1="99884" x2="90203" y2="99884"/>
                          <a14:foregroundMark x1="98447" y1="26389" x2="96416" y2="44444"/>
                          <a14:foregroundMark x1="96416" y1="44444" x2="57348" y2="45833"/>
                          <a14:foregroundMark x1="57348" y1="45833" x2="46714" y2="53588"/>
                          <a14:foregroundMark x1="76583" y1="15741" x2="86141" y2="84028"/>
                          <a14:foregroundMark x1="86141" y1="84028" x2="91935" y2="88773"/>
                          <a14:foregroundMark x1="86738" y1="14815" x2="78734" y2="7523"/>
                          <a14:foregroundMark x1="78734" y1="7523" x2="74671" y2="10185"/>
                          <a14:foregroundMark x1="74671" y1="10185" x2="50000" y2="64005"/>
                          <a14:foregroundMark x1="78256" y1="21644" x2="92593" y2="39583"/>
                          <a14:foregroundMark x1="79032" y1="76157" x2="65591" y2="75116"/>
                          <a14:foregroundMark x1="57587" y1="30324" x2="62007" y2="34722"/>
                          <a14:foregroundMark x1="61708" y1="25926" x2="51195" y2="58565"/>
                          <a14:foregroundMark x1="51195" y1="58565" x2="33393" y2="77778"/>
                          <a14:foregroundMark x1="33393" y1="77778" x2="1553" y2="82060"/>
                          <a14:foregroundMark x1="1553" y1="82060" x2="17145" y2="39005"/>
                          <a14:foregroundMark x1="17145" y1="39005" x2="18459" y2="40741"/>
                          <a14:foregroundMark x1="34886" y1="25810" x2="12545" y2="27431"/>
                          <a14:foregroundMark x1="26643" y1="31829" x2="35125" y2="52894"/>
                          <a14:foregroundMark x1="35125" y1="52894" x2="35305" y2="57639"/>
                          <a14:foregroundMark x1="97790" y1="94792" x2="97491" y2="68634"/>
                          <a14:foregroundMark x1="97491" y1="68634" x2="86977" y2="52546"/>
                          <a14:foregroundMark x1="86977" y1="52546" x2="86499" y2="52315"/>
                          <a14:foregroundMark x1="92413" y1="62037" x2="73596" y2="84954"/>
                          <a14:foregroundMark x1="73596" y1="84954" x2="69952" y2="85185"/>
                          <a14:foregroundMark x1="82079" y1="93866" x2="87933" y2="47222"/>
                          <a14:foregroundMark x1="87933" y1="47222" x2="87157" y2="47454"/>
                          <a14:foregroundMark x1="81780" y1="56713" x2="78853" y2="95718"/>
                          <a14:foregroundMark x1="78853" y1="95718" x2="78674" y2="95718"/>
                          <a14:foregroundMark x1="74253" y1="95718" x2="98686" y2="98380"/>
                          <a14:foregroundMark x1="6392" y1="94792" x2="8542" y2="71296"/>
                          <a14:foregroundMark x1="2509" y1="23611" x2="10454" y2="17361"/>
                          <a14:foregroundMark x1="36499" y1="27431" x2="32975" y2="43056"/>
                          <a14:foregroundMark x1="37515" y1="49421" x2="35424" y2="21875"/>
                          <a14:foregroundMark x1="35424" y1="21875" x2="35185" y2="21065"/>
                          <a14:foregroundMark x1="1254" y1="17014" x2="1254" y2="33218"/>
                          <a14:foregroundMark x1="956" y1="47106" x2="2569" y2="43287"/>
                          <a14:foregroundMark x1="34886" y1="17824" x2="32198" y2="10995"/>
                          <a14:foregroundMark x1="32915" y1="10880" x2="34110" y2="17361"/>
                        </a14:backgroundRemoval>
                      </a14:imgEffect>
                    </a14:imgLayer>
                  </a14:imgProps>
                </a:ext>
              </a:extLst>
            </a:blip>
            <a:stretch>
              <a:fillRect/>
            </a:stretch>
          </a:blipFill>
        </p:spPr>
      </p:sp>
      <p:sp>
        <p:nvSpPr>
          <p:cNvPr id="2" name="TextBox 4">
            <a:extLst>
              <a:ext uri="{FF2B5EF4-FFF2-40B4-BE49-F238E27FC236}">
                <a16:creationId xmlns:a16="http://schemas.microsoft.com/office/drawing/2014/main" id="{DD54A46F-7597-F7E9-14A9-AF2270055708}"/>
              </a:ext>
            </a:extLst>
          </p:cNvPr>
          <p:cNvSpPr txBox="1"/>
          <p:nvPr/>
        </p:nvSpPr>
        <p:spPr>
          <a:xfrm>
            <a:off x="5638800" y="495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a:t>
            </a: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p14="http://schemas.microsoft.com/office/powerpoint/2010/main" val="1905659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06ECC12-8B98-DF59-1058-2B60941F72EF}"/>
              </a:ext>
            </a:extLst>
          </p:cNvPr>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3"/>
            <a:stretch>
              <a:fillRect b="-33469"/>
            </a:stretch>
          </a:blipFill>
        </p:spPr>
      </p:sp>
      <p:sp>
        <p:nvSpPr>
          <p:cNvPr id="2" name="TextBox 12">
            <a:extLst>
              <a:ext uri="{FF2B5EF4-FFF2-40B4-BE49-F238E27FC236}">
                <a16:creationId xmlns:a16="http://schemas.microsoft.com/office/drawing/2014/main" id="{69DC3978-74D0-9BB0-BDAB-53E0F2A554C0}"/>
              </a:ext>
            </a:extLst>
          </p:cNvPr>
          <p:cNvSpPr txBox="1"/>
          <p:nvPr/>
        </p:nvSpPr>
        <p:spPr>
          <a:xfrm>
            <a:off x="381000" y="3162300"/>
            <a:ext cx="16794658" cy="2708434"/>
          </a:xfrm>
          <a:prstGeom prst="rect">
            <a:avLst/>
          </a:prstGeom>
        </p:spPr>
        <p:txBody>
          <a:bodyPr lIns="0" tIns="0" rIns="0" bIns="0" rtlCol="0" anchor="t">
            <a:spAutoFit/>
          </a:bodyPr>
          <a:lstStyle/>
          <a:p>
            <a:pPr algn="ctr">
              <a:spcBef>
                <a:spcPct val="0"/>
              </a:spcBef>
            </a:pPr>
            <a:r>
              <a:rPr lang="en-US" sz="8800" dirty="0">
                <a:solidFill>
                  <a:srgbClr val="493423"/>
                </a:solidFill>
                <a:latin typeface="#9Slide05 Brannboll Ny" panose="02000000000000000000" pitchFamily="2" charset="0"/>
              </a:rPr>
              <a:t>1. </a:t>
            </a:r>
          </a:p>
          <a:p>
            <a:pPr algn="ctr">
              <a:spcBef>
                <a:spcPct val="0"/>
              </a:spcBef>
            </a:pPr>
            <a:r>
              <a:rPr lang="en-US" sz="8800" dirty="0" err="1">
                <a:solidFill>
                  <a:srgbClr val="493423"/>
                </a:solidFill>
                <a:latin typeface="#9Slide05 Brannboll Ny" panose="02000000000000000000" pitchFamily="2" charset="0"/>
              </a:rPr>
              <a:t>Luận</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đề</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vấn</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đề</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nghị</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luận</a:t>
            </a:r>
            <a:r>
              <a:rPr lang="en-US" sz="8800" dirty="0">
                <a:solidFill>
                  <a:srgbClr val="493423"/>
                </a:solidFill>
                <a:latin typeface="#9Slide05 Brannboll Ny" panose="02000000000000000000" pitchFamily="2" charset="0"/>
              </a:rPr>
              <a:t>)</a:t>
            </a:r>
          </a:p>
        </p:txBody>
      </p:sp>
      <p:sp>
        <p:nvSpPr>
          <p:cNvPr id="4" name="Freeform 7">
            <a:extLst>
              <a:ext uri="{FF2B5EF4-FFF2-40B4-BE49-F238E27FC236}">
                <a16:creationId xmlns:a16="http://schemas.microsoft.com/office/drawing/2014/main" id="{F6C9865E-60A1-4170-238C-A68E93595A1D}"/>
              </a:ext>
            </a:extLst>
          </p:cNvPr>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Tree>
    <p:extLst>
      <p:ext uri="{BB962C8B-B14F-4D97-AF65-F5344CB8AC3E}">
        <p14:creationId xmlns:p14="http://schemas.microsoft.com/office/powerpoint/2010/main" val="386121313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5AA840-3D18-AD96-252E-4F41F50FD0B8}"/>
              </a:ext>
            </a:extLst>
          </p:cNvPr>
          <p:cNvGrpSpPr/>
          <p:nvPr/>
        </p:nvGrpSpPr>
        <p:grpSpPr>
          <a:xfrm>
            <a:off x="1447800" y="6019359"/>
            <a:ext cx="10668000" cy="1831743"/>
            <a:chOff x="321505" y="1562100"/>
            <a:chExt cx="4876800" cy="1831743"/>
          </a:xfrm>
        </p:grpSpPr>
        <p:grpSp>
          <p:nvGrpSpPr>
            <p:cNvPr id="3" name="Group 2">
              <a:extLst>
                <a:ext uri="{FF2B5EF4-FFF2-40B4-BE49-F238E27FC236}">
                  <a16:creationId xmlns:a16="http://schemas.microsoft.com/office/drawing/2014/main" id="{6ACD854D-8370-2CEE-0306-EB63FD46EB67}"/>
                </a:ext>
              </a:extLst>
            </p:cNvPr>
            <p:cNvGrpSpPr/>
            <p:nvPr/>
          </p:nvGrpSpPr>
          <p:grpSpPr>
            <a:xfrm>
              <a:off x="321505" y="1562100"/>
              <a:ext cx="4876800" cy="1831743"/>
              <a:chOff x="254000" y="254000"/>
              <a:chExt cx="4064000" cy="6311900"/>
            </a:xfrm>
          </p:grpSpPr>
          <p:sp>
            <p:nvSpPr>
              <p:cNvPr id="5" name="Rectangle: Rounded Corners 17">
                <a:extLst>
                  <a:ext uri="{FF2B5EF4-FFF2-40B4-BE49-F238E27FC236}">
                    <a16:creationId xmlns:a16="http://schemas.microsoft.com/office/drawing/2014/main" id="{F1F6E443-7DD3-1B40-CE76-3D91BA6FE1D0}"/>
                  </a:ext>
                </a:extLst>
              </p:cNvPr>
              <p:cNvSpPr/>
              <p:nvPr/>
            </p:nvSpPr>
            <p:spPr>
              <a:xfrm>
                <a:off x="254000" y="254000"/>
                <a:ext cx="4064000" cy="63119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6" name="Rectangle: Rounded Corners 18">
                <a:extLst>
                  <a:ext uri="{FF2B5EF4-FFF2-40B4-BE49-F238E27FC236}">
                    <a16:creationId xmlns:a16="http://schemas.microsoft.com/office/drawing/2014/main" id="{E3527247-756E-FD39-F4AB-CD17E3150F09}"/>
                  </a:ext>
                </a:extLst>
              </p:cNvPr>
              <p:cNvSpPr/>
              <p:nvPr/>
            </p:nvSpPr>
            <p:spPr>
              <a:xfrm>
                <a:off x="393700" y="393700"/>
                <a:ext cx="3769329" cy="6045200"/>
              </a:xfrm>
              <a:prstGeom prst="round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sp>
          <p:nvSpPr>
            <p:cNvPr id="4" name="TextBox 21">
              <a:extLst>
                <a:ext uri="{FF2B5EF4-FFF2-40B4-BE49-F238E27FC236}">
                  <a16:creationId xmlns:a16="http://schemas.microsoft.com/office/drawing/2014/main" id="{64050D58-6ACF-A968-67F3-9441BA880E14}"/>
                </a:ext>
              </a:extLst>
            </p:cNvPr>
            <p:cNvSpPr txBox="1"/>
            <p:nvPr/>
          </p:nvSpPr>
          <p:spPr>
            <a:xfrm>
              <a:off x="596167" y="1836903"/>
              <a:ext cx="4225752" cy="1282402"/>
            </a:xfrm>
            <a:prstGeom prst="rect">
              <a:avLst/>
            </a:prstGeom>
          </p:spPr>
          <p:txBody>
            <a:bodyPr wrap="square" lIns="0" tIns="0" rIns="0" bIns="0" rtlCol="0" anchor="t">
              <a:spAutoFit/>
            </a:bodyPr>
            <a:lstStyle/>
            <a:p>
              <a:pPr algn="ctr">
                <a:lnSpc>
                  <a:spcPts val="5040"/>
                </a:lnSpc>
                <a:spcBef>
                  <a:spcPct val="0"/>
                </a:spcBef>
              </a:pPr>
              <a:r>
                <a:rPr lang="en-US" sz="4400" b="1" dirty="0" err="1">
                  <a:solidFill>
                    <a:srgbClr val="493423"/>
                  </a:solidFill>
                  <a:latin typeface="Times New Roman" panose="02020603050405020304" pitchFamily="18" charset="0"/>
                  <a:cs typeface="Times New Roman" panose="02020603050405020304" pitchFamily="18" charset="0"/>
                </a:rPr>
                <a:t>Luận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đề</a:t>
              </a:r>
              <a:r>
                <a:rPr lang="en-US" sz="4400" b="1" dirty="0">
                  <a:solidFill>
                    <a:srgbClr val="493423"/>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Lão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Hạc</a:t>
              </a:r>
              <a:endParaRPr lang="en-US" sz="4400" i="1" dirty="0">
                <a:latin typeface="Times New Roman" panose="02020603050405020304" pitchFamily="18"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8D82488A-D1F7-9A95-2F9C-296C70BC9D46}"/>
              </a:ext>
            </a:extLst>
          </p:cNvPr>
          <p:cNvPicPr>
            <a:picLocks noChangeAspect="1"/>
          </p:cNvPicPr>
          <p:nvPr/>
        </p:nvPicPr>
        <p:blipFill>
          <a:blip r:embed="rId3">
            <a:duotone>
              <a:schemeClr val="bg2">
                <a:shade val="45000"/>
                <a:satMod val="135000"/>
              </a:schemeClr>
              <a:prstClr val="white"/>
            </a:duotone>
          </a:blip>
          <a:stretch>
            <a:fillRect/>
          </a:stretch>
        </p:blipFill>
        <p:spPr>
          <a:xfrm>
            <a:off x="12325814" y="2250843"/>
            <a:ext cx="8626588" cy="8230313"/>
          </a:xfrm>
          <a:prstGeom prst="rect">
            <a:avLst/>
          </a:prstGeom>
        </p:spPr>
      </p:pic>
      <p:grpSp>
        <p:nvGrpSpPr>
          <p:cNvPr id="29" name="Group 28">
            <a:extLst>
              <a:ext uri="{FF2B5EF4-FFF2-40B4-BE49-F238E27FC236}">
                <a16:creationId xmlns:a16="http://schemas.microsoft.com/office/drawing/2014/main" id="{786E712F-9C42-EDA3-53D6-634F40465592}"/>
              </a:ext>
            </a:extLst>
          </p:cNvPr>
          <p:cNvGrpSpPr/>
          <p:nvPr/>
        </p:nvGrpSpPr>
        <p:grpSpPr>
          <a:xfrm>
            <a:off x="1447800" y="679360"/>
            <a:ext cx="10494830" cy="3588282"/>
            <a:chOff x="990600" y="277220"/>
            <a:chExt cx="10494830" cy="3588282"/>
          </a:xfrm>
        </p:grpSpPr>
        <p:sp>
          <p:nvSpPr>
            <p:cNvPr id="26" name="TextBox 4">
              <a:extLst>
                <a:ext uri="{FF2B5EF4-FFF2-40B4-BE49-F238E27FC236}">
                  <a16:creationId xmlns:a16="http://schemas.microsoft.com/office/drawing/2014/main" id="{6DB401B3-E199-FE5E-CD75-5B5F68567B7A}"/>
                </a:ext>
              </a:extLst>
            </p:cNvPr>
            <p:cNvSpPr txBox="1"/>
            <p:nvPr/>
          </p:nvSpPr>
          <p:spPr>
            <a:xfrm>
              <a:off x="990600" y="277220"/>
              <a:ext cx="6781800" cy="2954655"/>
            </a:xfrm>
            <a:prstGeom prst="rect">
              <a:avLst/>
            </a:prstGeom>
          </p:spPr>
          <p:txBody>
            <a:bodyPr wrap="square" lIns="0" tIns="0" rIns="0" bIns="0" rtlCol="0" anchor="t">
              <a:spAutoFit/>
            </a:bodyPr>
            <a:lstStyle/>
            <a:p>
              <a:pPr marL="0" lvl="0" indent="0" algn="ctr">
                <a:spcBef>
                  <a:spcPct val="0"/>
                </a:spcBef>
              </a:pPr>
              <a:r>
                <a:rPr lang="en-US" sz="9600" spc="-186" dirty="0" err="1">
                  <a:solidFill>
                    <a:srgbClr val="60311B"/>
                  </a:solidFill>
                  <a:latin typeface="#9Slide05 SVNKitten" pitchFamily="2" charset="0"/>
                </a:rPr>
                <a:t>Chiều</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sâu</a:t>
              </a:r>
              <a:r>
                <a:rPr lang="en-US" sz="9600" spc="-186" dirty="0">
                  <a:solidFill>
                    <a:srgbClr val="60311B"/>
                  </a:solidFill>
                  <a:latin typeface="#9Slide05 SVNKitten" pitchFamily="2" charset="0"/>
                </a:rPr>
                <a:t>  </a:t>
              </a:r>
            </a:p>
            <a:p>
              <a:pPr marL="0" lvl="0" indent="0" algn="ctr">
                <a:spcBef>
                  <a:spcPct val="0"/>
                </a:spcBef>
              </a:pP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của</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truyện</a:t>
              </a:r>
              <a:endParaRPr lang="en-US" sz="9600" spc="-186" dirty="0">
                <a:solidFill>
                  <a:srgbClr val="60311B"/>
                </a:solidFill>
                <a:latin typeface="#9Slide05 SVNKitten" pitchFamily="2" charset="0"/>
              </a:endParaRPr>
            </a:p>
          </p:txBody>
        </p:sp>
        <p:sp>
          <p:nvSpPr>
            <p:cNvPr id="27" name="Freeform 2">
              <a:extLst>
                <a:ext uri="{FF2B5EF4-FFF2-40B4-BE49-F238E27FC236}">
                  <a16:creationId xmlns:a16="http://schemas.microsoft.com/office/drawing/2014/main" id="{C68ADEF4-FF11-9CDE-9301-982C159581D1}"/>
                </a:ext>
              </a:extLst>
            </p:cNvPr>
            <p:cNvSpPr/>
            <p:nvPr/>
          </p:nvSpPr>
          <p:spPr>
            <a:xfrm>
              <a:off x="7772400" y="636183"/>
              <a:ext cx="3713030" cy="3229319"/>
            </a:xfrm>
            <a:custGeom>
              <a:avLst/>
              <a:gdLst/>
              <a:ahLst/>
              <a:cxnLst/>
              <a:rect l="l" t="t" r="r" b="b"/>
              <a:pathLst>
                <a:path w="5013899" h="4576582">
                  <a:moveTo>
                    <a:pt x="0" y="0"/>
                  </a:moveTo>
                  <a:lnTo>
                    <a:pt x="5013900" y="0"/>
                  </a:lnTo>
                  <a:lnTo>
                    <a:pt x="5013900" y="4576582"/>
                  </a:lnTo>
                  <a:lnTo>
                    <a:pt x="0" y="4576582"/>
                  </a:lnTo>
                  <a:lnTo>
                    <a:pt x="0" y="0"/>
                  </a:lnTo>
                  <a:close/>
                </a:path>
              </a:pathLst>
            </a:custGeom>
            <a:blipFill>
              <a:blip r:embed="rId4"/>
              <a:stretch>
                <a:fillRect/>
              </a:stretch>
            </a:blipFill>
          </p:spPr>
        </p:sp>
      </p:grpSp>
      <p:sp>
        <p:nvSpPr>
          <p:cNvPr id="30" name="Oval 29">
            <a:extLst>
              <a:ext uri="{FF2B5EF4-FFF2-40B4-BE49-F238E27FC236}">
                <a16:creationId xmlns:a16="http://schemas.microsoft.com/office/drawing/2014/main" id="{755CA9AB-1624-8E0F-9AAA-45B95DCA8085}"/>
              </a:ext>
            </a:extLst>
          </p:cNvPr>
          <p:cNvSpPr/>
          <p:nvPr/>
        </p:nvSpPr>
        <p:spPr>
          <a:xfrm>
            <a:off x="1905000" y="419100"/>
            <a:ext cx="5941416" cy="199452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black background with a black square&#10;&#10;Description automatically generated with medium confidence">
            <a:extLst>
              <a:ext uri="{FF2B5EF4-FFF2-40B4-BE49-F238E27FC236}">
                <a16:creationId xmlns:a16="http://schemas.microsoft.com/office/drawing/2014/main" id="{0F5B1F93-7836-1F7E-AC08-7D8BE1AF1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534466">
            <a:off x="-12050" y="2004677"/>
            <a:ext cx="3887237" cy="3887237"/>
          </a:xfrm>
          <a:prstGeom prst="rect">
            <a:avLst/>
          </a:prstGeom>
        </p:spPr>
      </p:pic>
    </p:spTree>
    <p:extLst>
      <p:ext uri="{BB962C8B-B14F-4D97-AF65-F5344CB8AC3E}">
        <p14:creationId xmlns:p14="http://schemas.microsoft.com/office/powerpoint/2010/main" val="16952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3299</TotalTime>
  <Words>1506</Words>
  <Application>Microsoft Office PowerPoint</Application>
  <PresentationFormat>Custom</PresentationFormat>
  <Paragraphs>185</Paragraphs>
  <Slides>29</Slides>
  <Notes>24</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29</vt:i4>
      </vt:variant>
    </vt:vector>
  </HeadingPairs>
  <TitlesOfParts>
    <vt:vector size="47" baseType="lpstr">
      <vt:lpstr>Algerian</vt:lpstr>
      <vt:lpstr>#9Slide05 SVNKitten</vt:lpstr>
      <vt:lpstr>Calibri Light</vt:lpstr>
      <vt:lpstr>Calibri</vt:lpstr>
      <vt:lpstr>#9Slide05 Brannboll Ny</vt:lpstr>
      <vt:lpstr>Wingdings</vt:lpstr>
      <vt:lpstr>#9Slide06 Thillends</vt:lpstr>
      <vt:lpstr>#9Slide07 SVNHogfish</vt:lpstr>
      <vt:lpstr>Arial</vt:lpstr>
      <vt:lpstr>#9Slide03 Arima Madurai</vt:lpstr>
      <vt:lpstr>Times New Roman</vt:lpstr>
      <vt:lpstr>#9Slide05 SVNReklame Script</vt:lpstr>
      <vt:lpstr>#9Slide05 SVNStandly</vt:lpstr>
      <vt:lpstr>宋体</vt:lpstr>
      <vt:lpstr>Fira Sans Extra Condensed Medium</vt:lpstr>
      <vt:lpstr>#9Slide07 Pangolin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cp:lastModifiedBy>Admin</cp:lastModifiedBy>
  <cp:revision>72</cp:revision>
  <dcterms:created xsi:type="dcterms:W3CDTF">2006-08-16T00:00:00Z</dcterms:created>
  <dcterms:modified xsi:type="dcterms:W3CDTF">2024-03-20T10:13:12Z</dcterms:modified>
  <dc:identifier>DAF17VDdLjQ</dc:identifier>
</cp:coreProperties>
</file>