
<file path=[Content_Types].xml><?xml version="1.0" encoding="utf-8"?>
<Types xmlns="http://schemas.openxmlformats.org/package/2006/content-types">
  <Default Extension="fntdata" ContentType="application/x-fontdata"/>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1"/>
  </p:sldMasterIdLst>
  <p:notesMasterIdLst>
    <p:notesMasterId r:id="rId19"/>
  </p:notesMasterIdLst>
  <p:sldIdLst>
    <p:sldId id="305" r:id="rId2"/>
    <p:sldId id="256" r:id="rId3"/>
    <p:sldId id="259" r:id="rId4"/>
    <p:sldId id="258" r:id="rId5"/>
    <p:sldId id="286" r:id="rId6"/>
    <p:sldId id="290" r:id="rId7"/>
    <p:sldId id="289" r:id="rId8"/>
    <p:sldId id="291" r:id="rId9"/>
    <p:sldId id="288" r:id="rId10"/>
    <p:sldId id="287" r:id="rId11"/>
    <p:sldId id="299" r:id="rId12"/>
    <p:sldId id="300" r:id="rId13"/>
    <p:sldId id="301" r:id="rId14"/>
    <p:sldId id="302" r:id="rId15"/>
    <p:sldId id="303" r:id="rId16"/>
    <p:sldId id="304" r:id="rId17"/>
    <p:sldId id="307" r:id="rId18"/>
  </p:sldIdLst>
  <p:sldSz cx="9144000" cy="5143500" type="screen16x9"/>
  <p:notesSz cx="6858000" cy="9144000"/>
  <p:embeddedFontLst>
    <p:embeddedFont>
      <p:font typeface="Cambria" panose="02040503050406030204" pitchFamily="18" charset="0"/>
      <p:regular r:id="rId20"/>
      <p:bold r:id="rId21"/>
      <p:italic r:id="rId22"/>
      <p:boldItalic r:id="rId23"/>
    </p:embeddedFont>
    <p:embeddedFont>
      <p:font typeface="Gantari" panose="020B0604020202020204" charset="0"/>
      <p:regular r:id="rId24"/>
      <p:bold r:id="rId25"/>
      <p:italic r:id="rId26"/>
      <p:boldItalic r:id="rId27"/>
    </p:embeddedFont>
    <p:embeddedFont>
      <p:font typeface="Gantari ExtraBold" panose="020B0604020202020204" charset="0"/>
      <p:bold r:id="rId28"/>
      <p:boldItalic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91AE372-49A5-4A69-8F7E-DF38EF010507}">
  <a:tblStyle styleId="{291AE372-49A5-4A69-8F7E-DF38EF01050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4" d="100"/>
          <a:sy n="74" d="100"/>
        </p:scale>
        <p:origin x="988"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font" Target="fonts/font9.fntdata"/><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958806034"/>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15646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299843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978347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11823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904815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5218464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9447132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501940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8874252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1"/>
        <p:cNvGrpSpPr/>
        <p:nvPr/>
      </p:nvGrpSpPr>
      <p:grpSpPr>
        <a:xfrm>
          <a:off x="0" y="0"/>
          <a:ext cx="0" cy="0"/>
          <a:chOff x="0" y="0"/>
          <a:chExt cx="0" cy="0"/>
        </a:xfrm>
      </p:grpSpPr>
      <p:sp>
        <p:nvSpPr>
          <p:cNvPr id="9812" name="Google Shape;9812;g1450b2fcb6e_0_19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13" name="Google Shape;9813;g1450b2fcb6e_0_19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92501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6224564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45707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249552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850545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272513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68"/>
        <p:cNvGrpSpPr/>
        <p:nvPr/>
      </p:nvGrpSpPr>
      <p:grpSpPr>
        <a:xfrm>
          <a:off x="0" y="0"/>
          <a:ext cx="0" cy="0"/>
          <a:chOff x="0" y="0"/>
          <a:chExt cx="0" cy="0"/>
        </a:xfrm>
      </p:grpSpPr>
      <p:sp>
        <p:nvSpPr>
          <p:cNvPr id="9869" name="Google Shape;9869;g1450b2fcb6e_0_4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70" name="Google Shape;9870;g1450b2fcb6e_0_4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279360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42"/>
        <p:cNvGrpSpPr/>
        <p:nvPr/>
      </p:nvGrpSpPr>
      <p:grpSpPr>
        <a:xfrm>
          <a:off x="0" y="0"/>
          <a:ext cx="0" cy="0"/>
          <a:chOff x="0" y="0"/>
          <a:chExt cx="0" cy="0"/>
        </a:xfrm>
      </p:grpSpPr>
      <p:sp>
        <p:nvSpPr>
          <p:cNvPr id="9843" name="Google Shape;9843;g1450b2fcb6e_0_397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44" name="Google Shape;9844;g1450b2fcb6e_0_397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459473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0" y="0"/>
            <a:ext cx="9144125" cy="5143391"/>
            <a:chOff x="0" y="0"/>
            <a:chExt cx="9144125" cy="5143391"/>
          </a:xfrm>
        </p:grpSpPr>
        <p:sp>
          <p:nvSpPr>
            <p:cNvPr id="10" name="Google Shape;10;p2"/>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2"/>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1" name="Google Shape;371;p2"/>
          <p:cNvGrpSpPr/>
          <p:nvPr/>
        </p:nvGrpSpPr>
        <p:grpSpPr>
          <a:xfrm>
            <a:off x="553048" y="535000"/>
            <a:ext cx="8105852" cy="4302000"/>
            <a:chOff x="553048" y="535000"/>
            <a:chExt cx="8105852" cy="4302000"/>
          </a:xfrm>
        </p:grpSpPr>
        <p:sp>
          <p:nvSpPr>
            <p:cNvPr id="372" name="Google Shape;372;p2"/>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0" name="Google Shape;390;p2"/>
          <p:cNvSpPr txBox="1">
            <a:spLocks noGrp="1"/>
          </p:cNvSpPr>
          <p:nvPr>
            <p:ph type="ctrTitle"/>
          </p:nvPr>
        </p:nvSpPr>
        <p:spPr>
          <a:xfrm>
            <a:off x="1562700" y="1526150"/>
            <a:ext cx="6018600" cy="1416000"/>
          </a:xfrm>
          <a:prstGeom prst="rect">
            <a:avLst/>
          </a:prstGeom>
        </p:spPr>
        <p:txBody>
          <a:bodyPr spcFirstLastPara="1" wrap="square" lIns="91425" tIns="91425" rIns="91425" bIns="91425" anchor="t" anchorCtr="0">
            <a:noAutofit/>
          </a:bodyPr>
          <a:lstStyle>
            <a:lvl1pPr lvl="0" algn="ctr">
              <a:lnSpc>
                <a:spcPct val="90000"/>
              </a:lnSpc>
              <a:spcBef>
                <a:spcPts val="0"/>
              </a:spcBef>
              <a:spcAft>
                <a:spcPts val="0"/>
              </a:spcAft>
              <a:buSzPts val="5200"/>
              <a:buNone/>
              <a:defRPr sz="4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391" name="Google Shape;391;p2"/>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rot="-3990277">
            <a:off x="1794368" y="4095249"/>
            <a:ext cx="585838" cy="623458"/>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6258538" y="11658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7779875" y="814163"/>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5766725" y="3739000"/>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1494125" y="94131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7906938" y="41509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2820000" y="4014063"/>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680113" y="12115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txBox="1">
            <a:spLocks noGrp="1"/>
          </p:cNvSpPr>
          <p:nvPr>
            <p:ph type="body" idx="1"/>
          </p:nvPr>
        </p:nvSpPr>
        <p:spPr>
          <a:xfrm>
            <a:off x="1959450" y="2942150"/>
            <a:ext cx="5225100" cy="610500"/>
          </a:xfrm>
          <a:prstGeom prst="rect">
            <a:avLst/>
          </a:prstGeom>
          <a:ln>
            <a:noFill/>
          </a:ln>
        </p:spPr>
        <p:txBody>
          <a:bodyPr spcFirstLastPara="1" wrap="square" lIns="91425" tIns="91425" rIns="91425" bIns="91425" anchor="t" anchorCtr="0">
            <a:noAutofit/>
          </a:bodyPr>
          <a:lstStyle>
            <a:lvl1pPr marL="457200" lvl="0" indent="-317500" algn="ctr"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3">
  <p:cSld name="CUSTOM_2_1_1">
    <p:bg>
      <p:bgPr>
        <a:solidFill>
          <a:schemeClr val="lt1"/>
        </a:solidFill>
        <a:effectLst/>
      </p:bgPr>
    </p:bg>
    <p:spTree>
      <p:nvGrpSpPr>
        <p:cNvPr id="1" name="Shape 4704"/>
        <p:cNvGrpSpPr/>
        <p:nvPr/>
      </p:nvGrpSpPr>
      <p:grpSpPr>
        <a:xfrm>
          <a:off x="0" y="0"/>
          <a:ext cx="0" cy="0"/>
          <a:chOff x="0" y="0"/>
          <a:chExt cx="0" cy="0"/>
        </a:xfrm>
      </p:grpSpPr>
      <p:grpSp>
        <p:nvGrpSpPr>
          <p:cNvPr id="4705" name="Google Shape;4705;p15"/>
          <p:cNvGrpSpPr/>
          <p:nvPr/>
        </p:nvGrpSpPr>
        <p:grpSpPr>
          <a:xfrm>
            <a:off x="0" y="0"/>
            <a:ext cx="9144125" cy="5143391"/>
            <a:chOff x="0" y="0"/>
            <a:chExt cx="9144125" cy="5143391"/>
          </a:xfrm>
        </p:grpSpPr>
        <p:sp>
          <p:nvSpPr>
            <p:cNvPr id="4706" name="Google Shape;4706;p1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1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1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1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1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1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1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1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1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1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1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1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1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1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1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1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1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1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1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1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1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1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1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1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1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1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1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1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1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1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1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1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1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1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1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1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1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1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1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1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1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1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1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1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1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1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1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1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1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1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1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1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1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1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1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1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1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1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1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1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1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1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1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1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1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1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1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1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1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1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1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1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1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1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1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1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1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1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1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1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1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1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1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1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1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1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1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1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4" name="Google Shape;4794;p1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5" name="Google Shape;4795;p1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1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1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1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1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1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1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1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1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1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1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1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1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1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1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1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1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1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1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1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1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1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1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1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1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1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1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1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1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1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1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1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1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1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1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1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1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1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1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1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1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1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1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1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1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1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1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1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1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1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1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1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1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1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1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1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1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1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1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1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1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1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1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1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1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1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1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1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1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1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1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1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1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1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1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1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1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1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1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1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1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1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1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1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1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1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1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1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1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1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1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1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1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1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1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1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1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1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1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1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1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6" name="Google Shape;4896;p1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7" name="Google Shape;4897;p1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8" name="Google Shape;4898;p1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9" name="Google Shape;4899;p1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0" name="Google Shape;4900;p1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1" name="Google Shape;4901;p1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2" name="Google Shape;4902;p1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3" name="Google Shape;4903;p1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1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1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1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1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1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1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1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1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1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1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1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1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1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1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1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1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1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1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1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1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1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1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1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1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1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1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1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1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1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1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1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1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1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1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1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1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1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1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1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1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1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1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1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1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1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1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1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1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1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1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1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1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1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1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1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1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1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1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1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1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1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1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1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1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1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1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1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1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1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1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1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1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1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1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1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1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1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1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1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1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1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1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1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1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1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1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1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1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1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1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1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1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1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1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1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1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1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1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1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1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1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1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1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1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1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1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1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1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1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1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1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1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1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1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8" name="Google Shape;5018;p1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9" name="Google Shape;5019;p1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1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1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1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1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1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1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1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1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1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1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1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1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1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1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1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1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1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1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1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1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1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1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1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1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1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1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1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1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1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1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1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1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1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1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1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1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1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1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1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1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1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1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1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1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1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1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66" name="Google Shape;5066;p1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67" name="Google Shape;5067;p15"/>
          <p:cNvGrpSpPr/>
          <p:nvPr/>
        </p:nvGrpSpPr>
        <p:grpSpPr>
          <a:xfrm>
            <a:off x="553048" y="535000"/>
            <a:ext cx="8105852" cy="4302000"/>
            <a:chOff x="553048" y="535000"/>
            <a:chExt cx="8105852" cy="4302000"/>
          </a:xfrm>
        </p:grpSpPr>
        <p:sp>
          <p:nvSpPr>
            <p:cNvPr id="5068" name="Google Shape;5068;p1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1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1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1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1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1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1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1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1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1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1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1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1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1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1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1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1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1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86" name="Google Shape;5086;p15"/>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15"/>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15"/>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15"/>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15"/>
          <p:cNvSpPr txBox="1">
            <a:spLocks noGrp="1"/>
          </p:cNvSpPr>
          <p:nvPr>
            <p:ph type="title"/>
          </p:nvPr>
        </p:nvSpPr>
        <p:spPr>
          <a:xfrm>
            <a:off x="1474650" y="2280900"/>
            <a:ext cx="6194700" cy="13533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sz="38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5091" name="Google Shape;5091;p15"/>
          <p:cNvSpPr txBox="1">
            <a:spLocks noGrp="1"/>
          </p:cNvSpPr>
          <p:nvPr>
            <p:ph type="title" idx="2" hasCustomPrompt="1"/>
          </p:nvPr>
        </p:nvSpPr>
        <p:spPr>
          <a:xfrm>
            <a:off x="3995250" y="1283250"/>
            <a:ext cx="1153500" cy="841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45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5092" name="Google Shape;5092;p15"/>
          <p:cNvSpPr txBox="1">
            <a:spLocks noGrp="1"/>
          </p:cNvSpPr>
          <p:nvPr>
            <p:ph type="subTitle" idx="1"/>
          </p:nvPr>
        </p:nvSpPr>
        <p:spPr>
          <a:xfrm>
            <a:off x="1474650" y="3558000"/>
            <a:ext cx="6194700" cy="390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highlight>
                  <a:schemeClr val="accent1"/>
                </a:highlight>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5093" name="Google Shape;5093;p15"/>
          <p:cNvSpPr/>
          <p:nvPr/>
        </p:nvSpPr>
        <p:spPr>
          <a:xfrm>
            <a:off x="3005100" y="1756950"/>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15"/>
          <p:cNvSpPr/>
          <p:nvPr/>
        </p:nvSpPr>
        <p:spPr>
          <a:xfrm>
            <a:off x="7887788" y="12020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15"/>
          <p:cNvSpPr/>
          <p:nvPr/>
        </p:nvSpPr>
        <p:spPr>
          <a:xfrm>
            <a:off x="1670575" y="105811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15"/>
          <p:cNvSpPr/>
          <p:nvPr/>
        </p:nvSpPr>
        <p:spPr>
          <a:xfrm>
            <a:off x="7972938" y="4210363"/>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15"/>
          <p:cNvSpPr/>
          <p:nvPr/>
        </p:nvSpPr>
        <p:spPr>
          <a:xfrm>
            <a:off x="7126775" y="9925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lt1"/>
        </a:solidFill>
        <a:effectLst/>
      </p:bgPr>
    </p:bg>
    <p:spTree>
      <p:nvGrpSpPr>
        <p:cNvPr id="1" name="Shape 7848"/>
        <p:cNvGrpSpPr/>
        <p:nvPr/>
      </p:nvGrpSpPr>
      <p:grpSpPr>
        <a:xfrm>
          <a:off x="0" y="0"/>
          <a:ext cx="0" cy="0"/>
          <a:chOff x="0" y="0"/>
          <a:chExt cx="0" cy="0"/>
        </a:xfrm>
      </p:grpSpPr>
      <p:grpSp>
        <p:nvGrpSpPr>
          <p:cNvPr id="7849" name="Google Shape;7849;p23"/>
          <p:cNvGrpSpPr/>
          <p:nvPr/>
        </p:nvGrpSpPr>
        <p:grpSpPr>
          <a:xfrm>
            <a:off x="0" y="0"/>
            <a:ext cx="9144125" cy="5143391"/>
            <a:chOff x="0" y="0"/>
            <a:chExt cx="9144125" cy="5143391"/>
          </a:xfrm>
        </p:grpSpPr>
        <p:sp>
          <p:nvSpPr>
            <p:cNvPr id="7850" name="Google Shape;7850;p23"/>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1" name="Google Shape;7851;p23"/>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2" name="Google Shape;7852;p23"/>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3" name="Google Shape;7853;p23"/>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4" name="Google Shape;7854;p23"/>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5" name="Google Shape;7855;p23"/>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6" name="Google Shape;7856;p23"/>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7" name="Google Shape;7857;p23"/>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8" name="Google Shape;7858;p23"/>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9" name="Google Shape;7859;p23"/>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0" name="Google Shape;7860;p23"/>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1" name="Google Shape;7861;p23"/>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2" name="Google Shape;7862;p23"/>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3" name="Google Shape;7863;p23"/>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4" name="Google Shape;7864;p23"/>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5" name="Google Shape;7865;p23"/>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6" name="Google Shape;7866;p23"/>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7" name="Google Shape;7867;p23"/>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8" name="Google Shape;7868;p23"/>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9" name="Google Shape;7869;p23"/>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0" name="Google Shape;7870;p23"/>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1" name="Google Shape;7871;p23"/>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2" name="Google Shape;7872;p23"/>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3" name="Google Shape;7873;p23"/>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4" name="Google Shape;7874;p23"/>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5" name="Google Shape;7875;p23"/>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6" name="Google Shape;7876;p23"/>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7" name="Google Shape;7877;p23"/>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8" name="Google Shape;7878;p23"/>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9" name="Google Shape;7879;p23"/>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0" name="Google Shape;7880;p23"/>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1" name="Google Shape;7881;p23"/>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2" name="Google Shape;7882;p23"/>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3" name="Google Shape;7883;p23"/>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4" name="Google Shape;7884;p23"/>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5" name="Google Shape;7885;p23"/>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6" name="Google Shape;7886;p23"/>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7" name="Google Shape;7887;p23"/>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8" name="Google Shape;7888;p23"/>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9" name="Google Shape;7889;p23"/>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0" name="Google Shape;7890;p23"/>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1" name="Google Shape;7891;p23"/>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2" name="Google Shape;7892;p23"/>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3" name="Google Shape;7893;p23"/>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4" name="Google Shape;7894;p23"/>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5" name="Google Shape;7895;p23"/>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6" name="Google Shape;7896;p23"/>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7" name="Google Shape;7897;p23"/>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8" name="Google Shape;7898;p23"/>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9" name="Google Shape;7899;p23"/>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0" name="Google Shape;7900;p23"/>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1" name="Google Shape;7901;p23"/>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2" name="Google Shape;7902;p23"/>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3" name="Google Shape;7903;p23"/>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4" name="Google Shape;7904;p23"/>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5" name="Google Shape;7905;p23"/>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6" name="Google Shape;7906;p23"/>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7" name="Google Shape;7907;p23"/>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8" name="Google Shape;7908;p23"/>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9" name="Google Shape;7909;p23"/>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0" name="Google Shape;7910;p23"/>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1" name="Google Shape;7911;p23"/>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2" name="Google Shape;7912;p23"/>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3" name="Google Shape;7913;p23"/>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4" name="Google Shape;7914;p23"/>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5" name="Google Shape;7915;p23"/>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6" name="Google Shape;7916;p23"/>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7" name="Google Shape;7917;p23"/>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8" name="Google Shape;7918;p23"/>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9" name="Google Shape;7919;p23"/>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0" name="Google Shape;7920;p23"/>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1" name="Google Shape;7921;p23"/>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2" name="Google Shape;7922;p23"/>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3" name="Google Shape;7923;p23"/>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4" name="Google Shape;7924;p23"/>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5" name="Google Shape;7925;p23"/>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6" name="Google Shape;7926;p23"/>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7" name="Google Shape;7927;p23"/>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8" name="Google Shape;7928;p23"/>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9" name="Google Shape;7929;p23"/>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0" name="Google Shape;7930;p23"/>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1" name="Google Shape;7931;p23"/>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2" name="Google Shape;7932;p23"/>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3" name="Google Shape;7933;p23"/>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4" name="Google Shape;7934;p23"/>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5" name="Google Shape;7935;p23"/>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6" name="Google Shape;7936;p23"/>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7" name="Google Shape;7937;p23"/>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8" name="Google Shape;7938;p23"/>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9" name="Google Shape;7939;p23"/>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0" name="Google Shape;7940;p23"/>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1" name="Google Shape;7941;p23"/>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2" name="Google Shape;7942;p23"/>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3" name="Google Shape;7943;p23"/>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4" name="Google Shape;7944;p23"/>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5" name="Google Shape;7945;p23"/>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6" name="Google Shape;7946;p23"/>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7" name="Google Shape;7947;p23"/>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8" name="Google Shape;7948;p23"/>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9" name="Google Shape;7949;p23"/>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0" name="Google Shape;7950;p23"/>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1" name="Google Shape;7951;p23"/>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2" name="Google Shape;7952;p23"/>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3" name="Google Shape;7953;p23"/>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4" name="Google Shape;7954;p23"/>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5" name="Google Shape;7955;p23"/>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6" name="Google Shape;7956;p23"/>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7" name="Google Shape;7957;p23"/>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8" name="Google Shape;7958;p23"/>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9" name="Google Shape;7959;p23"/>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0" name="Google Shape;7960;p23"/>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1" name="Google Shape;7961;p23"/>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2" name="Google Shape;7962;p23"/>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3" name="Google Shape;7963;p23"/>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4" name="Google Shape;7964;p23"/>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5" name="Google Shape;7965;p23"/>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6" name="Google Shape;7966;p23"/>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7" name="Google Shape;7967;p23"/>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8" name="Google Shape;7968;p23"/>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9" name="Google Shape;7969;p23"/>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0" name="Google Shape;7970;p23"/>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1" name="Google Shape;7971;p23"/>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2" name="Google Shape;7972;p23"/>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3" name="Google Shape;7973;p23"/>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4" name="Google Shape;7974;p23"/>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5" name="Google Shape;7975;p23"/>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6" name="Google Shape;7976;p23"/>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7" name="Google Shape;7977;p23"/>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8" name="Google Shape;7978;p23"/>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9" name="Google Shape;7979;p23"/>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0" name="Google Shape;7980;p23"/>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1" name="Google Shape;7981;p23"/>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2" name="Google Shape;7982;p23"/>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3" name="Google Shape;7983;p23"/>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4" name="Google Shape;7984;p23"/>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5" name="Google Shape;7985;p23"/>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6" name="Google Shape;7986;p23"/>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7" name="Google Shape;7987;p23"/>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8" name="Google Shape;7988;p23"/>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9" name="Google Shape;7989;p23"/>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0" name="Google Shape;7990;p23"/>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1" name="Google Shape;7991;p23"/>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2" name="Google Shape;7992;p23"/>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3" name="Google Shape;7993;p23"/>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4" name="Google Shape;7994;p23"/>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5" name="Google Shape;7995;p23"/>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6" name="Google Shape;7996;p23"/>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7" name="Google Shape;7997;p23"/>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8" name="Google Shape;7998;p23"/>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9" name="Google Shape;7999;p23"/>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0" name="Google Shape;8000;p23"/>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1" name="Google Shape;8001;p23"/>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2" name="Google Shape;8002;p23"/>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3" name="Google Shape;8003;p23"/>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4" name="Google Shape;8004;p23"/>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5" name="Google Shape;8005;p23"/>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6" name="Google Shape;8006;p23"/>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7" name="Google Shape;8007;p23"/>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8" name="Google Shape;8008;p23"/>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9" name="Google Shape;8009;p23"/>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0" name="Google Shape;8010;p23"/>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1" name="Google Shape;8011;p23"/>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2" name="Google Shape;8012;p23"/>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3" name="Google Shape;8013;p23"/>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4" name="Google Shape;8014;p23"/>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5" name="Google Shape;8015;p23"/>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6" name="Google Shape;8016;p23"/>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7" name="Google Shape;8017;p23"/>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8" name="Google Shape;8018;p23"/>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9" name="Google Shape;8019;p23"/>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0" name="Google Shape;8020;p23"/>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1" name="Google Shape;8021;p23"/>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2" name="Google Shape;8022;p23"/>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3" name="Google Shape;8023;p23"/>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4" name="Google Shape;8024;p23"/>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5" name="Google Shape;8025;p23"/>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6" name="Google Shape;8026;p23"/>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7" name="Google Shape;8027;p23"/>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8" name="Google Shape;8028;p23"/>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9" name="Google Shape;8029;p23"/>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0" name="Google Shape;8030;p23"/>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1" name="Google Shape;8031;p23"/>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2" name="Google Shape;8032;p23"/>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3" name="Google Shape;8033;p23"/>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4" name="Google Shape;8034;p23"/>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5" name="Google Shape;8035;p23"/>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6" name="Google Shape;8036;p23"/>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7" name="Google Shape;8037;p23"/>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8" name="Google Shape;8038;p23"/>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9" name="Google Shape;8039;p23"/>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0" name="Google Shape;8040;p23"/>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1" name="Google Shape;8041;p23"/>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2" name="Google Shape;8042;p23"/>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3" name="Google Shape;8043;p23"/>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4" name="Google Shape;8044;p23"/>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5" name="Google Shape;8045;p23"/>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6" name="Google Shape;8046;p23"/>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7" name="Google Shape;8047;p23"/>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8" name="Google Shape;8048;p23"/>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9" name="Google Shape;8049;p23"/>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0" name="Google Shape;8050;p23"/>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1" name="Google Shape;8051;p23"/>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2" name="Google Shape;8052;p23"/>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3" name="Google Shape;8053;p23"/>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4" name="Google Shape;8054;p23"/>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5" name="Google Shape;8055;p23"/>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6" name="Google Shape;8056;p23"/>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7" name="Google Shape;8057;p23"/>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8" name="Google Shape;8058;p23"/>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9" name="Google Shape;8059;p23"/>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0" name="Google Shape;8060;p23"/>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1" name="Google Shape;8061;p23"/>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2" name="Google Shape;8062;p23"/>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3" name="Google Shape;8063;p23"/>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4" name="Google Shape;8064;p23"/>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5" name="Google Shape;8065;p23"/>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6" name="Google Shape;8066;p23"/>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7" name="Google Shape;8067;p23"/>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8" name="Google Shape;8068;p23"/>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9" name="Google Shape;8069;p23"/>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0" name="Google Shape;8070;p23"/>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1" name="Google Shape;8071;p23"/>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2" name="Google Shape;8072;p23"/>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3" name="Google Shape;8073;p23"/>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4" name="Google Shape;8074;p23"/>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5" name="Google Shape;8075;p23"/>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6" name="Google Shape;8076;p23"/>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7" name="Google Shape;8077;p23"/>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8" name="Google Shape;8078;p23"/>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9" name="Google Shape;8079;p23"/>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0" name="Google Shape;8080;p23"/>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1" name="Google Shape;8081;p23"/>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2" name="Google Shape;8082;p23"/>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3" name="Google Shape;8083;p23"/>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4" name="Google Shape;8084;p23"/>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5" name="Google Shape;8085;p23"/>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6" name="Google Shape;8086;p23"/>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7" name="Google Shape;8087;p23"/>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8" name="Google Shape;8088;p23"/>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9" name="Google Shape;8089;p23"/>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0" name="Google Shape;8090;p23"/>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1" name="Google Shape;8091;p23"/>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2" name="Google Shape;8092;p23"/>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3" name="Google Shape;8093;p23"/>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4" name="Google Shape;8094;p23"/>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5" name="Google Shape;8095;p23"/>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6" name="Google Shape;8096;p23"/>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7" name="Google Shape;8097;p23"/>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8" name="Google Shape;8098;p23"/>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9" name="Google Shape;8099;p23"/>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0" name="Google Shape;8100;p23"/>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1" name="Google Shape;8101;p23"/>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2" name="Google Shape;8102;p23"/>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3" name="Google Shape;8103;p23"/>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4" name="Google Shape;8104;p23"/>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5" name="Google Shape;8105;p23"/>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6" name="Google Shape;8106;p23"/>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7" name="Google Shape;8107;p23"/>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8" name="Google Shape;8108;p23"/>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9" name="Google Shape;8109;p23"/>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0" name="Google Shape;8110;p23"/>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1" name="Google Shape;8111;p23"/>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2" name="Google Shape;8112;p23"/>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3" name="Google Shape;8113;p23"/>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4" name="Google Shape;8114;p23"/>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5" name="Google Shape;8115;p23"/>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6" name="Google Shape;8116;p23"/>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7" name="Google Shape;8117;p23"/>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8" name="Google Shape;8118;p23"/>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9" name="Google Shape;8119;p23"/>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0" name="Google Shape;8120;p23"/>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1" name="Google Shape;8121;p23"/>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2" name="Google Shape;8122;p23"/>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3" name="Google Shape;8123;p23"/>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4" name="Google Shape;8124;p23"/>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5" name="Google Shape;8125;p23"/>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6" name="Google Shape;8126;p23"/>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7" name="Google Shape;8127;p23"/>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8" name="Google Shape;8128;p23"/>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9" name="Google Shape;8129;p23"/>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0" name="Google Shape;8130;p23"/>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1" name="Google Shape;8131;p23"/>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2" name="Google Shape;8132;p23"/>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3" name="Google Shape;8133;p23"/>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4" name="Google Shape;8134;p23"/>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5" name="Google Shape;8135;p23"/>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6" name="Google Shape;8136;p23"/>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7" name="Google Shape;8137;p23"/>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8" name="Google Shape;8138;p23"/>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9" name="Google Shape;8139;p23"/>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0" name="Google Shape;8140;p23"/>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1" name="Google Shape;8141;p23"/>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2" name="Google Shape;8142;p23"/>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3" name="Google Shape;8143;p23"/>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4" name="Google Shape;8144;p23"/>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5" name="Google Shape;8145;p23"/>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6" name="Google Shape;8146;p23"/>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7" name="Google Shape;8147;p23"/>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8" name="Google Shape;8148;p23"/>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9" name="Google Shape;8149;p23"/>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0" name="Google Shape;8150;p23"/>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1" name="Google Shape;8151;p23"/>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2" name="Google Shape;8152;p23"/>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3" name="Google Shape;8153;p23"/>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4" name="Google Shape;8154;p23"/>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5" name="Google Shape;8155;p23"/>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6" name="Google Shape;8156;p23"/>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7" name="Google Shape;8157;p23"/>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8" name="Google Shape;8158;p23"/>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9" name="Google Shape;8159;p23"/>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0" name="Google Shape;8160;p23"/>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1" name="Google Shape;8161;p23"/>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2" name="Google Shape;8162;p23"/>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3" name="Google Shape;8163;p23"/>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4" name="Google Shape;8164;p23"/>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5" name="Google Shape;8165;p23"/>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6" name="Google Shape;8166;p23"/>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7" name="Google Shape;8167;p23"/>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8" name="Google Shape;8168;p23"/>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9" name="Google Shape;8169;p23"/>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0" name="Google Shape;8170;p23"/>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1" name="Google Shape;8171;p23"/>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2" name="Google Shape;8172;p23"/>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3" name="Google Shape;8173;p23"/>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4" name="Google Shape;8174;p23"/>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5" name="Google Shape;8175;p23"/>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6" name="Google Shape;8176;p23"/>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7" name="Google Shape;8177;p23"/>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8" name="Google Shape;8178;p23"/>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9" name="Google Shape;8179;p23"/>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0" name="Google Shape;8180;p23"/>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1" name="Google Shape;8181;p23"/>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2" name="Google Shape;8182;p23"/>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3" name="Google Shape;8183;p23"/>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4" name="Google Shape;8184;p23"/>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5" name="Google Shape;8185;p23"/>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6" name="Google Shape;8186;p23"/>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7" name="Google Shape;8187;p23"/>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8" name="Google Shape;8188;p23"/>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9" name="Google Shape;8189;p23"/>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0" name="Google Shape;8190;p23"/>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1" name="Google Shape;8191;p23"/>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2" name="Google Shape;8192;p23"/>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3" name="Google Shape;8193;p23"/>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4" name="Google Shape;8194;p23"/>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5" name="Google Shape;8195;p23"/>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6" name="Google Shape;8196;p23"/>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7" name="Google Shape;8197;p23"/>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8" name="Google Shape;8198;p23"/>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9" name="Google Shape;8199;p23"/>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0" name="Google Shape;8200;p23"/>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1" name="Google Shape;8201;p23"/>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2" name="Google Shape;8202;p23"/>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3" name="Google Shape;8203;p23"/>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4" name="Google Shape;8204;p23"/>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5" name="Google Shape;8205;p23"/>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6" name="Google Shape;8206;p23"/>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7" name="Google Shape;8207;p23"/>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8" name="Google Shape;8208;p23"/>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9" name="Google Shape;8209;p23"/>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10" name="Google Shape;8210;p23"/>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11" name="Google Shape;8211;p23"/>
          <p:cNvGrpSpPr/>
          <p:nvPr/>
        </p:nvGrpSpPr>
        <p:grpSpPr>
          <a:xfrm>
            <a:off x="553048" y="535000"/>
            <a:ext cx="8105852" cy="4302000"/>
            <a:chOff x="553048" y="535000"/>
            <a:chExt cx="8105852" cy="4302000"/>
          </a:xfrm>
        </p:grpSpPr>
        <p:sp>
          <p:nvSpPr>
            <p:cNvPr id="8212" name="Google Shape;8212;p23"/>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3" name="Google Shape;8213;p23"/>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4" name="Google Shape;8214;p23"/>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5" name="Google Shape;8215;p23"/>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6" name="Google Shape;8216;p23"/>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7" name="Google Shape;8217;p23"/>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8" name="Google Shape;8218;p23"/>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9" name="Google Shape;8219;p23"/>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0" name="Google Shape;8220;p23"/>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1" name="Google Shape;8221;p23"/>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2" name="Google Shape;8222;p23"/>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3" name="Google Shape;8223;p23"/>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4" name="Google Shape;8224;p23"/>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5" name="Google Shape;8225;p23"/>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6" name="Google Shape;8226;p23"/>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7" name="Google Shape;8227;p23"/>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8" name="Google Shape;8228;p23"/>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9" name="Google Shape;8229;p23"/>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30" name="Google Shape;8230;p23"/>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1" name="Google Shape;8231;p23"/>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2" name="Google Shape;8232;p23"/>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3" name="Google Shape;8233;p23"/>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4" name="Google Shape;8234;p23"/>
          <p:cNvSpPr txBox="1">
            <a:spLocks noGrp="1"/>
          </p:cNvSpPr>
          <p:nvPr>
            <p:ph type="title"/>
          </p:nvPr>
        </p:nvSpPr>
        <p:spPr>
          <a:xfrm>
            <a:off x="1270650" y="629375"/>
            <a:ext cx="7020000" cy="12042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rgbClr val="79CDBE"/>
        </a:solidFill>
        <a:effectLst/>
      </p:bgPr>
    </p:bg>
    <p:spTree>
      <p:nvGrpSpPr>
        <p:cNvPr id="1" name="Shape 9021"/>
        <p:cNvGrpSpPr/>
        <p:nvPr/>
      </p:nvGrpSpPr>
      <p:grpSpPr>
        <a:xfrm>
          <a:off x="0" y="0"/>
          <a:ext cx="0" cy="0"/>
          <a:chOff x="0" y="0"/>
          <a:chExt cx="0" cy="0"/>
        </a:xfrm>
      </p:grpSpPr>
      <p:grpSp>
        <p:nvGrpSpPr>
          <p:cNvPr id="9022" name="Google Shape;9022;p26"/>
          <p:cNvGrpSpPr/>
          <p:nvPr/>
        </p:nvGrpSpPr>
        <p:grpSpPr>
          <a:xfrm>
            <a:off x="0" y="0"/>
            <a:ext cx="9144125" cy="5143391"/>
            <a:chOff x="0" y="0"/>
            <a:chExt cx="9144125" cy="5143391"/>
          </a:xfrm>
        </p:grpSpPr>
        <p:sp>
          <p:nvSpPr>
            <p:cNvPr id="9023" name="Google Shape;9023;p2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4" name="Google Shape;9024;p2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5" name="Google Shape;9025;p2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6" name="Google Shape;9026;p2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7" name="Google Shape;9027;p2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8" name="Google Shape;9028;p2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9" name="Google Shape;9029;p2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0" name="Google Shape;9030;p2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1" name="Google Shape;9031;p2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2" name="Google Shape;9032;p2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3" name="Google Shape;9033;p2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4" name="Google Shape;9034;p2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5" name="Google Shape;9035;p2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6" name="Google Shape;9036;p2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7" name="Google Shape;9037;p2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8" name="Google Shape;9038;p2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9" name="Google Shape;9039;p2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0" name="Google Shape;9040;p2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1" name="Google Shape;9041;p2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2" name="Google Shape;9042;p2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3" name="Google Shape;9043;p2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4" name="Google Shape;9044;p2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5" name="Google Shape;9045;p2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6" name="Google Shape;9046;p2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7" name="Google Shape;9047;p2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8" name="Google Shape;9048;p2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9" name="Google Shape;9049;p2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0" name="Google Shape;9050;p2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1" name="Google Shape;9051;p2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2" name="Google Shape;9052;p2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3" name="Google Shape;9053;p2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4" name="Google Shape;9054;p2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5" name="Google Shape;9055;p2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6" name="Google Shape;9056;p2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7" name="Google Shape;9057;p2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8" name="Google Shape;9058;p2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9" name="Google Shape;9059;p2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0" name="Google Shape;9060;p2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1" name="Google Shape;9061;p2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2" name="Google Shape;9062;p2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3" name="Google Shape;9063;p2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4" name="Google Shape;9064;p2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5" name="Google Shape;9065;p2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6" name="Google Shape;9066;p2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7" name="Google Shape;9067;p2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8" name="Google Shape;9068;p2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9" name="Google Shape;9069;p2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0" name="Google Shape;9070;p2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1" name="Google Shape;9071;p2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2" name="Google Shape;9072;p2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3" name="Google Shape;9073;p2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4" name="Google Shape;9074;p2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5" name="Google Shape;9075;p2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6" name="Google Shape;9076;p2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7" name="Google Shape;9077;p2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8" name="Google Shape;9078;p2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9" name="Google Shape;9079;p2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0" name="Google Shape;9080;p2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1" name="Google Shape;9081;p2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2" name="Google Shape;9082;p2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3" name="Google Shape;9083;p2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4" name="Google Shape;9084;p2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5" name="Google Shape;9085;p2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6" name="Google Shape;9086;p2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7" name="Google Shape;9087;p2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8" name="Google Shape;9088;p2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9" name="Google Shape;9089;p2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0" name="Google Shape;9090;p2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1" name="Google Shape;9091;p2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2" name="Google Shape;9092;p2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3" name="Google Shape;9093;p2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4" name="Google Shape;9094;p2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5" name="Google Shape;9095;p2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6" name="Google Shape;9096;p2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7" name="Google Shape;9097;p2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8" name="Google Shape;9098;p2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9" name="Google Shape;9099;p2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0" name="Google Shape;9100;p2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1" name="Google Shape;9101;p2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2" name="Google Shape;9102;p2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3" name="Google Shape;9103;p2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4" name="Google Shape;9104;p2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5" name="Google Shape;9105;p2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6" name="Google Shape;9106;p2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7" name="Google Shape;9107;p2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8" name="Google Shape;9108;p2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9" name="Google Shape;9109;p2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0" name="Google Shape;9110;p2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1" name="Google Shape;9111;p2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2" name="Google Shape;9112;p2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3" name="Google Shape;9113;p2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4" name="Google Shape;9114;p2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5" name="Google Shape;9115;p2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6" name="Google Shape;9116;p2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7" name="Google Shape;9117;p2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8" name="Google Shape;9118;p2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9" name="Google Shape;9119;p2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0" name="Google Shape;9120;p2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1" name="Google Shape;9121;p2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2" name="Google Shape;9122;p2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3" name="Google Shape;9123;p2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4" name="Google Shape;9124;p2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5" name="Google Shape;9125;p2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6" name="Google Shape;9126;p2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7" name="Google Shape;9127;p2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8" name="Google Shape;9128;p2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9" name="Google Shape;9129;p2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0" name="Google Shape;9130;p2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1" name="Google Shape;9131;p2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2" name="Google Shape;9132;p2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3" name="Google Shape;9133;p2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4" name="Google Shape;9134;p2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5" name="Google Shape;9135;p2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6" name="Google Shape;9136;p2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7" name="Google Shape;9137;p2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8" name="Google Shape;9138;p2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9" name="Google Shape;9139;p2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0" name="Google Shape;9140;p2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1" name="Google Shape;9141;p2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2" name="Google Shape;9142;p2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3" name="Google Shape;9143;p2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4" name="Google Shape;9144;p2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5" name="Google Shape;9145;p2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6" name="Google Shape;9146;p2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7" name="Google Shape;9147;p2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8" name="Google Shape;9148;p2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9" name="Google Shape;9149;p2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0" name="Google Shape;9150;p2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1" name="Google Shape;9151;p2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2" name="Google Shape;9152;p2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3" name="Google Shape;9153;p2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4" name="Google Shape;9154;p2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5" name="Google Shape;9155;p2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6" name="Google Shape;9156;p2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7" name="Google Shape;9157;p2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8" name="Google Shape;9158;p2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9" name="Google Shape;9159;p2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0" name="Google Shape;9160;p2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1" name="Google Shape;9161;p2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2" name="Google Shape;9162;p2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3" name="Google Shape;9163;p2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4" name="Google Shape;9164;p2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5" name="Google Shape;9165;p2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6" name="Google Shape;9166;p2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7" name="Google Shape;9167;p2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8" name="Google Shape;9168;p2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9" name="Google Shape;9169;p2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0" name="Google Shape;9170;p2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1" name="Google Shape;9171;p2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2" name="Google Shape;9172;p2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3" name="Google Shape;9173;p2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4" name="Google Shape;9174;p2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5" name="Google Shape;9175;p2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6" name="Google Shape;9176;p2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7" name="Google Shape;9177;p2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8" name="Google Shape;9178;p2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9" name="Google Shape;9179;p2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0" name="Google Shape;9180;p2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1" name="Google Shape;9181;p2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2" name="Google Shape;9182;p2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3" name="Google Shape;9183;p2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4" name="Google Shape;9184;p2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5" name="Google Shape;9185;p2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6" name="Google Shape;9186;p2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7" name="Google Shape;9187;p2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8" name="Google Shape;9188;p2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9" name="Google Shape;9189;p2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0" name="Google Shape;9190;p2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1" name="Google Shape;9191;p2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2" name="Google Shape;9192;p2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3" name="Google Shape;9193;p2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4" name="Google Shape;9194;p2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5" name="Google Shape;9195;p2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6" name="Google Shape;9196;p2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7" name="Google Shape;9197;p2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8" name="Google Shape;9198;p2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9" name="Google Shape;9199;p2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0" name="Google Shape;9200;p2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1" name="Google Shape;9201;p2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2" name="Google Shape;9202;p2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3" name="Google Shape;9203;p2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4" name="Google Shape;9204;p2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5" name="Google Shape;9205;p2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6" name="Google Shape;9206;p2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7" name="Google Shape;9207;p2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8" name="Google Shape;9208;p2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9" name="Google Shape;9209;p2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0" name="Google Shape;9210;p2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1" name="Google Shape;9211;p2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2" name="Google Shape;9212;p2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3" name="Google Shape;9213;p2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4" name="Google Shape;9214;p2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5" name="Google Shape;9215;p2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6" name="Google Shape;9216;p2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7" name="Google Shape;9217;p2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8" name="Google Shape;9218;p2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9" name="Google Shape;9219;p2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0" name="Google Shape;9220;p2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1" name="Google Shape;9221;p2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2" name="Google Shape;9222;p2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3" name="Google Shape;9223;p2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4" name="Google Shape;9224;p2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5" name="Google Shape;9225;p2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6" name="Google Shape;9226;p2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7" name="Google Shape;9227;p2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8" name="Google Shape;9228;p2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9" name="Google Shape;9229;p2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0" name="Google Shape;9230;p2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1" name="Google Shape;9231;p2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2" name="Google Shape;9232;p2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3" name="Google Shape;9233;p2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4" name="Google Shape;9234;p2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5" name="Google Shape;9235;p2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6" name="Google Shape;9236;p2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7" name="Google Shape;9237;p2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8" name="Google Shape;9238;p2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9" name="Google Shape;9239;p2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0" name="Google Shape;9240;p2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1" name="Google Shape;9241;p2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2" name="Google Shape;9242;p2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3" name="Google Shape;9243;p2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4" name="Google Shape;9244;p2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5" name="Google Shape;9245;p2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6" name="Google Shape;9246;p2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7" name="Google Shape;9247;p2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8" name="Google Shape;9248;p2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9" name="Google Shape;9249;p2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0" name="Google Shape;9250;p2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1" name="Google Shape;9251;p2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2" name="Google Shape;9252;p2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3" name="Google Shape;9253;p2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4" name="Google Shape;9254;p2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5" name="Google Shape;9255;p2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6" name="Google Shape;9256;p2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7" name="Google Shape;9257;p2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8" name="Google Shape;9258;p2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9" name="Google Shape;9259;p2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0" name="Google Shape;9260;p2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1" name="Google Shape;9261;p2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2" name="Google Shape;9262;p2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3" name="Google Shape;9263;p2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4" name="Google Shape;9264;p2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5" name="Google Shape;9265;p2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6" name="Google Shape;9266;p2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7" name="Google Shape;9267;p2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8" name="Google Shape;9268;p2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9" name="Google Shape;9269;p2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0" name="Google Shape;9270;p2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1" name="Google Shape;9271;p2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2" name="Google Shape;9272;p2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3" name="Google Shape;9273;p2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4" name="Google Shape;9274;p2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5" name="Google Shape;9275;p2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6" name="Google Shape;9276;p2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7" name="Google Shape;9277;p2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8" name="Google Shape;9278;p2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9" name="Google Shape;9279;p2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0" name="Google Shape;9280;p2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1" name="Google Shape;9281;p2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2" name="Google Shape;9282;p2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3" name="Google Shape;9283;p2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4" name="Google Shape;9284;p2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5" name="Google Shape;9285;p2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6" name="Google Shape;9286;p2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7" name="Google Shape;9287;p2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8" name="Google Shape;9288;p2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9" name="Google Shape;9289;p2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0" name="Google Shape;9290;p2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1" name="Google Shape;9291;p2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2" name="Google Shape;9292;p2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3" name="Google Shape;9293;p2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4" name="Google Shape;9294;p2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5" name="Google Shape;9295;p2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6" name="Google Shape;9296;p2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7" name="Google Shape;9297;p2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8" name="Google Shape;9298;p2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9" name="Google Shape;9299;p2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0" name="Google Shape;9300;p2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1" name="Google Shape;9301;p2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2" name="Google Shape;9302;p2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3" name="Google Shape;9303;p2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4" name="Google Shape;9304;p2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5" name="Google Shape;9305;p2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6" name="Google Shape;9306;p2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7" name="Google Shape;9307;p2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8" name="Google Shape;9308;p2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9" name="Google Shape;9309;p2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0" name="Google Shape;9310;p2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1" name="Google Shape;9311;p2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2" name="Google Shape;9312;p2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3" name="Google Shape;9313;p2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4" name="Google Shape;9314;p2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5" name="Google Shape;9315;p2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6" name="Google Shape;9316;p2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7" name="Google Shape;9317;p2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8" name="Google Shape;9318;p2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9" name="Google Shape;9319;p2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0" name="Google Shape;9320;p2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1" name="Google Shape;9321;p2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2" name="Google Shape;9322;p2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3" name="Google Shape;9323;p2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4" name="Google Shape;9324;p2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5" name="Google Shape;9325;p2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6" name="Google Shape;9326;p2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7" name="Google Shape;9327;p2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8" name="Google Shape;9328;p2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9" name="Google Shape;9329;p2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0" name="Google Shape;9330;p2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1" name="Google Shape;9331;p2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2" name="Google Shape;9332;p2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3" name="Google Shape;9333;p2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4" name="Google Shape;9334;p2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5" name="Google Shape;9335;p2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6" name="Google Shape;9336;p2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7" name="Google Shape;9337;p2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8" name="Google Shape;9338;p2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9" name="Google Shape;9339;p2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0" name="Google Shape;9340;p2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1" name="Google Shape;9341;p2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2" name="Google Shape;9342;p2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3" name="Google Shape;9343;p2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4" name="Google Shape;9344;p2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5" name="Google Shape;9345;p2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6" name="Google Shape;9346;p2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7" name="Google Shape;9347;p2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8" name="Google Shape;9348;p2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9" name="Google Shape;9349;p2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0" name="Google Shape;9350;p2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1" name="Google Shape;9351;p2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2" name="Google Shape;9352;p2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3" name="Google Shape;9353;p2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4" name="Google Shape;9354;p2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5" name="Google Shape;9355;p2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6" name="Google Shape;9356;p2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7" name="Google Shape;9357;p2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8" name="Google Shape;9358;p2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9" name="Google Shape;9359;p2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0" name="Google Shape;9360;p2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1" name="Google Shape;9361;p2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2" name="Google Shape;9362;p2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3" name="Google Shape;9363;p2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4" name="Google Shape;9364;p2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5" name="Google Shape;9365;p2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6" name="Google Shape;9366;p2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7" name="Google Shape;9367;p2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8" name="Google Shape;9368;p2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9" name="Google Shape;9369;p2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0" name="Google Shape;9370;p2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1" name="Google Shape;9371;p2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2" name="Google Shape;9372;p2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3" name="Google Shape;9373;p2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4" name="Google Shape;9374;p2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5" name="Google Shape;9375;p2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6" name="Google Shape;9376;p2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7" name="Google Shape;9377;p2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8" name="Google Shape;9378;p2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9" name="Google Shape;9379;p2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0" name="Google Shape;9380;p2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1" name="Google Shape;9381;p2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2" name="Google Shape;9382;p2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83" name="Google Shape;9383;p2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84" name="Google Shape;9384;p26"/>
          <p:cNvGrpSpPr/>
          <p:nvPr/>
        </p:nvGrpSpPr>
        <p:grpSpPr>
          <a:xfrm>
            <a:off x="553048" y="535000"/>
            <a:ext cx="8105852" cy="4302000"/>
            <a:chOff x="553048" y="535000"/>
            <a:chExt cx="8105852" cy="4302000"/>
          </a:xfrm>
        </p:grpSpPr>
        <p:sp>
          <p:nvSpPr>
            <p:cNvPr id="9385" name="Google Shape;9385;p2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6" name="Google Shape;9386;p2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7" name="Google Shape;9387;p2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8" name="Google Shape;9388;p2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9" name="Google Shape;9389;p2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0" name="Google Shape;9390;p2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1" name="Google Shape;9391;p2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2" name="Google Shape;9392;p2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3" name="Google Shape;9393;p2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4" name="Google Shape;9394;p2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5" name="Google Shape;9395;p2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6" name="Google Shape;9396;p2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7" name="Google Shape;9397;p2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8" name="Google Shape;9398;p2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9" name="Google Shape;9399;p2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0" name="Google Shape;9400;p2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1" name="Google Shape;9401;p2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2" name="Google Shape;9402;p2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03" name="Google Shape;9403;p26"/>
          <p:cNvSpPr/>
          <p:nvPr/>
        </p:nvSpPr>
        <p:spPr>
          <a:xfrm>
            <a:off x="1509950" y="39133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4" name="Google Shape;9404;p26"/>
          <p:cNvSpPr/>
          <p:nvPr/>
        </p:nvSpPr>
        <p:spPr>
          <a:xfrm>
            <a:off x="1509950" y="3427363"/>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5" name="Google Shape;9405;p26"/>
          <p:cNvSpPr/>
          <p:nvPr/>
        </p:nvSpPr>
        <p:spPr>
          <a:xfrm>
            <a:off x="2416525" y="4108438"/>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06" name="Google Shape;9406;p26"/>
          <p:cNvGrpSpPr/>
          <p:nvPr/>
        </p:nvGrpSpPr>
        <p:grpSpPr>
          <a:xfrm>
            <a:off x="6538223" y="163649"/>
            <a:ext cx="1356637" cy="1528669"/>
            <a:chOff x="6638425" y="262025"/>
            <a:chExt cx="1356637" cy="1528669"/>
          </a:xfrm>
        </p:grpSpPr>
        <p:sp>
          <p:nvSpPr>
            <p:cNvPr id="9407" name="Google Shape;9407;p26"/>
            <p:cNvSpPr/>
            <p:nvPr/>
          </p:nvSpPr>
          <p:spPr>
            <a:xfrm>
              <a:off x="6766473" y="490494"/>
              <a:ext cx="1228589" cy="1300201"/>
            </a:xfrm>
            <a:custGeom>
              <a:avLst/>
              <a:gdLst/>
              <a:ahLst/>
              <a:cxnLst/>
              <a:rect l="l" t="t" r="r" b="b"/>
              <a:pathLst>
                <a:path w="34244" h="36240" extrusionOk="0">
                  <a:moveTo>
                    <a:pt x="10629" y="0"/>
                  </a:moveTo>
                  <a:cubicBezTo>
                    <a:pt x="9833" y="0"/>
                    <a:pt x="0" y="8812"/>
                    <a:pt x="284" y="9136"/>
                  </a:cubicBezTo>
                  <a:cubicBezTo>
                    <a:pt x="8459" y="18463"/>
                    <a:pt x="17432" y="27584"/>
                    <a:pt x="26416" y="36131"/>
                  </a:cubicBezTo>
                  <a:cubicBezTo>
                    <a:pt x="26496" y="36207"/>
                    <a:pt x="26692" y="36240"/>
                    <a:pt x="26890" y="36240"/>
                  </a:cubicBezTo>
                  <a:cubicBezTo>
                    <a:pt x="27102" y="36240"/>
                    <a:pt x="27316" y="36202"/>
                    <a:pt x="27390" y="36139"/>
                  </a:cubicBezTo>
                  <a:cubicBezTo>
                    <a:pt x="28573" y="35143"/>
                    <a:pt x="33730" y="30702"/>
                    <a:pt x="34136" y="30195"/>
                  </a:cubicBezTo>
                  <a:cubicBezTo>
                    <a:pt x="34243" y="30058"/>
                    <a:pt x="34206" y="29531"/>
                    <a:pt x="34110" y="29380"/>
                  </a:cubicBezTo>
                  <a:cubicBezTo>
                    <a:pt x="31722" y="25670"/>
                    <a:pt x="15163" y="5150"/>
                    <a:pt x="10670" y="15"/>
                  </a:cubicBezTo>
                  <a:cubicBezTo>
                    <a:pt x="10662" y="5"/>
                    <a:pt x="10648" y="0"/>
                    <a:pt x="1062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8" name="Google Shape;9408;p26"/>
            <p:cNvSpPr/>
            <p:nvPr/>
          </p:nvSpPr>
          <p:spPr>
            <a:xfrm>
              <a:off x="6638425" y="262025"/>
              <a:ext cx="134038" cy="172571"/>
            </a:xfrm>
            <a:custGeom>
              <a:avLst/>
              <a:gdLst/>
              <a:ahLst/>
              <a:cxnLst/>
              <a:rect l="l" t="t" r="r" b="b"/>
              <a:pathLst>
                <a:path w="3736" h="4810" extrusionOk="0">
                  <a:moveTo>
                    <a:pt x="912" y="0"/>
                  </a:moveTo>
                  <a:cubicBezTo>
                    <a:pt x="834" y="0"/>
                    <a:pt x="757" y="35"/>
                    <a:pt x="716" y="108"/>
                  </a:cubicBezTo>
                  <a:cubicBezTo>
                    <a:pt x="338" y="770"/>
                    <a:pt x="249" y="1520"/>
                    <a:pt x="34" y="2240"/>
                  </a:cubicBezTo>
                  <a:cubicBezTo>
                    <a:pt x="0" y="2357"/>
                    <a:pt x="50" y="2450"/>
                    <a:pt x="125" y="2506"/>
                  </a:cubicBezTo>
                  <a:cubicBezTo>
                    <a:pt x="135" y="2526"/>
                    <a:pt x="143" y="2548"/>
                    <a:pt x="161" y="2568"/>
                  </a:cubicBezTo>
                  <a:cubicBezTo>
                    <a:pt x="698" y="3192"/>
                    <a:pt x="1384" y="3997"/>
                    <a:pt x="2006" y="4554"/>
                  </a:cubicBezTo>
                  <a:cubicBezTo>
                    <a:pt x="2209" y="4735"/>
                    <a:pt x="2367" y="4809"/>
                    <a:pt x="2504" y="4809"/>
                  </a:cubicBezTo>
                  <a:cubicBezTo>
                    <a:pt x="2785" y="4809"/>
                    <a:pt x="2972" y="4495"/>
                    <a:pt x="3259" y="4156"/>
                  </a:cubicBezTo>
                  <a:cubicBezTo>
                    <a:pt x="3736" y="3592"/>
                    <a:pt x="3718" y="3198"/>
                    <a:pt x="3271" y="2645"/>
                  </a:cubicBezTo>
                  <a:cubicBezTo>
                    <a:pt x="2569" y="1776"/>
                    <a:pt x="1833" y="927"/>
                    <a:pt x="1102" y="82"/>
                  </a:cubicBezTo>
                  <a:cubicBezTo>
                    <a:pt x="1054" y="29"/>
                    <a:pt x="983" y="0"/>
                    <a:pt x="91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9" name="Google Shape;9409;p26"/>
            <p:cNvSpPr/>
            <p:nvPr/>
          </p:nvSpPr>
          <p:spPr>
            <a:xfrm>
              <a:off x="6664042" y="326999"/>
              <a:ext cx="482409" cy="485494"/>
            </a:xfrm>
            <a:custGeom>
              <a:avLst/>
              <a:gdLst/>
              <a:ahLst/>
              <a:cxnLst/>
              <a:rect l="l" t="t" r="r" b="b"/>
              <a:pathLst>
                <a:path w="13446" h="13532" extrusionOk="0">
                  <a:moveTo>
                    <a:pt x="2810" y="0"/>
                  </a:moveTo>
                  <a:cubicBezTo>
                    <a:pt x="2498" y="0"/>
                    <a:pt x="0" y="2309"/>
                    <a:pt x="67" y="2417"/>
                  </a:cubicBezTo>
                  <a:cubicBezTo>
                    <a:pt x="435" y="3003"/>
                    <a:pt x="1087" y="3588"/>
                    <a:pt x="1527" y="4117"/>
                  </a:cubicBezTo>
                  <a:cubicBezTo>
                    <a:pt x="2258" y="4997"/>
                    <a:pt x="2746" y="6087"/>
                    <a:pt x="3089" y="7170"/>
                  </a:cubicBezTo>
                  <a:cubicBezTo>
                    <a:pt x="3662" y="8980"/>
                    <a:pt x="3797" y="11288"/>
                    <a:pt x="3201" y="13105"/>
                  </a:cubicBezTo>
                  <a:cubicBezTo>
                    <a:pt x="3169" y="13200"/>
                    <a:pt x="3199" y="13278"/>
                    <a:pt x="3252" y="13334"/>
                  </a:cubicBezTo>
                  <a:cubicBezTo>
                    <a:pt x="3280" y="13441"/>
                    <a:pt x="3384" y="13532"/>
                    <a:pt x="3499" y="13532"/>
                  </a:cubicBezTo>
                  <a:cubicBezTo>
                    <a:pt x="3548" y="13532"/>
                    <a:pt x="3599" y="13515"/>
                    <a:pt x="3648" y="13477"/>
                  </a:cubicBezTo>
                  <a:cubicBezTo>
                    <a:pt x="5565" y="11954"/>
                    <a:pt x="13042" y="5469"/>
                    <a:pt x="13372" y="4834"/>
                  </a:cubicBezTo>
                  <a:cubicBezTo>
                    <a:pt x="13406" y="4773"/>
                    <a:pt x="13406" y="4711"/>
                    <a:pt x="13392" y="4655"/>
                  </a:cubicBezTo>
                  <a:cubicBezTo>
                    <a:pt x="13446" y="4522"/>
                    <a:pt x="13384" y="4325"/>
                    <a:pt x="13197" y="4290"/>
                  </a:cubicBezTo>
                  <a:cubicBezTo>
                    <a:pt x="13022" y="4255"/>
                    <a:pt x="12847" y="4241"/>
                    <a:pt x="12672" y="4241"/>
                  </a:cubicBezTo>
                  <a:cubicBezTo>
                    <a:pt x="12227" y="4241"/>
                    <a:pt x="11783" y="4332"/>
                    <a:pt x="11342" y="4409"/>
                  </a:cubicBezTo>
                  <a:cubicBezTo>
                    <a:pt x="10969" y="4474"/>
                    <a:pt x="10579" y="4505"/>
                    <a:pt x="10182" y="4505"/>
                  </a:cubicBezTo>
                  <a:cubicBezTo>
                    <a:pt x="9292" y="4505"/>
                    <a:pt x="8374" y="4351"/>
                    <a:pt x="7565" y="4097"/>
                  </a:cubicBezTo>
                  <a:cubicBezTo>
                    <a:pt x="5539" y="3462"/>
                    <a:pt x="4175" y="1546"/>
                    <a:pt x="2835" y="9"/>
                  </a:cubicBezTo>
                  <a:cubicBezTo>
                    <a:pt x="2830" y="3"/>
                    <a:pt x="2821" y="0"/>
                    <a:pt x="28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0" name="Google Shape;9410;p26"/>
            <p:cNvSpPr/>
            <p:nvPr/>
          </p:nvSpPr>
          <p:spPr>
            <a:xfrm>
              <a:off x="6765827" y="474528"/>
              <a:ext cx="399891" cy="351671"/>
            </a:xfrm>
            <a:custGeom>
              <a:avLst/>
              <a:gdLst/>
              <a:ahLst/>
              <a:cxnLst/>
              <a:rect l="l" t="t" r="r" b="b"/>
              <a:pathLst>
                <a:path w="11146" h="9802" extrusionOk="0">
                  <a:moveTo>
                    <a:pt x="10393" y="1"/>
                  </a:moveTo>
                  <a:cubicBezTo>
                    <a:pt x="10112" y="1"/>
                    <a:pt x="3443" y="6015"/>
                    <a:pt x="280" y="8943"/>
                  </a:cubicBezTo>
                  <a:cubicBezTo>
                    <a:pt x="235" y="8985"/>
                    <a:pt x="201" y="9029"/>
                    <a:pt x="175" y="9076"/>
                  </a:cubicBezTo>
                  <a:cubicBezTo>
                    <a:pt x="0" y="9400"/>
                    <a:pt x="285" y="9802"/>
                    <a:pt x="614" y="9802"/>
                  </a:cubicBezTo>
                  <a:cubicBezTo>
                    <a:pt x="715" y="9802"/>
                    <a:pt x="821" y="9763"/>
                    <a:pt x="918" y="9673"/>
                  </a:cubicBezTo>
                  <a:cubicBezTo>
                    <a:pt x="4167" y="6667"/>
                    <a:pt x="7358" y="3625"/>
                    <a:pt x="10809" y="857"/>
                  </a:cubicBezTo>
                  <a:cubicBezTo>
                    <a:pt x="11145" y="589"/>
                    <a:pt x="10931" y="36"/>
                    <a:pt x="10521" y="9"/>
                  </a:cubicBezTo>
                  <a:lnTo>
                    <a:pt x="10394" y="1"/>
                  </a:lnTo>
                  <a:cubicBezTo>
                    <a:pt x="10394" y="1"/>
                    <a:pt x="10393" y="1"/>
                    <a:pt x="103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411" name="Google Shape;9411;p26"/>
          <p:cNvSpPr/>
          <p:nvPr/>
        </p:nvSpPr>
        <p:spPr>
          <a:xfrm>
            <a:off x="5865550" y="1010525"/>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2" name="Google Shape;9412;p26"/>
          <p:cNvSpPr/>
          <p:nvPr/>
        </p:nvSpPr>
        <p:spPr>
          <a:xfrm>
            <a:off x="7934475" y="805838"/>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3" name="Google Shape;9413;p26"/>
          <p:cNvSpPr/>
          <p:nvPr/>
        </p:nvSpPr>
        <p:spPr>
          <a:xfrm>
            <a:off x="6876475" y="1997425"/>
            <a:ext cx="146125" cy="136975"/>
          </a:xfrm>
          <a:custGeom>
            <a:avLst/>
            <a:gdLst/>
            <a:ahLst/>
            <a:cxnLst/>
            <a:rect l="l" t="t" r="r" b="b"/>
            <a:pathLst>
              <a:path w="5845" h="5479" extrusionOk="0">
                <a:moveTo>
                  <a:pt x="3075" y="4462"/>
                </a:moveTo>
                <a:cubicBezTo>
                  <a:pt x="3073" y="4462"/>
                  <a:pt x="3072" y="4463"/>
                  <a:pt x="3071" y="4463"/>
                </a:cubicBezTo>
                <a:lnTo>
                  <a:pt x="3071" y="4463"/>
                </a:lnTo>
                <a:cubicBezTo>
                  <a:pt x="3072" y="4463"/>
                  <a:pt x="3073" y="4462"/>
                  <a:pt x="3075" y="4462"/>
                </a:cubicBezTo>
                <a:close/>
                <a:moveTo>
                  <a:pt x="3051" y="4466"/>
                </a:moveTo>
                <a:cubicBezTo>
                  <a:pt x="3036" y="4468"/>
                  <a:pt x="3030" y="4469"/>
                  <a:pt x="3030" y="4469"/>
                </a:cubicBezTo>
                <a:cubicBezTo>
                  <a:pt x="3030" y="4469"/>
                  <a:pt x="3040" y="4467"/>
                  <a:pt x="3051" y="4466"/>
                </a:cubicBezTo>
                <a:close/>
                <a:moveTo>
                  <a:pt x="3032" y="988"/>
                </a:moveTo>
                <a:cubicBezTo>
                  <a:pt x="3081" y="988"/>
                  <a:pt x="3130" y="990"/>
                  <a:pt x="3180" y="993"/>
                </a:cubicBezTo>
                <a:cubicBezTo>
                  <a:pt x="3209" y="995"/>
                  <a:pt x="3237" y="997"/>
                  <a:pt x="3266" y="999"/>
                </a:cubicBezTo>
                <a:cubicBezTo>
                  <a:pt x="3274" y="999"/>
                  <a:pt x="3280" y="999"/>
                  <a:pt x="3284" y="1000"/>
                </a:cubicBezTo>
                <a:lnTo>
                  <a:pt x="3284" y="1000"/>
                </a:lnTo>
                <a:cubicBezTo>
                  <a:pt x="3395" y="1021"/>
                  <a:pt x="3505" y="1046"/>
                  <a:pt x="3612" y="1081"/>
                </a:cubicBezTo>
                <a:cubicBezTo>
                  <a:pt x="3641" y="1090"/>
                  <a:pt x="3709" y="1119"/>
                  <a:pt x="3711" y="1119"/>
                </a:cubicBezTo>
                <a:cubicBezTo>
                  <a:pt x="3712" y="1119"/>
                  <a:pt x="3702" y="1114"/>
                  <a:pt x="3673" y="1100"/>
                </a:cubicBezTo>
                <a:lnTo>
                  <a:pt x="3673" y="1100"/>
                </a:lnTo>
                <a:cubicBezTo>
                  <a:pt x="3730" y="1125"/>
                  <a:pt x="3787" y="1153"/>
                  <a:pt x="3841" y="1184"/>
                </a:cubicBezTo>
                <a:cubicBezTo>
                  <a:pt x="3883" y="1208"/>
                  <a:pt x="3923" y="1235"/>
                  <a:pt x="3966" y="1262"/>
                </a:cubicBezTo>
                <a:cubicBezTo>
                  <a:pt x="3985" y="1274"/>
                  <a:pt x="3997" y="1281"/>
                  <a:pt x="4005" y="1285"/>
                </a:cubicBezTo>
                <a:lnTo>
                  <a:pt x="4005" y="1285"/>
                </a:lnTo>
                <a:cubicBezTo>
                  <a:pt x="4007" y="1287"/>
                  <a:pt x="4009" y="1289"/>
                  <a:pt x="4012" y="1292"/>
                </a:cubicBezTo>
                <a:cubicBezTo>
                  <a:pt x="4096" y="1368"/>
                  <a:pt x="4181" y="1443"/>
                  <a:pt x="4254" y="1530"/>
                </a:cubicBezTo>
                <a:cubicBezTo>
                  <a:pt x="4264" y="1542"/>
                  <a:pt x="4273" y="1553"/>
                  <a:pt x="4283" y="1565"/>
                </a:cubicBezTo>
                <a:lnTo>
                  <a:pt x="4283" y="1565"/>
                </a:lnTo>
                <a:cubicBezTo>
                  <a:pt x="4284" y="1566"/>
                  <a:pt x="4285" y="1568"/>
                  <a:pt x="4286" y="1570"/>
                </a:cubicBezTo>
                <a:cubicBezTo>
                  <a:pt x="4315" y="1614"/>
                  <a:pt x="4347" y="1656"/>
                  <a:pt x="4374" y="1703"/>
                </a:cubicBezTo>
                <a:cubicBezTo>
                  <a:pt x="4400" y="1743"/>
                  <a:pt x="4423" y="1785"/>
                  <a:pt x="4444" y="1827"/>
                </a:cubicBezTo>
                <a:cubicBezTo>
                  <a:pt x="4458" y="1852"/>
                  <a:pt x="4499" y="1948"/>
                  <a:pt x="4501" y="1948"/>
                </a:cubicBezTo>
                <a:cubicBezTo>
                  <a:pt x="4501" y="1948"/>
                  <a:pt x="4497" y="1936"/>
                  <a:pt x="4484" y="1903"/>
                </a:cubicBezTo>
                <a:lnTo>
                  <a:pt x="4484" y="1903"/>
                </a:lnTo>
                <a:cubicBezTo>
                  <a:pt x="4520" y="1991"/>
                  <a:pt x="4551" y="2082"/>
                  <a:pt x="4577" y="2174"/>
                </a:cubicBezTo>
                <a:cubicBezTo>
                  <a:pt x="4589" y="2221"/>
                  <a:pt x="4600" y="2267"/>
                  <a:pt x="4610" y="2314"/>
                </a:cubicBezTo>
                <a:cubicBezTo>
                  <a:pt x="4616" y="2344"/>
                  <a:pt x="4628" y="2444"/>
                  <a:pt x="4630" y="2444"/>
                </a:cubicBezTo>
                <a:cubicBezTo>
                  <a:pt x="4631" y="2444"/>
                  <a:pt x="4630" y="2431"/>
                  <a:pt x="4627" y="2396"/>
                </a:cubicBezTo>
                <a:lnTo>
                  <a:pt x="4627" y="2396"/>
                </a:lnTo>
                <a:cubicBezTo>
                  <a:pt x="4636" y="2497"/>
                  <a:pt x="4644" y="2600"/>
                  <a:pt x="4644" y="2703"/>
                </a:cubicBezTo>
                <a:cubicBezTo>
                  <a:pt x="4642" y="2756"/>
                  <a:pt x="4642" y="2811"/>
                  <a:pt x="4638" y="2865"/>
                </a:cubicBezTo>
                <a:cubicBezTo>
                  <a:pt x="4636" y="2887"/>
                  <a:pt x="4632" y="2911"/>
                  <a:pt x="4631" y="2933"/>
                </a:cubicBezTo>
                <a:lnTo>
                  <a:pt x="4631" y="2933"/>
                </a:lnTo>
                <a:cubicBezTo>
                  <a:pt x="4631" y="2933"/>
                  <a:pt x="4631" y="2933"/>
                  <a:pt x="4631" y="2933"/>
                </a:cubicBezTo>
                <a:cubicBezTo>
                  <a:pt x="4614" y="3034"/>
                  <a:pt x="4596" y="3135"/>
                  <a:pt x="4566" y="3234"/>
                </a:cubicBezTo>
                <a:cubicBezTo>
                  <a:pt x="4553" y="3280"/>
                  <a:pt x="4537" y="3327"/>
                  <a:pt x="4522" y="3373"/>
                </a:cubicBezTo>
                <a:cubicBezTo>
                  <a:pt x="4513" y="3396"/>
                  <a:pt x="4503" y="3417"/>
                  <a:pt x="4497" y="3441"/>
                </a:cubicBezTo>
                <a:cubicBezTo>
                  <a:pt x="4496" y="3441"/>
                  <a:pt x="4496" y="3441"/>
                  <a:pt x="4496" y="3441"/>
                </a:cubicBezTo>
                <a:lnTo>
                  <a:pt x="4496" y="3441"/>
                </a:lnTo>
                <a:cubicBezTo>
                  <a:pt x="4494" y="3445"/>
                  <a:pt x="4491" y="3450"/>
                  <a:pt x="4488" y="3455"/>
                </a:cubicBezTo>
                <a:cubicBezTo>
                  <a:pt x="4440" y="3542"/>
                  <a:pt x="4400" y="3630"/>
                  <a:pt x="4347" y="3712"/>
                </a:cubicBezTo>
                <a:cubicBezTo>
                  <a:pt x="4337" y="3727"/>
                  <a:pt x="4283" y="3802"/>
                  <a:pt x="4272" y="3820"/>
                </a:cubicBezTo>
                <a:lnTo>
                  <a:pt x="4272" y="3820"/>
                </a:lnTo>
                <a:cubicBezTo>
                  <a:pt x="4267" y="3826"/>
                  <a:pt x="4263" y="3832"/>
                  <a:pt x="4261" y="3835"/>
                </a:cubicBezTo>
                <a:cubicBezTo>
                  <a:pt x="4235" y="3862"/>
                  <a:pt x="4210" y="3891"/>
                  <a:pt x="4185" y="3919"/>
                </a:cubicBezTo>
                <a:cubicBezTo>
                  <a:pt x="4151" y="3955"/>
                  <a:pt x="4115" y="3990"/>
                  <a:pt x="4077" y="4024"/>
                </a:cubicBezTo>
                <a:cubicBezTo>
                  <a:pt x="4063" y="4037"/>
                  <a:pt x="3977" y="4106"/>
                  <a:pt x="3981" y="4106"/>
                </a:cubicBezTo>
                <a:cubicBezTo>
                  <a:pt x="3982" y="4106"/>
                  <a:pt x="3992" y="4099"/>
                  <a:pt x="4016" y="4081"/>
                </a:cubicBezTo>
                <a:lnTo>
                  <a:pt x="4016" y="4081"/>
                </a:lnTo>
                <a:cubicBezTo>
                  <a:pt x="3919" y="4153"/>
                  <a:pt x="3818" y="4216"/>
                  <a:pt x="3713" y="4271"/>
                </a:cubicBezTo>
                <a:cubicBezTo>
                  <a:pt x="3692" y="4282"/>
                  <a:pt x="3605" y="4320"/>
                  <a:pt x="3609" y="4320"/>
                </a:cubicBezTo>
                <a:cubicBezTo>
                  <a:pt x="3609" y="4320"/>
                  <a:pt x="3609" y="4320"/>
                  <a:pt x="3611" y="4319"/>
                </a:cubicBezTo>
                <a:lnTo>
                  <a:pt x="3611" y="4319"/>
                </a:lnTo>
                <a:cubicBezTo>
                  <a:pt x="3569" y="4335"/>
                  <a:pt x="3527" y="4350"/>
                  <a:pt x="3483" y="4365"/>
                </a:cubicBezTo>
                <a:cubicBezTo>
                  <a:pt x="3353" y="4408"/>
                  <a:pt x="3218" y="4437"/>
                  <a:pt x="3083" y="4460"/>
                </a:cubicBezTo>
                <a:cubicBezTo>
                  <a:pt x="3075" y="4462"/>
                  <a:pt x="3068" y="4463"/>
                  <a:pt x="3062" y="4464"/>
                </a:cubicBezTo>
                <a:lnTo>
                  <a:pt x="3062" y="4464"/>
                </a:lnTo>
                <a:cubicBezTo>
                  <a:pt x="3028" y="4467"/>
                  <a:pt x="2994" y="4471"/>
                  <a:pt x="2959" y="4473"/>
                </a:cubicBezTo>
                <a:cubicBezTo>
                  <a:pt x="2900" y="4477"/>
                  <a:pt x="2841" y="4481"/>
                  <a:pt x="2782" y="4481"/>
                </a:cubicBezTo>
                <a:cubicBezTo>
                  <a:pt x="2718" y="4481"/>
                  <a:pt x="2653" y="4479"/>
                  <a:pt x="2590" y="4475"/>
                </a:cubicBezTo>
                <a:cubicBezTo>
                  <a:pt x="2563" y="4473"/>
                  <a:pt x="2536" y="4471"/>
                  <a:pt x="2509" y="4469"/>
                </a:cubicBezTo>
                <a:lnTo>
                  <a:pt x="2509" y="4469"/>
                </a:lnTo>
                <a:cubicBezTo>
                  <a:pt x="2506" y="4468"/>
                  <a:pt x="2503" y="4467"/>
                  <a:pt x="2499" y="4467"/>
                </a:cubicBezTo>
                <a:cubicBezTo>
                  <a:pt x="2392" y="4445"/>
                  <a:pt x="2287" y="4422"/>
                  <a:pt x="2181" y="4389"/>
                </a:cubicBezTo>
                <a:cubicBezTo>
                  <a:pt x="2154" y="4379"/>
                  <a:pt x="2102" y="4357"/>
                  <a:pt x="2090" y="4352"/>
                </a:cubicBezTo>
                <a:lnTo>
                  <a:pt x="2090" y="4352"/>
                </a:lnTo>
                <a:cubicBezTo>
                  <a:pt x="2048" y="4332"/>
                  <a:pt x="2007" y="4312"/>
                  <a:pt x="1966" y="4290"/>
                </a:cubicBezTo>
                <a:cubicBezTo>
                  <a:pt x="1924" y="4266"/>
                  <a:pt x="1884" y="4241"/>
                  <a:pt x="1844" y="4214"/>
                </a:cubicBezTo>
                <a:cubicBezTo>
                  <a:pt x="1820" y="4198"/>
                  <a:pt x="1770" y="4158"/>
                  <a:pt x="1769" y="4158"/>
                </a:cubicBezTo>
                <a:lnTo>
                  <a:pt x="1769" y="4158"/>
                </a:lnTo>
                <a:cubicBezTo>
                  <a:pt x="1769" y="4158"/>
                  <a:pt x="1769" y="4158"/>
                  <a:pt x="1770" y="4159"/>
                </a:cubicBezTo>
                <a:lnTo>
                  <a:pt x="1770" y="4159"/>
                </a:lnTo>
                <a:cubicBezTo>
                  <a:pt x="1698" y="4097"/>
                  <a:pt x="1630" y="4032"/>
                  <a:pt x="1566" y="3961"/>
                </a:cubicBezTo>
                <a:cubicBezTo>
                  <a:pt x="1559" y="3952"/>
                  <a:pt x="1523" y="3908"/>
                  <a:pt x="1505" y="3886"/>
                </a:cubicBezTo>
                <a:lnTo>
                  <a:pt x="1505" y="3886"/>
                </a:lnTo>
                <a:cubicBezTo>
                  <a:pt x="1487" y="3859"/>
                  <a:pt x="1452" y="3809"/>
                  <a:pt x="1446" y="3799"/>
                </a:cubicBezTo>
                <a:cubicBezTo>
                  <a:pt x="1389" y="3710"/>
                  <a:pt x="1347" y="3618"/>
                  <a:pt x="1296" y="3525"/>
                </a:cubicBezTo>
                <a:cubicBezTo>
                  <a:pt x="1293" y="3520"/>
                  <a:pt x="1291" y="3516"/>
                  <a:pt x="1289" y="3513"/>
                </a:cubicBezTo>
                <a:lnTo>
                  <a:pt x="1289" y="3513"/>
                </a:lnTo>
                <a:cubicBezTo>
                  <a:pt x="1287" y="3505"/>
                  <a:pt x="1284" y="3496"/>
                  <a:pt x="1280" y="3485"/>
                </a:cubicBezTo>
                <a:cubicBezTo>
                  <a:pt x="1263" y="3441"/>
                  <a:pt x="1248" y="3396"/>
                  <a:pt x="1233" y="3352"/>
                </a:cubicBezTo>
                <a:cubicBezTo>
                  <a:pt x="1202" y="3251"/>
                  <a:pt x="1176" y="3150"/>
                  <a:pt x="1157" y="3047"/>
                </a:cubicBezTo>
                <a:cubicBezTo>
                  <a:pt x="1153" y="3023"/>
                  <a:pt x="1148" y="2988"/>
                  <a:pt x="1146" y="2969"/>
                </a:cubicBezTo>
                <a:lnTo>
                  <a:pt x="1146" y="2969"/>
                </a:lnTo>
                <a:cubicBezTo>
                  <a:pt x="1142" y="2928"/>
                  <a:pt x="1138" y="2887"/>
                  <a:pt x="1134" y="2847"/>
                </a:cubicBezTo>
                <a:cubicBezTo>
                  <a:pt x="1128" y="2743"/>
                  <a:pt x="1130" y="2638"/>
                  <a:pt x="1136" y="2533"/>
                </a:cubicBezTo>
                <a:cubicBezTo>
                  <a:pt x="1138" y="2513"/>
                  <a:pt x="1146" y="2433"/>
                  <a:pt x="1149" y="2401"/>
                </a:cubicBezTo>
                <a:lnTo>
                  <a:pt x="1149" y="2401"/>
                </a:lnTo>
                <a:cubicBezTo>
                  <a:pt x="1155" y="2369"/>
                  <a:pt x="1164" y="2316"/>
                  <a:pt x="1166" y="2301"/>
                </a:cubicBezTo>
                <a:cubicBezTo>
                  <a:pt x="1191" y="2189"/>
                  <a:pt x="1225" y="2080"/>
                  <a:pt x="1261" y="1970"/>
                </a:cubicBezTo>
                <a:cubicBezTo>
                  <a:pt x="1267" y="1952"/>
                  <a:pt x="1270" y="1940"/>
                  <a:pt x="1272" y="1933"/>
                </a:cubicBezTo>
                <a:lnTo>
                  <a:pt x="1272" y="1933"/>
                </a:lnTo>
                <a:cubicBezTo>
                  <a:pt x="1276" y="1925"/>
                  <a:pt x="1282" y="1914"/>
                  <a:pt x="1290" y="1898"/>
                </a:cubicBezTo>
                <a:cubicBezTo>
                  <a:pt x="1315" y="1848"/>
                  <a:pt x="1341" y="1797"/>
                  <a:pt x="1370" y="1747"/>
                </a:cubicBezTo>
                <a:cubicBezTo>
                  <a:pt x="1398" y="1698"/>
                  <a:pt x="1429" y="1652"/>
                  <a:pt x="1461" y="1604"/>
                </a:cubicBezTo>
                <a:cubicBezTo>
                  <a:pt x="1470" y="1590"/>
                  <a:pt x="1476" y="1580"/>
                  <a:pt x="1480" y="1574"/>
                </a:cubicBezTo>
                <a:lnTo>
                  <a:pt x="1480" y="1574"/>
                </a:lnTo>
                <a:cubicBezTo>
                  <a:pt x="1484" y="1570"/>
                  <a:pt x="1489" y="1565"/>
                  <a:pt x="1497" y="1557"/>
                </a:cubicBezTo>
                <a:cubicBezTo>
                  <a:pt x="1572" y="1477"/>
                  <a:pt x="1648" y="1401"/>
                  <a:pt x="1728" y="1328"/>
                </a:cubicBezTo>
                <a:cubicBezTo>
                  <a:pt x="1729" y="1327"/>
                  <a:pt x="1729" y="1327"/>
                  <a:pt x="1730" y="1326"/>
                </a:cubicBezTo>
                <a:lnTo>
                  <a:pt x="1730" y="1326"/>
                </a:lnTo>
                <a:cubicBezTo>
                  <a:pt x="1753" y="1312"/>
                  <a:pt x="1774" y="1295"/>
                  <a:pt x="1796" y="1281"/>
                </a:cubicBezTo>
                <a:cubicBezTo>
                  <a:pt x="1846" y="1248"/>
                  <a:pt x="1899" y="1218"/>
                  <a:pt x="1952" y="1191"/>
                </a:cubicBezTo>
                <a:cubicBezTo>
                  <a:pt x="1973" y="1180"/>
                  <a:pt x="1996" y="1170"/>
                  <a:pt x="2015" y="1159"/>
                </a:cubicBezTo>
                <a:cubicBezTo>
                  <a:pt x="2019" y="1157"/>
                  <a:pt x="2023" y="1154"/>
                  <a:pt x="2026" y="1152"/>
                </a:cubicBezTo>
                <a:lnTo>
                  <a:pt x="2026" y="1152"/>
                </a:lnTo>
                <a:cubicBezTo>
                  <a:pt x="2028" y="1152"/>
                  <a:pt x="2030" y="1151"/>
                  <a:pt x="2032" y="1151"/>
                </a:cubicBezTo>
                <a:cubicBezTo>
                  <a:pt x="2093" y="1132"/>
                  <a:pt x="2152" y="1108"/>
                  <a:pt x="2213" y="1092"/>
                </a:cubicBezTo>
                <a:cubicBezTo>
                  <a:pt x="2272" y="1075"/>
                  <a:pt x="2329" y="1064"/>
                  <a:pt x="2388" y="1052"/>
                </a:cubicBezTo>
                <a:cubicBezTo>
                  <a:pt x="2406" y="1047"/>
                  <a:pt x="2452" y="1041"/>
                  <a:pt x="2450" y="1041"/>
                </a:cubicBezTo>
                <a:lnTo>
                  <a:pt x="2450" y="1041"/>
                </a:lnTo>
                <a:cubicBezTo>
                  <a:pt x="2449" y="1041"/>
                  <a:pt x="2434" y="1042"/>
                  <a:pt x="2396" y="1047"/>
                </a:cubicBezTo>
                <a:cubicBezTo>
                  <a:pt x="2438" y="1041"/>
                  <a:pt x="2480" y="1037"/>
                  <a:pt x="2523" y="1035"/>
                </a:cubicBezTo>
                <a:cubicBezTo>
                  <a:pt x="2551" y="1033"/>
                  <a:pt x="2579" y="1028"/>
                  <a:pt x="2607" y="1022"/>
                </a:cubicBezTo>
                <a:lnTo>
                  <a:pt x="2607" y="1022"/>
                </a:lnTo>
                <a:cubicBezTo>
                  <a:pt x="2623" y="1021"/>
                  <a:pt x="2639" y="1018"/>
                  <a:pt x="2655" y="1016"/>
                </a:cubicBezTo>
                <a:cubicBezTo>
                  <a:pt x="2677" y="1012"/>
                  <a:pt x="2699" y="1009"/>
                  <a:pt x="2720" y="1006"/>
                </a:cubicBezTo>
                <a:lnTo>
                  <a:pt x="2720" y="1006"/>
                </a:lnTo>
                <a:cubicBezTo>
                  <a:pt x="2727" y="1005"/>
                  <a:pt x="2777" y="1000"/>
                  <a:pt x="2792" y="999"/>
                </a:cubicBezTo>
                <a:cubicBezTo>
                  <a:pt x="2853" y="995"/>
                  <a:pt x="2917" y="991"/>
                  <a:pt x="2978" y="988"/>
                </a:cubicBezTo>
                <a:cubicBezTo>
                  <a:pt x="2996" y="988"/>
                  <a:pt x="3014" y="988"/>
                  <a:pt x="3032" y="988"/>
                </a:cubicBezTo>
                <a:close/>
                <a:moveTo>
                  <a:pt x="3031" y="0"/>
                </a:moveTo>
                <a:cubicBezTo>
                  <a:pt x="2841" y="0"/>
                  <a:pt x="2651" y="16"/>
                  <a:pt x="2463" y="44"/>
                </a:cubicBezTo>
                <a:lnTo>
                  <a:pt x="2463" y="44"/>
                </a:lnTo>
                <a:cubicBezTo>
                  <a:pt x="1887" y="101"/>
                  <a:pt x="1345" y="305"/>
                  <a:pt x="921" y="715"/>
                </a:cubicBezTo>
                <a:cubicBezTo>
                  <a:pt x="551" y="1073"/>
                  <a:pt x="298" y="1566"/>
                  <a:pt x="199" y="2071"/>
                </a:cubicBezTo>
                <a:cubicBezTo>
                  <a:pt x="1" y="3089"/>
                  <a:pt x="296" y="4250"/>
                  <a:pt x="1128" y="4915"/>
                </a:cubicBezTo>
                <a:cubicBezTo>
                  <a:pt x="1602" y="5295"/>
                  <a:pt x="2207" y="5479"/>
                  <a:pt x="2815" y="5479"/>
                </a:cubicBezTo>
                <a:cubicBezTo>
                  <a:pt x="3435" y="5479"/>
                  <a:pt x="4059" y="5288"/>
                  <a:pt x="4551" y="4917"/>
                </a:cubicBezTo>
                <a:cubicBezTo>
                  <a:pt x="5478" y="4222"/>
                  <a:pt x="5845" y="2981"/>
                  <a:pt x="5529" y="1873"/>
                </a:cubicBezTo>
                <a:cubicBezTo>
                  <a:pt x="5356" y="1275"/>
                  <a:pt x="4989" y="750"/>
                  <a:pt x="4469" y="401"/>
                </a:cubicBezTo>
                <a:cubicBezTo>
                  <a:pt x="4037" y="112"/>
                  <a:pt x="3537" y="0"/>
                  <a:pt x="30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rgbClr val="79CDBE"/>
        </a:solidFill>
        <a:effectLst/>
      </p:bgPr>
    </p:bg>
    <p:spTree>
      <p:nvGrpSpPr>
        <p:cNvPr id="1" name="Shape 9414"/>
        <p:cNvGrpSpPr/>
        <p:nvPr/>
      </p:nvGrpSpPr>
      <p:grpSpPr>
        <a:xfrm>
          <a:off x="0" y="0"/>
          <a:ext cx="0" cy="0"/>
          <a:chOff x="0" y="0"/>
          <a:chExt cx="0" cy="0"/>
        </a:xfrm>
      </p:grpSpPr>
      <p:grpSp>
        <p:nvGrpSpPr>
          <p:cNvPr id="9415" name="Google Shape;9415;p27"/>
          <p:cNvGrpSpPr/>
          <p:nvPr/>
        </p:nvGrpSpPr>
        <p:grpSpPr>
          <a:xfrm>
            <a:off x="0" y="0"/>
            <a:ext cx="9144125" cy="5143391"/>
            <a:chOff x="0" y="0"/>
            <a:chExt cx="9144125" cy="5143391"/>
          </a:xfrm>
        </p:grpSpPr>
        <p:sp>
          <p:nvSpPr>
            <p:cNvPr id="9416" name="Google Shape;9416;p2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7" name="Google Shape;9417;p2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8" name="Google Shape;9418;p2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9" name="Google Shape;9419;p2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0" name="Google Shape;9420;p2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1" name="Google Shape;9421;p2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2" name="Google Shape;9422;p2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3" name="Google Shape;9423;p2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4" name="Google Shape;9424;p2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5" name="Google Shape;9425;p2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6" name="Google Shape;9426;p2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7" name="Google Shape;9427;p2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8" name="Google Shape;9428;p2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9" name="Google Shape;9429;p2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0" name="Google Shape;9430;p2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1" name="Google Shape;9431;p2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2" name="Google Shape;9432;p2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3" name="Google Shape;9433;p2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4" name="Google Shape;9434;p2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5" name="Google Shape;9435;p2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6" name="Google Shape;9436;p2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7" name="Google Shape;9437;p2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8" name="Google Shape;9438;p2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9" name="Google Shape;9439;p2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0" name="Google Shape;9440;p2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1" name="Google Shape;9441;p2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2" name="Google Shape;9442;p2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3" name="Google Shape;9443;p2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4" name="Google Shape;9444;p2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5" name="Google Shape;9445;p2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6" name="Google Shape;9446;p2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7" name="Google Shape;9447;p2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8" name="Google Shape;9448;p2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9" name="Google Shape;9449;p2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0" name="Google Shape;9450;p2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1" name="Google Shape;9451;p2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2" name="Google Shape;9452;p2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3" name="Google Shape;9453;p2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4" name="Google Shape;9454;p2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5" name="Google Shape;9455;p2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6" name="Google Shape;9456;p2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7" name="Google Shape;9457;p2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8" name="Google Shape;9458;p2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9" name="Google Shape;9459;p2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0" name="Google Shape;9460;p2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1" name="Google Shape;9461;p2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2" name="Google Shape;9462;p2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3" name="Google Shape;9463;p2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4" name="Google Shape;9464;p2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5" name="Google Shape;9465;p2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6" name="Google Shape;9466;p2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7" name="Google Shape;9467;p2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8" name="Google Shape;9468;p2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9" name="Google Shape;9469;p2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0" name="Google Shape;9470;p2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1" name="Google Shape;9471;p2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2" name="Google Shape;9472;p2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3" name="Google Shape;9473;p2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4" name="Google Shape;9474;p2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5" name="Google Shape;9475;p2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6" name="Google Shape;9476;p2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7" name="Google Shape;9477;p2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8" name="Google Shape;9478;p2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9" name="Google Shape;9479;p2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0" name="Google Shape;9480;p2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1" name="Google Shape;9481;p2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2" name="Google Shape;9482;p2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3" name="Google Shape;9483;p2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4" name="Google Shape;9484;p2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5" name="Google Shape;9485;p2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6" name="Google Shape;9486;p2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7" name="Google Shape;9487;p2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8" name="Google Shape;9488;p2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9" name="Google Shape;9489;p2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0" name="Google Shape;9490;p2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1" name="Google Shape;9491;p2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2" name="Google Shape;9492;p2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3" name="Google Shape;9493;p2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4" name="Google Shape;9494;p2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5" name="Google Shape;9495;p2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6" name="Google Shape;9496;p2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7" name="Google Shape;9497;p2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8" name="Google Shape;9498;p2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9" name="Google Shape;9499;p2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0" name="Google Shape;9500;p2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1" name="Google Shape;9501;p2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2" name="Google Shape;9502;p2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3" name="Google Shape;9503;p2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4" name="Google Shape;9504;p2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5" name="Google Shape;9505;p2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6" name="Google Shape;9506;p2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7" name="Google Shape;9507;p2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8" name="Google Shape;9508;p2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9" name="Google Shape;9509;p2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0" name="Google Shape;9510;p2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1" name="Google Shape;9511;p2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2" name="Google Shape;9512;p2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3" name="Google Shape;9513;p2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4" name="Google Shape;9514;p2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5" name="Google Shape;9515;p2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6" name="Google Shape;9516;p2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7" name="Google Shape;9517;p2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8" name="Google Shape;9518;p2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9" name="Google Shape;9519;p2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0" name="Google Shape;9520;p2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1" name="Google Shape;9521;p2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2" name="Google Shape;9522;p2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3" name="Google Shape;9523;p2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4" name="Google Shape;9524;p2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5" name="Google Shape;9525;p2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6" name="Google Shape;9526;p2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7" name="Google Shape;9527;p2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8" name="Google Shape;9528;p2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9" name="Google Shape;9529;p2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0" name="Google Shape;9530;p2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1" name="Google Shape;9531;p2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2" name="Google Shape;9532;p2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3" name="Google Shape;9533;p2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4" name="Google Shape;9534;p2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5" name="Google Shape;9535;p2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6" name="Google Shape;9536;p2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7" name="Google Shape;9537;p2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8" name="Google Shape;9538;p2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9" name="Google Shape;9539;p2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0" name="Google Shape;9540;p2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1" name="Google Shape;9541;p2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2" name="Google Shape;9542;p2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3" name="Google Shape;9543;p2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4" name="Google Shape;9544;p2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5" name="Google Shape;9545;p2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6" name="Google Shape;9546;p2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7" name="Google Shape;9547;p2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8" name="Google Shape;9548;p2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9" name="Google Shape;9549;p2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0" name="Google Shape;9550;p2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1" name="Google Shape;9551;p2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2" name="Google Shape;9552;p2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3" name="Google Shape;9553;p2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4" name="Google Shape;9554;p2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5" name="Google Shape;9555;p2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6" name="Google Shape;9556;p2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7" name="Google Shape;9557;p2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8" name="Google Shape;9558;p2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9" name="Google Shape;9559;p2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0" name="Google Shape;9560;p2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1" name="Google Shape;9561;p2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2" name="Google Shape;9562;p2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3" name="Google Shape;9563;p2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4" name="Google Shape;9564;p2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5" name="Google Shape;9565;p2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6" name="Google Shape;9566;p2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7" name="Google Shape;9567;p2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8" name="Google Shape;9568;p2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9" name="Google Shape;9569;p2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0" name="Google Shape;9570;p2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1" name="Google Shape;9571;p2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2" name="Google Shape;9572;p2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3" name="Google Shape;9573;p2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4" name="Google Shape;9574;p2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5" name="Google Shape;9575;p2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6" name="Google Shape;9576;p2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7" name="Google Shape;9577;p2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8" name="Google Shape;9578;p2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9" name="Google Shape;9579;p2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0" name="Google Shape;9580;p2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1" name="Google Shape;9581;p2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2" name="Google Shape;9582;p2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3" name="Google Shape;9583;p2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4" name="Google Shape;9584;p2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5" name="Google Shape;9585;p2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6" name="Google Shape;9586;p2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7" name="Google Shape;9587;p2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8" name="Google Shape;9588;p2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9" name="Google Shape;9589;p2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0" name="Google Shape;9590;p2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1" name="Google Shape;9591;p2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2" name="Google Shape;9592;p2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3" name="Google Shape;9593;p2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4" name="Google Shape;9594;p2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5" name="Google Shape;9595;p2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6" name="Google Shape;9596;p2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7" name="Google Shape;9597;p2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8" name="Google Shape;9598;p2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9" name="Google Shape;9599;p2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0" name="Google Shape;9600;p2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1" name="Google Shape;9601;p2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2" name="Google Shape;9602;p2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3" name="Google Shape;9603;p2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4" name="Google Shape;9604;p2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5" name="Google Shape;9605;p2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6" name="Google Shape;9606;p2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7" name="Google Shape;9607;p2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8" name="Google Shape;9608;p2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9" name="Google Shape;9609;p2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0" name="Google Shape;9610;p2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1" name="Google Shape;9611;p2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2" name="Google Shape;9612;p2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3" name="Google Shape;9613;p2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4" name="Google Shape;9614;p2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5" name="Google Shape;9615;p2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6" name="Google Shape;9616;p2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7" name="Google Shape;9617;p2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8" name="Google Shape;9618;p2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9" name="Google Shape;9619;p2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0" name="Google Shape;9620;p2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1" name="Google Shape;9621;p2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2" name="Google Shape;9622;p2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3" name="Google Shape;9623;p2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4" name="Google Shape;9624;p2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5" name="Google Shape;9625;p2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6" name="Google Shape;9626;p2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7" name="Google Shape;9627;p2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8" name="Google Shape;9628;p2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9" name="Google Shape;9629;p2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0" name="Google Shape;9630;p2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1" name="Google Shape;9631;p2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2" name="Google Shape;9632;p2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3" name="Google Shape;9633;p2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4" name="Google Shape;9634;p2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5" name="Google Shape;9635;p2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6" name="Google Shape;9636;p2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7" name="Google Shape;9637;p2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8" name="Google Shape;9638;p2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9" name="Google Shape;9639;p2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0" name="Google Shape;9640;p2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1" name="Google Shape;9641;p2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2" name="Google Shape;9642;p2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3" name="Google Shape;9643;p2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4" name="Google Shape;9644;p2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5" name="Google Shape;9645;p2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6" name="Google Shape;9646;p2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7" name="Google Shape;9647;p2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8" name="Google Shape;9648;p2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9" name="Google Shape;9649;p2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0" name="Google Shape;9650;p2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1" name="Google Shape;9651;p2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2" name="Google Shape;9652;p2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3" name="Google Shape;9653;p2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4" name="Google Shape;9654;p2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5" name="Google Shape;9655;p2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6" name="Google Shape;9656;p2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7" name="Google Shape;9657;p2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8" name="Google Shape;9658;p2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9" name="Google Shape;9659;p2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0" name="Google Shape;9660;p2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1" name="Google Shape;9661;p2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2" name="Google Shape;9662;p2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3" name="Google Shape;9663;p2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4" name="Google Shape;9664;p2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5" name="Google Shape;9665;p2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6" name="Google Shape;9666;p2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7" name="Google Shape;9667;p2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8" name="Google Shape;9668;p2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9" name="Google Shape;9669;p2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0" name="Google Shape;9670;p2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1" name="Google Shape;9671;p2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2" name="Google Shape;9672;p2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3" name="Google Shape;9673;p2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4" name="Google Shape;9674;p2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5" name="Google Shape;9675;p2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6" name="Google Shape;9676;p2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7" name="Google Shape;9677;p2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8" name="Google Shape;9678;p2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9" name="Google Shape;9679;p2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0" name="Google Shape;9680;p2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1" name="Google Shape;9681;p2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2" name="Google Shape;9682;p2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3" name="Google Shape;9683;p2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4" name="Google Shape;9684;p2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5" name="Google Shape;9685;p2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6" name="Google Shape;9686;p2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7" name="Google Shape;9687;p2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8" name="Google Shape;9688;p2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9" name="Google Shape;9689;p2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0" name="Google Shape;9690;p2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1" name="Google Shape;9691;p2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2" name="Google Shape;9692;p2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3" name="Google Shape;9693;p2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4" name="Google Shape;9694;p2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5" name="Google Shape;9695;p2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6" name="Google Shape;9696;p2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7" name="Google Shape;9697;p2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8" name="Google Shape;9698;p2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9" name="Google Shape;9699;p2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0" name="Google Shape;9700;p2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1" name="Google Shape;9701;p2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2" name="Google Shape;9702;p2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3" name="Google Shape;9703;p2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4" name="Google Shape;9704;p2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5" name="Google Shape;9705;p2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6" name="Google Shape;9706;p2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7" name="Google Shape;9707;p2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8" name="Google Shape;9708;p2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9" name="Google Shape;9709;p2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0" name="Google Shape;9710;p2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1" name="Google Shape;9711;p2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2" name="Google Shape;9712;p2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3" name="Google Shape;9713;p2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4" name="Google Shape;9714;p2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5" name="Google Shape;9715;p2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6" name="Google Shape;9716;p2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7" name="Google Shape;9717;p2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8" name="Google Shape;9718;p2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9" name="Google Shape;9719;p2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0" name="Google Shape;9720;p2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1" name="Google Shape;9721;p2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2" name="Google Shape;9722;p2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3" name="Google Shape;9723;p2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4" name="Google Shape;9724;p2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5" name="Google Shape;9725;p2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6" name="Google Shape;9726;p2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7" name="Google Shape;9727;p2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8" name="Google Shape;9728;p2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9" name="Google Shape;9729;p2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0" name="Google Shape;9730;p2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1" name="Google Shape;9731;p2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2" name="Google Shape;9732;p2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3" name="Google Shape;9733;p2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4" name="Google Shape;9734;p2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5" name="Google Shape;9735;p2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6" name="Google Shape;9736;p2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7" name="Google Shape;9737;p2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8" name="Google Shape;9738;p2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9" name="Google Shape;9739;p2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0" name="Google Shape;9740;p2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1" name="Google Shape;9741;p2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2" name="Google Shape;9742;p2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3" name="Google Shape;9743;p2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4" name="Google Shape;9744;p2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5" name="Google Shape;9745;p2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6" name="Google Shape;9746;p2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7" name="Google Shape;9747;p2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8" name="Google Shape;9748;p2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9" name="Google Shape;9749;p2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0" name="Google Shape;9750;p2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1" name="Google Shape;9751;p2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2" name="Google Shape;9752;p2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3" name="Google Shape;9753;p2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4" name="Google Shape;9754;p2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5" name="Google Shape;9755;p2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6" name="Google Shape;9756;p2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7" name="Google Shape;9757;p2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8" name="Google Shape;9758;p2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9" name="Google Shape;9759;p2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0" name="Google Shape;9760;p2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1" name="Google Shape;9761;p2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2" name="Google Shape;9762;p2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3" name="Google Shape;9763;p2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4" name="Google Shape;9764;p2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5" name="Google Shape;9765;p2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6" name="Google Shape;9766;p2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7" name="Google Shape;9767;p2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8" name="Google Shape;9768;p2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9" name="Google Shape;9769;p2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0" name="Google Shape;9770;p2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1" name="Google Shape;9771;p2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2" name="Google Shape;9772;p2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3" name="Google Shape;9773;p2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4" name="Google Shape;9774;p2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5" name="Google Shape;9775;p2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76" name="Google Shape;9776;p2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77" name="Google Shape;9777;p27"/>
          <p:cNvGrpSpPr/>
          <p:nvPr/>
        </p:nvGrpSpPr>
        <p:grpSpPr>
          <a:xfrm>
            <a:off x="553048" y="535000"/>
            <a:ext cx="8105852" cy="4302000"/>
            <a:chOff x="553048" y="535000"/>
            <a:chExt cx="8105852" cy="4302000"/>
          </a:xfrm>
        </p:grpSpPr>
        <p:sp>
          <p:nvSpPr>
            <p:cNvPr id="9778" name="Google Shape;9778;p2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9" name="Google Shape;9779;p2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0" name="Google Shape;9780;p2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1" name="Google Shape;9781;p2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2" name="Google Shape;9782;p2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3" name="Google Shape;9783;p2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4" name="Google Shape;9784;p2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5" name="Google Shape;9785;p2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6" name="Google Shape;9786;p2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7" name="Google Shape;9787;p2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8" name="Google Shape;9788;p2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9" name="Google Shape;9789;p2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0" name="Google Shape;9790;p2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1" name="Google Shape;9791;p2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2" name="Google Shape;9792;p2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3" name="Google Shape;9793;p2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4" name="Google Shape;9794;p2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5" name="Google Shape;9795;p2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96" name="Google Shape;9796;p27"/>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7" name="Google Shape;9797;p27"/>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8" name="Google Shape;9798;p27"/>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9" name="Google Shape;9799;p27"/>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800" name="Google Shape;9800;p27"/>
          <p:cNvGrpSpPr/>
          <p:nvPr/>
        </p:nvGrpSpPr>
        <p:grpSpPr>
          <a:xfrm>
            <a:off x="2061088" y="4050081"/>
            <a:ext cx="1055760" cy="753780"/>
            <a:chOff x="3308425" y="649500"/>
            <a:chExt cx="947975" cy="676825"/>
          </a:xfrm>
        </p:grpSpPr>
        <p:sp>
          <p:nvSpPr>
            <p:cNvPr id="9801" name="Google Shape;9801;p27"/>
            <p:cNvSpPr/>
            <p:nvPr/>
          </p:nvSpPr>
          <p:spPr>
            <a:xfrm>
              <a:off x="3308425" y="649500"/>
              <a:ext cx="947975" cy="676275"/>
            </a:xfrm>
            <a:custGeom>
              <a:avLst/>
              <a:gdLst/>
              <a:ahLst/>
              <a:cxnLst/>
              <a:rect l="l" t="t" r="r" b="b"/>
              <a:pathLst>
                <a:path w="37919" h="27051" extrusionOk="0">
                  <a:moveTo>
                    <a:pt x="12816" y="19976"/>
                  </a:moveTo>
                  <a:cubicBezTo>
                    <a:pt x="12818" y="19976"/>
                    <a:pt x="12821" y="19976"/>
                    <a:pt x="12824" y="19976"/>
                  </a:cubicBezTo>
                  <a:lnTo>
                    <a:pt x="12824" y="19976"/>
                  </a:lnTo>
                  <a:cubicBezTo>
                    <a:pt x="12815" y="19979"/>
                    <a:pt x="12808" y="19979"/>
                    <a:pt x="12804" y="19979"/>
                  </a:cubicBezTo>
                  <a:cubicBezTo>
                    <a:pt x="12796" y="19979"/>
                    <a:pt x="12800" y="19976"/>
                    <a:pt x="12816" y="19976"/>
                  </a:cubicBezTo>
                  <a:close/>
                  <a:moveTo>
                    <a:pt x="23205" y="24113"/>
                  </a:moveTo>
                  <a:cubicBezTo>
                    <a:pt x="23209" y="24113"/>
                    <a:pt x="23211" y="24115"/>
                    <a:pt x="23210" y="24120"/>
                  </a:cubicBezTo>
                  <a:cubicBezTo>
                    <a:pt x="23210" y="24121"/>
                    <a:pt x="23207" y="24122"/>
                    <a:pt x="23199" y="24122"/>
                  </a:cubicBezTo>
                  <a:cubicBezTo>
                    <a:pt x="23195" y="24122"/>
                    <a:pt x="23190" y="24121"/>
                    <a:pt x="23183" y="24121"/>
                  </a:cubicBezTo>
                  <a:lnTo>
                    <a:pt x="23183" y="24121"/>
                  </a:lnTo>
                  <a:cubicBezTo>
                    <a:pt x="23192" y="24116"/>
                    <a:pt x="23200" y="24113"/>
                    <a:pt x="23205" y="24113"/>
                  </a:cubicBezTo>
                  <a:close/>
                  <a:moveTo>
                    <a:pt x="36242" y="1377"/>
                  </a:moveTo>
                  <a:cubicBezTo>
                    <a:pt x="35424" y="2822"/>
                    <a:pt x="34606" y="4266"/>
                    <a:pt x="33786" y="5709"/>
                  </a:cubicBezTo>
                  <a:cubicBezTo>
                    <a:pt x="31759" y="9274"/>
                    <a:pt x="29728" y="12836"/>
                    <a:pt x="27681" y="16390"/>
                  </a:cubicBezTo>
                  <a:cubicBezTo>
                    <a:pt x="26227" y="18914"/>
                    <a:pt x="24824" y="21495"/>
                    <a:pt x="23229" y="23934"/>
                  </a:cubicBezTo>
                  <a:cubicBezTo>
                    <a:pt x="23191" y="23992"/>
                    <a:pt x="23148" y="24050"/>
                    <a:pt x="23106" y="24108"/>
                  </a:cubicBezTo>
                  <a:lnTo>
                    <a:pt x="23106" y="24108"/>
                  </a:lnTo>
                  <a:cubicBezTo>
                    <a:pt x="23088" y="24104"/>
                    <a:pt x="23067" y="24099"/>
                    <a:pt x="23044" y="24092"/>
                  </a:cubicBezTo>
                  <a:cubicBezTo>
                    <a:pt x="22905" y="24054"/>
                    <a:pt x="22768" y="24012"/>
                    <a:pt x="22633" y="23962"/>
                  </a:cubicBezTo>
                  <a:cubicBezTo>
                    <a:pt x="22302" y="23842"/>
                    <a:pt x="21982" y="23692"/>
                    <a:pt x="21664" y="23540"/>
                  </a:cubicBezTo>
                  <a:cubicBezTo>
                    <a:pt x="19793" y="22645"/>
                    <a:pt x="18001" y="21587"/>
                    <a:pt x="16189" y="20578"/>
                  </a:cubicBezTo>
                  <a:cubicBezTo>
                    <a:pt x="15443" y="20163"/>
                    <a:pt x="14697" y="19740"/>
                    <a:pt x="13928" y="19365"/>
                  </a:cubicBezTo>
                  <a:cubicBezTo>
                    <a:pt x="13607" y="19207"/>
                    <a:pt x="13229" y="18985"/>
                    <a:pt x="12857" y="18985"/>
                  </a:cubicBezTo>
                  <a:cubicBezTo>
                    <a:pt x="12737" y="18985"/>
                    <a:pt x="12617" y="19009"/>
                    <a:pt x="12500" y="19066"/>
                  </a:cubicBezTo>
                  <a:cubicBezTo>
                    <a:pt x="12209" y="19207"/>
                    <a:pt x="11959" y="19472"/>
                    <a:pt x="11729" y="19693"/>
                  </a:cubicBezTo>
                  <a:cubicBezTo>
                    <a:pt x="11318" y="20094"/>
                    <a:pt x="10928" y="20513"/>
                    <a:pt x="10534" y="20928"/>
                  </a:cubicBezTo>
                  <a:cubicBezTo>
                    <a:pt x="9428" y="22101"/>
                    <a:pt x="8325" y="23277"/>
                    <a:pt x="7166" y="24400"/>
                  </a:cubicBezTo>
                  <a:cubicBezTo>
                    <a:pt x="6929" y="24629"/>
                    <a:pt x="6690" y="24856"/>
                    <a:pt x="6448" y="25080"/>
                  </a:cubicBezTo>
                  <a:lnTo>
                    <a:pt x="6448" y="25080"/>
                  </a:lnTo>
                  <a:cubicBezTo>
                    <a:pt x="7055" y="22855"/>
                    <a:pt x="7613" y="20617"/>
                    <a:pt x="8177" y="18381"/>
                  </a:cubicBezTo>
                  <a:cubicBezTo>
                    <a:pt x="8331" y="17766"/>
                    <a:pt x="8727" y="16974"/>
                    <a:pt x="8278" y="16415"/>
                  </a:cubicBezTo>
                  <a:cubicBezTo>
                    <a:pt x="7575" y="15537"/>
                    <a:pt x="6292" y="15010"/>
                    <a:pt x="5320" y="14501"/>
                  </a:cubicBezTo>
                  <a:cubicBezTo>
                    <a:pt x="4122" y="13870"/>
                    <a:pt x="2890" y="13287"/>
                    <a:pt x="1708" y="12620"/>
                  </a:cubicBezTo>
                  <a:lnTo>
                    <a:pt x="1708" y="12620"/>
                  </a:lnTo>
                  <a:cubicBezTo>
                    <a:pt x="6998" y="10932"/>
                    <a:pt x="12278" y="9210"/>
                    <a:pt x="17556" y="7490"/>
                  </a:cubicBezTo>
                  <a:cubicBezTo>
                    <a:pt x="23048" y="5699"/>
                    <a:pt x="28536" y="3904"/>
                    <a:pt x="34026" y="2105"/>
                  </a:cubicBezTo>
                  <a:cubicBezTo>
                    <a:pt x="34765" y="1863"/>
                    <a:pt x="35503" y="1620"/>
                    <a:pt x="36242" y="1377"/>
                  </a:cubicBezTo>
                  <a:close/>
                  <a:moveTo>
                    <a:pt x="37319" y="0"/>
                  </a:moveTo>
                  <a:cubicBezTo>
                    <a:pt x="37273" y="0"/>
                    <a:pt x="37225" y="7"/>
                    <a:pt x="37176" y="23"/>
                  </a:cubicBezTo>
                  <a:cubicBezTo>
                    <a:pt x="33967" y="1077"/>
                    <a:pt x="30757" y="2128"/>
                    <a:pt x="27546" y="3179"/>
                  </a:cubicBezTo>
                  <a:cubicBezTo>
                    <a:pt x="21382" y="5195"/>
                    <a:pt x="15218" y="7209"/>
                    <a:pt x="9047" y="9209"/>
                  </a:cubicBezTo>
                  <a:cubicBezTo>
                    <a:pt x="6184" y="10137"/>
                    <a:pt x="3319" y="11064"/>
                    <a:pt x="452" y="11976"/>
                  </a:cubicBezTo>
                  <a:lnTo>
                    <a:pt x="452" y="11976"/>
                  </a:lnTo>
                  <a:cubicBezTo>
                    <a:pt x="371" y="11985"/>
                    <a:pt x="297" y="12018"/>
                    <a:pt x="233" y="12067"/>
                  </a:cubicBezTo>
                  <a:lnTo>
                    <a:pt x="233" y="12067"/>
                  </a:lnTo>
                  <a:cubicBezTo>
                    <a:pt x="111" y="12148"/>
                    <a:pt x="46" y="12272"/>
                    <a:pt x="28" y="12402"/>
                  </a:cubicBezTo>
                  <a:lnTo>
                    <a:pt x="28" y="12402"/>
                  </a:lnTo>
                  <a:cubicBezTo>
                    <a:pt x="0" y="12540"/>
                    <a:pt x="26" y="12688"/>
                    <a:pt x="128" y="12807"/>
                  </a:cubicBezTo>
                  <a:lnTo>
                    <a:pt x="128" y="12807"/>
                  </a:lnTo>
                  <a:cubicBezTo>
                    <a:pt x="180" y="12878"/>
                    <a:pt x="249" y="12934"/>
                    <a:pt x="332" y="12964"/>
                  </a:cubicBezTo>
                  <a:lnTo>
                    <a:pt x="332" y="12964"/>
                  </a:lnTo>
                  <a:cubicBezTo>
                    <a:pt x="1532" y="13711"/>
                    <a:pt x="2813" y="14326"/>
                    <a:pt x="4069" y="14970"/>
                  </a:cubicBezTo>
                  <a:cubicBezTo>
                    <a:pt x="5152" y="15529"/>
                    <a:pt x="6416" y="16055"/>
                    <a:pt x="7339" y="16873"/>
                  </a:cubicBezTo>
                  <a:cubicBezTo>
                    <a:pt x="7383" y="16913"/>
                    <a:pt x="7435" y="16989"/>
                    <a:pt x="7487" y="17027"/>
                  </a:cubicBezTo>
                  <a:lnTo>
                    <a:pt x="7487" y="17027"/>
                  </a:lnTo>
                  <a:cubicBezTo>
                    <a:pt x="7393" y="17359"/>
                    <a:pt x="7319" y="17699"/>
                    <a:pt x="7235" y="18033"/>
                  </a:cubicBezTo>
                  <a:cubicBezTo>
                    <a:pt x="6913" y="19321"/>
                    <a:pt x="6584" y="20606"/>
                    <a:pt x="6254" y="21891"/>
                  </a:cubicBezTo>
                  <a:cubicBezTo>
                    <a:pt x="5860" y="23410"/>
                    <a:pt x="5464" y="24931"/>
                    <a:pt x="5034" y="26439"/>
                  </a:cubicBezTo>
                  <a:cubicBezTo>
                    <a:pt x="4930" y="26803"/>
                    <a:pt x="5214" y="27050"/>
                    <a:pt x="5517" y="27050"/>
                  </a:cubicBezTo>
                  <a:cubicBezTo>
                    <a:pt x="5639" y="27050"/>
                    <a:pt x="5763" y="27011"/>
                    <a:pt x="5866" y="26924"/>
                  </a:cubicBezTo>
                  <a:cubicBezTo>
                    <a:pt x="8247" y="24910"/>
                    <a:pt x="10227" y="22525"/>
                    <a:pt x="12464" y="20370"/>
                  </a:cubicBezTo>
                  <a:cubicBezTo>
                    <a:pt x="12589" y="20250"/>
                    <a:pt x="12713" y="20123"/>
                    <a:pt x="12852" y="20018"/>
                  </a:cubicBezTo>
                  <a:cubicBezTo>
                    <a:pt x="12863" y="20009"/>
                    <a:pt x="12877" y="19999"/>
                    <a:pt x="12890" y="19990"/>
                  </a:cubicBezTo>
                  <a:lnTo>
                    <a:pt x="12890" y="19990"/>
                  </a:lnTo>
                  <a:cubicBezTo>
                    <a:pt x="12900" y="19993"/>
                    <a:pt x="12910" y="19997"/>
                    <a:pt x="12921" y="20001"/>
                  </a:cubicBezTo>
                  <a:cubicBezTo>
                    <a:pt x="13088" y="20068"/>
                    <a:pt x="13031" y="20039"/>
                    <a:pt x="13176" y="20106"/>
                  </a:cubicBezTo>
                  <a:cubicBezTo>
                    <a:pt x="13893" y="20437"/>
                    <a:pt x="14584" y="20827"/>
                    <a:pt x="15275" y="21210"/>
                  </a:cubicBezTo>
                  <a:cubicBezTo>
                    <a:pt x="17105" y="22224"/>
                    <a:pt x="18913" y="23285"/>
                    <a:pt x="20786" y="24217"/>
                  </a:cubicBezTo>
                  <a:cubicBezTo>
                    <a:pt x="21424" y="24535"/>
                    <a:pt x="22098" y="24897"/>
                    <a:pt x="22800" y="25057"/>
                  </a:cubicBezTo>
                  <a:cubicBezTo>
                    <a:pt x="22930" y="25087"/>
                    <a:pt x="23053" y="25105"/>
                    <a:pt x="23169" y="25105"/>
                  </a:cubicBezTo>
                  <a:cubicBezTo>
                    <a:pt x="23448" y="25105"/>
                    <a:pt x="23685" y="25004"/>
                    <a:pt x="23880" y="24741"/>
                  </a:cubicBezTo>
                  <a:cubicBezTo>
                    <a:pt x="24388" y="24059"/>
                    <a:pt x="24801" y="23292"/>
                    <a:pt x="25237" y="22563"/>
                  </a:cubicBezTo>
                  <a:cubicBezTo>
                    <a:pt x="26092" y="21124"/>
                    <a:pt x="26933" y="19677"/>
                    <a:pt x="27771" y="18227"/>
                  </a:cubicBezTo>
                  <a:cubicBezTo>
                    <a:pt x="29844" y="14642"/>
                    <a:pt x="31898" y="11043"/>
                    <a:pt x="33946" y="7443"/>
                  </a:cubicBezTo>
                  <a:cubicBezTo>
                    <a:pt x="35191" y="5254"/>
                    <a:pt x="36493" y="3084"/>
                    <a:pt x="37679" y="860"/>
                  </a:cubicBezTo>
                  <a:cubicBezTo>
                    <a:pt x="37698" y="826"/>
                    <a:pt x="37717" y="790"/>
                    <a:pt x="37738" y="754"/>
                  </a:cubicBezTo>
                  <a:cubicBezTo>
                    <a:pt x="37919" y="436"/>
                    <a:pt x="37673" y="0"/>
                    <a:pt x="3731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2" name="Google Shape;9802;p27"/>
            <p:cNvSpPr/>
            <p:nvPr/>
          </p:nvSpPr>
          <p:spPr>
            <a:xfrm>
              <a:off x="3492300" y="863350"/>
              <a:ext cx="474450" cy="278325"/>
            </a:xfrm>
            <a:custGeom>
              <a:avLst/>
              <a:gdLst/>
              <a:ahLst/>
              <a:cxnLst/>
              <a:rect l="l" t="t" r="r" b="b"/>
              <a:pathLst>
                <a:path w="18978" h="11133" extrusionOk="0">
                  <a:moveTo>
                    <a:pt x="18335" y="1"/>
                  </a:moveTo>
                  <a:cubicBezTo>
                    <a:pt x="18285" y="1"/>
                    <a:pt x="18233" y="10"/>
                    <a:pt x="18179" y="31"/>
                  </a:cubicBezTo>
                  <a:cubicBezTo>
                    <a:pt x="15036" y="1249"/>
                    <a:pt x="11985" y="2675"/>
                    <a:pt x="8954" y="4143"/>
                  </a:cubicBezTo>
                  <a:cubicBezTo>
                    <a:pt x="6184" y="5485"/>
                    <a:pt x="3415" y="6829"/>
                    <a:pt x="534" y="7916"/>
                  </a:cubicBezTo>
                  <a:cubicBezTo>
                    <a:pt x="1" y="8116"/>
                    <a:pt x="152" y="8911"/>
                    <a:pt x="623" y="8911"/>
                  </a:cubicBezTo>
                  <a:cubicBezTo>
                    <a:pt x="678" y="8911"/>
                    <a:pt x="737" y="8900"/>
                    <a:pt x="799" y="8877"/>
                  </a:cubicBezTo>
                  <a:cubicBezTo>
                    <a:pt x="5885" y="6960"/>
                    <a:pt x="10658" y="4331"/>
                    <a:pt x="15633" y="2155"/>
                  </a:cubicBezTo>
                  <a:lnTo>
                    <a:pt x="15633" y="2155"/>
                  </a:lnTo>
                  <a:cubicBezTo>
                    <a:pt x="12206" y="4952"/>
                    <a:pt x="8533" y="7433"/>
                    <a:pt x="5160" y="10303"/>
                  </a:cubicBezTo>
                  <a:cubicBezTo>
                    <a:pt x="4776" y="10629"/>
                    <a:pt x="5131" y="11132"/>
                    <a:pt x="5535" y="11132"/>
                  </a:cubicBezTo>
                  <a:cubicBezTo>
                    <a:pt x="5646" y="11132"/>
                    <a:pt x="5760" y="11095"/>
                    <a:pt x="5863" y="11007"/>
                  </a:cubicBezTo>
                  <a:cubicBezTo>
                    <a:pt x="10016" y="7474"/>
                    <a:pt x="14621" y="4533"/>
                    <a:pt x="18664" y="863"/>
                  </a:cubicBezTo>
                  <a:cubicBezTo>
                    <a:pt x="18977" y="577"/>
                    <a:pt x="18723" y="1"/>
                    <a:pt x="1833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3" name="Google Shape;9803;p27"/>
            <p:cNvSpPr/>
            <p:nvPr/>
          </p:nvSpPr>
          <p:spPr>
            <a:xfrm>
              <a:off x="3428775" y="1197550"/>
              <a:ext cx="352850" cy="128775"/>
            </a:xfrm>
            <a:custGeom>
              <a:avLst/>
              <a:gdLst/>
              <a:ahLst/>
              <a:cxnLst/>
              <a:rect l="l" t="t" r="r" b="b"/>
              <a:pathLst>
                <a:path w="14114" h="5151" extrusionOk="0">
                  <a:moveTo>
                    <a:pt x="13430" y="0"/>
                  </a:moveTo>
                  <a:cubicBezTo>
                    <a:pt x="13384" y="0"/>
                    <a:pt x="13335" y="7"/>
                    <a:pt x="13283" y="21"/>
                  </a:cubicBezTo>
                  <a:cubicBezTo>
                    <a:pt x="8994" y="1241"/>
                    <a:pt x="4865" y="2969"/>
                    <a:pt x="568" y="4169"/>
                  </a:cubicBezTo>
                  <a:cubicBezTo>
                    <a:pt x="1" y="4328"/>
                    <a:pt x="175" y="5151"/>
                    <a:pt x="688" y="5151"/>
                  </a:cubicBezTo>
                  <a:cubicBezTo>
                    <a:pt x="734" y="5151"/>
                    <a:pt x="782" y="5144"/>
                    <a:pt x="833" y="5130"/>
                  </a:cubicBezTo>
                  <a:cubicBezTo>
                    <a:pt x="5131" y="3929"/>
                    <a:pt x="9260" y="2202"/>
                    <a:pt x="13549" y="982"/>
                  </a:cubicBezTo>
                  <a:cubicBezTo>
                    <a:pt x="14113" y="822"/>
                    <a:pt x="13940" y="0"/>
                    <a:pt x="1343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04" name="Google Shape;9804;p27"/>
          <p:cNvSpPr/>
          <p:nvPr/>
        </p:nvSpPr>
        <p:spPr>
          <a:xfrm rot="-900008">
            <a:off x="7239138" y="46774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lt1"/>
        </a:solidFill>
        <a:effectLst/>
      </p:bgPr>
    </p:bg>
    <p:spTree>
      <p:nvGrpSpPr>
        <p:cNvPr id="1" name="Shape 808"/>
        <p:cNvGrpSpPr/>
        <p:nvPr/>
      </p:nvGrpSpPr>
      <p:grpSpPr>
        <a:xfrm>
          <a:off x="0" y="0"/>
          <a:ext cx="0" cy="0"/>
          <a:chOff x="0" y="0"/>
          <a:chExt cx="0" cy="0"/>
        </a:xfrm>
      </p:grpSpPr>
      <p:grpSp>
        <p:nvGrpSpPr>
          <p:cNvPr id="809" name="Google Shape;809;p4"/>
          <p:cNvGrpSpPr/>
          <p:nvPr/>
        </p:nvGrpSpPr>
        <p:grpSpPr>
          <a:xfrm>
            <a:off x="0" y="0"/>
            <a:ext cx="9144125" cy="5143391"/>
            <a:chOff x="0" y="0"/>
            <a:chExt cx="9144125" cy="5143391"/>
          </a:xfrm>
        </p:grpSpPr>
        <p:sp>
          <p:nvSpPr>
            <p:cNvPr id="810" name="Google Shape;810;p4"/>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4"/>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4"/>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4"/>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4"/>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4"/>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4"/>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4"/>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4"/>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4"/>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4"/>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4"/>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4"/>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4"/>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4"/>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4"/>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4"/>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4"/>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4"/>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4"/>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4"/>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4"/>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4"/>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4"/>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4"/>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4"/>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4"/>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4"/>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4"/>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4"/>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4"/>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4"/>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4"/>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4"/>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4"/>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4"/>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4"/>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4"/>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4"/>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4"/>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4"/>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4"/>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4"/>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4"/>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4"/>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4"/>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4"/>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4"/>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4"/>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4"/>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4"/>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4"/>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4"/>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4"/>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4"/>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4"/>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4"/>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4"/>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4"/>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4"/>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4"/>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4"/>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4"/>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4"/>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4"/>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4"/>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4"/>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4"/>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4"/>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4"/>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4"/>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4"/>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4"/>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4"/>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4"/>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4"/>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4"/>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4"/>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4"/>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4"/>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4"/>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4"/>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4"/>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4"/>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4"/>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4"/>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4"/>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4"/>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4"/>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4"/>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4"/>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4"/>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4"/>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4"/>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4"/>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4"/>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4"/>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4"/>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4"/>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4"/>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4"/>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4"/>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4"/>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4"/>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4"/>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4"/>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4"/>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4"/>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4"/>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4"/>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4"/>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4"/>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4"/>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4"/>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4"/>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4"/>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4"/>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4"/>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4"/>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4"/>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4"/>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4"/>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4"/>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4"/>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4"/>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4"/>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4"/>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4"/>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4"/>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4"/>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4"/>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4"/>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4"/>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4"/>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4"/>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4"/>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4"/>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4"/>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4"/>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4"/>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4"/>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4"/>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4"/>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4"/>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4"/>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4"/>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4"/>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4"/>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4"/>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4"/>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4"/>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4"/>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4"/>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4"/>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4"/>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4"/>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4"/>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4"/>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4"/>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4"/>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4"/>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4"/>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4"/>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4"/>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4"/>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4"/>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4"/>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4"/>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4"/>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4"/>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4"/>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4"/>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4"/>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4"/>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4"/>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4"/>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4"/>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4"/>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4"/>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4"/>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4"/>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4"/>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4"/>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4"/>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4"/>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4"/>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4"/>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4"/>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4"/>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4"/>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4"/>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4"/>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4"/>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4"/>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4"/>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4"/>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4"/>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4"/>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4"/>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4"/>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4"/>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4"/>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4"/>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4"/>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4"/>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4"/>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4"/>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4"/>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4"/>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4"/>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4"/>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4"/>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4"/>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4"/>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4"/>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4"/>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4"/>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4"/>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4"/>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4"/>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4"/>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4"/>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4"/>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4"/>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4"/>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4"/>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4"/>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4"/>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4"/>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4"/>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4"/>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4"/>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4"/>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4"/>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4"/>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4"/>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4"/>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4"/>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4"/>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4"/>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4"/>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4"/>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4"/>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4"/>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4"/>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4"/>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4"/>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4"/>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4"/>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4"/>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4"/>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4"/>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4"/>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4"/>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4"/>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4"/>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4"/>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4"/>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4"/>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4"/>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4"/>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4"/>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4"/>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4"/>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4"/>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4"/>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4"/>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4"/>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4"/>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4"/>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4"/>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4"/>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4"/>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4"/>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4"/>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4"/>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4"/>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4"/>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4"/>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4"/>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4"/>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4"/>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4"/>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4"/>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4"/>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4"/>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4"/>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4"/>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4"/>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4"/>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4"/>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4"/>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4"/>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4"/>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4"/>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4"/>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4"/>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4"/>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4"/>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4"/>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4"/>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4"/>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4"/>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4"/>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4"/>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4"/>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4"/>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4"/>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4"/>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4"/>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4"/>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4"/>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4"/>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4"/>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4"/>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4"/>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4"/>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4"/>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4"/>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4"/>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4"/>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4"/>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4"/>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4"/>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4"/>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4"/>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4"/>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4"/>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4"/>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4"/>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4"/>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4"/>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4"/>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4"/>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4"/>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4"/>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4"/>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4"/>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4"/>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4"/>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4"/>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4"/>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4"/>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4"/>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4"/>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0" name="Google Shape;1170;p4"/>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1" name="Google Shape;1171;p4"/>
          <p:cNvGrpSpPr/>
          <p:nvPr/>
        </p:nvGrpSpPr>
        <p:grpSpPr>
          <a:xfrm>
            <a:off x="553048" y="535000"/>
            <a:ext cx="8105852" cy="4302000"/>
            <a:chOff x="553048" y="535000"/>
            <a:chExt cx="8105852" cy="4302000"/>
          </a:xfrm>
        </p:grpSpPr>
        <p:sp>
          <p:nvSpPr>
            <p:cNvPr id="1172" name="Google Shape;1172;p4"/>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4"/>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4"/>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4"/>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4"/>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4"/>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4"/>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4"/>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4"/>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4"/>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4"/>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4"/>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4"/>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4"/>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4"/>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4"/>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4"/>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4"/>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0" name="Google Shape;1190;p4"/>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
        <p:nvSpPr>
          <p:cNvPr id="1191" name="Google Shape;1191;p4"/>
          <p:cNvSpPr txBox="1">
            <a:spLocks noGrp="1"/>
          </p:cNvSpPr>
          <p:nvPr>
            <p:ph type="body" idx="1"/>
          </p:nvPr>
        </p:nvSpPr>
        <p:spPr>
          <a:xfrm>
            <a:off x="1270650" y="1202075"/>
            <a:ext cx="70200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lt1"/>
        </a:solidFill>
        <a:effectLst/>
      </p:bgPr>
    </p:bg>
    <p:spTree>
      <p:nvGrpSpPr>
        <p:cNvPr id="1" name="Shape 1192"/>
        <p:cNvGrpSpPr/>
        <p:nvPr/>
      </p:nvGrpSpPr>
      <p:grpSpPr>
        <a:xfrm>
          <a:off x="0" y="0"/>
          <a:ext cx="0" cy="0"/>
          <a:chOff x="0" y="0"/>
          <a:chExt cx="0" cy="0"/>
        </a:xfrm>
      </p:grpSpPr>
      <p:grpSp>
        <p:nvGrpSpPr>
          <p:cNvPr id="1193" name="Google Shape;1193;p5"/>
          <p:cNvGrpSpPr/>
          <p:nvPr/>
        </p:nvGrpSpPr>
        <p:grpSpPr>
          <a:xfrm>
            <a:off x="0" y="0"/>
            <a:ext cx="9144125" cy="5143391"/>
            <a:chOff x="0" y="0"/>
            <a:chExt cx="9144125" cy="5143391"/>
          </a:xfrm>
        </p:grpSpPr>
        <p:sp>
          <p:nvSpPr>
            <p:cNvPr id="1194" name="Google Shape;1194;p5"/>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5"/>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5"/>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5"/>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5"/>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5"/>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5"/>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5"/>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5"/>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5"/>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5"/>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5"/>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5"/>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5"/>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5"/>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5"/>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5"/>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5"/>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5"/>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5"/>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5"/>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5"/>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5"/>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5"/>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5"/>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5"/>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5"/>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5"/>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5"/>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5"/>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5"/>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5"/>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5"/>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5"/>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5"/>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5"/>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5"/>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5"/>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5"/>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5"/>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5"/>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5"/>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5"/>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5"/>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5"/>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5"/>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5"/>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5"/>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5"/>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5"/>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5"/>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5"/>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5"/>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5"/>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5"/>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5"/>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5"/>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5"/>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5"/>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5"/>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5"/>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5"/>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5"/>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5"/>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5"/>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5"/>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5"/>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5"/>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5"/>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5"/>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5"/>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5"/>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5"/>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5"/>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5"/>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5"/>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5"/>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5"/>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5"/>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5"/>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5"/>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5"/>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5"/>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5"/>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5"/>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5"/>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5"/>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5"/>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5"/>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5"/>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5"/>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5"/>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5"/>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5"/>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5"/>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5"/>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5"/>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5"/>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5"/>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5"/>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5"/>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5"/>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5"/>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5"/>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5"/>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5"/>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5"/>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5"/>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5"/>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5"/>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5"/>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5"/>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5"/>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5"/>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5"/>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5"/>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5"/>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5"/>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5"/>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5"/>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5"/>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5"/>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5"/>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5"/>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5"/>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5"/>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5"/>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5"/>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5"/>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5"/>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5"/>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5"/>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5"/>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5"/>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5"/>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5"/>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5"/>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5"/>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5"/>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5"/>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5"/>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5"/>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5"/>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5"/>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5"/>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5"/>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5"/>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5"/>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5"/>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5"/>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5"/>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5"/>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5"/>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5"/>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5"/>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5"/>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5"/>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5"/>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5"/>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5"/>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5"/>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5"/>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5"/>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5"/>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5"/>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5"/>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5"/>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5"/>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5"/>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5"/>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5"/>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5"/>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5"/>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5"/>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5"/>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5"/>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5"/>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5"/>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5"/>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5"/>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5"/>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5"/>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5"/>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5"/>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5"/>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5"/>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5"/>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5"/>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5"/>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5"/>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5"/>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5"/>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5"/>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5"/>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5"/>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5"/>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5"/>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5"/>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5"/>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5"/>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5"/>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5"/>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5"/>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5"/>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5"/>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5"/>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5"/>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5"/>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5"/>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5"/>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5"/>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5"/>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5"/>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5"/>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5"/>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5"/>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5"/>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5"/>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5"/>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5"/>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5"/>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5"/>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5"/>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5"/>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5"/>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5"/>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5"/>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5"/>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5"/>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5"/>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5"/>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5"/>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5"/>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5"/>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5"/>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5"/>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5"/>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5"/>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5"/>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5"/>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5"/>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5"/>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5"/>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5"/>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5"/>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5"/>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5"/>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5"/>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5"/>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5"/>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5"/>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5"/>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5"/>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5"/>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5"/>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5"/>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5"/>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5"/>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5"/>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5"/>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5"/>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5"/>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5"/>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5"/>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5"/>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5"/>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5"/>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5"/>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5"/>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5"/>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5"/>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5"/>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5"/>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5"/>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5"/>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5"/>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5"/>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5"/>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5"/>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5"/>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5"/>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5"/>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5"/>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5"/>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5"/>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5"/>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5"/>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5"/>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5"/>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5"/>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5"/>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5"/>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5"/>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5"/>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5"/>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5"/>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5"/>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5"/>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5"/>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5"/>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5"/>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5"/>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5"/>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5"/>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5"/>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5"/>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5"/>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5"/>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5"/>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5"/>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5"/>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54" name="Google Shape;1554;p5"/>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55" name="Google Shape;1555;p5"/>
          <p:cNvGrpSpPr/>
          <p:nvPr/>
        </p:nvGrpSpPr>
        <p:grpSpPr>
          <a:xfrm>
            <a:off x="553048" y="535000"/>
            <a:ext cx="8105852" cy="4302000"/>
            <a:chOff x="553048" y="535000"/>
            <a:chExt cx="8105852" cy="4302000"/>
          </a:xfrm>
        </p:grpSpPr>
        <p:sp>
          <p:nvSpPr>
            <p:cNvPr id="1556" name="Google Shape;1556;p5"/>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5"/>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5"/>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5"/>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5"/>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5"/>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5"/>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5"/>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5"/>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5"/>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5"/>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5"/>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74" name="Google Shape;1574;p5"/>
          <p:cNvSpPr txBox="1">
            <a:spLocks noGrp="1"/>
          </p:cNvSpPr>
          <p:nvPr>
            <p:ph type="title"/>
          </p:nvPr>
        </p:nvSpPr>
        <p:spPr>
          <a:xfrm>
            <a:off x="12706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
        <p:nvSpPr>
          <p:cNvPr id="1575" name="Google Shape;1575;p5"/>
          <p:cNvSpPr txBox="1">
            <a:spLocks noGrp="1"/>
          </p:cNvSpPr>
          <p:nvPr>
            <p:ph type="subTitle" idx="1"/>
          </p:nvPr>
        </p:nvSpPr>
        <p:spPr>
          <a:xfrm>
            <a:off x="12706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a:p>
        </p:txBody>
      </p:sp>
      <p:sp>
        <p:nvSpPr>
          <p:cNvPr id="1576" name="Google Shape;1576;p5"/>
          <p:cNvSpPr txBox="1">
            <a:spLocks noGrp="1"/>
          </p:cNvSpPr>
          <p:nvPr>
            <p:ph type="subTitle" idx="2"/>
          </p:nvPr>
        </p:nvSpPr>
        <p:spPr>
          <a:xfrm>
            <a:off x="12706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577" name="Google Shape;1577;p5"/>
          <p:cNvSpPr txBox="1">
            <a:spLocks noGrp="1"/>
          </p:cNvSpPr>
          <p:nvPr>
            <p:ph type="title" idx="3"/>
          </p:nvPr>
        </p:nvSpPr>
        <p:spPr>
          <a:xfrm>
            <a:off x="4771050" y="629375"/>
            <a:ext cx="35004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
        <p:nvSpPr>
          <p:cNvPr id="1578" name="Google Shape;1578;p5"/>
          <p:cNvSpPr txBox="1">
            <a:spLocks noGrp="1"/>
          </p:cNvSpPr>
          <p:nvPr>
            <p:ph type="subTitle" idx="4"/>
          </p:nvPr>
        </p:nvSpPr>
        <p:spPr>
          <a:xfrm>
            <a:off x="4771050" y="1202075"/>
            <a:ext cx="3500400" cy="3885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2"/>
              </a:buClr>
              <a:buSzPts val="1400"/>
              <a:buNone/>
              <a:defRPr b="1">
                <a:solidFill>
                  <a:schemeClr val="accent2"/>
                </a:solidFill>
                <a:highlight>
                  <a:schemeClr val="lt2"/>
                </a:highlight>
              </a:defRPr>
            </a:lvl1pPr>
            <a:lvl2pPr lvl="1" algn="ctr" rtl="0">
              <a:lnSpc>
                <a:spcPct val="100000"/>
              </a:lnSpc>
              <a:spcBef>
                <a:spcPts val="0"/>
              </a:spcBef>
              <a:spcAft>
                <a:spcPts val="0"/>
              </a:spcAft>
              <a:buClr>
                <a:schemeClr val="accent2"/>
              </a:buClr>
              <a:buSzPts val="1400"/>
              <a:buNone/>
              <a:defRPr b="1">
                <a:solidFill>
                  <a:schemeClr val="accent2"/>
                </a:solidFill>
                <a:highlight>
                  <a:schemeClr val="lt2"/>
                </a:highlight>
              </a:defRPr>
            </a:lvl2pPr>
            <a:lvl3pPr lvl="2" algn="ctr" rtl="0">
              <a:lnSpc>
                <a:spcPct val="100000"/>
              </a:lnSpc>
              <a:spcBef>
                <a:spcPts val="0"/>
              </a:spcBef>
              <a:spcAft>
                <a:spcPts val="0"/>
              </a:spcAft>
              <a:buClr>
                <a:schemeClr val="accent2"/>
              </a:buClr>
              <a:buSzPts val="1400"/>
              <a:buNone/>
              <a:defRPr b="1">
                <a:solidFill>
                  <a:schemeClr val="accent2"/>
                </a:solidFill>
                <a:highlight>
                  <a:schemeClr val="lt2"/>
                </a:highlight>
              </a:defRPr>
            </a:lvl3pPr>
            <a:lvl4pPr lvl="3" algn="ctr" rtl="0">
              <a:lnSpc>
                <a:spcPct val="100000"/>
              </a:lnSpc>
              <a:spcBef>
                <a:spcPts val="0"/>
              </a:spcBef>
              <a:spcAft>
                <a:spcPts val="0"/>
              </a:spcAft>
              <a:buClr>
                <a:schemeClr val="accent2"/>
              </a:buClr>
              <a:buSzPts val="1400"/>
              <a:buNone/>
              <a:defRPr b="1">
                <a:solidFill>
                  <a:schemeClr val="accent2"/>
                </a:solidFill>
                <a:highlight>
                  <a:schemeClr val="lt2"/>
                </a:highlight>
              </a:defRPr>
            </a:lvl4pPr>
            <a:lvl5pPr lvl="4" algn="ctr" rtl="0">
              <a:lnSpc>
                <a:spcPct val="100000"/>
              </a:lnSpc>
              <a:spcBef>
                <a:spcPts val="0"/>
              </a:spcBef>
              <a:spcAft>
                <a:spcPts val="0"/>
              </a:spcAft>
              <a:buClr>
                <a:schemeClr val="accent2"/>
              </a:buClr>
              <a:buSzPts val="1400"/>
              <a:buNone/>
              <a:defRPr b="1">
                <a:solidFill>
                  <a:schemeClr val="accent2"/>
                </a:solidFill>
                <a:highlight>
                  <a:schemeClr val="lt2"/>
                </a:highlight>
              </a:defRPr>
            </a:lvl5pPr>
            <a:lvl6pPr lvl="5" algn="ctr" rtl="0">
              <a:lnSpc>
                <a:spcPct val="100000"/>
              </a:lnSpc>
              <a:spcBef>
                <a:spcPts val="0"/>
              </a:spcBef>
              <a:spcAft>
                <a:spcPts val="0"/>
              </a:spcAft>
              <a:buClr>
                <a:schemeClr val="accent2"/>
              </a:buClr>
              <a:buSzPts val="1400"/>
              <a:buNone/>
              <a:defRPr b="1">
                <a:solidFill>
                  <a:schemeClr val="accent2"/>
                </a:solidFill>
                <a:highlight>
                  <a:schemeClr val="lt2"/>
                </a:highlight>
              </a:defRPr>
            </a:lvl6pPr>
            <a:lvl7pPr lvl="6" algn="ctr" rtl="0">
              <a:lnSpc>
                <a:spcPct val="100000"/>
              </a:lnSpc>
              <a:spcBef>
                <a:spcPts val="0"/>
              </a:spcBef>
              <a:spcAft>
                <a:spcPts val="0"/>
              </a:spcAft>
              <a:buClr>
                <a:schemeClr val="accent2"/>
              </a:buClr>
              <a:buSzPts val="1400"/>
              <a:buNone/>
              <a:defRPr b="1">
                <a:solidFill>
                  <a:schemeClr val="accent2"/>
                </a:solidFill>
                <a:highlight>
                  <a:schemeClr val="lt2"/>
                </a:highlight>
              </a:defRPr>
            </a:lvl7pPr>
            <a:lvl8pPr lvl="7" algn="ctr" rtl="0">
              <a:lnSpc>
                <a:spcPct val="100000"/>
              </a:lnSpc>
              <a:spcBef>
                <a:spcPts val="0"/>
              </a:spcBef>
              <a:spcAft>
                <a:spcPts val="0"/>
              </a:spcAft>
              <a:buClr>
                <a:schemeClr val="accent2"/>
              </a:buClr>
              <a:buSzPts val="1400"/>
              <a:buNone/>
              <a:defRPr b="1">
                <a:solidFill>
                  <a:schemeClr val="accent2"/>
                </a:solidFill>
                <a:highlight>
                  <a:schemeClr val="lt2"/>
                </a:highlight>
              </a:defRPr>
            </a:lvl8pPr>
            <a:lvl9pPr lvl="8" algn="ctr" rtl="0">
              <a:lnSpc>
                <a:spcPct val="100000"/>
              </a:lnSpc>
              <a:spcBef>
                <a:spcPts val="0"/>
              </a:spcBef>
              <a:spcAft>
                <a:spcPts val="0"/>
              </a:spcAft>
              <a:buClr>
                <a:schemeClr val="accent2"/>
              </a:buClr>
              <a:buSzPts val="1400"/>
              <a:buNone/>
              <a:defRPr b="1">
                <a:solidFill>
                  <a:schemeClr val="accent2"/>
                </a:solidFill>
                <a:highlight>
                  <a:schemeClr val="lt2"/>
                </a:highlight>
              </a:defRPr>
            </a:lvl9pPr>
          </a:lstStyle>
          <a:p>
            <a:endParaRPr/>
          </a:p>
        </p:txBody>
      </p:sp>
      <p:sp>
        <p:nvSpPr>
          <p:cNvPr id="1579" name="Google Shape;1579;p5"/>
          <p:cNvSpPr txBox="1">
            <a:spLocks noGrp="1"/>
          </p:cNvSpPr>
          <p:nvPr>
            <p:ph type="subTitle" idx="5"/>
          </p:nvPr>
        </p:nvSpPr>
        <p:spPr>
          <a:xfrm>
            <a:off x="4771050" y="1514375"/>
            <a:ext cx="3500400" cy="29511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1580"/>
        <p:cNvGrpSpPr/>
        <p:nvPr/>
      </p:nvGrpSpPr>
      <p:grpSpPr>
        <a:xfrm>
          <a:off x="0" y="0"/>
          <a:ext cx="0" cy="0"/>
          <a:chOff x="0" y="0"/>
          <a:chExt cx="0" cy="0"/>
        </a:xfrm>
      </p:grpSpPr>
      <p:grpSp>
        <p:nvGrpSpPr>
          <p:cNvPr id="1581" name="Google Shape;1581;p6"/>
          <p:cNvGrpSpPr/>
          <p:nvPr/>
        </p:nvGrpSpPr>
        <p:grpSpPr>
          <a:xfrm>
            <a:off x="0" y="0"/>
            <a:ext cx="9144125" cy="5143391"/>
            <a:chOff x="0" y="0"/>
            <a:chExt cx="9144125" cy="5143391"/>
          </a:xfrm>
        </p:grpSpPr>
        <p:sp>
          <p:nvSpPr>
            <p:cNvPr id="1582" name="Google Shape;1582;p6"/>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6"/>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6"/>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6"/>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6"/>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6"/>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6"/>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6"/>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6"/>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6"/>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6"/>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6"/>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6"/>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6"/>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6"/>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6"/>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6"/>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6"/>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6"/>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6"/>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6"/>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6"/>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6"/>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6"/>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6"/>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6"/>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6"/>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6"/>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6"/>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6"/>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6"/>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6"/>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6"/>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6"/>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6"/>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6"/>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6"/>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6"/>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6"/>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6"/>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6"/>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6"/>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6"/>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6"/>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6"/>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6"/>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6"/>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6"/>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6"/>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6"/>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6"/>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6"/>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6"/>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6"/>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6"/>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6"/>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6"/>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6"/>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6"/>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6"/>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6"/>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6"/>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6"/>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6"/>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6"/>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6"/>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6"/>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6"/>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6"/>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6"/>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6"/>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6"/>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6"/>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6"/>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6"/>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6"/>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6"/>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6"/>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6"/>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6"/>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6"/>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6"/>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6"/>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6"/>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6"/>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6"/>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6"/>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6"/>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6"/>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6"/>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6"/>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6"/>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6"/>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6"/>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6"/>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6"/>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6"/>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6"/>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6"/>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6"/>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6"/>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6"/>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6"/>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6"/>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6"/>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6"/>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6"/>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6"/>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6"/>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6"/>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6"/>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6"/>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6"/>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6"/>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6"/>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6"/>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6"/>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6"/>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6"/>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6"/>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6"/>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6"/>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6"/>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6"/>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6"/>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6"/>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6"/>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6"/>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6"/>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6"/>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6"/>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6"/>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6"/>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6"/>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6"/>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6"/>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6"/>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6"/>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6"/>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6"/>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6"/>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6"/>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6"/>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6"/>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6"/>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6"/>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6"/>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6"/>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6"/>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6"/>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6"/>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6"/>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6"/>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6"/>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6"/>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6"/>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6"/>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6"/>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6"/>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6"/>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6"/>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6"/>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6"/>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6"/>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6"/>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6"/>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6"/>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6"/>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6"/>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6"/>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6"/>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6"/>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6"/>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6"/>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6"/>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6"/>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6"/>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6"/>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6"/>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6"/>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6"/>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6"/>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6"/>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6"/>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6"/>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6"/>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6"/>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6"/>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6"/>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6"/>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6"/>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6"/>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6"/>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6"/>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6"/>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6"/>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6"/>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6"/>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6"/>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6"/>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6"/>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6"/>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6"/>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6"/>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6"/>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6"/>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6"/>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6"/>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6"/>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6"/>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6"/>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6"/>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6"/>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6"/>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6"/>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6"/>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6"/>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6"/>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6"/>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6"/>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6"/>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6"/>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6"/>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6"/>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6"/>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6"/>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6"/>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6"/>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6"/>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6"/>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6"/>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6"/>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6"/>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6"/>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6"/>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6"/>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6"/>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6"/>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6"/>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6"/>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6"/>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6"/>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6"/>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6"/>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6"/>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6"/>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6"/>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6"/>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6"/>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6"/>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6"/>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6"/>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6"/>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6"/>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6"/>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6"/>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6"/>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6"/>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6"/>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6"/>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6"/>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6"/>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6"/>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6"/>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6"/>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6"/>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42" name="Google Shape;1942;p6"/>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43" name="Google Shape;1943;p6"/>
          <p:cNvGrpSpPr/>
          <p:nvPr/>
        </p:nvGrpSpPr>
        <p:grpSpPr>
          <a:xfrm>
            <a:off x="553048" y="535000"/>
            <a:ext cx="8105852" cy="4302000"/>
            <a:chOff x="553048" y="535000"/>
            <a:chExt cx="8105852" cy="4302000"/>
          </a:xfrm>
        </p:grpSpPr>
        <p:sp>
          <p:nvSpPr>
            <p:cNvPr id="1944" name="Google Shape;1944;p6"/>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2" name="Google Shape;1962;p6"/>
          <p:cNvSpPr/>
          <p:nvPr/>
        </p:nvSpPr>
        <p:spPr>
          <a:xfrm>
            <a:off x="8428900" y="1041975"/>
            <a:ext cx="143750" cy="647425"/>
          </a:xfrm>
          <a:custGeom>
            <a:avLst/>
            <a:gdLst/>
            <a:ahLst/>
            <a:cxnLst/>
            <a:rect l="l" t="t" r="r" b="b"/>
            <a:pathLst>
              <a:path w="5750" h="25897" extrusionOk="0">
                <a:moveTo>
                  <a:pt x="0" y="0"/>
                </a:moveTo>
                <a:lnTo>
                  <a:pt x="0" y="25897"/>
                </a:lnTo>
                <a:cubicBezTo>
                  <a:pt x="3176" y="25897"/>
                  <a:pt x="5749" y="23323"/>
                  <a:pt x="5749" y="20147"/>
                </a:cubicBezTo>
                <a:lnTo>
                  <a:pt x="5749" y="5752"/>
                </a:lnTo>
                <a:cubicBezTo>
                  <a:pt x="5749" y="2576"/>
                  <a:pt x="3176" y="0"/>
                  <a:pt x="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8428900" y="2620900"/>
            <a:ext cx="143750" cy="647425"/>
          </a:xfrm>
          <a:custGeom>
            <a:avLst/>
            <a:gdLst/>
            <a:ahLst/>
            <a:cxnLst/>
            <a:rect l="l" t="t" r="r" b="b"/>
            <a:pathLst>
              <a:path w="5750" h="25897" extrusionOk="0">
                <a:moveTo>
                  <a:pt x="0" y="0"/>
                </a:moveTo>
                <a:lnTo>
                  <a:pt x="0" y="25897"/>
                </a:lnTo>
                <a:cubicBezTo>
                  <a:pt x="3176" y="25897"/>
                  <a:pt x="5749" y="23323"/>
                  <a:pt x="5749" y="20148"/>
                </a:cubicBezTo>
                <a:lnTo>
                  <a:pt x="5749" y="5752"/>
                </a:lnTo>
                <a:cubicBezTo>
                  <a:pt x="5749" y="2577"/>
                  <a:pt x="3176" y="0"/>
                  <a:pt x="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8428900" y="1811900"/>
            <a:ext cx="143750" cy="647425"/>
          </a:xfrm>
          <a:custGeom>
            <a:avLst/>
            <a:gdLst/>
            <a:ahLst/>
            <a:cxnLst/>
            <a:rect l="l" t="t" r="r" b="b"/>
            <a:pathLst>
              <a:path w="5750" h="25897" extrusionOk="0">
                <a:moveTo>
                  <a:pt x="0" y="0"/>
                </a:moveTo>
                <a:lnTo>
                  <a:pt x="0" y="25897"/>
                </a:lnTo>
                <a:cubicBezTo>
                  <a:pt x="3176" y="25897"/>
                  <a:pt x="5749" y="23320"/>
                  <a:pt x="5749" y="20147"/>
                </a:cubicBezTo>
                <a:lnTo>
                  <a:pt x="5749" y="5749"/>
                </a:lnTo>
                <a:cubicBezTo>
                  <a:pt x="5749" y="2574"/>
                  <a:pt x="3176" y="0"/>
                  <a:pt x="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8428900" y="3454000"/>
            <a:ext cx="143750" cy="647425"/>
          </a:xfrm>
          <a:custGeom>
            <a:avLst/>
            <a:gdLst/>
            <a:ahLst/>
            <a:cxnLst/>
            <a:rect l="l" t="t" r="r" b="b"/>
            <a:pathLst>
              <a:path w="5750" h="25897" extrusionOk="0">
                <a:moveTo>
                  <a:pt x="0" y="1"/>
                </a:moveTo>
                <a:lnTo>
                  <a:pt x="0" y="25897"/>
                </a:lnTo>
                <a:cubicBezTo>
                  <a:pt x="3176" y="25897"/>
                  <a:pt x="5749" y="23323"/>
                  <a:pt x="5749" y="20148"/>
                </a:cubicBezTo>
                <a:lnTo>
                  <a:pt x="5749" y="5752"/>
                </a:lnTo>
                <a:cubicBezTo>
                  <a:pt x="5749" y="2577"/>
                  <a:pt x="3176" y="1"/>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6"/>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l"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lt1"/>
        </a:solidFill>
        <a:effectLst/>
      </p:bgPr>
    </p:bg>
    <p:spTree>
      <p:nvGrpSpPr>
        <p:cNvPr id="1" name="Shape 1967"/>
        <p:cNvGrpSpPr/>
        <p:nvPr/>
      </p:nvGrpSpPr>
      <p:grpSpPr>
        <a:xfrm>
          <a:off x="0" y="0"/>
          <a:ext cx="0" cy="0"/>
          <a:chOff x="0" y="0"/>
          <a:chExt cx="0" cy="0"/>
        </a:xfrm>
      </p:grpSpPr>
      <p:grpSp>
        <p:nvGrpSpPr>
          <p:cNvPr id="1968" name="Google Shape;1968;p7"/>
          <p:cNvGrpSpPr/>
          <p:nvPr/>
        </p:nvGrpSpPr>
        <p:grpSpPr>
          <a:xfrm>
            <a:off x="0" y="0"/>
            <a:ext cx="9144125" cy="5143391"/>
            <a:chOff x="0" y="0"/>
            <a:chExt cx="9144125" cy="5143391"/>
          </a:xfrm>
        </p:grpSpPr>
        <p:sp>
          <p:nvSpPr>
            <p:cNvPr id="1969" name="Google Shape;1969;p7"/>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7"/>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7"/>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7"/>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7"/>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7"/>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7"/>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7"/>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7"/>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7"/>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7"/>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7"/>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7"/>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7"/>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7"/>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7"/>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7"/>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7"/>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7"/>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7"/>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7"/>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7"/>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7"/>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7"/>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7"/>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7"/>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7"/>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7"/>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7"/>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7"/>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7"/>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7"/>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7"/>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7"/>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7"/>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7"/>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7"/>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7"/>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7"/>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7"/>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7"/>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7"/>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7"/>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7"/>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7"/>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7"/>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7"/>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7"/>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7"/>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7"/>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7"/>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7"/>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7"/>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7"/>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7"/>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7"/>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7"/>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7"/>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7"/>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7"/>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7"/>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7"/>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7"/>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7"/>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7"/>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7"/>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7"/>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7"/>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7"/>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7"/>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7"/>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7"/>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7"/>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7"/>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7"/>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7"/>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7"/>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7"/>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7"/>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7"/>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7"/>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7"/>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7"/>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7"/>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7"/>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7"/>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7"/>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7"/>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7"/>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7"/>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7"/>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7"/>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7"/>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7"/>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7"/>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7"/>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7"/>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7"/>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7"/>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7"/>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7"/>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7"/>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7"/>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7"/>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7"/>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7"/>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7"/>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7"/>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7"/>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7"/>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7"/>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7"/>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7"/>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7"/>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7"/>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7"/>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7"/>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7"/>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7"/>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7"/>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7"/>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7"/>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7"/>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7"/>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7"/>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7"/>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7"/>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7"/>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7"/>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7"/>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7"/>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7"/>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7"/>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7"/>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7"/>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7"/>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7"/>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7"/>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7"/>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7"/>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7"/>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7"/>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7"/>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7"/>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7"/>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7"/>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7"/>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7"/>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7"/>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7"/>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7"/>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7"/>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7"/>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7"/>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7"/>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7"/>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7"/>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7"/>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7"/>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7"/>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7"/>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7"/>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7"/>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7"/>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7"/>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7"/>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7"/>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7"/>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7"/>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7"/>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7"/>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7"/>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7"/>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7"/>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7"/>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7"/>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7"/>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7"/>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7"/>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7"/>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7"/>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7"/>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7"/>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7"/>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7"/>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7"/>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7"/>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7"/>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7"/>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7"/>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7"/>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7"/>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7"/>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7"/>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7"/>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7"/>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7"/>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7"/>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7"/>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7"/>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7"/>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7"/>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7"/>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7"/>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7"/>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7"/>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7"/>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7"/>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7"/>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7"/>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7"/>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7"/>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7"/>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7"/>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7"/>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7"/>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7"/>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7"/>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7"/>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7"/>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7"/>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7"/>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7"/>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7"/>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7"/>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7"/>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7"/>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7"/>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7"/>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7"/>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7"/>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7"/>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7"/>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7"/>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7"/>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7"/>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7"/>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7"/>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7"/>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7"/>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7"/>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7"/>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7"/>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2" name="Google Shape;2212;p7"/>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3" name="Google Shape;2213;p7"/>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4" name="Google Shape;2214;p7"/>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5" name="Google Shape;2215;p7"/>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6" name="Google Shape;2216;p7"/>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7"/>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7"/>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7"/>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7"/>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7"/>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7"/>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7"/>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7"/>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7"/>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7"/>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7"/>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7"/>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7"/>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7"/>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7"/>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7"/>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7"/>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7"/>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7"/>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7"/>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7"/>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7"/>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7"/>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7"/>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7"/>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7"/>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7"/>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7"/>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7"/>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7"/>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7"/>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7"/>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7"/>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7"/>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7"/>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7"/>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7"/>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7"/>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7"/>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7"/>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7"/>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7"/>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7"/>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7"/>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7"/>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7"/>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7"/>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7"/>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7"/>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7"/>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7"/>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7"/>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7"/>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7"/>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7"/>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7"/>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7"/>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7"/>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7"/>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7"/>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7"/>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7"/>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7"/>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7"/>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7"/>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7"/>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7"/>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7"/>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7"/>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7"/>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7"/>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7"/>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7"/>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7"/>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7"/>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7"/>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7"/>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7"/>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7"/>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7"/>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7"/>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7"/>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7"/>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7"/>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7"/>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7"/>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7"/>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7"/>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7"/>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7"/>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7"/>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7"/>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7"/>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7"/>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7"/>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7"/>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7"/>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7"/>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7"/>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7"/>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7"/>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7"/>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7"/>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7"/>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7"/>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7"/>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7"/>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7"/>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7"/>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7"/>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7"/>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7"/>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29" name="Google Shape;2329;p7"/>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330" name="Google Shape;2330;p7"/>
          <p:cNvGrpSpPr/>
          <p:nvPr/>
        </p:nvGrpSpPr>
        <p:grpSpPr>
          <a:xfrm>
            <a:off x="553048" y="535000"/>
            <a:ext cx="8105852" cy="4302000"/>
            <a:chOff x="553048" y="535000"/>
            <a:chExt cx="8105852" cy="4302000"/>
          </a:xfrm>
        </p:grpSpPr>
        <p:sp>
          <p:nvSpPr>
            <p:cNvPr id="2331" name="Google Shape;2331;p7"/>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2" name="Google Shape;2332;p7"/>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7"/>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7"/>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7"/>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7"/>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7"/>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7"/>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7"/>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7"/>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7"/>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7"/>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7"/>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7"/>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7"/>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7"/>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7"/>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7"/>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49" name="Google Shape;2349;p7"/>
          <p:cNvSpPr txBox="1">
            <a:spLocks noGrp="1"/>
          </p:cNvSpPr>
          <p:nvPr>
            <p:ph type="title"/>
          </p:nvPr>
        </p:nvSpPr>
        <p:spPr>
          <a:xfrm>
            <a:off x="1270650" y="629375"/>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
        <p:nvSpPr>
          <p:cNvPr id="2350" name="Google Shape;2350;p7"/>
          <p:cNvSpPr txBox="1">
            <a:spLocks noGrp="1"/>
          </p:cNvSpPr>
          <p:nvPr>
            <p:ph type="body" idx="1"/>
          </p:nvPr>
        </p:nvSpPr>
        <p:spPr>
          <a:xfrm>
            <a:off x="1270650" y="1202075"/>
            <a:ext cx="3301500" cy="3406200"/>
          </a:xfrm>
          <a:prstGeom prst="rect">
            <a:avLst/>
          </a:prstGeom>
          <a:ln>
            <a:noFill/>
          </a:ln>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rtl="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1"/>
        </a:solidFill>
        <a:effectLst/>
      </p:bgPr>
    </p:bg>
    <p:spTree>
      <p:nvGrpSpPr>
        <p:cNvPr id="1" name="Shape 2351"/>
        <p:cNvGrpSpPr/>
        <p:nvPr/>
      </p:nvGrpSpPr>
      <p:grpSpPr>
        <a:xfrm>
          <a:off x="0" y="0"/>
          <a:ext cx="0" cy="0"/>
          <a:chOff x="0" y="0"/>
          <a:chExt cx="0" cy="0"/>
        </a:xfrm>
      </p:grpSpPr>
      <p:grpSp>
        <p:nvGrpSpPr>
          <p:cNvPr id="2352" name="Google Shape;2352;p8"/>
          <p:cNvGrpSpPr/>
          <p:nvPr/>
        </p:nvGrpSpPr>
        <p:grpSpPr>
          <a:xfrm>
            <a:off x="0" y="0"/>
            <a:ext cx="9144125" cy="5143391"/>
            <a:chOff x="0" y="0"/>
            <a:chExt cx="9144125" cy="5143391"/>
          </a:xfrm>
        </p:grpSpPr>
        <p:sp>
          <p:nvSpPr>
            <p:cNvPr id="2353" name="Google Shape;2353;p8"/>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8"/>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8"/>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8"/>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8"/>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8"/>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8"/>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8"/>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8"/>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8"/>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8"/>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8"/>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8"/>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8"/>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8"/>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8"/>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8"/>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8"/>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8"/>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8"/>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8"/>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8"/>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8"/>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8"/>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8"/>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8"/>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8"/>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8"/>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8"/>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8"/>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8"/>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8"/>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8"/>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8"/>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8"/>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8"/>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8"/>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8"/>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8"/>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8"/>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8"/>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8"/>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8"/>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8"/>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8"/>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8"/>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8"/>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8"/>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8"/>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8"/>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8"/>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8"/>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8"/>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8"/>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8"/>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8"/>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8"/>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8"/>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8"/>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8"/>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8"/>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8"/>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8"/>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8"/>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8"/>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8"/>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8"/>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8"/>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8"/>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8"/>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8"/>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8"/>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8"/>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8"/>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8"/>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8"/>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8"/>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8"/>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8"/>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8"/>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3" name="Google Shape;2433;p8"/>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4" name="Google Shape;2434;p8"/>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5" name="Google Shape;2435;p8"/>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6" name="Google Shape;2436;p8"/>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7" name="Google Shape;2437;p8"/>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8" name="Google Shape;2438;p8"/>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9" name="Google Shape;2439;p8"/>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0" name="Google Shape;2440;p8"/>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1" name="Google Shape;2441;p8"/>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8"/>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8"/>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8"/>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8"/>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8"/>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8"/>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8"/>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8"/>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8"/>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8"/>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8"/>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8"/>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8"/>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8"/>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8"/>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8"/>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8"/>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8"/>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8"/>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8"/>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8"/>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8"/>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8"/>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8"/>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8"/>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8"/>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8"/>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8"/>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8"/>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8"/>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8"/>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8"/>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8"/>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8"/>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8"/>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8"/>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8"/>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8"/>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8"/>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8"/>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8"/>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8"/>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8"/>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8"/>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8"/>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8"/>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8"/>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8"/>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8"/>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8"/>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8"/>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8"/>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8"/>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8"/>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8"/>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8"/>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8"/>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8"/>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8"/>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8"/>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8"/>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8"/>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8"/>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8"/>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8"/>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8"/>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8"/>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8"/>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8"/>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8"/>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8"/>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8"/>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8"/>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8"/>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8"/>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8"/>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8"/>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8"/>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8"/>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8"/>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8"/>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8"/>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8"/>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8"/>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8"/>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8"/>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8"/>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8"/>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8"/>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8"/>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8"/>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8"/>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8"/>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8"/>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8"/>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8"/>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8"/>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8"/>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8"/>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8"/>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2" name="Google Shape;2542;p8"/>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3" name="Google Shape;2543;p8"/>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8"/>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8"/>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8"/>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8"/>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8"/>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8"/>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8"/>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8"/>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8"/>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8"/>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8"/>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8"/>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8"/>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8"/>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8"/>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8"/>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8"/>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8"/>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8"/>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8"/>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8"/>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8"/>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8"/>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8"/>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8"/>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8"/>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8"/>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8"/>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8"/>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8"/>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8"/>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8"/>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8"/>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8"/>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8"/>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8"/>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8"/>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8"/>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8"/>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8"/>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8"/>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8"/>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8"/>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8"/>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8"/>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8"/>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8"/>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8"/>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8"/>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8"/>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8"/>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8"/>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8"/>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8"/>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8"/>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8"/>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8"/>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8"/>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8"/>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8"/>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8"/>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8"/>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8"/>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8"/>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8"/>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8"/>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8"/>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8"/>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8"/>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8"/>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8"/>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8"/>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8"/>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8"/>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8"/>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8"/>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8"/>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8"/>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8"/>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8"/>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8"/>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8"/>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8"/>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8"/>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8"/>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8"/>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8"/>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8"/>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8"/>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8"/>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8"/>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8"/>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8"/>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8"/>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8"/>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8"/>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8"/>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8"/>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8"/>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8"/>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4" name="Google Shape;2644;p8"/>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5" name="Google Shape;2645;p8"/>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6" name="Google Shape;2646;p8"/>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7" name="Google Shape;2647;p8"/>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8" name="Google Shape;2648;p8"/>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9" name="Google Shape;2649;p8"/>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0" name="Google Shape;2650;p8"/>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1" name="Google Shape;2651;p8"/>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2" name="Google Shape;2652;p8"/>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3" name="Google Shape;2653;p8"/>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4" name="Google Shape;2654;p8"/>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5" name="Google Shape;2655;p8"/>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6" name="Google Shape;2656;p8"/>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7" name="Google Shape;2657;p8"/>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8" name="Google Shape;2658;p8"/>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9" name="Google Shape;2659;p8"/>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0" name="Google Shape;2660;p8"/>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8"/>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8"/>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8"/>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8"/>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8"/>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8"/>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8"/>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8"/>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8"/>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8"/>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8"/>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8"/>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8"/>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8"/>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8"/>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8"/>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8"/>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8"/>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8"/>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8"/>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8"/>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8"/>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8"/>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8"/>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8"/>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8"/>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8"/>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8"/>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8"/>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8"/>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8"/>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8"/>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8"/>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8"/>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8"/>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8"/>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8"/>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8"/>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8"/>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8"/>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8"/>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8"/>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8"/>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8"/>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8"/>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8"/>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8"/>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8"/>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8"/>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8"/>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8"/>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8"/>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13" name="Google Shape;2713;p8"/>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14" name="Google Shape;2714;p8"/>
          <p:cNvGrpSpPr/>
          <p:nvPr/>
        </p:nvGrpSpPr>
        <p:grpSpPr>
          <a:xfrm>
            <a:off x="553048" y="535000"/>
            <a:ext cx="8105852" cy="4302000"/>
            <a:chOff x="553048" y="535000"/>
            <a:chExt cx="8105852" cy="4302000"/>
          </a:xfrm>
        </p:grpSpPr>
        <p:sp>
          <p:nvSpPr>
            <p:cNvPr id="2715" name="Google Shape;2715;p8"/>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8"/>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8"/>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8"/>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8"/>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8"/>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8"/>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8"/>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8"/>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8"/>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8"/>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8"/>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8"/>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8"/>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8"/>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8"/>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8"/>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8"/>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33" name="Google Shape;2733;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lt1"/>
        </a:solidFill>
        <a:effectLst/>
      </p:bgPr>
    </p:bg>
    <p:spTree>
      <p:nvGrpSpPr>
        <p:cNvPr id="1" name="Shape 3134"/>
        <p:cNvGrpSpPr/>
        <p:nvPr/>
      </p:nvGrpSpPr>
      <p:grpSpPr>
        <a:xfrm>
          <a:off x="0" y="0"/>
          <a:ext cx="0" cy="0"/>
          <a:chOff x="0" y="0"/>
          <a:chExt cx="0" cy="0"/>
        </a:xfrm>
      </p:grpSpPr>
      <p:grpSp>
        <p:nvGrpSpPr>
          <p:cNvPr id="3135" name="Google Shape;3135;p10"/>
          <p:cNvGrpSpPr/>
          <p:nvPr/>
        </p:nvGrpSpPr>
        <p:grpSpPr>
          <a:xfrm>
            <a:off x="0" y="0"/>
            <a:ext cx="9144125" cy="5143391"/>
            <a:chOff x="0" y="0"/>
            <a:chExt cx="9144125" cy="5143391"/>
          </a:xfrm>
        </p:grpSpPr>
        <p:sp>
          <p:nvSpPr>
            <p:cNvPr id="3136" name="Google Shape;3136;p10"/>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0"/>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0"/>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0"/>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0"/>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0"/>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0"/>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0"/>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0"/>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0"/>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0"/>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0"/>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0"/>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0"/>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0"/>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0"/>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0"/>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0"/>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0"/>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0"/>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0"/>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0"/>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0"/>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0"/>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0"/>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0"/>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0"/>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0"/>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0"/>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0"/>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0"/>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0"/>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0"/>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0"/>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0"/>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0"/>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0"/>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0"/>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0"/>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0"/>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0"/>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0"/>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0"/>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0"/>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0"/>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0"/>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0"/>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0"/>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0"/>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0"/>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0"/>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0"/>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0"/>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0"/>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0"/>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0"/>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0"/>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0"/>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0"/>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0"/>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0"/>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0"/>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0"/>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0"/>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0"/>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0"/>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0"/>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3" name="Google Shape;3293;p10"/>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4" name="Google Shape;3294;p10"/>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5" name="Google Shape;3295;p10"/>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6" name="Google Shape;3296;p10"/>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7" name="Google Shape;3297;p10"/>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8" name="Google Shape;3298;p10"/>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9" name="Google Shape;3299;p10"/>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0" name="Google Shape;3300;p10"/>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10"/>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10"/>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10"/>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10"/>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10"/>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10"/>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10"/>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10"/>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10"/>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10"/>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10"/>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10"/>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10"/>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10"/>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10"/>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10"/>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10"/>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10"/>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10"/>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10"/>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10"/>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10"/>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10"/>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10"/>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10"/>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10"/>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10"/>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10"/>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10"/>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10"/>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1" name="Google Shape;3331;p10"/>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2" name="Google Shape;3332;p10"/>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10"/>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10"/>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10"/>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10"/>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10"/>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10"/>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10"/>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10"/>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10"/>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10"/>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10"/>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10"/>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10"/>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10"/>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10"/>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10"/>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10"/>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10"/>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10"/>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10"/>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10"/>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10"/>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10"/>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10"/>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10"/>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10"/>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10"/>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10"/>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10"/>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10"/>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10"/>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10"/>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10"/>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10"/>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10"/>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10"/>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10"/>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10"/>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10"/>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10"/>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10"/>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10"/>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10"/>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10"/>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10"/>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10"/>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10"/>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10"/>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10"/>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10"/>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10"/>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10"/>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10"/>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10"/>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10"/>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10"/>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10"/>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10"/>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10"/>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10"/>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10"/>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10"/>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10"/>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10"/>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10"/>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10"/>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10"/>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10"/>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10"/>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10"/>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10"/>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10"/>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10"/>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10"/>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10"/>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10"/>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10"/>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10"/>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10"/>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10"/>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10"/>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10"/>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10"/>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10"/>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10"/>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10"/>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10"/>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10"/>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10"/>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10"/>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10"/>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10"/>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10"/>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10"/>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10"/>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10"/>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10"/>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10"/>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10"/>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10"/>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3" name="Google Shape;3433;p10"/>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4" name="Google Shape;3434;p10"/>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5" name="Google Shape;3435;p10"/>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6" name="Google Shape;3436;p10"/>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7" name="Google Shape;3437;p10"/>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8" name="Google Shape;3438;p10"/>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9" name="Google Shape;3439;p10"/>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0" name="Google Shape;3440;p10"/>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1" name="Google Shape;3441;p10"/>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2" name="Google Shape;3442;p10"/>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3" name="Google Shape;3443;p10"/>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4" name="Google Shape;3444;p10"/>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5" name="Google Shape;3445;p10"/>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6" name="Google Shape;3446;p10"/>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10"/>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10"/>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10"/>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10"/>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10"/>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10"/>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10"/>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10"/>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10"/>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10"/>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10"/>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10"/>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10"/>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10"/>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10"/>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10"/>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10"/>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10"/>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10"/>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10"/>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10"/>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10"/>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10"/>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10"/>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10"/>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10"/>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10"/>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10"/>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10"/>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10"/>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10"/>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10"/>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10"/>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10"/>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10"/>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10"/>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10"/>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10"/>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10"/>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10"/>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10"/>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10"/>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10"/>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10"/>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10"/>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10"/>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10"/>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10"/>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10"/>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6" name="Google Shape;3496;p10"/>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7" name="Google Shape;3497;p10"/>
          <p:cNvGrpSpPr/>
          <p:nvPr/>
        </p:nvGrpSpPr>
        <p:grpSpPr>
          <a:xfrm>
            <a:off x="553048" y="535000"/>
            <a:ext cx="8105852" cy="4302000"/>
            <a:chOff x="553048" y="535000"/>
            <a:chExt cx="8105852" cy="4302000"/>
          </a:xfrm>
        </p:grpSpPr>
        <p:sp>
          <p:nvSpPr>
            <p:cNvPr id="3498" name="Google Shape;3498;p10"/>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10"/>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10"/>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10"/>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10"/>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10"/>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10"/>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10"/>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10"/>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10"/>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10"/>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10"/>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10"/>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10"/>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10"/>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10"/>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10"/>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10"/>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16" name="Google Shape;3516;p10"/>
          <p:cNvSpPr txBox="1">
            <a:spLocks noGrp="1"/>
          </p:cNvSpPr>
          <p:nvPr>
            <p:ph type="title"/>
          </p:nvPr>
        </p:nvSpPr>
        <p:spPr>
          <a:xfrm>
            <a:off x="1270650" y="2317450"/>
            <a:ext cx="7020000" cy="5727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lt1"/>
        </a:solidFill>
        <a:effectLst/>
      </p:bgPr>
    </p:bg>
    <p:spTree>
      <p:nvGrpSpPr>
        <p:cNvPr id="1" name="Shape 3517"/>
        <p:cNvGrpSpPr/>
        <p:nvPr/>
      </p:nvGrpSpPr>
      <p:grpSpPr>
        <a:xfrm>
          <a:off x="0" y="0"/>
          <a:ext cx="0" cy="0"/>
          <a:chOff x="0" y="0"/>
          <a:chExt cx="0" cy="0"/>
        </a:xfrm>
      </p:grpSpPr>
      <p:grpSp>
        <p:nvGrpSpPr>
          <p:cNvPr id="3518" name="Google Shape;3518;p11"/>
          <p:cNvGrpSpPr/>
          <p:nvPr/>
        </p:nvGrpSpPr>
        <p:grpSpPr>
          <a:xfrm>
            <a:off x="0" y="0"/>
            <a:ext cx="9144125" cy="5143391"/>
            <a:chOff x="0" y="0"/>
            <a:chExt cx="9144125" cy="5143391"/>
          </a:xfrm>
        </p:grpSpPr>
        <p:sp>
          <p:nvSpPr>
            <p:cNvPr id="3519" name="Google Shape;3519;p11"/>
            <p:cNvSpPr/>
            <p:nvPr/>
          </p:nvSpPr>
          <p:spPr>
            <a:xfrm>
              <a:off x="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11"/>
            <p:cNvSpPr/>
            <p:nvPr/>
          </p:nvSpPr>
          <p:spPr>
            <a:xfrm>
              <a:off x="38100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11"/>
            <p:cNvSpPr/>
            <p:nvPr/>
          </p:nvSpPr>
          <p:spPr>
            <a:xfrm>
              <a:off x="76201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11"/>
            <p:cNvSpPr/>
            <p:nvPr/>
          </p:nvSpPr>
          <p:spPr>
            <a:xfrm>
              <a:off x="114301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11"/>
            <p:cNvSpPr/>
            <p:nvPr/>
          </p:nvSpPr>
          <p:spPr>
            <a:xfrm>
              <a:off x="152402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11"/>
            <p:cNvSpPr/>
            <p:nvPr/>
          </p:nvSpPr>
          <p:spPr>
            <a:xfrm>
              <a:off x="190502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11"/>
            <p:cNvSpPr/>
            <p:nvPr/>
          </p:nvSpPr>
          <p:spPr>
            <a:xfrm>
              <a:off x="228603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11"/>
            <p:cNvSpPr/>
            <p:nvPr/>
          </p:nvSpPr>
          <p:spPr>
            <a:xfrm>
              <a:off x="266703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11"/>
            <p:cNvSpPr/>
            <p:nvPr/>
          </p:nvSpPr>
          <p:spPr>
            <a:xfrm>
              <a:off x="304804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11"/>
            <p:cNvSpPr/>
            <p:nvPr/>
          </p:nvSpPr>
          <p:spPr>
            <a:xfrm>
              <a:off x="342904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11"/>
            <p:cNvSpPr/>
            <p:nvPr/>
          </p:nvSpPr>
          <p:spPr>
            <a:xfrm>
              <a:off x="381005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11"/>
            <p:cNvSpPr/>
            <p:nvPr/>
          </p:nvSpPr>
          <p:spPr>
            <a:xfrm>
              <a:off x="419105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11"/>
            <p:cNvSpPr/>
            <p:nvPr/>
          </p:nvSpPr>
          <p:spPr>
            <a:xfrm>
              <a:off x="457206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11"/>
            <p:cNvSpPr/>
            <p:nvPr/>
          </p:nvSpPr>
          <p:spPr>
            <a:xfrm>
              <a:off x="495306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11"/>
            <p:cNvSpPr/>
            <p:nvPr/>
          </p:nvSpPr>
          <p:spPr>
            <a:xfrm>
              <a:off x="533407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11"/>
            <p:cNvSpPr/>
            <p:nvPr/>
          </p:nvSpPr>
          <p:spPr>
            <a:xfrm>
              <a:off x="571507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11"/>
            <p:cNvSpPr/>
            <p:nvPr/>
          </p:nvSpPr>
          <p:spPr>
            <a:xfrm>
              <a:off x="609608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11"/>
            <p:cNvSpPr/>
            <p:nvPr/>
          </p:nvSpPr>
          <p:spPr>
            <a:xfrm>
              <a:off x="647708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11"/>
            <p:cNvSpPr/>
            <p:nvPr/>
          </p:nvSpPr>
          <p:spPr>
            <a:xfrm>
              <a:off x="6858090"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11"/>
            <p:cNvSpPr/>
            <p:nvPr/>
          </p:nvSpPr>
          <p:spPr>
            <a:xfrm>
              <a:off x="7239095" y="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11"/>
            <p:cNvSpPr/>
            <p:nvPr/>
          </p:nvSpPr>
          <p:spPr>
            <a:xfrm>
              <a:off x="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11"/>
            <p:cNvSpPr/>
            <p:nvPr/>
          </p:nvSpPr>
          <p:spPr>
            <a:xfrm>
              <a:off x="38100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11"/>
            <p:cNvSpPr/>
            <p:nvPr/>
          </p:nvSpPr>
          <p:spPr>
            <a:xfrm>
              <a:off x="76201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11"/>
            <p:cNvSpPr/>
            <p:nvPr/>
          </p:nvSpPr>
          <p:spPr>
            <a:xfrm>
              <a:off x="114301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11"/>
            <p:cNvSpPr/>
            <p:nvPr/>
          </p:nvSpPr>
          <p:spPr>
            <a:xfrm>
              <a:off x="152402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11"/>
            <p:cNvSpPr/>
            <p:nvPr/>
          </p:nvSpPr>
          <p:spPr>
            <a:xfrm>
              <a:off x="190502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11"/>
            <p:cNvSpPr/>
            <p:nvPr/>
          </p:nvSpPr>
          <p:spPr>
            <a:xfrm>
              <a:off x="228603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11"/>
            <p:cNvSpPr/>
            <p:nvPr/>
          </p:nvSpPr>
          <p:spPr>
            <a:xfrm>
              <a:off x="266703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11"/>
            <p:cNvSpPr/>
            <p:nvPr/>
          </p:nvSpPr>
          <p:spPr>
            <a:xfrm>
              <a:off x="304804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11"/>
            <p:cNvSpPr/>
            <p:nvPr/>
          </p:nvSpPr>
          <p:spPr>
            <a:xfrm>
              <a:off x="342904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11"/>
            <p:cNvSpPr/>
            <p:nvPr/>
          </p:nvSpPr>
          <p:spPr>
            <a:xfrm>
              <a:off x="381005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11"/>
            <p:cNvSpPr/>
            <p:nvPr/>
          </p:nvSpPr>
          <p:spPr>
            <a:xfrm>
              <a:off x="419105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11"/>
            <p:cNvSpPr/>
            <p:nvPr/>
          </p:nvSpPr>
          <p:spPr>
            <a:xfrm>
              <a:off x="457206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11"/>
            <p:cNvSpPr/>
            <p:nvPr/>
          </p:nvSpPr>
          <p:spPr>
            <a:xfrm>
              <a:off x="495306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11"/>
            <p:cNvSpPr/>
            <p:nvPr/>
          </p:nvSpPr>
          <p:spPr>
            <a:xfrm>
              <a:off x="533407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11"/>
            <p:cNvSpPr/>
            <p:nvPr/>
          </p:nvSpPr>
          <p:spPr>
            <a:xfrm>
              <a:off x="571507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11"/>
            <p:cNvSpPr/>
            <p:nvPr/>
          </p:nvSpPr>
          <p:spPr>
            <a:xfrm>
              <a:off x="609608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11"/>
            <p:cNvSpPr/>
            <p:nvPr/>
          </p:nvSpPr>
          <p:spPr>
            <a:xfrm>
              <a:off x="647708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11"/>
            <p:cNvSpPr/>
            <p:nvPr/>
          </p:nvSpPr>
          <p:spPr>
            <a:xfrm>
              <a:off x="6858090"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11"/>
            <p:cNvSpPr/>
            <p:nvPr/>
          </p:nvSpPr>
          <p:spPr>
            <a:xfrm>
              <a:off x="7239095" y="342894"/>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11"/>
            <p:cNvSpPr/>
            <p:nvPr/>
          </p:nvSpPr>
          <p:spPr>
            <a:xfrm>
              <a:off x="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11"/>
            <p:cNvSpPr/>
            <p:nvPr/>
          </p:nvSpPr>
          <p:spPr>
            <a:xfrm>
              <a:off x="38100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1" name="Google Shape;3561;p11"/>
            <p:cNvSpPr/>
            <p:nvPr/>
          </p:nvSpPr>
          <p:spPr>
            <a:xfrm>
              <a:off x="76201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2" name="Google Shape;3562;p11"/>
            <p:cNvSpPr/>
            <p:nvPr/>
          </p:nvSpPr>
          <p:spPr>
            <a:xfrm>
              <a:off x="114301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11"/>
            <p:cNvSpPr/>
            <p:nvPr/>
          </p:nvSpPr>
          <p:spPr>
            <a:xfrm>
              <a:off x="152402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11"/>
            <p:cNvSpPr/>
            <p:nvPr/>
          </p:nvSpPr>
          <p:spPr>
            <a:xfrm>
              <a:off x="190502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11"/>
            <p:cNvSpPr/>
            <p:nvPr/>
          </p:nvSpPr>
          <p:spPr>
            <a:xfrm>
              <a:off x="228603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11"/>
            <p:cNvSpPr/>
            <p:nvPr/>
          </p:nvSpPr>
          <p:spPr>
            <a:xfrm>
              <a:off x="266703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11"/>
            <p:cNvSpPr/>
            <p:nvPr/>
          </p:nvSpPr>
          <p:spPr>
            <a:xfrm>
              <a:off x="304804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11"/>
            <p:cNvSpPr/>
            <p:nvPr/>
          </p:nvSpPr>
          <p:spPr>
            <a:xfrm>
              <a:off x="342904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11"/>
            <p:cNvSpPr/>
            <p:nvPr/>
          </p:nvSpPr>
          <p:spPr>
            <a:xfrm>
              <a:off x="381005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11"/>
            <p:cNvSpPr/>
            <p:nvPr/>
          </p:nvSpPr>
          <p:spPr>
            <a:xfrm>
              <a:off x="419105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11"/>
            <p:cNvSpPr/>
            <p:nvPr/>
          </p:nvSpPr>
          <p:spPr>
            <a:xfrm>
              <a:off x="457206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11"/>
            <p:cNvSpPr/>
            <p:nvPr/>
          </p:nvSpPr>
          <p:spPr>
            <a:xfrm>
              <a:off x="495306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11"/>
            <p:cNvSpPr/>
            <p:nvPr/>
          </p:nvSpPr>
          <p:spPr>
            <a:xfrm>
              <a:off x="533407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11"/>
            <p:cNvSpPr/>
            <p:nvPr/>
          </p:nvSpPr>
          <p:spPr>
            <a:xfrm>
              <a:off x="571507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11"/>
            <p:cNvSpPr/>
            <p:nvPr/>
          </p:nvSpPr>
          <p:spPr>
            <a:xfrm>
              <a:off x="609608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11"/>
            <p:cNvSpPr/>
            <p:nvPr/>
          </p:nvSpPr>
          <p:spPr>
            <a:xfrm>
              <a:off x="647708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11"/>
            <p:cNvSpPr/>
            <p:nvPr/>
          </p:nvSpPr>
          <p:spPr>
            <a:xfrm>
              <a:off x="6858090"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11"/>
            <p:cNvSpPr/>
            <p:nvPr/>
          </p:nvSpPr>
          <p:spPr>
            <a:xfrm>
              <a:off x="7239095" y="685788"/>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11"/>
            <p:cNvSpPr/>
            <p:nvPr/>
          </p:nvSpPr>
          <p:spPr>
            <a:xfrm>
              <a:off x="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11"/>
            <p:cNvSpPr/>
            <p:nvPr/>
          </p:nvSpPr>
          <p:spPr>
            <a:xfrm>
              <a:off x="38100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11"/>
            <p:cNvSpPr/>
            <p:nvPr/>
          </p:nvSpPr>
          <p:spPr>
            <a:xfrm>
              <a:off x="76201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11"/>
            <p:cNvSpPr/>
            <p:nvPr/>
          </p:nvSpPr>
          <p:spPr>
            <a:xfrm>
              <a:off x="114301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11"/>
            <p:cNvSpPr/>
            <p:nvPr/>
          </p:nvSpPr>
          <p:spPr>
            <a:xfrm>
              <a:off x="152402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11"/>
            <p:cNvSpPr/>
            <p:nvPr/>
          </p:nvSpPr>
          <p:spPr>
            <a:xfrm>
              <a:off x="190502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11"/>
            <p:cNvSpPr/>
            <p:nvPr/>
          </p:nvSpPr>
          <p:spPr>
            <a:xfrm>
              <a:off x="228603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11"/>
            <p:cNvSpPr/>
            <p:nvPr/>
          </p:nvSpPr>
          <p:spPr>
            <a:xfrm>
              <a:off x="266703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11"/>
            <p:cNvSpPr/>
            <p:nvPr/>
          </p:nvSpPr>
          <p:spPr>
            <a:xfrm>
              <a:off x="304804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11"/>
            <p:cNvSpPr/>
            <p:nvPr/>
          </p:nvSpPr>
          <p:spPr>
            <a:xfrm>
              <a:off x="342904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11"/>
            <p:cNvSpPr/>
            <p:nvPr/>
          </p:nvSpPr>
          <p:spPr>
            <a:xfrm>
              <a:off x="381005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11"/>
            <p:cNvSpPr/>
            <p:nvPr/>
          </p:nvSpPr>
          <p:spPr>
            <a:xfrm>
              <a:off x="419105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11"/>
            <p:cNvSpPr/>
            <p:nvPr/>
          </p:nvSpPr>
          <p:spPr>
            <a:xfrm>
              <a:off x="457206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11"/>
            <p:cNvSpPr/>
            <p:nvPr/>
          </p:nvSpPr>
          <p:spPr>
            <a:xfrm>
              <a:off x="495306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11"/>
            <p:cNvSpPr/>
            <p:nvPr/>
          </p:nvSpPr>
          <p:spPr>
            <a:xfrm>
              <a:off x="533407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11"/>
            <p:cNvSpPr/>
            <p:nvPr/>
          </p:nvSpPr>
          <p:spPr>
            <a:xfrm>
              <a:off x="571507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11"/>
            <p:cNvSpPr/>
            <p:nvPr/>
          </p:nvSpPr>
          <p:spPr>
            <a:xfrm>
              <a:off x="609608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11"/>
            <p:cNvSpPr/>
            <p:nvPr/>
          </p:nvSpPr>
          <p:spPr>
            <a:xfrm>
              <a:off x="647708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11"/>
            <p:cNvSpPr/>
            <p:nvPr/>
          </p:nvSpPr>
          <p:spPr>
            <a:xfrm>
              <a:off x="6858090"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11"/>
            <p:cNvSpPr/>
            <p:nvPr/>
          </p:nvSpPr>
          <p:spPr>
            <a:xfrm>
              <a:off x="7239095" y="1028682"/>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11"/>
            <p:cNvSpPr/>
            <p:nvPr/>
          </p:nvSpPr>
          <p:spPr>
            <a:xfrm>
              <a:off x="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11"/>
            <p:cNvSpPr/>
            <p:nvPr/>
          </p:nvSpPr>
          <p:spPr>
            <a:xfrm>
              <a:off x="38100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11"/>
            <p:cNvSpPr/>
            <p:nvPr/>
          </p:nvSpPr>
          <p:spPr>
            <a:xfrm>
              <a:off x="76201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11"/>
            <p:cNvSpPr/>
            <p:nvPr/>
          </p:nvSpPr>
          <p:spPr>
            <a:xfrm>
              <a:off x="114301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11"/>
            <p:cNvSpPr/>
            <p:nvPr/>
          </p:nvSpPr>
          <p:spPr>
            <a:xfrm>
              <a:off x="152402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11"/>
            <p:cNvSpPr/>
            <p:nvPr/>
          </p:nvSpPr>
          <p:spPr>
            <a:xfrm>
              <a:off x="190502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11"/>
            <p:cNvSpPr/>
            <p:nvPr/>
          </p:nvSpPr>
          <p:spPr>
            <a:xfrm>
              <a:off x="228603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11"/>
            <p:cNvSpPr/>
            <p:nvPr/>
          </p:nvSpPr>
          <p:spPr>
            <a:xfrm>
              <a:off x="266703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11"/>
            <p:cNvSpPr/>
            <p:nvPr/>
          </p:nvSpPr>
          <p:spPr>
            <a:xfrm>
              <a:off x="304804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11"/>
            <p:cNvSpPr/>
            <p:nvPr/>
          </p:nvSpPr>
          <p:spPr>
            <a:xfrm>
              <a:off x="342904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11"/>
            <p:cNvSpPr/>
            <p:nvPr/>
          </p:nvSpPr>
          <p:spPr>
            <a:xfrm>
              <a:off x="381005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11"/>
            <p:cNvSpPr/>
            <p:nvPr/>
          </p:nvSpPr>
          <p:spPr>
            <a:xfrm>
              <a:off x="419105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11"/>
            <p:cNvSpPr/>
            <p:nvPr/>
          </p:nvSpPr>
          <p:spPr>
            <a:xfrm>
              <a:off x="457206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11"/>
            <p:cNvSpPr/>
            <p:nvPr/>
          </p:nvSpPr>
          <p:spPr>
            <a:xfrm>
              <a:off x="495306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11"/>
            <p:cNvSpPr/>
            <p:nvPr/>
          </p:nvSpPr>
          <p:spPr>
            <a:xfrm>
              <a:off x="533407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11"/>
            <p:cNvSpPr/>
            <p:nvPr/>
          </p:nvSpPr>
          <p:spPr>
            <a:xfrm>
              <a:off x="571507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11"/>
            <p:cNvSpPr/>
            <p:nvPr/>
          </p:nvSpPr>
          <p:spPr>
            <a:xfrm>
              <a:off x="609608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11"/>
            <p:cNvSpPr/>
            <p:nvPr/>
          </p:nvSpPr>
          <p:spPr>
            <a:xfrm>
              <a:off x="647708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11"/>
            <p:cNvSpPr/>
            <p:nvPr/>
          </p:nvSpPr>
          <p:spPr>
            <a:xfrm>
              <a:off x="6858090"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11"/>
            <p:cNvSpPr/>
            <p:nvPr/>
          </p:nvSpPr>
          <p:spPr>
            <a:xfrm>
              <a:off x="7239095" y="1371576"/>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11"/>
            <p:cNvSpPr/>
            <p:nvPr/>
          </p:nvSpPr>
          <p:spPr>
            <a:xfrm>
              <a:off x="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11"/>
            <p:cNvSpPr/>
            <p:nvPr/>
          </p:nvSpPr>
          <p:spPr>
            <a:xfrm>
              <a:off x="38100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11"/>
            <p:cNvSpPr/>
            <p:nvPr/>
          </p:nvSpPr>
          <p:spPr>
            <a:xfrm>
              <a:off x="76201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11"/>
            <p:cNvSpPr/>
            <p:nvPr/>
          </p:nvSpPr>
          <p:spPr>
            <a:xfrm>
              <a:off x="114301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11"/>
            <p:cNvSpPr/>
            <p:nvPr/>
          </p:nvSpPr>
          <p:spPr>
            <a:xfrm>
              <a:off x="152402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11"/>
            <p:cNvSpPr/>
            <p:nvPr/>
          </p:nvSpPr>
          <p:spPr>
            <a:xfrm>
              <a:off x="190502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11"/>
            <p:cNvSpPr/>
            <p:nvPr/>
          </p:nvSpPr>
          <p:spPr>
            <a:xfrm>
              <a:off x="228603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11"/>
            <p:cNvSpPr/>
            <p:nvPr/>
          </p:nvSpPr>
          <p:spPr>
            <a:xfrm>
              <a:off x="266703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11"/>
            <p:cNvSpPr/>
            <p:nvPr/>
          </p:nvSpPr>
          <p:spPr>
            <a:xfrm>
              <a:off x="304804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11"/>
            <p:cNvSpPr/>
            <p:nvPr/>
          </p:nvSpPr>
          <p:spPr>
            <a:xfrm>
              <a:off x="342904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11"/>
            <p:cNvSpPr/>
            <p:nvPr/>
          </p:nvSpPr>
          <p:spPr>
            <a:xfrm>
              <a:off x="381005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11"/>
            <p:cNvSpPr/>
            <p:nvPr/>
          </p:nvSpPr>
          <p:spPr>
            <a:xfrm>
              <a:off x="419105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11"/>
            <p:cNvSpPr/>
            <p:nvPr/>
          </p:nvSpPr>
          <p:spPr>
            <a:xfrm>
              <a:off x="457206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11"/>
            <p:cNvSpPr/>
            <p:nvPr/>
          </p:nvSpPr>
          <p:spPr>
            <a:xfrm>
              <a:off x="495306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11"/>
            <p:cNvSpPr/>
            <p:nvPr/>
          </p:nvSpPr>
          <p:spPr>
            <a:xfrm>
              <a:off x="533407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11"/>
            <p:cNvSpPr/>
            <p:nvPr/>
          </p:nvSpPr>
          <p:spPr>
            <a:xfrm>
              <a:off x="571507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11"/>
            <p:cNvSpPr/>
            <p:nvPr/>
          </p:nvSpPr>
          <p:spPr>
            <a:xfrm>
              <a:off x="609608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11"/>
            <p:cNvSpPr/>
            <p:nvPr/>
          </p:nvSpPr>
          <p:spPr>
            <a:xfrm>
              <a:off x="647708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11"/>
            <p:cNvSpPr/>
            <p:nvPr/>
          </p:nvSpPr>
          <p:spPr>
            <a:xfrm>
              <a:off x="6858090"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11"/>
            <p:cNvSpPr/>
            <p:nvPr/>
          </p:nvSpPr>
          <p:spPr>
            <a:xfrm>
              <a:off x="7239095" y="1714470"/>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11"/>
            <p:cNvSpPr/>
            <p:nvPr/>
          </p:nvSpPr>
          <p:spPr>
            <a:xfrm>
              <a:off x="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11"/>
            <p:cNvSpPr/>
            <p:nvPr/>
          </p:nvSpPr>
          <p:spPr>
            <a:xfrm>
              <a:off x="38100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11"/>
            <p:cNvSpPr/>
            <p:nvPr/>
          </p:nvSpPr>
          <p:spPr>
            <a:xfrm>
              <a:off x="76201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11"/>
            <p:cNvSpPr/>
            <p:nvPr/>
          </p:nvSpPr>
          <p:spPr>
            <a:xfrm>
              <a:off x="114301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11"/>
            <p:cNvSpPr/>
            <p:nvPr/>
          </p:nvSpPr>
          <p:spPr>
            <a:xfrm>
              <a:off x="152402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11"/>
            <p:cNvSpPr/>
            <p:nvPr/>
          </p:nvSpPr>
          <p:spPr>
            <a:xfrm>
              <a:off x="190502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11"/>
            <p:cNvSpPr/>
            <p:nvPr/>
          </p:nvSpPr>
          <p:spPr>
            <a:xfrm>
              <a:off x="228603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11"/>
            <p:cNvSpPr/>
            <p:nvPr/>
          </p:nvSpPr>
          <p:spPr>
            <a:xfrm>
              <a:off x="266703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11"/>
            <p:cNvSpPr/>
            <p:nvPr/>
          </p:nvSpPr>
          <p:spPr>
            <a:xfrm>
              <a:off x="304804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11"/>
            <p:cNvSpPr/>
            <p:nvPr/>
          </p:nvSpPr>
          <p:spPr>
            <a:xfrm>
              <a:off x="342904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11"/>
            <p:cNvSpPr/>
            <p:nvPr/>
          </p:nvSpPr>
          <p:spPr>
            <a:xfrm>
              <a:off x="381005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11"/>
            <p:cNvSpPr/>
            <p:nvPr/>
          </p:nvSpPr>
          <p:spPr>
            <a:xfrm>
              <a:off x="419105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11"/>
            <p:cNvSpPr/>
            <p:nvPr/>
          </p:nvSpPr>
          <p:spPr>
            <a:xfrm>
              <a:off x="457206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11"/>
            <p:cNvSpPr/>
            <p:nvPr/>
          </p:nvSpPr>
          <p:spPr>
            <a:xfrm>
              <a:off x="495306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11"/>
            <p:cNvSpPr/>
            <p:nvPr/>
          </p:nvSpPr>
          <p:spPr>
            <a:xfrm>
              <a:off x="533407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11"/>
            <p:cNvSpPr/>
            <p:nvPr/>
          </p:nvSpPr>
          <p:spPr>
            <a:xfrm>
              <a:off x="571507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11"/>
            <p:cNvSpPr/>
            <p:nvPr/>
          </p:nvSpPr>
          <p:spPr>
            <a:xfrm>
              <a:off x="609608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11"/>
            <p:cNvSpPr/>
            <p:nvPr/>
          </p:nvSpPr>
          <p:spPr>
            <a:xfrm>
              <a:off x="647708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11"/>
            <p:cNvSpPr/>
            <p:nvPr/>
          </p:nvSpPr>
          <p:spPr>
            <a:xfrm>
              <a:off x="6858090"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11"/>
            <p:cNvSpPr/>
            <p:nvPr/>
          </p:nvSpPr>
          <p:spPr>
            <a:xfrm>
              <a:off x="7239095" y="205736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11"/>
            <p:cNvSpPr/>
            <p:nvPr/>
          </p:nvSpPr>
          <p:spPr>
            <a:xfrm>
              <a:off x="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11"/>
            <p:cNvSpPr/>
            <p:nvPr/>
          </p:nvSpPr>
          <p:spPr>
            <a:xfrm>
              <a:off x="38100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11"/>
            <p:cNvSpPr/>
            <p:nvPr/>
          </p:nvSpPr>
          <p:spPr>
            <a:xfrm>
              <a:off x="76201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11"/>
            <p:cNvSpPr/>
            <p:nvPr/>
          </p:nvSpPr>
          <p:spPr>
            <a:xfrm>
              <a:off x="114301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11"/>
            <p:cNvSpPr/>
            <p:nvPr/>
          </p:nvSpPr>
          <p:spPr>
            <a:xfrm>
              <a:off x="152402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11"/>
            <p:cNvSpPr/>
            <p:nvPr/>
          </p:nvSpPr>
          <p:spPr>
            <a:xfrm>
              <a:off x="190502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11"/>
            <p:cNvSpPr/>
            <p:nvPr/>
          </p:nvSpPr>
          <p:spPr>
            <a:xfrm>
              <a:off x="228603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11"/>
            <p:cNvSpPr/>
            <p:nvPr/>
          </p:nvSpPr>
          <p:spPr>
            <a:xfrm>
              <a:off x="266703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11"/>
            <p:cNvSpPr/>
            <p:nvPr/>
          </p:nvSpPr>
          <p:spPr>
            <a:xfrm>
              <a:off x="304804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11"/>
            <p:cNvSpPr/>
            <p:nvPr/>
          </p:nvSpPr>
          <p:spPr>
            <a:xfrm>
              <a:off x="342904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11"/>
            <p:cNvSpPr/>
            <p:nvPr/>
          </p:nvSpPr>
          <p:spPr>
            <a:xfrm>
              <a:off x="381005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11"/>
            <p:cNvSpPr/>
            <p:nvPr/>
          </p:nvSpPr>
          <p:spPr>
            <a:xfrm>
              <a:off x="419105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11"/>
            <p:cNvSpPr/>
            <p:nvPr/>
          </p:nvSpPr>
          <p:spPr>
            <a:xfrm>
              <a:off x="457206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11"/>
            <p:cNvSpPr/>
            <p:nvPr/>
          </p:nvSpPr>
          <p:spPr>
            <a:xfrm>
              <a:off x="495306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11"/>
            <p:cNvSpPr/>
            <p:nvPr/>
          </p:nvSpPr>
          <p:spPr>
            <a:xfrm>
              <a:off x="533407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11"/>
            <p:cNvSpPr/>
            <p:nvPr/>
          </p:nvSpPr>
          <p:spPr>
            <a:xfrm>
              <a:off x="571507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11"/>
            <p:cNvSpPr/>
            <p:nvPr/>
          </p:nvSpPr>
          <p:spPr>
            <a:xfrm>
              <a:off x="609608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11"/>
            <p:cNvSpPr/>
            <p:nvPr/>
          </p:nvSpPr>
          <p:spPr>
            <a:xfrm>
              <a:off x="647708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11"/>
            <p:cNvSpPr/>
            <p:nvPr/>
          </p:nvSpPr>
          <p:spPr>
            <a:xfrm>
              <a:off x="6858090"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11"/>
            <p:cNvSpPr/>
            <p:nvPr/>
          </p:nvSpPr>
          <p:spPr>
            <a:xfrm>
              <a:off x="7239095" y="2400259"/>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11"/>
            <p:cNvSpPr/>
            <p:nvPr/>
          </p:nvSpPr>
          <p:spPr>
            <a:xfrm>
              <a:off x="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11"/>
            <p:cNvSpPr/>
            <p:nvPr/>
          </p:nvSpPr>
          <p:spPr>
            <a:xfrm>
              <a:off x="38100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11"/>
            <p:cNvSpPr/>
            <p:nvPr/>
          </p:nvSpPr>
          <p:spPr>
            <a:xfrm>
              <a:off x="76201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11"/>
            <p:cNvSpPr/>
            <p:nvPr/>
          </p:nvSpPr>
          <p:spPr>
            <a:xfrm>
              <a:off x="114301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11"/>
            <p:cNvSpPr/>
            <p:nvPr/>
          </p:nvSpPr>
          <p:spPr>
            <a:xfrm>
              <a:off x="152402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11"/>
            <p:cNvSpPr/>
            <p:nvPr/>
          </p:nvSpPr>
          <p:spPr>
            <a:xfrm>
              <a:off x="190502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11"/>
            <p:cNvSpPr/>
            <p:nvPr/>
          </p:nvSpPr>
          <p:spPr>
            <a:xfrm>
              <a:off x="228603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11"/>
            <p:cNvSpPr/>
            <p:nvPr/>
          </p:nvSpPr>
          <p:spPr>
            <a:xfrm>
              <a:off x="266703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11"/>
            <p:cNvSpPr/>
            <p:nvPr/>
          </p:nvSpPr>
          <p:spPr>
            <a:xfrm>
              <a:off x="304804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11"/>
            <p:cNvSpPr/>
            <p:nvPr/>
          </p:nvSpPr>
          <p:spPr>
            <a:xfrm>
              <a:off x="342904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11"/>
            <p:cNvSpPr/>
            <p:nvPr/>
          </p:nvSpPr>
          <p:spPr>
            <a:xfrm>
              <a:off x="381005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11"/>
            <p:cNvSpPr/>
            <p:nvPr/>
          </p:nvSpPr>
          <p:spPr>
            <a:xfrm>
              <a:off x="419105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11"/>
            <p:cNvSpPr/>
            <p:nvPr/>
          </p:nvSpPr>
          <p:spPr>
            <a:xfrm>
              <a:off x="457206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11"/>
            <p:cNvSpPr/>
            <p:nvPr/>
          </p:nvSpPr>
          <p:spPr>
            <a:xfrm>
              <a:off x="495306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11"/>
            <p:cNvSpPr/>
            <p:nvPr/>
          </p:nvSpPr>
          <p:spPr>
            <a:xfrm>
              <a:off x="533407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11"/>
            <p:cNvSpPr/>
            <p:nvPr/>
          </p:nvSpPr>
          <p:spPr>
            <a:xfrm>
              <a:off x="571507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11"/>
            <p:cNvSpPr/>
            <p:nvPr/>
          </p:nvSpPr>
          <p:spPr>
            <a:xfrm>
              <a:off x="609608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11"/>
            <p:cNvSpPr/>
            <p:nvPr/>
          </p:nvSpPr>
          <p:spPr>
            <a:xfrm>
              <a:off x="647708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11"/>
            <p:cNvSpPr/>
            <p:nvPr/>
          </p:nvSpPr>
          <p:spPr>
            <a:xfrm>
              <a:off x="6858090"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11"/>
            <p:cNvSpPr/>
            <p:nvPr/>
          </p:nvSpPr>
          <p:spPr>
            <a:xfrm>
              <a:off x="7239095" y="274315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11"/>
            <p:cNvSpPr/>
            <p:nvPr/>
          </p:nvSpPr>
          <p:spPr>
            <a:xfrm>
              <a:off x="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11"/>
            <p:cNvSpPr/>
            <p:nvPr/>
          </p:nvSpPr>
          <p:spPr>
            <a:xfrm>
              <a:off x="38100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11"/>
            <p:cNvSpPr/>
            <p:nvPr/>
          </p:nvSpPr>
          <p:spPr>
            <a:xfrm>
              <a:off x="76201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11"/>
            <p:cNvSpPr/>
            <p:nvPr/>
          </p:nvSpPr>
          <p:spPr>
            <a:xfrm>
              <a:off x="114301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11"/>
            <p:cNvSpPr/>
            <p:nvPr/>
          </p:nvSpPr>
          <p:spPr>
            <a:xfrm>
              <a:off x="152402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11"/>
            <p:cNvSpPr/>
            <p:nvPr/>
          </p:nvSpPr>
          <p:spPr>
            <a:xfrm>
              <a:off x="190502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11"/>
            <p:cNvSpPr/>
            <p:nvPr/>
          </p:nvSpPr>
          <p:spPr>
            <a:xfrm>
              <a:off x="228603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11"/>
            <p:cNvSpPr/>
            <p:nvPr/>
          </p:nvSpPr>
          <p:spPr>
            <a:xfrm>
              <a:off x="266703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11"/>
            <p:cNvSpPr/>
            <p:nvPr/>
          </p:nvSpPr>
          <p:spPr>
            <a:xfrm>
              <a:off x="304804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11"/>
            <p:cNvSpPr/>
            <p:nvPr/>
          </p:nvSpPr>
          <p:spPr>
            <a:xfrm>
              <a:off x="342904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11"/>
            <p:cNvSpPr/>
            <p:nvPr/>
          </p:nvSpPr>
          <p:spPr>
            <a:xfrm>
              <a:off x="381005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11"/>
            <p:cNvSpPr/>
            <p:nvPr/>
          </p:nvSpPr>
          <p:spPr>
            <a:xfrm>
              <a:off x="419105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11"/>
            <p:cNvSpPr/>
            <p:nvPr/>
          </p:nvSpPr>
          <p:spPr>
            <a:xfrm>
              <a:off x="457206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11"/>
            <p:cNvSpPr/>
            <p:nvPr/>
          </p:nvSpPr>
          <p:spPr>
            <a:xfrm>
              <a:off x="495306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11"/>
            <p:cNvSpPr/>
            <p:nvPr/>
          </p:nvSpPr>
          <p:spPr>
            <a:xfrm>
              <a:off x="533407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11"/>
            <p:cNvSpPr/>
            <p:nvPr/>
          </p:nvSpPr>
          <p:spPr>
            <a:xfrm>
              <a:off x="571507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11"/>
            <p:cNvSpPr/>
            <p:nvPr/>
          </p:nvSpPr>
          <p:spPr>
            <a:xfrm>
              <a:off x="609608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11"/>
            <p:cNvSpPr/>
            <p:nvPr/>
          </p:nvSpPr>
          <p:spPr>
            <a:xfrm>
              <a:off x="647708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11"/>
            <p:cNvSpPr/>
            <p:nvPr/>
          </p:nvSpPr>
          <p:spPr>
            <a:xfrm>
              <a:off x="6858090"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11"/>
            <p:cNvSpPr/>
            <p:nvPr/>
          </p:nvSpPr>
          <p:spPr>
            <a:xfrm>
              <a:off x="7239095" y="308604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11"/>
            <p:cNvSpPr/>
            <p:nvPr/>
          </p:nvSpPr>
          <p:spPr>
            <a:xfrm>
              <a:off x="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11"/>
            <p:cNvSpPr/>
            <p:nvPr/>
          </p:nvSpPr>
          <p:spPr>
            <a:xfrm>
              <a:off x="38100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11"/>
            <p:cNvSpPr/>
            <p:nvPr/>
          </p:nvSpPr>
          <p:spPr>
            <a:xfrm>
              <a:off x="76201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11"/>
            <p:cNvSpPr/>
            <p:nvPr/>
          </p:nvSpPr>
          <p:spPr>
            <a:xfrm>
              <a:off x="114301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11"/>
            <p:cNvSpPr/>
            <p:nvPr/>
          </p:nvSpPr>
          <p:spPr>
            <a:xfrm>
              <a:off x="152402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11"/>
            <p:cNvSpPr/>
            <p:nvPr/>
          </p:nvSpPr>
          <p:spPr>
            <a:xfrm>
              <a:off x="190502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11"/>
            <p:cNvSpPr/>
            <p:nvPr/>
          </p:nvSpPr>
          <p:spPr>
            <a:xfrm>
              <a:off x="228603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11"/>
            <p:cNvSpPr/>
            <p:nvPr/>
          </p:nvSpPr>
          <p:spPr>
            <a:xfrm>
              <a:off x="266703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11"/>
            <p:cNvSpPr/>
            <p:nvPr/>
          </p:nvSpPr>
          <p:spPr>
            <a:xfrm>
              <a:off x="304804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11"/>
            <p:cNvSpPr/>
            <p:nvPr/>
          </p:nvSpPr>
          <p:spPr>
            <a:xfrm>
              <a:off x="342904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11"/>
            <p:cNvSpPr/>
            <p:nvPr/>
          </p:nvSpPr>
          <p:spPr>
            <a:xfrm>
              <a:off x="381005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11"/>
            <p:cNvSpPr/>
            <p:nvPr/>
          </p:nvSpPr>
          <p:spPr>
            <a:xfrm>
              <a:off x="419105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11"/>
            <p:cNvSpPr/>
            <p:nvPr/>
          </p:nvSpPr>
          <p:spPr>
            <a:xfrm>
              <a:off x="457206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11"/>
            <p:cNvSpPr/>
            <p:nvPr/>
          </p:nvSpPr>
          <p:spPr>
            <a:xfrm>
              <a:off x="495306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11"/>
            <p:cNvSpPr/>
            <p:nvPr/>
          </p:nvSpPr>
          <p:spPr>
            <a:xfrm>
              <a:off x="533407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11"/>
            <p:cNvSpPr/>
            <p:nvPr/>
          </p:nvSpPr>
          <p:spPr>
            <a:xfrm>
              <a:off x="571507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11"/>
            <p:cNvSpPr/>
            <p:nvPr/>
          </p:nvSpPr>
          <p:spPr>
            <a:xfrm>
              <a:off x="609608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11"/>
            <p:cNvSpPr/>
            <p:nvPr/>
          </p:nvSpPr>
          <p:spPr>
            <a:xfrm>
              <a:off x="647708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11"/>
            <p:cNvSpPr/>
            <p:nvPr/>
          </p:nvSpPr>
          <p:spPr>
            <a:xfrm>
              <a:off x="6858090"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11"/>
            <p:cNvSpPr/>
            <p:nvPr/>
          </p:nvSpPr>
          <p:spPr>
            <a:xfrm>
              <a:off x="7239095" y="342894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11"/>
            <p:cNvSpPr/>
            <p:nvPr/>
          </p:nvSpPr>
          <p:spPr>
            <a:xfrm>
              <a:off x="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11"/>
            <p:cNvSpPr/>
            <p:nvPr/>
          </p:nvSpPr>
          <p:spPr>
            <a:xfrm>
              <a:off x="38100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11"/>
            <p:cNvSpPr/>
            <p:nvPr/>
          </p:nvSpPr>
          <p:spPr>
            <a:xfrm>
              <a:off x="76201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11"/>
            <p:cNvSpPr/>
            <p:nvPr/>
          </p:nvSpPr>
          <p:spPr>
            <a:xfrm>
              <a:off x="114301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11"/>
            <p:cNvSpPr/>
            <p:nvPr/>
          </p:nvSpPr>
          <p:spPr>
            <a:xfrm>
              <a:off x="152402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11"/>
            <p:cNvSpPr/>
            <p:nvPr/>
          </p:nvSpPr>
          <p:spPr>
            <a:xfrm>
              <a:off x="190502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11"/>
            <p:cNvSpPr/>
            <p:nvPr/>
          </p:nvSpPr>
          <p:spPr>
            <a:xfrm>
              <a:off x="228603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11"/>
            <p:cNvSpPr/>
            <p:nvPr/>
          </p:nvSpPr>
          <p:spPr>
            <a:xfrm>
              <a:off x="266703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11"/>
            <p:cNvSpPr/>
            <p:nvPr/>
          </p:nvSpPr>
          <p:spPr>
            <a:xfrm>
              <a:off x="304804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11"/>
            <p:cNvSpPr/>
            <p:nvPr/>
          </p:nvSpPr>
          <p:spPr>
            <a:xfrm>
              <a:off x="342904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11"/>
            <p:cNvSpPr/>
            <p:nvPr/>
          </p:nvSpPr>
          <p:spPr>
            <a:xfrm>
              <a:off x="381005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11"/>
            <p:cNvSpPr/>
            <p:nvPr/>
          </p:nvSpPr>
          <p:spPr>
            <a:xfrm>
              <a:off x="419105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11"/>
            <p:cNvSpPr/>
            <p:nvPr/>
          </p:nvSpPr>
          <p:spPr>
            <a:xfrm>
              <a:off x="457206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11"/>
            <p:cNvSpPr/>
            <p:nvPr/>
          </p:nvSpPr>
          <p:spPr>
            <a:xfrm>
              <a:off x="495306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11"/>
            <p:cNvSpPr/>
            <p:nvPr/>
          </p:nvSpPr>
          <p:spPr>
            <a:xfrm>
              <a:off x="533407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11"/>
            <p:cNvSpPr/>
            <p:nvPr/>
          </p:nvSpPr>
          <p:spPr>
            <a:xfrm>
              <a:off x="571507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11"/>
            <p:cNvSpPr/>
            <p:nvPr/>
          </p:nvSpPr>
          <p:spPr>
            <a:xfrm>
              <a:off x="609608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11"/>
            <p:cNvSpPr/>
            <p:nvPr/>
          </p:nvSpPr>
          <p:spPr>
            <a:xfrm>
              <a:off x="647708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11"/>
            <p:cNvSpPr/>
            <p:nvPr/>
          </p:nvSpPr>
          <p:spPr>
            <a:xfrm>
              <a:off x="6858090"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11"/>
            <p:cNvSpPr/>
            <p:nvPr/>
          </p:nvSpPr>
          <p:spPr>
            <a:xfrm>
              <a:off x="7239095" y="3771825"/>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11"/>
            <p:cNvSpPr/>
            <p:nvPr/>
          </p:nvSpPr>
          <p:spPr>
            <a:xfrm>
              <a:off x="762011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11"/>
            <p:cNvSpPr/>
            <p:nvPr/>
          </p:nvSpPr>
          <p:spPr>
            <a:xfrm>
              <a:off x="800111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11"/>
            <p:cNvSpPr/>
            <p:nvPr/>
          </p:nvSpPr>
          <p:spPr>
            <a:xfrm>
              <a:off x="8382120"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11"/>
            <p:cNvSpPr/>
            <p:nvPr/>
          </p:nvSpPr>
          <p:spPr>
            <a:xfrm>
              <a:off x="8763125" y="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11"/>
            <p:cNvSpPr/>
            <p:nvPr/>
          </p:nvSpPr>
          <p:spPr>
            <a:xfrm>
              <a:off x="762011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11"/>
            <p:cNvSpPr/>
            <p:nvPr/>
          </p:nvSpPr>
          <p:spPr>
            <a:xfrm>
              <a:off x="800111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5" name="Google Shape;3765;p11"/>
            <p:cNvSpPr/>
            <p:nvPr/>
          </p:nvSpPr>
          <p:spPr>
            <a:xfrm>
              <a:off x="8382120"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6" name="Google Shape;3766;p11"/>
            <p:cNvSpPr/>
            <p:nvPr/>
          </p:nvSpPr>
          <p:spPr>
            <a:xfrm>
              <a:off x="8763125" y="342894"/>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7" name="Google Shape;3767;p11"/>
            <p:cNvSpPr/>
            <p:nvPr/>
          </p:nvSpPr>
          <p:spPr>
            <a:xfrm>
              <a:off x="762011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8" name="Google Shape;3768;p11"/>
            <p:cNvSpPr/>
            <p:nvPr/>
          </p:nvSpPr>
          <p:spPr>
            <a:xfrm>
              <a:off x="800111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9" name="Google Shape;3769;p11"/>
            <p:cNvSpPr/>
            <p:nvPr/>
          </p:nvSpPr>
          <p:spPr>
            <a:xfrm>
              <a:off x="8382120"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0" name="Google Shape;3770;p11"/>
            <p:cNvSpPr/>
            <p:nvPr/>
          </p:nvSpPr>
          <p:spPr>
            <a:xfrm>
              <a:off x="8763125" y="685788"/>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1" name="Google Shape;3771;p11"/>
            <p:cNvSpPr/>
            <p:nvPr/>
          </p:nvSpPr>
          <p:spPr>
            <a:xfrm>
              <a:off x="762011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2" name="Google Shape;3772;p11"/>
            <p:cNvSpPr/>
            <p:nvPr/>
          </p:nvSpPr>
          <p:spPr>
            <a:xfrm>
              <a:off x="800111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3" name="Google Shape;3773;p11"/>
            <p:cNvSpPr/>
            <p:nvPr/>
          </p:nvSpPr>
          <p:spPr>
            <a:xfrm>
              <a:off x="8382120"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11"/>
            <p:cNvSpPr/>
            <p:nvPr/>
          </p:nvSpPr>
          <p:spPr>
            <a:xfrm>
              <a:off x="8763125" y="1028682"/>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11"/>
            <p:cNvSpPr/>
            <p:nvPr/>
          </p:nvSpPr>
          <p:spPr>
            <a:xfrm>
              <a:off x="762011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11"/>
            <p:cNvSpPr/>
            <p:nvPr/>
          </p:nvSpPr>
          <p:spPr>
            <a:xfrm>
              <a:off x="800111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11"/>
            <p:cNvSpPr/>
            <p:nvPr/>
          </p:nvSpPr>
          <p:spPr>
            <a:xfrm>
              <a:off x="8382120"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11"/>
            <p:cNvSpPr/>
            <p:nvPr/>
          </p:nvSpPr>
          <p:spPr>
            <a:xfrm>
              <a:off x="8763125" y="1371576"/>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11"/>
            <p:cNvSpPr/>
            <p:nvPr/>
          </p:nvSpPr>
          <p:spPr>
            <a:xfrm>
              <a:off x="762011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11"/>
            <p:cNvSpPr/>
            <p:nvPr/>
          </p:nvSpPr>
          <p:spPr>
            <a:xfrm>
              <a:off x="800111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11"/>
            <p:cNvSpPr/>
            <p:nvPr/>
          </p:nvSpPr>
          <p:spPr>
            <a:xfrm>
              <a:off x="8382120"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11"/>
            <p:cNvSpPr/>
            <p:nvPr/>
          </p:nvSpPr>
          <p:spPr>
            <a:xfrm>
              <a:off x="8763125" y="1714470"/>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11"/>
            <p:cNvSpPr/>
            <p:nvPr/>
          </p:nvSpPr>
          <p:spPr>
            <a:xfrm>
              <a:off x="762011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11"/>
            <p:cNvSpPr/>
            <p:nvPr/>
          </p:nvSpPr>
          <p:spPr>
            <a:xfrm>
              <a:off x="800111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11"/>
            <p:cNvSpPr/>
            <p:nvPr/>
          </p:nvSpPr>
          <p:spPr>
            <a:xfrm>
              <a:off x="8382120"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11"/>
            <p:cNvSpPr/>
            <p:nvPr/>
          </p:nvSpPr>
          <p:spPr>
            <a:xfrm>
              <a:off x="8763125" y="205736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11"/>
            <p:cNvSpPr/>
            <p:nvPr/>
          </p:nvSpPr>
          <p:spPr>
            <a:xfrm>
              <a:off x="762011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11"/>
            <p:cNvSpPr/>
            <p:nvPr/>
          </p:nvSpPr>
          <p:spPr>
            <a:xfrm>
              <a:off x="800111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11"/>
            <p:cNvSpPr/>
            <p:nvPr/>
          </p:nvSpPr>
          <p:spPr>
            <a:xfrm>
              <a:off x="8382120"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11"/>
            <p:cNvSpPr/>
            <p:nvPr/>
          </p:nvSpPr>
          <p:spPr>
            <a:xfrm>
              <a:off x="8763125" y="2400259"/>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11"/>
            <p:cNvSpPr/>
            <p:nvPr/>
          </p:nvSpPr>
          <p:spPr>
            <a:xfrm>
              <a:off x="762011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11"/>
            <p:cNvSpPr/>
            <p:nvPr/>
          </p:nvSpPr>
          <p:spPr>
            <a:xfrm>
              <a:off x="800111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11"/>
            <p:cNvSpPr/>
            <p:nvPr/>
          </p:nvSpPr>
          <p:spPr>
            <a:xfrm>
              <a:off x="8382120"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11"/>
            <p:cNvSpPr/>
            <p:nvPr/>
          </p:nvSpPr>
          <p:spPr>
            <a:xfrm>
              <a:off x="8763125" y="274315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11"/>
            <p:cNvSpPr/>
            <p:nvPr/>
          </p:nvSpPr>
          <p:spPr>
            <a:xfrm>
              <a:off x="762011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11"/>
            <p:cNvSpPr/>
            <p:nvPr/>
          </p:nvSpPr>
          <p:spPr>
            <a:xfrm>
              <a:off x="800111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11"/>
            <p:cNvSpPr/>
            <p:nvPr/>
          </p:nvSpPr>
          <p:spPr>
            <a:xfrm>
              <a:off x="8382120"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11"/>
            <p:cNvSpPr/>
            <p:nvPr/>
          </p:nvSpPr>
          <p:spPr>
            <a:xfrm>
              <a:off x="8763125" y="308604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11"/>
            <p:cNvSpPr/>
            <p:nvPr/>
          </p:nvSpPr>
          <p:spPr>
            <a:xfrm>
              <a:off x="762011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11"/>
            <p:cNvSpPr/>
            <p:nvPr/>
          </p:nvSpPr>
          <p:spPr>
            <a:xfrm>
              <a:off x="800111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11"/>
            <p:cNvSpPr/>
            <p:nvPr/>
          </p:nvSpPr>
          <p:spPr>
            <a:xfrm>
              <a:off x="8382120"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11"/>
            <p:cNvSpPr/>
            <p:nvPr/>
          </p:nvSpPr>
          <p:spPr>
            <a:xfrm>
              <a:off x="8763125" y="342894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11"/>
            <p:cNvSpPr/>
            <p:nvPr/>
          </p:nvSpPr>
          <p:spPr>
            <a:xfrm>
              <a:off x="762011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11"/>
            <p:cNvSpPr/>
            <p:nvPr/>
          </p:nvSpPr>
          <p:spPr>
            <a:xfrm>
              <a:off x="800111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11"/>
            <p:cNvSpPr/>
            <p:nvPr/>
          </p:nvSpPr>
          <p:spPr>
            <a:xfrm>
              <a:off x="8382120"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11"/>
            <p:cNvSpPr/>
            <p:nvPr/>
          </p:nvSpPr>
          <p:spPr>
            <a:xfrm>
              <a:off x="8763125" y="3771825"/>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11"/>
            <p:cNvSpPr/>
            <p:nvPr/>
          </p:nvSpPr>
          <p:spPr>
            <a:xfrm>
              <a:off x="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11"/>
            <p:cNvSpPr/>
            <p:nvPr/>
          </p:nvSpPr>
          <p:spPr>
            <a:xfrm>
              <a:off x="38100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11"/>
            <p:cNvSpPr/>
            <p:nvPr/>
          </p:nvSpPr>
          <p:spPr>
            <a:xfrm>
              <a:off x="76201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11"/>
            <p:cNvSpPr/>
            <p:nvPr/>
          </p:nvSpPr>
          <p:spPr>
            <a:xfrm>
              <a:off x="114301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11"/>
            <p:cNvSpPr/>
            <p:nvPr/>
          </p:nvSpPr>
          <p:spPr>
            <a:xfrm>
              <a:off x="152402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11"/>
            <p:cNvSpPr/>
            <p:nvPr/>
          </p:nvSpPr>
          <p:spPr>
            <a:xfrm>
              <a:off x="190502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11"/>
            <p:cNvSpPr/>
            <p:nvPr/>
          </p:nvSpPr>
          <p:spPr>
            <a:xfrm>
              <a:off x="228603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11"/>
            <p:cNvSpPr/>
            <p:nvPr/>
          </p:nvSpPr>
          <p:spPr>
            <a:xfrm>
              <a:off x="266703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11"/>
            <p:cNvSpPr/>
            <p:nvPr/>
          </p:nvSpPr>
          <p:spPr>
            <a:xfrm>
              <a:off x="304804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11"/>
            <p:cNvSpPr/>
            <p:nvPr/>
          </p:nvSpPr>
          <p:spPr>
            <a:xfrm>
              <a:off x="342904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11"/>
            <p:cNvSpPr/>
            <p:nvPr/>
          </p:nvSpPr>
          <p:spPr>
            <a:xfrm>
              <a:off x="381005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11"/>
            <p:cNvSpPr/>
            <p:nvPr/>
          </p:nvSpPr>
          <p:spPr>
            <a:xfrm>
              <a:off x="419105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11"/>
            <p:cNvSpPr/>
            <p:nvPr/>
          </p:nvSpPr>
          <p:spPr>
            <a:xfrm>
              <a:off x="457206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11"/>
            <p:cNvSpPr/>
            <p:nvPr/>
          </p:nvSpPr>
          <p:spPr>
            <a:xfrm>
              <a:off x="495306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11"/>
            <p:cNvSpPr/>
            <p:nvPr/>
          </p:nvSpPr>
          <p:spPr>
            <a:xfrm>
              <a:off x="533407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11"/>
            <p:cNvSpPr/>
            <p:nvPr/>
          </p:nvSpPr>
          <p:spPr>
            <a:xfrm>
              <a:off x="571507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11"/>
            <p:cNvSpPr/>
            <p:nvPr/>
          </p:nvSpPr>
          <p:spPr>
            <a:xfrm>
              <a:off x="609608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11"/>
            <p:cNvSpPr/>
            <p:nvPr/>
          </p:nvSpPr>
          <p:spPr>
            <a:xfrm>
              <a:off x="647708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11"/>
            <p:cNvSpPr/>
            <p:nvPr/>
          </p:nvSpPr>
          <p:spPr>
            <a:xfrm>
              <a:off x="6858090"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11"/>
            <p:cNvSpPr/>
            <p:nvPr/>
          </p:nvSpPr>
          <p:spPr>
            <a:xfrm>
              <a:off x="7239095" y="4114713"/>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11"/>
            <p:cNvSpPr/>
            <p:nvPr/>
          </p:nvSpPr>
          <p:spPr>
            <a:xfrm>
              <a:off x="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11"/>
            <p:cNvSpPr/>
            <p:nvPr/>
          </p:nvSpPr>
          <p:spPr>
            <a:xfrm>
              <a:off x="38100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11"/>
            <p:cNvSpPr/>
            <p:nvPr/>
          </p:nvSpPr>
          <p:spPr>
            <a:xfrm>
              <a:off x="76201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11"/>
            <p:cNvSpPr/>
            <p:nvPr/>
          </p:nvSpPr>
          <p:spPr>
            <a:xfrm>
              <a:off x="114301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11"/>
            <p:cNvSpPr/>
            <p:nvPr/>
          </p:nvSpPr>
          <p:spPr>
            <a:xfrm>
              <a:off x="152402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11"/>
            <p:cNvSpPr/>
            <p:nvPr/>
          </p:nvSpPr>
          <p:spPr>
            <a:xfrm>
              <a:off x="190502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11"/>
            <p:cNvSpPr/>
            <p:nvPr/>
          </p:nvSpPr>
          <p:spPr>
            <a:xfrm>
              <a:off x="228603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11"/>
            <p:cNvSpPr/>
            <p:nvPr/>
          </p:nvSpPr>
          <p:spPr>
            <a:xfrm>
              <a:off x="266703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11"/>
            <p:cNvSpPr/>
            <p:nvPr/>
          </p:nvSpPr>
          <p:spPr>
            <a:xfrm>
              <a:off x="304804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11"/>
            <p:cNvSpPr/>
            <p:nvPr/>
          </p:nvSpPr>
          <p:spPr>
            <a:xfrm>
              <a:off x="342904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11"/>
            <p:cNvSpPr/>
            <p:nvPr/>
          </p:nvSpPr>
          <p:spPr>
            <a:xfrm>
              <a:off x="381005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11"/>
            <p:cNvSpPr/>
            <p:nvPr/>
          </p:nvSpPr>
          <p:spPr>
            <a:xfrm>
              <a:off x="419105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11"/>
            <p:cNvSpPr/>
            <p:nvPr/>
          </p:nvSpPr>
          <p:spPr>
            <a:xfrm>
              <a:off x="457206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11"/>
            <p:cNvSpPr/>
            <p:nvPr/>
          </p:nvSpPr>
          <p:spPr>
            <a:xfrm>
              <a:off x="495306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11"/>
            <p:cNvSpPr/>
            <p:nvPr/>
          </p:nvSpPr>
          <p:spPr>
            <a:xfrm>
              <a:off x="533407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11"/>
            <p:cNvSpPr/>
            <p:nvPr/>
          </p:nvSpPr>
          <p:spPr>
            <a:xfrm>
              <a:off x="571507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11"/>
            <p:cNvSpPr/>
            <p:nvPr/>
          </p:nvSpPr>
          <p:spPr>
            <a:xfrm>
              <a:off x="609608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11"/>
            <p:cNvSpPr/>
            <p:nvPr/>
          </p:nvSpPr>
          <p:spPr>
            <a:xfrm>
              <a:off x="647708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11"/>
            <p:cNvSpPr/>
            <p:nvPr/>
          </p:nvSpPr>
          <p:spPr>
            <a:xfrm>
              <a:off x="6858090"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11"/>
            <p:cNvSpPr/>
            <p:nvPr/>
          </p:nvSpPr>
          <p:spPr>
            <a:xfrm>
              <a:off x="7239095" y="4457607"/>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11"/>
            <p:cNvSpPr/>
            <p:nvPr/>
          </p:nvSpPr>
          <p:spPr>
            <a:xfrm>
              <a:off x="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11"/>
            <p:cNvSpPr/>
            <p:nvPr/>
          </p:nvSpPr>
          <p:spPr>
            <a:xfrm>
              <a:off x="38100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11"/>
            <p:cNvSpPr/>
            <p:nvPr/>
          </p:nvSpPr>
          <p:spPr>
            <a:xfrm>
              <a:off x="76201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11"/>
            <p:cNvSpPr/>
            <p:nvPr/>
          </p:nvSpPr>
          <p:spPr>
            <a:xfrm>
              <a:off x="114301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11"/>
            <p:cNvSpPr/>
            <p:nvPr/>
          </p:nvSpPr>
          <p:spPr>
            <a:xfrm>
              <a:off x="152402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11"/>
            <p:cNvSpPr/>
            <p:nvPr/>
          </p:nvSpPr>
          <p:spPr>
            <a:xfrm>
              <a:off x="190502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11"/>
            <p:cNvSpPr/>
            <p:nvPr/>
          </p:nvSpPr>
          <p:spPr>
            <a:xfrm>
              <a:off x="228603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11"/>
            <p:cNvSpPr/>
            <p:nvPr/>
          </p:nvSpPr>
          <p:spPr>
            <a:xfrm>
              <a:off x="266703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11"/>
            <p:cNvSpPr/>
            <p:nvPr/>
          </p:nvSpPr>
          <p:spPr>
            <a:xfrm>
              <a:off x="304804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11"/>
            <p:cNvSpPr/>
            <p:nvPr/>
          </p:nvSpPr>
          <p:spPr>
            <a:xfrm>
              <a:off x="342904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11"/>
            <p:cNvSpPr/>
            <p:nvPr/>
          </p:nvSpPr>
          <p:spPr>
            <a:xfrm>
              <a:off x="381005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11"/>
            <p:cNvSpPr/>
            <p:nvPr/>
          </p:nvSpPr>
          <p:spPr>
            <a:xfrm>
              <a:off x="419105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11"/>
            <p:cNvSpPr/>
            <p:nvPr/>
          </p:nvSpPr>
          <p:spPr>
            <a:xfrm>
              <a:off x="457206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11"/>
            <p:cNvSpPr/>
            <p:nvPr/>
          </p:nvSpPr>
          <p:spPr>
            <a:xfrm>
              <a:off x="495306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11"/>
            <p:cNvSpPr/>
            <p:nvPr/>
          </p:nvSpPr>
          <p:spPr>
            <a:xfrm>
              <a:off x="533407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11"/>
            <p:cNvSpPr/>
            <p:nvPr/>
          </p:nvSpPr>
          <p:spPr>
            <a:xfrm>
              <a:off x="571507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11"/>
            <p:cNvSpPr/>
            <p:nvPr/>
          </p:nvSpPr>
          <p:spPr>
            <a:xfrm>
              <a:off x="609608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11"/>
            <p:cNvSpPr/>
            <p:nvPr/>
          </p:nvSpPr>
          <p:spPr>
            <a:xfrm>
              <a:off x="647708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11"/>
            <p:cNvSpPr/>
            <p:nvPr/>
          </p:nvSpPr>
          <p:spPr>
            <a:xfrm>
              <a:off x="6858090"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11"/>
            <p:cNvSpPr/>
            <p:nvPr/>
          </p:nvSpPr>
          <p:spPr>
            <a:xfrm>
              <a:off x="7239095" y="4800491"/>
              <a:ext cx="381000" cy="3429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11"/>
            <p:cNvSpPr/>
            <p:nvPr/>
          </p:nvSpPr>
          <p:spPr>
            <a:xfrm>
              <a:off x="762011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11"/>
            <p:cNvSpPr/>
            <p:nvPr/>
          </p:nvSpPr>
          <p:spPr>
            <a:xfrm>
              <a:off x="800111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11"/>
            <p:cNvSpPr/>
            <p:nvPr/>
          </p:nvSpPr>
          <p:spPr>
            <a:xfrm>
              <a:off x="8382120"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11"/>
            <p:cNvSpPr/>
            <p:nvPr/>
          </p:nvSpPr>
          <p:spPr>
            <a:xfrm>
              <a:off x="8763125" y="4114713"/>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11"/>
            <p:cNvSpPr/>
            <p:nvPr/>
          </p:nvSpPr>
          <p:spPr>
            <a:xfrm>
              <a:off x="762011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11"/>
            <p:cNvSpPr/>
            <p:nvPr/>
          </p:nvSpPr>
          <p:spPr>
            <a:xfrm>
              <a:off x="800111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11"/>
            <p:cNvSpPr/>
            <p:nvPr/>
          </p:nvSpPr>
          <p:spPr>
            <a:xfrm>
              <a:off x="8382120"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4" name="Google Shape;3874;p11"/>
            <p:cNvSpPr/>
            <p:nvPr/>
          </p:nvSpPr>
          <p:spPr>
            <a:xfrm>
              <a:off x="8763125" y="4457607"/>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5" name="Google Shape;3875;p11"/>
            <p:cNvSpPr/>
            <p:nvPr/>
          </p:nvSpPr>
          <p:spPr>
            <a:xfrm>
              <a:off x="762011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11"/>
            <p:cNvSpPr/>
            <p:nvPr/>
          </p:nvSpPr>
          <p:spPr>
            <a:xfrm>
              <a:off x="800111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11"/>
            <p:cNvSpPr/>
            <p:nvPr/>
          </p:nvSpPr>
          <p:spPr>
            <a:xfrm>
              <a:off x="8382120"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11"/>
            <p:cNvSpPr/>
            <p:nvPr/>
          </p:nvSpPr>
          <p:spPr>
            <a:xfrm>
              <a:off x="8763125" y="4800491"/>
              <a:ext cx="381000" cy="3426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79" name="Google Shape;3879;p11"/>
          <p:cNvSpPr/>
          <p:nvPr/>
        </p:nvSpPr>
        <p:spPr>
          <a:xfrm flipH="1">
            <a:off x="0" y="0"/>
            <a:ext cx="9144000" cy="5143500"/>
          </a:xfrm>
          <a:prstGeom prst="rtTriangle">
            <a:avLst/>
          </a:prstGeom>
          <a:solidFill>
            <a:srgbClr val="005051">
              <a:alpha val="1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80" name="Google Shape;3880;p11"/>
          <p:cNvGrpSpPr/>
          <p:nvPr/>
        </p:nvGrpSpPr>
        <p:grpSpPr>
          <a:xfrm>
            <a:off x="553048" y="535000"/>
            <a:ext cx="8105852" cy="4302000"/>
            <a:chOff x="553048" y="535000"/>
            <a:chExt cx="8105852" cy="4302000"/>
          </a:xfrm>
        </p:grpSpPr>
        <p:sp>
          <p:nvSpPr>
            <p:cNvPr id="3881" name="Google Shape;3881;p11"/>
            <p:cNvSpPr/>
            <p:nvPr/>
          </p:nvSpPr>
          <p:spPr>
            <a:xfrm>
              <a:off x="942300" y="763600"/>
              <a:ext cx="7716600" cy="4073400"/>
            </a:xfrm>
            <a:prstGeom prst="roundRect">
              <a:avLst>
                <a:gd name="adj" fmla="val 2480"/>
              </a:avLst>
            </a:prstGeom>
            <a:solidFill>
              <a:srgbClr val="222828">
                <a:alpha val="2047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11"/>
            <p:cNvSpPr/>
            <p:nvPr/>
          </p:nvSpPr>
          <p:spPr>
            <a:xfrm>
              <a:off x="712275" y="535000"/>
              <a:ext cx="7716600" cy="4073400"/>
            </a:xfrm>
            <a:prstGeom prst="roundRect">
              <a:avLst>
                <a:gd name="adj" fmla="val 248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11"/>
            <p:cNvSpPr/>
            <p:nvPr/>
          </p:nvSpPr>
          <p:spPr>
            <a:xfrm>
              <a:off x="848698" y="898261"/>
              <a:ext cx="317374" cy="317436"/>
            </a:xfrm>
            <a:custGeom>
              <a:avLst/>
              <a:gdLst/>
              <a:ahLst/>
              <a:cxnLst/>
              <a:rect l="l" t="t" r="r" b="b"/>
              <a:pathLst>
                <a:path w="15209" h="15212" extrusionOk="0">
                  <a:moveTo>
                    <a:pt x="7604" y="0"/>
                  </a:moveTo>
                  <a:cubicBezTo>
                    <a:pt x="3404" y="0"/>
                    <a:pt x="0" y="3405"/>
                    <a:pt x="0" y="7605"/>
                  </a:cubicBezTo>
                  <a:cubicBezTo>
                    <a:pt x="0" y="11805"/>
                    <a:pt x="3404" y="15212"/>
                    <a:pt x="7604" y="15212"/>
                  </a:cubicBezTo>
                  <a:cubicBezTo>
                    <a:pt x="11804" y="15212"/>
                    <a:pt x="15209" y="11805"/>
                    <a:pt x="15209" y="7605"/>
                  </a:cubicBezTo>
                  <a:cubicBezTo>
                    <a:pt x="15209" y="3405"/>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11"/>
            <p:cNvSpPr/>
            <p:nvPr/>
          </p:nvSpPr>
          <p:spPr>
            <a:xfrm>
              <a:off x="553048" y="931482"/>
              <a:ext cx="549400" cy="250994"/>
            </a:xfrm>
            <a:custGeom>
              <a:avLst/>
              <a:gdLst/>
              <a:ahLst/>
              <a:cxnLst/>
              <a:rect l="l" t="t" r="r" b="b"/>
              <a:pathLst>
                <a:path w="26328" h="12028" extrusionOk="0">
                  <a:moveTo>
                    <a:pt x="1493" y="0"/>
                  </a:moveTo>
                  <a:cubicBezTo>
                    <a:pt x="671" y="0"/>
                    <a:pt x="0" y="668"/>
                    <a:pt x="0" y="1494"/>
                  </a:cubicBezTo>
                  <a:cubicBezTo>
                    <a:pt x="0" y="2319"/>
                    <a:pt x="671" y="2990"/>
                    <a:pt x="1493" y="2990"/>
                  </a:cubicBezTo>
                  <a:lnTo>
                    <a:pt x="19596" y="2990"/>
                  </a:lnTo>
                  <a:cubicBezTo>
                    <a:pt x="21591" y="2990"/>
                    <a:pt x="23340" y="4081"/>
                    <a:pt x="23340" y="5330"/>
                  </a:cubicBezTo>
                  <a:lnTo>
                    <a:pt x="23340" y="6698"/>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11"/>
            <p:cNvSpPr/>
            <p:nvPr/>
          </p:nvSpPr>
          <p:spPr>
            <a:xfrm>
              <a:off x="848698" y="1332681"/>
              <a:ext cx="317374" cy="317457"/>
            </a:xfrm>
            <a:custGeom>
              <a:avLst/>
              <a:gdLst/>
              <a:ahLst/>
              <a:cxnLst/>
              <a:rect l="l" t="t" r="r" b="b"/>
              <a:pathLst>
                <a:path w="15209" h="15213" extrusionOk="0">
                  <a:moveTo>
                    <a:pt x="7604" y="1"/>
                  </a:moveTo>
                  <a:cubicBezTo>
                    <a:pt x="3404" y="1"/>
                    <a:pt x="0" y="3408"/>
                    <a:pt x="0" y="7608"/>
                  </a:cubicBezTo>
                  <a:cubicBezTo>
                    <a:pt x="0" y="11808"/>
                    <a:pt x="3404" y="15212"/>
                    <a:pt x="7604" y="15212"/>
                  </a:cubicBezTo>
                  <a:cubicBezTo>
                    <a:pt x="11804" y="15212"/>
                    <a:pt x="15209" y="11808"/>
                    <a:pt x="15209" y="7608"/>
                  </a:cubicBezTo>
                  <a:cubicBezTo>
                    <a:pt x="15209" y="3408"/>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11"/>
            <p:cNvSpPr/>
            <p:nvPr/>
          </p:nvSpPr>
          <p:spPr>
            <a:xfrm>
              <a:off x="553048" y="1365902"/>
              <a:ext cx="549400" cy="251015"/>
            </a:xfrm>
            <a:custGeom>
              <a:avLst/>
              <a:gdLst/>
              <a:ahLst/>
              <a:cxnLst/>
              <a:rect l="l" t="t" r="r" b="b"/>
              <a:pathLst>
                <a:path w="26328" h="12029" extrusionOk="0">
                  <a:moveTo>
                    <a:pt x="1493" y="1"/>
                  </a:moveTo>
                  <a:cubicBezTo>
                    <a:pt x="671" y="1"/>
                    <a:pt x="0" y="671"/>
                    <a:pt x="0" y="1497"/>
                  </a:cubicBezTo>
                  <a:cubicBezTo>
                    <a:pt x="0" y="2320"/>
                    <a:pt x="671" y="2990"/>
                    <a:pt x="1493" y="2990"/>
                  </a:cubicBezTo>
                  <a:lnTo>
                    <a:pt x="19596" y="2990"/>
                  </a:lnTo>
                  <a:cubicBezTo>
                    <a:pt x="21591" y="2990"/>
                    <a:pt x="23340" y="4084"/>
                    <a:pt x="23340" y="5330"/>
                  </a:cubicBezTo>
                  <a:lnTo>
                    <a:pt x="23340" y="6699"/>
                  </a:lnTo>
                  <a:cubicBezTo>
                    <a:pt x="23340" y="7948"/>
                    <a:pt x="21591" y="9042"/>
                    <a:pt x="19596" y="9042"/>
                  </a:cubicBezTo>
                  <a:lnTo>
                    <a:pt x="1493" y="9042"/>
                  </a:lnTo>
                  <a:cubicBezTo>
                    <a:pt x="671" y="9042"/>
                    <a:pt x="0" y="9709"/>
                    <a:pt x="0" y="10535"/>
                  </a:cubicBezTo>
                  <a:cubicBezTo>
                    <a:pt x="0" y="11361"/>
                    <a:pt x="671" y="12028"/>
                    <a:pt x="1493" y="12028"/>
                  </a:cubicBezTo>
                  <a:lnTo>
                    <a:pt x="19596" y="12028"/>
                  </a:lnTo>
                  <a:cubicBezTo>
                    <a:pt x="23370" y="12028"/>
                    <a:pt x="26327" y="9688"/>
                    <a:pt x="26327" y="6699"/>
                  </a:cubicBezTo>
                  <a:lnTo>
                    <a:pt x="26327" y="5330"/>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11"/>
            <p:cNvSpPr/>
            <p:nvPr/>
          </p:nvSpPr>
          <p:spPr>
            <a:xfrm>
              <a:off x="848698" y="1767184"/>
              <a:ext cx="317374" cy="317436"/>
            </a:xfrm>
            <a:custGeom>
              <a:avLst/>
              <a:gdLst/>
              <a:ahLst/>
              <a:cxnLst/>
              <a:rect l="l" t="t" r="r" b="b"/>
              <a:pathLst>
                <a:path w="15209" h="15212" extrusionOk="0">
                  <a:moveTo>
                    <a:pt x="7604" y="0"/>
                  </a:moveTo>
                  <a:cubicBezTo>
                    <a:pt x="3404" y="0"/>
                    <a:pt x="0" y="3404"/>
                    <a:pt x="0" y="7605"/>
                  </a:cubicBezTo>
                  <a:cubicBezTo>
                    <a:pt x="0" y="11805"/>
                    <a:pt x="3404" y="15212"/>
                    <a:pt x="7604" y="15212"/>
                  </a:cubicBezTo>
                  <a:cubicBezTo>
                    <a:pt x="11804" y="15212"/>
                    <a:pt x="15209" y="11805"/>
                    <a:pt x="15209" y="7605"/>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11"/>
            <p:cNvSpPr/>
            <p:nvPr/>
          </p:nvSpPr>
          <p:spPr>
            <a:xfrm>
              <a:off x="553048" y="1800405"/>
              <a:ext cx="549400" cy="250994"/>
            </a:xfrm>
            <a:custGeom>
              <a:avLst/>
              <a:gdLst/>
              <a:ahLst/>
              <a:cxnLst/>
              <a:rect l="l" t="t" r="r" b="b"/>
              <a:pathLst>
                <a:path w="26328" h="12028" extrusionOk="0">
                  <a:moveTo>
                    <a:pt x="1493" y="0"/>
                  </a:moveTo>
                  <a:cubicBezTo>
                    <a:pt x="671" y="0"/>
                    <a:pt x="0" y="668"/>
                    <a:pt x="0" y="1493"/>
                  </a:cubicBezTo>
                  <a:cubicBezTo>
                    <a:pt x="0" y="2319"/>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7"/>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11"/>
            <p:cNvSpPr/>
            <p:nvPr/>
          </p:nvSpPr>
          <p:spPr>
            <a:xfrm>
              <a:off x="848698" y="2201603"/>
              <a:ext cx="317374" cy="317457"/>
            </a:xfrm>
            <a:custGeom>
              <a:avLst/>
              <a:gdLst/>
              <a:ahLst/>
              <a:cxnLst/>
              <a:rect l="l" t="t" r="r" b="b"/>
              <a:pathLst>
                <a:path w="15209" h="15213" extrusionOk="0">
                  <a:moveTo>
                    <a:pt x="7604" y="1"/>
                  </a:moveTo>
                  <a:cubicBezTo>
                    <a:pt x="3404" y="1"/>
                    <a:pt x="0" y="3405"/>
                    <a:pt x="0" y="7608"/>
                  </a:cubicBezTo>
                  <a:cubicBezTo>
                    <a:pt x="0" y="11808"/>
                    <a:pt x="3404" y="15212"/>
                    <a:pt x="7604" y="15212"/>
                  </a:cubicBezTo>
                  <a:cubicBezTo>
                    <a:pt x="11804" y="15212"/>
                    <a:pt x="15209" y="11808"/>
                    <a:pt x="15209" y="7608"/>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11"/>
            <p:cNvSpPr/>
            <p:nvPr/>
          </p:nvSpPr>
          <p:spPr>
            <a:xfrm>
              <a:off x="553048" y="2234824"/>
              <a:ext cx="549400" cy="251015"/>
            </a:xfrm>
            <a:custGeom>
              <a:avLst/>
              <a:gdLst/>
              <a:ahLst/>
              <a:cxnLst/>
              <a:rect l="l" t="t" r="r" b="b"/>
              <a:pathLst>
                <a:path w="26328" h="12029" extrusionOk="0">
                  <a:moveTo>
                    <a:pt x="1493" y="1"/>
                  </a:moveTo>
                  <a:cubicBezTo>
                    <a:pt x="671" y="1"/>
                    <a:pt x="0" y="668"/>
                    <a:pt x="0" y="1494"/>
                  </a:cubicBezTo>
                  <a:cubicBezTo>
                    <a:pt x="0" y="2320"/>
                    <a:pt x="671" y="2990"/>
                    <a:pt x="1493" y="2990"/>
                  </a:cubicBezTo>
                  <a:lnTo>
                    <a:pt x="19596" y="2990"/>
                  </a:lnTo>
                  <a:cubicBezTo>
                    <a:pt x="21591" y="2990"/>
                    <a:pt x="23340" y="4084"/>
                    <a:pt x="23340" y="5330"/>
                  </a:cubicBezTo>
                  <a:lnTo>
                    <a:pt x="23340" y="6699"/>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9"/>
                  </a:cubicBezTo>
                  <a:lnTo>
                    <a:pt x="26327" y="5330"/>
                  </a:lnTo>
                  <a:cubicBezTo>
                    <a:pt x="26327" y="2341"/>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11"/>
            <p:cNvSpPr/>
            <p:nvPr/>
          </p:nvSpPr>
          <p:spPr>
            <a:xfrm>
              <a:off x="848698" y="2636106"/>
              <a:ext cx="317374" cy="317374"/>
            </a:xfrm>
            <a:custGeom>
              <a:avLst/>
              <a:gdLst/>
              <a:ahLst/>
              <a:cxnLst/>
              <a:rect l="l" t="t" r="r" b="b"/>
              <a:pathLst>
                <a:path w="15209" h="15209" extrusionOk="0">
                  <a:moveTo>
                    <a:pt x="7604" y="0"/>
                  </a:moveTo>
                  <a:cubicBezTo>
                    <a:pt x="3404" y="0"/>
                    <a:pt x="0" y="3404"/>
                    <a:pt x="0" y="7604"/>
                  </a:cubicBezTo>
                  <a:cubicBezTo>
                    <a:pt x="0" y="11805"/>
                    <a:pt x="3404" y="15209"/>
                    <a:pt x="7604" y="15209"/>
                  </a:cubicBezTo>
                  <a:cubicBezTo>
                    <a:pt x="11804" y="15209"/>
                    <a:pt x="15209" y="11805"/>
                    <a:pt x="15209" y="7604"/>
                  </a:cubicBezTo>
                  <a:cubicBezTo>
                    <a:pt x="15209" y="3404"/>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11"/>
            <p:cNvSpPr/>
            <p:nvPr/>
          </p:nvSpPr>
          <p:spPr>
            <a:xfrm>
              <a:off x="553048" y="2669265"/>
              <a:ext cx="549400" cy="250994"/>
            </a:xfrm>
            <a:custGeom>
              <a:avLst/>
              <a:gdLst/>
              <a:ahLst/>
              <a:cxnLst/>
              <a:rect l="l" t="t" r="r" b="b"/>
              <a:pathLst>
                <a:path w="26328" h="12028" extrusionOk="0">
                  <a:moveTo>
                    <a:pt x="1493" y="0"/>
                  </a:moveTo>
                  <a:cubicBezTo>
                    <a:pt x="671" y="0"/>
                    <a:pt x="0" y="671"/>
                    <a:pt x="0" y="1496"/>
                  </a:cubicBezTo>
                  <a:cubicBezTo>
                    <a:pt x="0" y="2322"/>
                    <a:pt x="671" y="2990"/>
                    <a:pt x="1493" y="2990"/>
                  </a:cubicBezTo>
                  <a:lnTo>
                    <a:pt x="19596" y="2990"/>
                  </a:lnTo>
                  <a:cubicBezTo>
                    <a:pt x="21591" y="2990"/>
                    <a:pt x="23340" y="4084"/>
                    <a:pt x="23340" y="5330"/>
                  </a:cubicBezTo>
                  <a:lnTo>
                    <a:pt x="23340" y="6698"/>
                  </a:lnTo>
                  <a:cubicBezTo>
                    <a:pt x="23340" y="7947"/>
                    <a:pt x="21591" y="9041"/>
                    <a:pt x="19596" y="9041"/>
                  </a:cubicBezTo>
                  <a:lnTo>
                    <a:pt x="1493" y="9041"/>
                  </a:lnTo>
                  <a:cubicBezTo>
                    <a:pt x="671" y="9041"/>
                    <a:pt x="0" y="9709"/>
                    <a:pt x="0" y="10534"/>
                  </a:cubicBezTo>
                  <a:cubicBezTo>
                    <a:pt x="0" y="11360"/>
                    <a:pt x="671" y="12028"/>
                    <a:pt x="1493" y="12028"/>
                  </a:cubicBezTo>
                  <a:lnTo>
                    <a:pt x="19596" y="12028"/>
                  </a:lnTo>
                  <a:cubicBezTo>
                    <a:pt x="23370" y="12028"/>
                    <a:pt x="26327" y="9688"/>
                    <a:pt x="26327" y="6698"/>
                  </a:cubicBezTo>
                  <a:lnTo>
                    <a:pt x="26327" y="5330"/>
                  </a:lnTo>
                  <a:cubicBezTo>
                    <a:pt x="26327" y="2343"/>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11"/>
            <p:cNvSpPr/>
            <p:nvPr/>
          </p:nvSpPr>
          <p:spPr>
            <a:xfrm>
              <a:off x="848698" y="3070526"/>
              <a:ext cx="317374" cy="317457"/>
            </a:xfrm>
            <a:custGeom>
              <a:avLst/>
              <a:gdLst/>
              <a:ahLst/>
              <a:cxnLst/>
              <a:rect l="l" t="t" r="r" b="b"/>
              <a:pathLst>
                <a:path w="15209" h="15213" extrusionOk="0">
                  <a:moveTo>
                    <a:pt x="7604" y="1"/>
                  </a:moveTo>
                  <a:cubicBezTo>
                    <a:pt x="3404" y="1"/>
                    <a:pt x="0" y="3405"/>
                    <a:pt x="0" y="7605"/>
                  </a:cubicBezTo>
                  <a:cubicBezTo>
                    <a:pt x="0" y="11805"/>
                    <a:pt x="3404" y="15212"/>
                    <a:pt x="7604" y="15212"/>
                  </a:cubicBezTo>
                  <a:cubicBezTo>
                    <a:pt x="11804" y="15212"/>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11"/>
            <p:cNvSpPr/>
            <p:nvPr/>
          </p:nvSpPr>
          <p:spPr>
            <a:xfrm>
              <a:off x="553048" y="3103747"/>
              <a:ext cx="549400" cy="251015"/>
            </a:xfrm>
            <a:custGeom>
              <a:avLst/>
              <a:gdLst/>
              <a:ahLst/>
              <a:cxnLst/>
              <a:rect l="l" t="t" r="r" b="b"/>
              <a:pathLst>
                <a:path w="26328" h="12029" extrusionOk="0">
                  <a:moveTo>
                    <a:pt x="1493" y="0"/>
                  </a:moveTo>
                  <a:cubicBezTo>
                    <a:pt x="671" y="0"/>
                    <a:pt x="0" y="668"/>
                    <a:pt x="0" y="1494"/>
                  </a:cubicBezTo>
                  <a:cubicBezTo>
                    <a:pt x="0" y="2320"/>
                    <a:pt x="671" y="2987"/>
                    <a:pt x="1493" y="2987"/>
                  </a:cubicBezTo>
                  <a:lnTo>
                    <a:pt x="19596" y="2987"/>
                  </a:lnTo>
                  <a:cubicBezTo>
                    <a:pt x="21591" y="2987"/>
                    <a:pt x="23340" y="4081"/>
                    <a:pt x="23340" y="5330"/>
                  </a:cubicBezTo>
                  <a:lnTo>
                    <a:pt x="23340" y="6696"/>
                  </a:lnTo>
                  <a:cubicBezTo>
                    <a:pt x="23340" y="7945"/>
                    <a:pt x="21591" y="9039"/>
                    <a:pt x="19596" y="9039"/>
                  </a:cubicBezTo>
                  <a:lnTo>
                    <a:pt x="1493" y="9039"/>
                  </a:lnTo>
                  <a:cubicBezTo>
                    <a:pt x="671" y="9039"/>
                    <a:pt x="0" y="9706"/>
                    <a:pt x="0" y="10532"/>
                  </a:cubicBezTo>
                  <a:cubicBezTo>
                    <a:pt x="0" y="11358"/>
                    <a:pt x="671" y="12028"/>
                    <a:pt x="1493" y="12028"/>
                  </a:cubicBezTo>
                  <a:lnTo>
                    <a:pt x="19596" y="12028"/>
                  </a:lnTo>
                  <a:lnTo>
                    <a:pt x="19596" y="12025"/>
                  </a:lnTo>
                  <a:cubicBezTo>
                    <a:pt x="23370" y="12025"/>
                    <a:pt x="26327" y="9685"/>
                    <a:pt x="26327" y="6696"/>
                  </a:cubicBezTo>
                  <a:lnTo>
                    <a:pt x="26327" y="5330"/>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11"/>
            <p:cNvSpPr/>
            <p:nvPr/>
          </p:nvSpPr>
          <p:spPr>
            <a:xfrm>
              <a:off x="848698" y="3504966"/>
              <a:ext cx="317374" cy="317436"/>
            </a:xfrm>
            <a:custGeom>
              <a:avLst/>
              <a:gdLst/>
              <a:ahLst/>
              <a:cxnLst/>
              <a:rect l="l" t="t" r="r" b="b"/>
              <a:pathLst>
                <a:path w="15209" h="15212" extrusionOk="0">
                  <a:moveTo>
                    <a:pt x="7604" y="0"/>
                  </a:moveTo>
                  <a:cubicBezTo>
                    <a:pt x="3404" y="0"/>
                    <a:pt x="0" y="3407"/>
                    <a:pt x="0" y="7607"/>
                  </a:cubicBezTo>
                  <a:cubicBezTo>
                    <a:pt x="0" y="11807"/>
                    <a:pt x="3404" y="15212"/>
                    <a:pt x="7604" y="15212"/>
                  </a:cubicBezTo>
                  <a:cubicBezTo>
                    <a:pt x="11804" y="15212"/>
                    <a:pt x="15209" y="11807"/>
                    <a:pt x="15209" y="7607"/>
                  </a:cubicBezTo>
                  <a:cubicBezTo>
                    <a:pt x="15209" y="3407"/>
                    <a:pt x="11804" y="0"/>
                    <a:pt x="76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11"/>
            <p:cNvSpPr/>
            <p:nvPr/>
          </p:nvSpPr>
          <p:spPr>
            <a:xfrm>
              <a:off x="553048" y="3538167"/>
              <a:ext cx="549400" cy="251015"/>
            </a:xfrm>
            <a:custGeom>
              <a:avLst/>
              <a:gdLst/>
              <a:ahLst/>
              <a:cxnLst/>
              <a:rect l="l" t="t" r="r" b="b"/>
              <a:pathLst>
                <a:path w="26328" h="12029" extrusionOk="0">
                  <a:moveTo>
                    <a:pt x="1493" y="1"/>
                  </a:moveTo>
                  <a:cubicBezTo>
                    <a:pt x="671" y="1"/>
                    <a:pt x="0" y="672"/>
                    <a:pt x="0" y="1497"/>
                  </a:cubicBezTo>
                  <a:cubicBezTo>
                    <a:pt x="0" y="2320"/>
                    <a:pt x="671" y="2991"/>
                    <a:pt x="1493" y="2991"/>
                  </a:cubicBezTo>
                  <a:lnTo>
                    <a:pt x="19596" y="2991"/>
                  </a:lnTo>
                  <a:cubicBezTo>
                    <a:pt x="21591" y="2991"/>
                    <a:pt x="23340" y="4085"/>
                    <a:pt x="23340" y="5331"/>
                  </a:cubicBezTo>
                  <a:lnTo>
                    <a:pt x="23340" y="6699"/>
                  </a:lnTo>
                  <a:cubicBezTo>
                    <a:pt x="23340" y="7948"/>
                    <a:pt x="21591" y="9042"/>
                    <a:pt x="19596" y="9042"/>
                  </a:cubicBezTo>
                  <a:lnTo>
                    <a:pt x="1493" y="9042"/>
                  </a:lnTo>
                  <a:cubicBezTo>
                    <a:pt x="671" y="9042"/>
                    <a:pt x="0" y="9710"/>
                    <a:pt x="0" y="10535"/>
                  </a:cubicBezTo>
                  <a:cubicBezTo>
                    <a:pt x="0" y="11361"/>
                    <a:pt x="671" y="12029"/>
                    <a:pt x="1493" y="12029"/>
                  </a:cubicBezTo>
                  <a:lnTo>
                    <a:pt x="19596" y="12029"/>
                  </a:lnTo>
                  <a:cubicBezTo>
                    <a:pt x="23370" y="12029"/>
                    <a:pt x="26327" y="9689"/>
                    <a:pt x="26327" y="6699"/>
                  </a:cubicBezTo>
                  <a:lnTo>
                    <a:pt x="26327" y="5331"/>
                  </a:lnTo>
                  <a:cubicBezTo>
                    <a:pt x="26327" y="2344"/>
                    <a:pt x="23370" y="1"/>
                    <a:pt x="19596" y="1"/>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11"/>
            <p:cNvSpPr/>
            <p:nvPr/>
          </p:nvSpPr>
          <p:spPr>
            <a:xfrm>
              <a:off x="848698" y="3939449"/>
              <a:ext cx="317374" cy="317395"/>
            </a:xfrm>
            <a:custGeom>
              <a:avLst/>
              <a:gdLst/>
              <a:ahLst/>
              <a:cxnLst/>
              <a:rect l="l" t="t" r="r" b="b"/>
              <a:pathLst>
                <a:path w="15209" h="15210" extrusionOk="0">
                  <a:moveTo>
                    <a:pt x="7604" y="1"/>
                  </a:moveTo>
                  <a:cubicBezTo>
                    <a:pt x="3404" y="1"/>
                    <a:pt x="0" y="3405"/>
                    <a:pt x="0" y="7605"/>
                  </a:cubicBezTo>
                  <a:cubicBezTo>
                    <a:pt x="0" y="11805"/>
                    <a:pt x="3404" y="15209"/>
                    <a:pt x="7604" y="15209"/>
                  </a:cubicBezTo>
                  <a:cubicBezTo>
                    <a:pt x="11804" y="15209"/>
                    <a:pt x="15209" y="11805"/>
                    <a:pt x="15209" y="7605"/>
                  </a:cubicBezTo>
                  <a:cubicBezTo>
                    <a:pt x="15209" y="3405"/>
                    <a:pt x="11804" y="1"/>
                    <a:pt x="760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11"/>
            <p:cNvSpPr/>
            <p:nvPr/>
          </p:nvSpPr>
          <p:spPr>
            <a:xfrm>
              <a:off x="553048" y="3972670"/>
              <a:ext cx="549400" cy="251015"/>
            </a:xfrm>
            <a:custGeom>
              <a:avLst/>
              <a:gdLst/>
              <a:ahLst/>
              <a:cxnLst/>
              <a:rect l="l" t="t" r="r" b="b"/>
              <a:pathLst>
                <a:path w="26328" h="12029" extrusionOk="0">
                  <a:moveTo>
                    <a:pt x="1493" y="0"/>
                  </a:moveTo>
                  <a:cubicBezTo>
                    <a:pt x="671" y="0"/>
                    <a:pt x="0" y="668"/>
                    <a:pt x="0" y="1494"/>
                  </a:cubicBezTo>
                  <a:cubicBezTo>
                    <a:pt x="0" y="2320"/>
                    <a:pt x="671" y="2990"/>
                    <a:pt x="1493" y="2990"/>
                  </a:cubicBezTo>
                  <a:lnTo>
                    <a:pt x="19596" y="2990"/>
                  </a:lnTo>
                  <a:cubicBezTo>
                    <a:pt x="21591" y="2990"/>
                    <a:pt x="23340" y="4081"/>
                    <a:pt x="23340" y="5330"/>
                  </a:cubicBezTo>
                  <a:lnTo>
                    <a:pt x="23340" y="6695"/>
                  </a:lnTo>
                  <a:cubicBezTo>
                    <a:pt x="23340" y="7944"/>
                    <a:pt x="21591" y="9038"/>
                    <a:pt x="19596" y="9038"/>
                  </a:cubicBezTo>
                  <a:lnTo>
                    <a:pt x="1493" y="9038"/>
                  </a:lnTo>
                  <a:cubicBezTo>
                    <a:pt x="671" y="9038"/>
                    <a:pt x="0" y="9706"/>
                    <a:pt x="0" y="10532"/>
                  </a:cubicBezTo>
                  <a:cubicBezTo>
                    <a:pt x="0" y="11358"/>
                    <a:pt x="671" y="12028"/>
                    <a:pt x="1493" y="12028"/>
                  </a:cubicBezTo>
                  <a:lnTo>
                    <a:pt x="19596" y="12028"/>
                  </a:lnTo>
                  <a:lnTo>
                    <a:pt x="19596" y="12025"/>
                  </a:lnTo>
                  <a:cubicBezTo>
                    <a:pt x="23370" y="12025"/>
                    <a:pt x="26327" y="9685"/>
                    <a:pt x="26327" y="6695"/>
                  </a:cubicBezTo>
                  <a:lnTo>
                    <a:pt x="26327" y="5327"/>
                  </a:lnTo>
                  <a:cubicBezTo>
                    <a:pt x="26327" y="2340"/>
                    <a:pt x="23370" y="0"/>
                    <a:pt x="19596" y="0"/>
                  </a:cubicBezTo>
                  <a:close/>
                </a:path>
              </a:pathLst>
            </a:custGeom>
            <a:solidFill>
              <a:srgbClr val="0551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99" name="Google Shape;389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3900" name="Google Shape;390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90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5"/>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270650" y="629375"/>
            <a:ext cx="70200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1pPr>
            <a:lvl2pPr lvl="1"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2pPr>
            <a:lvl3pPr lvl="2"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3pPr>
            <a:lvl4pPr lvl="3"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4pPr>
            <a:lvl5pPr lvl="4"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5pPr>
            <a:lvl6pPr lvl="5"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6pPr>
            <a:lvl7pPr lvl="6"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7pPr>
            <a:lvl8pPr lvl="7"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8pPr>
            <a:lvl9pPr lvl="8" algn="ctr" rtl="0">
              <a:spcBef>
                <a:spcPts val="0"/>
              </a:spcBef>
              <a:spcAft>
                <a:spcPts val="0"/>
              </a:spcAft>
              <a:buClr>
                <a:schemeClr val="lt2"/>
              </a:buClr>
              <a:buSzPts val="3300"/>
              <a:buFont typeface="Gantari ExtraBold"/>
              <a:buNone/>
              <a:defRPr sz="3300">
                <a:solidFill>
                  <a:schemeClr val="lt2"/>
                </a:solidFill>
                <a:latin typeface="Gantari ExtraBold"/>
                <a:ea typeface="Gantari ExtraBold"/>
                <a:cs typeface="Gantari ExtraBold"/>
                <a:sym typeface="Gantari ExtraBold"/>
              </a:defRPr>
            </a:lvl9pPr>
          </a:lstStyle>
          <a:p>
            <a:endParaRPr/>
          </a:p>
        </p:txBody>
      </p:sp>
      <p:sp>
        <p:nvSpPr>
          <p:cNvPr id="7" name="Google Shape;7;p1"/>
          <p:cNvSpPr txBox="1">
            <a:spLocks noGrp="1"/>
          </p:cNvSpPr>
          <p:nvPr>
            <p:ph type="body" idx="1"/>
          </p:nvPr>
        </p:nvSpPr>
        <p:spPr>
          <a:xfrm>
            <a:off x="1270650" y="1202075"/>
            <a:ext cx="7020000" cy="3406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1pPr>
            <a:lvl2pPr marL="914400" lvl="1"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2pPr>
            <a:lvl3pPr marL="1371600" lvl="2"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3pPr>
            <a:lvl4pPr marL="1828800" lvl="3"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4pPr>
            <a:lvl5pPr marL="2286000" lvl="4"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5pPr>
            <a:lvl6pPr marL="2743200" lvl="5"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6pPr>
            <a:lvl7pPr marL="3200400" lvl="6"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7pPr>
            <a:lvl8pPr marL="3657600" lvl="7"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8pPr>
            <a:lvl9pPr marL="4114800" lvl="8" indent="-317500">
              <a:lnSpc>
                <a:spcPct val="100000"/>
              </a:lnSpc>
              <a:spcBef>
                <a:spcPts val="0"/>
              </a:spcBef>
              <a:spcAft>
                <a:spcPts val="0"/>
              </a:spcAft>
              <a:buClr>
                <a:schemeClr val="dk1"/>
              </a:buClr>
              <a:buSzPts val="1400"/>
              <a:buFont typeface="Gantari"/>
              <a:buChar char="■"/>
              <a:defRPr>
                <a:solidFill>
                  <a:schemeClr val="dk1"/>
                </a:solidFill>
                <a:latin typeface="Gantari"/>
                <a:ea typeface="Gantari"/>
                <a:cs typeface="Gantari"/>
                <a:sym typeface="Gantar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6" r:id="rId7"/>
    <p:sldLayoutId id="2147483657" r:id="rId8"/>
    <p:sldLayoutId id="2147483658" r:id="rId9"/>
    <p:sldLayoutId id="2147483661" r:id="rId10"/>
    <p:sldLayoutId id="2147483669" r:id="rId11"/>
    <p:sldLayoutId id="2147483672" r:id="rId12"/>
    <p:sldLayoutId id="2147483673"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800">
          <p15:clr>
            <a:srgbClr val="EA4335"/>
          </p15:clr>
        </p15:guide>
        <p15:guide id="2" pos="5222">
          <p15:clr>
            <a:srgbClr val="EA4335"/>
          </p15:clr>
        </p15:guide>
        <p15:guide id="3" orient="horz" pos="2903">
          <p15:clr>
            <a:srgbClr val="EA4335"/>
          </p15:clr>
        </p15:guide>
        <p15:guide id="4" orient="horz" pos="396">
          <p15:clr>
            <a:srgbClr val="EA4335"/>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microsoft.com/office/2007/relationships/hdphoto" Target="../media/hdphoto1.wdp"/><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 bài 7.7 Kim Đồng - Người Anh Hùng Nhỏ Tuổi - Phim Hoạt Hình Lịch Sử Việt Nam Hay Nhất 2022">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75351" y="508121"/>
            <a:ext cx="8003570" cy="4363306"/>
          </a:xfrm>
          <a:prstGeom prst="rect">
            <a:avLst/>
          </a:prstGeom>
        </p:spPr>
      </p:pic>
    </p:spTree>
    <p:extLst>
      <p:ext uri="{BB962C8B-B14F-4D97-AF65-F5344CB8AC3E}">
        <p14:creationId xmlns:p14="http://schemas.microsoft.com/office/powerpoint/2010/main" val="1342223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 name="Rectangle 17"/>
          <p:cNvSpPr/>
          <p:nvPr/>
        </p:nvSpPr>
        <p:spPr>
          <a:xfrm>
            <a:off x="1290383" y="717395"/>
            <a:ext cx="6885229" cy="400110"/>
          </a:xfrm>
          <a:prstGeom prst="rect">
            <a:avLst/>
          </a:prstGeom>
        </p:spPr>
        <p:txBody>
          <a:bodyPr wrap="square">
            <a:spAutoFit/>
          </a:bodyPr>
          <a:lstStyle/>
          <a:p>
            <a:pPr algn="just">
              <a:buSzPts val="2133"/>
            </a:pPr>
            <a:r>
              <a:rPr lang="en-US" sz="2000" b="1" dirty="0">
                <a:solidFill>
                  <a:srgbClr val="FF0000"/>
                </a:solidFill>
                <a:latin typeface="Times New Roman" panose="02020603050405020304" pitchFamily="18" charset="0"/>
                <a:ea typeface="Cambria"/>
                <a:cs typeface="Times New Roman" panose="02020603050405020304" pitchFamily="18" charset="0"/>
                <a:sym typeface="Cambria"/>
              </a:rPr>
              <a:t>b. </a:t>
            </a:r>
            <a:r>
              <a:rPr lang="en-US" sz="2000" b="1" dirty="0" err="1">
                <a:solidFill>
                  <a:srgbClr val="FF0000"/>
                </a:solidFill>
                <a:latin typeface="Times New Roman" panose="02020603050405020304" pitchFamily="18" charset="0"/>
                <a:ea typeface="Cambria"/>
                <a:cs typeface="Times New Roman" panose="02020603050405020304" pitchFamily="18" charset="0"/>
                <a:sym typeface="Cambria"/>
              </a:rPr>
              <a:t>Tìm</a:t>
            </a:r>
            <a:r>
              <a:rPr lang="en-US" sz="2000" b="1" dirty="0">
                <a:solidFill>
                  <a:srgbClr val="FF0000"/>
                </a:solidFill>
                <a:latin typeface="Times New Roman" panose="02020603050405020304" pitchFamily="18" charset="0"/>
                <a:ea typeface="Cambria"/>
                <a:cs typeface="Times New Roman" panose="02020603050405020304" pitchFamily="18" charset="0"/>
                <a:sym typeface="Cambria"/>
              </a:rPr>
              <a:t> ý</a:t>
            </a:r>
            <a:r>
              <a:rPr lang="vi-VN" sz="20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b="1" dirty="0" err="1">
                <a:latin typeface="Times New Roman" panose="02020603050405020304" pitchFamily="18" charset="0"/>
                <a:ea typeface="Cambria"/>
                <a:cs typeface="Times New Roman" panose="02020603050405020304" pitchFamily="18" charset="0"/>
                <a:sym typeface="Cambria"/>
              </a:rPr>
              <a:t>Dựa</a:t>
            </a:r>
            <a:r>
              <a:rPr lang="en-US" sz="2000" b="1" dirty="0">
                <a:latin typeface="Times New Roman" panose="02020603050405020304" pitchFamily="18" charset="0"/>
                <a:ea typeface="Cambria"/>
                <a:cs typeface="Times New Roman" panose="02020603050405020304" pitchFamily="18" charset="0"/>
                <a:sym typeface="Cambria"/>
              </a:rPr>
              <a:t> </a:t>
            </a:r>
            <a:r>
              <a:rPr lang="en-US" sz="2000" b="1" dirty="0" err="1">
                <a:latin typeface="Times New Roman" panose="02020603050405020304" pitchFamily="18" charset="0"/>
                <a:ea typeface="Cambria"/>
                <a:cs typeface="Times New Roman" panose="02020603050405020304" pitchFamily="18" charset="0"/>
                <a:sym typeface="Cambria"/>
              </a:rPr>
              <a:t>vào</a:t>
            </a:r>
            <a:r>
              <a:rPr lang="en-US" sz="2000" b="1" dirty="0">
                <a:latin typeface="Times New Roman" panose="02020603050405020304" pitchFamily="18" charset="0"/>
                <a:ea typeface="Cambria"/>
                <a:cs typeface="Times New Roman" panose="02020603050405020304" pitchFamily="18" charset="0"/>
                <a:sym typeface="Cambria"/>
              </a:rPr>
              <a:t> </a:t>
            </a:r>
            <a:r>
              <a:rPr lang="en-US" sz="2000" b="1" dirty="0" err="1">
                <a:latin typeface="Times New Roman" panose="02020603050405020304" pitchFamily="18" charset="0"/>
                <a:ea typeface="Cambria"/>
                <a:cs typeface="Times New Roman" panose="02020603050405020304" pitchFamily="18" charset="0"/>
                <a:sym typeface="Cambria"/>
              </a:rPr>
              <a:t>phiếu</a:t>
            </a:r>
            <a:r>
              <a:rPr lang="en-US" sz="2000" b="1" dirty="0">
                <a:latin typeface="Times New Roman" panose="02020603050405020304" pitchFamily="18" charset="0"/>
                <a:ea typeface="Cambria"/>
                <a:cs typeface="Times New Roman" panose="02020603050405020304" pitchFamily="18" charset="0"/>
                <a:sym typeface="Cambria"/>
              </a:rPr>
              <a:t> </a:t>
            </a:r>
            <a:r>
              <a:rPr lang="en-US" sz="2000" b="1" dirty="0" err="1">
                <a:latin typeface="Times New Roman" panose="02020603050405020304" pitchFamily="18" charset="0"/>
                <a:ea typeface="Cambria"/>
                <a:cs typeface="Times New Roman" panose="02020603050405020304" pitchFamily="18" charset="0"/>
                <a:sym typeface="Cambria"/>
              </a:rPr>
              <a:t>tìm</a:t>
            </a:r>
            <a:r>
              <a:rPr lang="en-US" sz="2000" b="1" dirty="0">
                <a:latin typeface="Times New Roman" panose="02020603050405020304" pitchFamily="18" charset="0"/>
                <a:ea typeface="Cambria"/>
                <a:cs typeface="Times New Roman" panose="02020603050405020304" pitchFamily="18" charset="0"/>
                <a:sym typeface="Cambria"/>
              </a:rPr>
              <a:t> ý</a:t>
            </a:r>
            <a:endParaRPr lang="vi-VN" sz="2000" dirty="0">
              <a:latin typeface="Times New Roman" panose="02020603050405020304" pitchFamily="18" charset="0"/>
              <a:cs typeface="Times New Roman" panose="02020603050405020304" pitchFamily="18" charset="0"/>
            </a:endParaRPr>
          </a:p>
        </p:txBody>
      </p:sp>
      <p:graphicFrame>
        <p:nvGraphicFramePr>
          <p:cNvPr id="19" name="Google Shape;309;p15"/>
          <p:cNvGraphicFramePr/>
          <p:nvPr>
            <p:extLst>
              <p:ext uri="{D42A27DB-BD31-4B8C-83A1-F6EECF244321}">
                <p14:modId xmlns:p14="http://schemas.microsoft.com/office/powerpoint/2010/main" val="830822940"/>
              </p:ext>
            </p:extLst>
          </p:nvPr>
        </p:nvGraphicFramePr>
        <p:xfrm>
          <a:off x="619113" y="1300428"/>
          <a:ext cx="7815969" cy="3374314"/>
        </p:xfrm>
        <a:graphic>
          <a:graphicData uri="http://schemas.openxmlformats.org/drawingml/2006/table">
            <a:tbl>
              <a:tblPr firstRow="1" bandRow="1">
                <a:noFill/>
              </a:tblPr>
              <a:tblGrid>
                <a:gridCol w="6059089">
                  <a:extLst>
                    <a:ext uri="{9D8B030D-6E8A-4147-A177-3AD203B41FA5}">
                      <a16:colId xmlns:a16="http://schemas.microsoft.com/office/drawing/2014/main" val="20000"/>
                    </a:ext>
                  </a:extLst>
                </a:gridCol>
                <a:gridCol w="1756880">
                  <a:extLst>
                    <a:ext uri="{9D8B030D-6E8A-4147-A177-3AD203B41FA5}">
                      <a16:colId xmlns:a16="http://schemas.microsoft.com/office/drawing/2014/main" val="20001"/>
                    </a:ext>
                  </a:extLst>
                </a:gridCol>
              </a:tblGrid>
              <a:tr h="933322">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lịch</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sử</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mà</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em</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lựa</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chọn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định</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là</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ai</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thật</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liên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quan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đến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đó</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mà</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em</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định</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là</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gì</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solidFill>
                      <a:schemeClr val="accent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solidFill>
                      <a:schemeClr val="accent5"/>
                    </a:solidFill>
                  </a:tcPr>
                </a:tc>
                <a:extLst>
                  <a:ext uri="{0D108BD9-81ED-4DB2-BD59-A6C34878D82A}">
                    <a16:rowId xmlns:a16="http://schemas.microsoft.com/office/drawing/2014/main" val="10000"/>
                  </a:ext>
                </a:extLst>
              </a:tr>
              <a:tr h="122049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diễn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ra</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ở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đâu</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khi</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nào</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đó</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diễn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ra</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như</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thế</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nào</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Thời</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gian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Địa</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điểm</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Diễn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biến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chính</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solidFill>
                      <a:schemeClr val="accent5"/>
                    </a:solidFill>
                  </a:tcPr>
                </a:tc>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solidFill>
                      <a:schemeClr val="accent5"/>
                    </a:solidFill>
                  </a:tcPr>
                </a:tc>
                <a:extLst>
                  <a:ext uri="{0D108BD9-81ED-4DB2-BD59-A6C34878D82A}">
                    <a16:rowId xmlns:a16="http://schemas.microsoft.com/office/drawing/2014/main" val="10001"/>
                  </a:ext>
                </a:extLst>
              </a:tr>
              <a:tr h="1220496">
                <a:tc>
                  <a:txBody>
                    <a:bodyPr/>
                    <a:lstStyle/>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đó</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ý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nghĩa</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như</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thế</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nào</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Với</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riêng</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lịch</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sử</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Với</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cộng</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đồng</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loại</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000" dirty="0">
                        <a:solidFill>
                          <a:schemeClr val="tx1"/>
                        </a:solidFill>
                        <a:latin typeface="Times New Roman" panose="02020603050405020304" pitchFamily="18" charset="0"/>
                        <a:cs typeface="Times New Roman" panose="02020603050405020304" pitchFamily="18" charset="0"/>
                      </a:endParaRPr>
                    </a:p>
                    <a:p>
                      <a:pPr marL="0" marR="0" lvl="0" indent="0" algn="l" rtl="0">
                        <a:lnSpc>
                          <a:spcPct val="100000"/>
                        </a:lnSpc>
                        <a:spcBef>
                          <a:spcPts val="0"/>
                        </a:spcBef>
                        <a:spcAft>
                          <a:spcPts val="0"/>
                        </a:spcAft>
                        <a:buClr>
                          <a:srgbClr val="000000"/>
                        </a:buClr>
                        <a:buSzPts val="1800"/>
                        <a:buFont typeface="Arial"/>
                        <a:buNone/>
                      </a:pP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Em</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suy</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nghĩ</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gì</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về</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được</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8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000" dirty="0">
                        <a:solidFill>
                          <a:schemeClr val="tx1"/>
                        </a:solidFill>
                        <a:latin typeface="Times New Roman" panose="02020603050405020304" pitchFamily="18" charset="0"/>
                        <a:cs typeface="Times New Roman" panose="02020603050405020304" pitchFamily="18" charset="0"/>
                      </a:endParaRPr>
                    </a:p>
                  </a:txBody>
                  <a:tcPr marL="68588" marR="68588" marT="34294" marB="34294">
                    <a:solidFill>
                      <a:schemeClr val="accent5"/>
                    </a:solidFill>
                  </a:tcPr>
                </a:tc>
                <a:tc>
                  <a:txBody>
                    <a:bodyPr/>
                    <a:lstStyle/>
                    <a:p>
                      <a:pPr marL="0" marR="0" lvl="0" indent="0" algn="l" rtl="0">
                        <a:lnSpc>
                          <a:spcPct val="100000"/>
                        </a:lnSpc>
                        <a:spcBef>
                          <a:spcPts val="0"/>
                        </a:spcBef>
                        <a:spcAft>
                          <a:spcPts val="0"/>
                        </a:spcAft>
                        <a:buClr>
                          <a:schemeClr val="dk1"/>
                        </a:buClr>
                        <a:buSzPts val="1800"/>
                        <a:buFont typeface="Calibri"/>
                        <a:buNone/>
                      </a:pPr>
                      <a:r>
                        <a:rPr lang="en-US"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8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solidFill>
                      <a:schemeClr val="accent5"/>
                    </a:solid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520544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circle(in)">
                                      <p:cBhvr>
                                        <p:cTn id="12"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18" name="Rectangle 17"/>
          <p:cNvSpPr/>
          <p:nvPr/>
        </p:nvSpPr>
        <p:spPr>
          <a:xfrm>
            <a:off x="1290383" y="717395"/>
            <a:ext cx="6885229" cy="400110"/>
          </a:xfrm>
          <a:prstGeom prst="rect">
            <a:avLst/>
          </a:prstGeom>
        </p:spPr>
        <p:txBody>
          <a:bodyPr wrap="square">
            <a:spAutoFit/>
          </a:bodyPr>
          <a:lstStyle/>
          <a:p>
            <a:pPr algn="just">
              <a:buSzPts val="2133"/>
            </a:pPr>
            <a:r>
              <a:rPr lang="en-US" sz="2000" b="1" dirty="0">
                <a:solidFill>
                  <a:srgbClr val="FF0000"/>
                </a:solidFill>
                <a:latin typeface="Times New Roman" panose="02020603050405020304" pitchFamily="18" charset="0"/>
                <a:ea typeface="Cambria"/>
                <a:cs typeface="Times New Roman" panose="02020603050405020304" pitchFamily="18" charset="0"/>
                <a:sym typeface="Cambria"/>
              </a:rPr>
              <a:t>c. </a:t>
            </a:r>
            <a:r>
              <a:rPr lang="en-US" sz="2000" b="1" dirty="0" err="1">
                <a:solidFill>
                  <a:srgbClr val="FF0000"/>
                </a:solidFill>
                <a:latin typeface="Times New Roman" panose="02020603050405020304" pitchFamily="18" charset="0"/>
                <a:ea typeface="Cambria"/>
                <a:cs typeface="Times New Roman" panose="02020603050405020304" pitchFamily="18" charset="0"/>
                <a:sym typeface="Cambria"/>
              </a:rPr>
              <a:t>Lập</a:t>
            </a:r>
            <a:r>
              <a:rPr lang="en-US" sz="2000" b="1"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b="1" dirty="0" err="1">
                <a:solidFill>
                  <a:srgbClr val="FF0000"/>
                </a:solidFill>
                <a:latin typeface="Times New Roman" panose="02020603050405020304" pitchFamily="18" charset="0"/>
                <a:ea typeface="Cambria"/>
                <a:cs typeface="Times New Roman" panose="02020603050405020304" pitchFamily="18" charset="0"/>
                <a:sym typeface="Cambria"/>
              </a:rPr>
              <a:t>dàn</a:t>
            </a:r>
            <a:r>
              <a:rPr lang="en-US" sz="2000" b="1" dirty="0">
                <a:solidFill>
                  <a:srgbClr val="FF0000"/>
                </a:solidFill>
                <a:latin typeface="Times New Roman" panose="02020603050405020304" pitchFamily="18" charset="0"/>
                <a:ea typeface="Cambria"/>
                <a:cs typeface="Times New Roman" panose="02020603050405020304" pitchFamily="18" charset="0"/>
                <a:sym typeface="Cambria"/>
              </a:rPr>
              <a:t> ý</a:t>
            </a:r>
            <a:endParaRPr lang="vi-VN" sz="2000" dirty="0">
              <a:latin typeface="Times New Roman" panose="02020603050405020304" pitchFamily="18" charset="0"/>
              <a:cs typeface="Times New Roman" panose="02020603050405020304" pitchFamily="18" charset="0"/>
            </a:endParaRPr>
          </a:p>
        </p:txBody>
      </p:sp>
      <p:sp>
        <p:nvSpPr>
          <p:cNvPr id="2" name="Rectangle 1"/>
          <p:cNvSpPr/>
          <p:nvPr/>
        </p:nvSpPr>
        <p:spPr>
          <a:xfrm>
            <a:off x="1333385" y="1207460"/>
            <a:ext cx="6648027" cy="4093428"/>
          </a:xfrm>
          <a:prstGeom prst="rect">
            <a:avLst/>
          </a:prstGeom>
        </p:spPr>
        <p:txBody>
          <a:bodyPr wrap="square">
            <a:spAutoFit/>
          </a:bodyPr>
          <a:lstStyle/>
          <a:p>
            <a:pPr>
              <a:spcBef>
                <a:spcPts val="750"/>
              </a:spcBef>
              <a:buSzPts val="2133"/>
            </a:pP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b="1" dirty="0" err="1">
                <a:solidFill>
                  <a:schemeClr val="tx1"/>
                </a:solidFill>
                <a:latin typeface="Times New Roman" panose="02020603050405020304" pitchFamily="18" charset="0"/>
                <a:ea typeface="Cambria"/>
                <a:cs typeface="Times New Roman" panose="02020603050405020304" pitchFamily="18" charset="0"/>
                <a:sym typeface="Cambria"/>
              </a:rPr>
              <a:t>Mở</a:t>
            </a: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b="1"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a:t>
            </a:r>
          </a:p>
          <a:p>
            <a:pPr>
              <a:spcBef>
                <a:spcPts val="750"/>
              </a:spcBef>
              <a:buSzPts val="2133"/>
            </a:pP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Giới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thiệu</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đôi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nét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về</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vật</a:t>
            </a:r>
            <a:endParaRPr lang="en-US" sz="2000" dirty="0">
              <a:solidFill>
                <a:schemeClr val="tx1"/>
              </a:solidFill>
              <a:latin typeface="Times New Roman" panose="02020603050405020304" pitchFamily="18" charset="0"/>
              <a:cs typeface="Times New Roman" panose="02020603050405020304" pitchFamily="18" charset="0"/>
            </a:endParaRPr>
          </a:p>
          <a:p>
            <a:pPr marL="0" indent="-101584">
              <a:spcBef>
                <a:spcPts val="750"/>
              </a:spcBef>
              <a:buSzPts val="2133"/>
            </a:pP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Giới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thiệu</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liên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quan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đến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a:t>
            </a:r>
          </a:p>
          <a:p>
            <a:pPr marL="0" indent="0">
              <a:spcBef>
                <a:spcPts val="750"/>
              </a:spcBef>
              <a:buSzPts val="2133"/>
              <a:buNone/>
            </a:pP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b="1" dirty="0" err="1">
                <a:solidFill>
                  <a:schemeClr val="tx1"/>
                </a:solidFill>
                <a:latin typeface="Times New Roman" panose="02020603050405020304" pitchFamily="18" charset="0"/>
                <a:ea typeface="Cambria"/>
                <a:cs typeface="Times New Roman" panose="02020603050405020304" pitchFamily="18" charset="0"/>
                <a:sym typeface="Cambria"/>
              </a:rPr>
              <a:t>Thân</a:t>
            </a: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b="1"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a:t>
            </a:r>
          </a:p>
          <a:p>
            <a:pPr marL="0" indent="0">
              <a:spcBef>
                <a:spcPts val="750"/>
              </a:spcBef>
              <a:buSzPts val="2133"/>
              <a:buNone/>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 Kể diễn biến của sự việc. Lưu ý sử dụng yếu tố miêu tả. </a:t>
            </a:r>
            <a:endParaRPr lang="vi-VN" sz="2000" dirty="0">
              <a:solidFill>
                <a:schemeClr val="tx1"/>
              </a:solidFill>
              <a:latin typeface="Times New Roman" panose="02020603050405020304" pitchFamily="18" charset="0"/>
              <a:cs typeface="Times New Roman" panose="02020603050405020304" pitchFamily="18" charset="0"/>
            </a:endParaRPr>
          </a:p>
          <a:p>
            <a:pPr marL="0" indent="0">
              <a:spcBef>
                <a:spcPts val="750"/>
              </a:spcBef>
              <a:buSzPts val="2133"/>
              <a:buNone/>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 Nêu ý nghĩa/ tầm ảnh hưởng của sự việc. </a:t>
            </a:r>
            <a:endParaRPr lang="vi-VN" sz="2000" dirty="0">
              <a:solidFill>
                <a:schemeClr val="tx1"/>
              </a:solidFill>
              <a:latin typeface="Times New Roman" panose="02020603050405020304" pitchFamily="18" charset="0"/>
              <a:cs typeface="Times New Roman" panose="02020603050405020304" pitchFamily="18" charset="0"/>
            </a:endParaRPr>
          </a:p>
          <a:p>
            <a:pPr marL="0" indent="0">
              <a:spcBef>
                <a:spcPts val="750"/>
              </a:spcBef>
              <a:buSzPts val="2133"/>
              <a:buNone/>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a:t>
            </a:r>
          </a:p>
          <a:p>
            <a:pPr>
              <a:spcBef>
                <a:spcPts val="750"/>
              </a:spcBef>
              <a:buSzPts val="2133"/>
            </a:pP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b="1" dirty="0" err="1">
                <a:solidFill>
                  <a:schemeClr val="tx1"/>
                </a:solidFill>
                <a:latin typeface="Times New Roman" panose="02020603050405020304" pitchFamily="18" charset="0"/>
                <a:ea typeface="Cambria"/>
                <a:cs typeface="Times New Roman" panose="02020603050405020304" pitchFamily="18" charset="0"/>
                <a:sym typeface="Cambria"/>
              </a:rPr>
              <a:t>Kết</a:t>
            </a: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b="1"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b="1" dirty="0">
                <a:solidFill>
                  <a:schemeClr val="tx1"/>
                </a:solidFill>
                <a:latin typeface="Times New Roman" panose="02020603050405020304" pitchFamily="18" charset="0"/>
                <a:ea typeface="Cambria"/>
                <a:cs typeface="Times New Roman" panose="02020603050405020304" pitchFamily="18" charset="0"/>
                <a:sym typeface="Cambria"/>
              </a:rPr>
              <a:t>: </a:t>
            </a: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Nêu suy nghĩ và ấn tượng của người viết về sự việc.</a:t>
            </a:r>
          </a:p>
          <a:p>
            <a:pPr marL="0" indent="0">
              <a:spcBef>
                <a:spcPts val="750"/>
              </a:spcBef>
              <a:buSzPts val="2133"/>
              <a:buNone/>
            </a:pPr>
            <a:endParaRPr lang="vi-VN" sz="2000" dirty="0">
              <a:solidFill>
                <a:schemeClr val="tx1"/>
              </a:solidFill>
              <a:latin typeface="Times New Roman" panose="02020603050405020304" pitchFamily="18" charset="0"/>
              <a:ea typeface="Cambria"/>
              <a:cs typeface="Times New Roman" panose="02020603050405020304" pitchFamily="18" charset="0"/>
              <a:sym typeface="Cambria"/>
            </a:endParaRPr>
          </a:p>
          <a:p>
            <a:pPr marL="0" indent="-101584">
              <a:spcBef>
                <a:spcPts val="750"/>
              </a:spcBef>
              <a:buSzPts val="2133"/>
            </a:pPr>
            <a:endParaRPr lang="en-US" sz="2000" dirty="0">
              <a:solidFill>
                <a:schemeClr val="tx1"/>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3901479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3" name="Picture 2"/>
          <p:cNvPicPr>
            <a:picLocks noChangeAspect="1"/>
          </p:cNvPicPr>
          <p:nvPr/>
        </p:nvPicPr>
        <p:blipFill>
          <a:blip r:embed="rId3"/>
          <a:stretch>
            <a:fillRect/>
          </a:stretch>
        </p:blipFill>
        <p:spPr>
          <a:xfrm>
            <a:off x="1113157" y="559275"/>
            <a:ext cx="2664183" cy="963251"/>
          </a:xfrm>
          <a:prstGeom prst="rect">
            <a:avLst/>
          </a:prstGeom>
        </p:spPr>
      </p:pic>
      <p:sp>
        <p:nvSpPr>
          <p:cNvPr id="4" name="Rectangle 3"/>
          <p:cNvSpPr/>
          <p:nvPr/>
        </p:nvSpPr>
        <p:spPr>
          <a:xfrm>
            <a:off x="1407561" y="1437031"/>
            <a:ext cx="6852862" cy="2554545"/>
          </a:xfrm>
          <a:prstGeom prst="rect">
            <a:avLst/>
          </a:prstGeom>
        </p:spPr>
        <p:txBody>
          <a:bodyPr wrap="square">
            <a:spAutoFit/>
          </a:bodyPr>
          <a:lstStyle/>
          <a:p>
            <a:pPr algn="just">
              <a:buSzPts val="2133"/>
            </a:pP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Bám</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sát</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dàn</a:t>
            </a:r>
            <a:r>
              <a:rPr lang="en-US" sz="2000" dirty="0">
                <a:latin typeface="Times New Roman" panose="02020603050405020304" pitchFamily="18" charset="0"/>
                <a:ea typeface="Cambria"/>
                <a:cs typeface="Times New Roman" panose="02020603050405020304" pitchFamily="18" charset="0"/>
                <a:sym typeface="Cambria"/>
              </a:rPr>
              <a:t> ý </a:t>
            </a:r>
            <a:r>
              <a:rPr lang="en-US" sz="2000" dirty="0" err="1">
                <a:latin typeface="Times New Roman" panose="02020603050405020304" pitchFamily="18" charset="0"/>
                <a:ea typeface="Cambria"/>
                <a:cs typeface="Times New Roman" panose="02020603050405020304" pitchFamily="18" charset="0"/>
                <a:sym typeface="Cambria"/>
              </a:rPr>
              <a:t>đã</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lập</a:t>
            </a:r>
            <a:endParaRPr lang="en-US" sz="2000" dirty="0">
              <a:latin typeface="Times New Roman" panose="02020603050405020304" pitchFamily="18" charset="0"/>
              <a:ea typeface="Cambria"/>
              <a:cs typeface="Times New Roman" panose="02020603050405020304" pitchFamily="18" charset="0"/>
              <a:sym typeface="Cambria"/>
            </a:endParaRPr>
          </a:p>
          <a:p>
            <a:pPr algn="just">
              <a:buSzPts val="2133"/>
            </a:pPr>
            <a:r>
              <a:rPr lang="en-US" sz="2000" dirty="0">
                <a:latin typeface="Times New Roman" panose="02020603050405020304" pitchFamily="18" charset="0"/>
                <a:ea typeface="Cambria"/>
                <a:cs typeface="Times New Roman" panose="02020603050405020304" pitchFamily="18" charset="0"/>
                <a:sym typeface="Cambria"/>
              </a:rPr>
              <a:t>- </a:t>
            </a:r>
            <a:r>
              <a:rPr lang="vi-VN" sz="2000" dirty="0">
                <a:latin typeface="Times New Roman" panose="02020603050405020304" pitchFamily="18" charset="0"/>
                <a:ea typeface="Cambria"/>
                <a:cs typeface="Times New Roman" panose="02020603050405020304" pitchFamily="18" charset="0"/>
                <a:sym typeface="Cambria"/>
              </a:rPr>
              <a:t>Lựa chọn các từ ngữ phù hợp (nếu viết về câu chuyện khoa học thì có thể tra cứu từ điển để hiểu những thuật ngữ chuyên môn khó)</a:t>
            </a:r>
            <a:endParaRPr lang="vi-VN" sz="2000" dirty="0">
              <a:latin typeface="Times New Roman" panose="02020603050405020304" pitchFamily="18" charset="0"/>
              <a:cs typeface="Times New Roman" panose="02020603050405020304" pitchFamily="18" charset="0"/>
            </a:endParaRPr>
          </a:p>
          <a:p>
            <a:pPr algn="just">
              <a:buSzPts val="2133"/>
            </a:pPr>
            <a:r>
              <a:rPr lang="en-US" sz="2000" dirty="0">
                <a:latin typeface="Times New Roman" panose="02020603050405020304" pitchFamily="18" charset="0"/>
                <a:ea typeface="Cambria"/>
                <a:cs typeface="Times New Roman" panose="02020603050405020304" pitchFamily="18" charset="0"/>
                <a:sym typeface="Cambria"/>
              </a:rPr>
              <a:t>- </a:t>
            </a:r>
            <a:r>
              <a:rPr lang="vi-VN" sz="2000" dirty="0">
                <a:latin typeface="Times New Roman" panose="02020603050405020304" pitchFamily="18" charset="0"/>
                <a:ea typeface="Cambria"/>
                <a:cs typeface="Times New Roman" panose="02020603050405020304" pitchFamily="18" charset="0"/>
                <a:sym typeface="Cambria"/>
              </a:rPr>
              <a:t>Lưu ý đến tính xác thực của các chi tiết có liên quan đến sự việc được kể.</a:t>
            </a:r>
            <a:endParaRPr lang="vi-VN" sz="2000" dirty="0">
              <a:latin typeface="Times New Roman" panose="02020603050405020304" pitchFamily="18" charset="0"/>
              <a:cs typeface="Times New Roman" panose="02020603050405020304" pitchFamily="18" charset="0"/>
            </a:endParaRPr>
          </a:p>
          <a:p>
            <a:pPr algn="just">
              <a:buSzPts val="2133"/>
            </a:pPr>
            <a:r>
              <a:rPr lang="en-US" sz="2000" dirty="0">
                <a:latin typeface="Times New Roman" panose="02020603050405020304" pitchFamily="18" charset="0"/>
                <a:ea typeface="Cambria"/>
                <a:cs typeface="Times New Roman" panose="02020603050405020304" pitchFamily="18" charset="0"/>
                <a:sym typeface="Cambria"/>
              </a:rPr>
              <a:t>- </a:t>
            </a:r>
            <a:r>
              <a:rPr lang="vi-VN" sz="2000" dirty="0">
                <a:latin typeface="Times New Roman" panose="02020603050405020304" pitchFamily="18" charset="0"/>
                <a:ea typeface="Cambria"/>
                <a:cs typeface="Times New Roman" panose="02020603050405020304" pitchFamily="18" charset="0"/>
                <a:sym typeface="Cambria"/>
              </a:rPr>
              <a:t>Các câu, các ý phải đảm bảo tính liên kết về hình thức và mạch lạc về nội dung.</a:t>
            </a:r>
            <a:endParaRPr lang="vi-VN"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0119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4" name="Rectangle 3"/>
          <p:cNvSpPr/>
          <p:nvPr/>
        </p:nvSpPr>
        <p:spPr>
          <a:xfrm>
            <a:off x="1322750" y="1366967"/>
            <a:ext cx="6852862" cy="400110"/>
          </a:xfrm>
          <a:prstGeom prst="rect">
            <a:avLst/>
          </a:prstGeom>
        </p:spPr>
        <p:txBody>
          <a:bodyPr wrap="square">
            <a:spAutoFit/>
          </a:bodyPr>
          <a:lstStyle/>
          <a:p>
            <a:pPr algn="just">
              <a:buSzPts val="2133"/>
            </a:pPr>
            <a:r>
              <a:rPr lang="en-US" sz="2000" dirty="0" err="1">
                <a:latin typeface="Times New Roman" panose="02020603050405020304" pitchFamily="18" charset="0"/>
                <a:ea typeface="Cambria"/>
                <a:cs typeface="Times New Roman" panose="02020603050405020304" pitchFamily="18" charset="0"/>
                <a:sym typeface="Cambria"/>
              </a:rPr>
              <a:t>Rà</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soát</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bài</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viết</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và</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chỉnh</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sửa</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theo</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phiếu</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sau</a:t>
            </a:r>
            <a:r>
              <a:rPr lang="en-US" sz="2000" dirty="0">
                <a:latin typeface="Times New Roman" panose="02020603050405020304" pitchFamily="18" charset="0"/>
                <a:ea typeface="Cambria"/>
                <a:cs typeface="Times New Roman" panose="02020603050405020304" pitchFamily="18" charset="0"/>
                <a:sym typeface="Cambria"/>
              </a:rPr>
              <a:t>:</a:t>
            </a:r>
            <a:endParaRPr lang="vi-VN" sz="20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3"/>
          <a:stretch>
            <a:fillRect/>
          </a:stretch>
        </p:blipFill>
        <p:spPr>
          <a:xfrm>
            <a:off x="1159812" y="577420"/>
            <a:ext cx="4029805" cy="859611"/>
          </a:xfrm>
          <a:prstGeom prst="rect">
            <a:avLst/>
          </a:prstGeom>
        </p:spPr>
      </p:pic>
      <p:grpSp>
        <p:nvGrpSpPr>
          <p:cNvPr id="9" name="Google Shape;13721;p59"/>
          <p:cNvGrpSpPr/>
          <p:nvPr/>
        </p:nvGrpSpPr>
        <p:grpSpPr>
          <a:xfrm>
            <a:off x="5918555" y="3674400"/>
            <a:ext cx="1779649" cy="591620"/>
            <a:chOff x="246070" y="1983375"/>
            <a:chExt cx="1855347" cy="616849"/>
          </a:xfrm>
        </p:grpSpPr>
        <p:sp>
          <p:nvSpPr>
            <p:cNvPr id="10" name="Google Shape;13722;p59"/>
            <p:cNvSpPr/>
            <p:nvPr/>
          </p:nvSpPr>
          <p:spPr>
            <a:xfrm>
              <a:off x="1072131" y="1983872"/>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3723;p59"/>
            <p:cNvSpPr/>
            <p:nvPr/>
          </p:nvSpPr>
          <p:spPr>
            <a:xfrm>
              <a:off x="1430530" y="2193486"/>
              <a:ext cx="46960" cy="46948"/>
            </a:xfrm>
            <a:custGeom>
              <a:avLst/>
              <a:gdLst/>
              <a:ahLst/>
              <a:cxnLst/>
              <a:rect l="l" t="t" r="r" b="b"/>
              <a:pathLst>
                <a:path w="3915" h="3914" extrusionOk="0">
                  <a:moveTo>
                    <a:pt x="3914" y="1"/>
                  </a:moveTo>
                  <a:lnTo>
                    <a:pt x="3914" y="1"/>
                  </a:lnTo>
                  <a:cubicBezTo>
                    <a:pt x="3909" y="6"/>
                    <a:pt x="3902" y="8"/>
                    <a:pt x="3897" y="13"/>
                  </a:cubicBezTo>
                  <a:lnTo>
                    <a:pt x="1" y="3909"/>
                  </a:lnTo>
                  <a:lnTo>
                    <a:pt x="1" y="3914"/>
                  </a:lnTo>
                  <a:lnTo>
                    <a:pt x="3914" y="1"/>
                  </a:ln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3724;p59"/>
            <p:cNvSpPr/>
            <p:nvPr/>
          </p:nvSpPr>
          <p:spPr>
            <a:xfrm>
              <a:off x="1277847" y="2191554"/>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725;p59"/>
            <p:cNvSpPr/>
            <p:nvPr/>
          </p:nvSpPr>
          <p:spPr>
            <a:xfrm>
              <a:off x="1690156" y="2190379"/>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3726;p59"/>
            <p:cNvSpPr/>
            <p:nvPr/>
          </p:nvSpPr>
          <p:spPr>
            <a:xfrm>
              <a:off x="1484068" y="1984268"/>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3727;p59"/>
            <p:cNvSpPr/>
            <p:nvPr/>
          </p:nvSpPr>
          <p:spPr>
            <a:xfrm flipH="1">
              <a:off x="865779" y="2190662"/>
              <a:ext cx="408898" cy="407518"/>
            </a:xfrm>
            <a:custGeom>
              <a:avLst/>
              <a:gdLst/>
              <a:ahLst/>
              <a:cxnLst/>
              <a:rect l="l" t="t" r="r" b="b"/>
              <a:pathLst>
                <a:path w="34089" h="33974" extrusionOk="0">
                  <a:moveTo>
                    <a:pt x="17044" y="0"/>
                  </a:moveTo>
                  <a:cubicBezTo>
                    <a:pt x="16893" y="2"/>
                    <a:pt x="16750" y="60"/>
                    <a:pt x="16640" y="163"/>
                  </a:cubicBezTo>
                  <a:lnTo>
                    <a:pt x="12729" y="4075"/>
                  </a:lnTo>
                  <a:lnTo>
                    <a:pt x="12729" y="4070"/>
                  </a:lnTo>
                  <a:lnTo>
                    <a:pt x="10005" y="6793"/>
                  </a:lnTo>
                  <a:cubicBezTo>
                    <a:pt x="9890" y="6904"/>
                    <a:pt x="9742" y="6959"/>
                    <a:pt x="9595" y="6959"/>
                  </a:cubicBezTo>
                  <a:cubicBezTo>
                    <a:pt x="9444" y="6959"/>
                    <a:pt x="9293" y="6901"/>
                    <a:pt x="9178" y="6787"/>
                  </a:cubicBezTo>
                  <a:lnTo>
                    <a:pt x="9104" y="6713"/>
                  </a:lnTo>
                  <a:cubicBezTo>
                    <a:pt x="8874" y="6481"/>
                    <a:pt x="8660" y="6026"/>
                    <a:pt x="8625" y="5702"/>
                  </a:cubicBezTo>
                  <a:cubicBezTo>
                    <a:pt x="8625" y="5702"/>
                    <a:pt x="8539" y="4792"/>
                    <a:pt x="7976" y="4229"/>
                  </a:cubicBezTo>
                  <a:cubicBezTo>
                    <a:pt x="7478" y="3726"/>
                    <a:pt x="6821" y="3474"/>
                    <a:pt x="6165" y="3474"/>
                  </a:cubicBezTo>
                  <a:cubicBezTo>
                    <a:pt x="5524" y="3474"/>
                    <a:pt x="4883" y="3714"/>
                    <a:pt x="4388" y="4197"/>
                  </a:cubicBezTo>
                  <a:cubicBezTo>
                    <a:pt x="3384" y="5172"/>
                    <a:pt x="3354" y="6775"/>
                    <a:pt x="4322" y="7785"/>
                  </a:cubicBezTo>
                  <a:cubicBezTo>
                    <a:pt x="4884" y="8350"/>
                    <a:pt x="5795" y="8439"/>
                    <a:pt x="5795" y="8439"/>
                  </a:cubicBezTo>
                  <a:cubicBezTo>
                    <a:pt x="6118" y="8468"/>
                    <a:pt x="6573" y="8686"/>
                    <a:pt x="6804" y="8916"/>
                  </a:cubicBezTo>
                  <a:lnTo>
                    <a:pt x="6924" y="9033"/>
                  </a:lnTo>
                  <a:cubicBezTo>
                    <a:pt x="7153" y="9267"/>
                    <a:pt x="7153" y="9641"/>
                    <a:pt x="6924" y="9874"/>
                  </a:cubicBezTo>
                  <a:lnTo>
                    <a:pt x="3488" y="13310"/>
                  </a:lnTo>
                  <a:lnTo>
                    <a:pt x="310" y="16487"/>
                  </a:lnTo>
                  <a:lnTo>
                    <a:pt x="233" y="16566"/>
                  </a:lnTo>
                  <a:cubicBezTo>
                    <a:pt x="1" y="16798"/>
                    <a:pt x="1" y="17174"/>
                    <a:pt x="233" y="17405"/>
                  </a:cubicBezTo>
                  <a:lnTo>
                    <a:pt x="6926" y="24099"/>
                  </a:lnTo>
                  <a:cubicBezTo>
                    <a:pt x="7156" y="24332"/>
                    <a:pt x="7156" y="24706"/>
                    <a:pt x="6926" y="24938"/>
                  </a:cubicBezTo>
                  <a:lnTo>
                    <a:pt x="6919" y="24945"/>
                  </a:lnTo>
                  <a:cubicBezTo>
                    <a:pt x="6688" y="25177"/>
                    <a:pt x="6233" y="25391"/>
                    <a:pt x="5908" y="25420"/>
                  </a:cubicBezTo>
                  <a:cubicBezTo>
                    <a:pt x="5908" y="25420"/>
                    <a:pt x="4999" y="25511"/>
                    <a:pt x="4436" y="26074"/>
                  </a:cubicBezTo>
                  <a:cubicBezTo>
                    <a:pt x="3478" y="27047"/>
                    <a:pt x="3485" y="28613"/>
                    <a:pt x="4451" y="29579"/>
                  </a:cubicBezTo>
                  <a:cubicBezTo>
                    <a:pt x="4938" y="30065"/>
                    <a:pt x="5575" y="30309"/>
                    <a:pt x="6213" y="30309"/>
                  </a:cubicBezTo>
                  <a:cubicBezTo>
                    <a:pt x="6843" y="30309"/>
                    <a:pt x="7473" y="30072"/>
                    <a:pt x="7958" y="29596"/>
                  </a:cubicBezTo>
                  <a:cubicBezTo>
                    <a:pt x="8522" y="29031"/>
                    <a:pt x="8608" y="28125"/>
                    <a:pt x="8608" y="28125"/>
                  </a:cubicBezTo>
                  <a:cubicBezTo>
                    <a:pt x="8642" y="27797"/>
                    <a:pt x="8857" y="27341"/>
                    <a:pt x="9087" y="27111"/>
                  </a:cubicBezTo>
                  <a:lnTo>
                    <a:pt x="9090" y="27107"/>
                  </a:lnTo>
                  <a:cubicBezTo>
                    <a:pt x="9204" y="26996"/>
                    <a:pt x="9355" y="26934"/>
                    <a:pt x="9513" y="26934"/>
                  </a:cubicBezTo>
                  <a:cubicBezTo>
                    <a:pt x="9669" y="26934"/>
                    <a:pt x="9820" y="26996"/>
                    <a:pt x="9930" y="27107"/>
                  </a:cubicBezTo>
                  <a:lnTo>
                    <a:pt x="16623" y="33801"/>
                  </a:lnTo>
                  <a:cubicBezTo>
                    <a:pt x="16741" y="33916"/>
                    <a:pt x="16893" y="33973"/>
                    <a:pt x="17045" y="33973"/>
                  </a:cubicBezTo>
                  <a:cubicBezTo>
                    <a:pt x="17198" y="33973"/>
                    <a:pt x="17350" y="33916"/>
                    <a:pt x="17468" y="33801"/>
                  </a:cubicBezTo>
                  <a:lnTo>
                    <a:pt x="24161" y="27107"/>
                  </a:lnTo>
                  <a:cubicBezTo>
                    <a:pt x="24391" y="26874"/>
                    <a:pt x="24391" y="26500"/>
                    <a:pt x="24161" y="26266"/>
                  </a:cubicBezTo>
                  <a:lnTo>
                    <a:pt x="24082" y="26193"/>
                  </a:lnTo>
                  <a:cubicBezTo>
                    <a:pt x="23852" y="25963"/>
                    <a:pt x="23396" y="25746"/>
                    <a:pt x="23073" y="25714"/>
                  </a:cubicBezTo>
                  <a:cubicBezTo>
                    <a:pt x="23073" y="25714"/>
                    <a:pt x="22167" y="25628"/>
                    <a:pt x="21600" y="25063"/>
                  </a:cubicBezTo>
                  <a:cubicBezTo>
                    <a:pt x="20626" y="24092"/>
                    <a:pt x="20631" y="22513"/>
                    <a:pt x="21600" y="21541"/>
                  </a:cubicBezTo>
                  <a:cubicBezTo>
                    <a:pt x="22087" y="21055"/>
                    <a:pt x="22725" y="20812"/>
                    <a:pt x="23362" y="20812"/>
                  </a:cubicBezTo>
                  <a:cubicBezTo>
                    <a:pt x="24000" y="20812"/>
                    <a:pt x="24637" y="21055"/>
                    <a:pt x="25124" y="21541"/>
                  </a:cubicBezTo>
                  <a:cubicBezTo>
                    <a:pt x="25685" y="22104"/>
                    <a:pt x="25776" y="23016"/>
                    <a:pt x="25776" y="23016"/>
                  </a:cubicBezTo>
                  <a:cubicBezTo>
                    <a:pt x="25805" y="23338"/>
                    <a:pt x="26022" y="23793"/>
                    <a:pt x="26252" y="24025"/>
                  </a:cubicBezTo>
                  <a:lnTo>
                    <a:pt x="26325" y="24099"/>
                  </a:lnTo>
                  <a:cubicBezTo>
                    <a:pt x="26437" y="24209"/>
                    <a:pt x="26588" y="24270"/>
                    <a:pt x="26746" y="24270"/>
                  </a:cubicBezTo>
                  <a:cubicBezTo>
                    <a:pt x="26902" y="24270"/>
                    <a:pt x="27053" y="24209"/>
                    <a:pt x="27165" y="24099"/>
                  </a:cubicBezTo>
                  <a:lnTo>
                    <a:pt x="33858" y="17405"/>
                  </a:lnTo>
                  <a:cubicBezTo>
                    <a:pt x="34088" y="17172"/>
                    <a:pt x="34087" y="16798"/>
                    <a:pt x="33855" y="16566"/>
                  </a:cubicBezTo>
                  <a:lnTo>
                    <a:pt x="28225" y="10937"/>
                  </a:lnTo>
                  <a:lnTo>
                    <a:pt x="27163" y="9874"/>
                  </a:lnTo>
                  <a:cubicBezTo>
                    <a:pt x="27051" y="9763"/>
                    <a:pt x="26900" y="9701"/>
                    <a:pt x="26742" y="9701"/>
                  </a:cubicBezTo>
                  <a:cubicBezTo>
                    <a:pt x="26585" y="9701"/>
                    <a:pt x="26434" y="9763"/>
                    <a:pt x="26322" y="9874"/>
                  </a:cubicBezTo>
                  <a:lnTo>
                    <a:pt x="26252" y="9945"/>
                  </a:lnTo>
                  <a:cubicBezTo>
                    <a:pt x="26022" y="10176"/>
                    <a:pt x="25807" y="10631"/>
                    <a:pt x="25773" y="10959"/>
                  </a:cubicBezTo>
                  <a:cubicBezTo>
                    <a:pt x="25773" y="10959"/>
                    <a:pt x="25687" y="11865"/>
                    <a:pt x="25124" y="12430"/>
                  </a:cubicBezTo>
                  <a:cubicBezTo>
                    <a:pt x="24657" y="12897"/>
                    <a:pt x="24024" y="13159"/>
                    <a:pt x="23363" y="13159"/>
                  </a:cubicBezTo>
                  <a:cubicBezTo>
                    <a:pt x="23351" y="13159"/>
                    <a:pt x="23341" y="13156"/>
                    <a:pt x="23329" y="13156"/>
                  </a:cubicBezTo>
                  <a:cubicBezTo>
                    <a:pt x="23312" y="13156"/>
                    <a:pt x="23293" y="13161"/>
                    <a:pt x="23276" y="13161"/>
                  </a:cubicBezTo>
                  <a:cubicBezTo>
                    <a:pt x="22268" y="13161"/>
                    <a:pt x="21358" y="12553"/>
                    <a:pt x="20974" y="11623"/>
                  </a:cubicBezTo>
                  <a:cubicBezTo>
                    <a:pt x="20588" y="10691"/>
                    <a:pt x="20801" y="9620"/>
                    <a:pt x="21513" y="8908"/>
                  </a:cubicBezTo>
                  <a:cubicBezTo>
                    <a:pt x="22076" y="8345"/>
                    <a:pt x="22987" y="8257"/>
                    <a:pt x="22987" y="8257"/>
                  </a:cubicBezTo>
                  <a:cubicBezTo>
                    <a:pt x="23310" y="8228"/>
                    <a:pt x="23765" y="8010"/>
                    <a:pt x="23996" y="7779"/>
                  </a:cubicBezTo>
                  <a:lnTo>
                    <a:pt x="24117" y="7662"/>
                  </a:lnTo>
                  <a:cubicBezTo>
                    <a:pt x="24345" y="7432"/>
                    <a:pt x="24347" y="7063"/>
                    <a:pt x="24122" y="6831"/>
                  </a:cubicBezTo>
                  <a:lnTo>
                    <a:pt x="23358" y="6067"/>
                  </a:lnTo>
                  <a:lnTo>
                    <a:pt x="17464" y="174"/>
                  </a:lnTo>
                  <a:cubicBezTo>
                    <a:pt x="17353" y="64"/>
                    <a:pt x="17202" y="0"/>
                    <a:pt x="17044" y="0"/>
                  </a:cubicBezTo>
                  <a:close/>
                </a:path>
              </a:pathLst>
            </a:custGeom>
            <a:solidFill>
              <a:srgbClr val="A5B7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3728;p59"/>
            <p:cNvSpPr/>
            <p:nvPr/>
          </p:nvSpPr>
          <p:spPr>
            <a:xfrm>
              <a:off x="246070" y="1983826"/>
              <a:ext cx="408910" cy="407494"/>
            </a:xfrm>
            <a:custGeom>
              <a:avLst/>
              <a:gdLst/>
              <a:ahLst/>
              <a:cxnLst/>
              <a:rect l="l" t="t" r="r" b="b"/>
              <a:pathLst>
                <a:path w="34090" h="33972" extrusionOk="0">
                  <a:moveTo>
                    <a:pt x="17046" y="1"/>
                  </a:moveTo>
                  <a:cubicBezTo>
                    <a:pt x="16894" y="1"/>
                    <a:pt x="16742" y="59"/>
                    <a:pt x="16626" y="174"/>
                  </a:cubicBezTo>
                  <a:lnTo>
                    <a:pt x="9933" y="6868"/>
                  </a:lnTo>
                  <a:cubicBezTo>
                    <a:pt x="9821" y="6978"/>
                    <a:pt x="9670" y="7041"/>
                    <a:pt x="9512" y="7041"/>
                  </a:cubicBezTo>
                  <a:cubicBezTo>
                    <a:pt x="9354" y="7041"/>
                    <a:pt x="9203" y="6978"/>
                    <a:pt x="9094" y="6868"/>
                  </a:cubicBezTo>
                  <a:lnTo>
                    <a:pt x="9087" y="6861"/>
                  </a:lnTo>
                  <a:cubicBezTo>
                    <a:pt x="8857" y="6629"/>
                    <a:pt x="8642" y="6175"/>
                    <a:pt x="8611" y="5850"/>
                  </a:cubicBezTo>
                  <a:cubicBezTo>
                    <a:pt x="8611" y="5850"/>
                    <a:pt x="8522" y="4941"/>
                    <a:pt x="7959" y="4378"/>
                  </a:cubicBezTo>
                  <a:cubicBezTo>
                    <a:pt x="7469" y="3863"/>
                    <a:pt x="6813" y="3605"/>
                    <a:pt x="6156" y="3605"/>
                  </a:cubicBezTo>
                  <a:cubicBezTo>
                    <a:pt x="5520" y="3605"/>
                    <a:pt x="4883" y="3847"/>
                    <a:pt x="4396" y="4333"/>
                  </a:cubicBezTo>
                  <a:cubicBezTo>
                    <a:pt x="3407" y="5322"/>
                    <a:pt x="3425" y="6932"/>
                    <a:pt x="4435" y="7898"/>
                  </a:cubicBezTo>
                  <a:cubicBezTo>
                    <a:pt x="5002" y="8462"/>
                    <a:pt x="5908" y="8553"/>
                    <a:pt x="5908" y="8553"/>
                  </a:cubicBezTo>
                  <a:cubicBezTo>
                    <a:pt x="6232" y="8583"/>
                    <a:pt x="6687" y="8797"/>
                    <a:pt x="6919" y="9027"/>
                  </a:cubicBezTo>
                  <a:lnTo>
                    <a:pt x="6926" y="9034"/>
                  </a:lnTo>
                  <a:cubicBezTo>
                    <a:pt x="7156" y="9267"/>
                    <a:pt x="7156" y="9642"/>
                    <a:pt x="6926" y="9875"/>
                  </a:cubicBezTo>
                  <a:lnTo>
                    <a:pt x="232" y="16567"/>
                  </a:lnTo>
                  <a:cubicBezTo>
                    <a:pt x="1" y="16798"/>
                    <a:pt x="1" y="17174"/>
                    <a:pt x="232" y="17406"/>
                  </a:cubicBezTo>
                  <a:lnTo>
                    <a:pt x="6411" y="23585"/>
                  </a:lnTo>
                  <a:lnTo>
                    <a:pt x="6926" y="24100"/>
                  </a:lnTo>
                  <a:cubicBezTo>
                    <a:pt x="6969" y="24141"/>
                    <a:pt x="7020" y="24173"/>
                    <a:pt x="7073" y="24197"/>
                  </a:cubicBezTo>
                  <a:cubicBezTo>
                    <a:pt x="7158" y="24244"/>
                    <a:pt x="7250" y="24269"/>
                    <a:pt x="7345" y="24273"/>
                  </a:cubicBezTo>
                  <a:cubicBezTo>
                    <a:pt x="7503" y="24273"/>
                    <a:pt x="7654" y="24211"/>
                    <a:pt x="7765" y="24101"/>
                  </a:cubicBezTo>
                  <a:lnTo>
                    <a:pt x="7839" y="24027"/>
                  </a:lnTo>
                  <a:cubicBezTo>
                    <a:pt x="8069" y="23796"/>
                    <a:pt x="8283" y="23341"/>
                    <a:pt x="8318" y="23013"/>
                  </a:cubicBezTo>
                  <a:cubicBezTo>
                    <a:pt x="8318" y="23013"/>
                    <a:pt x="8405" y="22107"/>
                    <a:pt x="8967" y="21541"/>
                  </a:cubicBezTo>
                  <a:cubicBezTo>
                    <a:pt x="9183" y="21324"/>
                    <a:pt x="9437" y="21149"/>
                    <a:pt x="9717" y="21026"/>
                  </a:cubicBezTo>
                  <a:cubicBezTo>
                    <a:pt x="10047" y="20876"/>
                    <a:pt x="10396" y="20805"/>
                    <a:pt x="10740" y="20805"/>
                  </a:cubicBezTo>
                  <a:cubicBezTo>
                    <a:pt x="11539" y="20805"/>
                    <a:pt x="12316" y="21191"/>
                    <a:pt x="12792" y="21886"/>
                  </a:cubicBezTo>
                  <a:cubicBezTo>
                    <a:pt x="13474" y="22879"/>
                    <a:pt x="13347" y="24218"/>
                    <a:pt x="12490" y="25064"/>
                  </a:cubicBezTo>
                  <a:cubicBezTo>
                    <a:pt x="12119" y="25437"/>
                    <a:pt x="11599" y="25600"/>
                    <a:pt x="11289" y="25668"/>
                  </a:cubicBezTo>
                  <a:cubicBezTo>
                    <a:pt x="11157" y="25704"/>
                    <a:pt x="11023" y="25732"/>
                    <a:pt x="10887" y="25749"/>
                  </a:cubicBezTo>
                  <a:cubicBezTo>
                    <a:pt x="10830" y="25757"/>
                    <a:pt x="10775" y="25769"/>
                    <a:pt x="10722" y="25785"/>
                  </a:cubicBezTo>
                  <a:cubicBezTo>
                    <a:pt x="10456" y="25871"/>
                    <a:pt x="10173" y="26027"/>
                    <a:pt x="10008" y="26193"/>
                  </a:cubicBezTo>
                  <a:lnTo>
                    <a:pt x="9933" y="26265"/>
                  </a:lnTo>
                  <a:cubicBezTo>
                    <a:pt x="9699" y="26497"/>
                    <a:pt x="9699" y="26875"/>
                    <a:pt x="9933" y="27106"/>
                  </a:cubicBezTo>
                  <a:lnTo>
                    <a:pt x="11412" y="28584"/>
                  </a:lnTo>
                  <a:lnTo>
                    <a:pt x="16625" y="33798"/>
                  </a:lnTo>
                  <a:cubicBezTo>
                    <a:pt x="16736" y="33908"/>
                    <a:pt x="16887" y="33972"/>
                    <a:pt x="17043" y="33972"/>
                  </a:cubicBezTo>
                  <a:cubicBezTo>
                    <a:pt x="17198" y="33970"/>
                    <a:pt x="17347" y="33910"/>
                    <a:pt x="17459" y="33802"/>
                  </a:cubicBezTo>
                  <a:lnTo>
                    <a:pt x="20636" y="30627"/>
                  </a:lnTo>
                  <a:lnTo>
                    <a:pt x="24073" y="27189"/>
                  </a:lnTo>
                  <a:cubicBezTo>
                    <a:pt x="24300" y="26955"/>
                    <a:pt x="24300" y="26581"/>
                    <a:pt x="24073" y="26348"/>
                  </a:cubicBezTo>
                  <a:lnTo>
                    <a:pt x="23953" y="26231"/>
                  </a:lnTo>
                  <a:cubicBezTo>
                    <a:pt x="23722" y="26001"/>
                    <a:pt x="23267" y="25783"/>
                    <a:pt x="22942" y="25754"/>
                  </a:cubicBezTo>
                  <a:cubicBezTo>
                    <a:pt x="22942" y="25754"/>
                    <a:pt x="22033" y="25665"/>
                    <a:pt x="21470" y="25100"/>
                  </a:cubicBezTo>
                  <a:cubicBezTo>
                    <a:pt x="20528" y="24086"/>
                    <a:pt x="20569" y="22503"/>
                    <a:pt x="21561" y="21539"/>
                  </a:cubicBezTo>
                  <a:cubicBezTo>
                    <a:pt x="22056" y="21057"/>
                    <a:pt x="22698" y="20816"/>
                    <a:pt x="23340" y="20816"/>
                  </a:cubicBezTo>
                  <a:cubicBezTo>
                    <a:pt x="23985" y="20816"/>
                    <a:pt x="24629" y="21059"/>
                    <a:pt x="25125" y="21544"/>
                  </a:cubicBezTo>
                  <a:cubicBezTo>
                    <a:pt x="25687" y="22107"/>
                    <a:pt x="25774" y="23017"/>
                    <a:pt x="25774" y="23017"/>
                  </a:cubicBezTo>
                  <a:cubicBezTo>
                    <a:pt x="25807" y="23341"/>
                    <a:pt x="26021" y="23796"/>
                    <a:pt x="26253" y="24027"/>
                  </a:cubicBezTo>
                  <a:lnTo>
                    <a:pt x="26325" y="24101"/>
                  </a:lnTo>
                  <a:cubicBezTo>
                    <a:pt x="26441" y="24216"/>
                    <a:pt x="26592" y="24274"/>
                    <a:pt x="26744" y="24274"/>
                  </a:cubicBezTo>
                  <a:cubicBezTo>
                    <a:pt x="26891" y="24274"/>
                    <a:pt x="27038" y="24219"/>
                    <a:pt x="27152" y="24110"/>
                  </a:cubicBezTo>
                  <a:lnTo>
                    <a:pt x="29878" y="21384"/>
                  </a:lnTo>
                  <a:lnTo>
                    <a:pt x="33774" y="17487"/>
                  </a:lnTo>
                  <a:cubicBezTo>
                    <a:pt x="33779" y="17482"/>
                    <a:pt x="33786" y="17482"/>
                    <a:pt x="33791" y="17476"/>
                  </a:cubicBezTo>
                  <a:lnTo>
                    <a:pt x="33860" y="17408"/>
                  </a:lnTo>
                  <a:cubicBezTo>
                    <a:pt x="34090" y="17174"/>
                    <a:pt x="34090" y="16798"/>
                    <a:pt x="33860" y="16567"/>
                  </a:cubicBezTo>
                  <a:lnTo>
                    <a:pt x="27166" y="9875"/>
                  </a:lnTo>
                  <a:cubicBezTo>
                    <a:pt x="26934" y="9643"/>
                    <a:pt x="26934" y="9267"/>
                    <a:pt x="27166" y="9036"/>
                  </a:cubicBezTo>
                  <a:lnTo>
                    <a:pt x="27283" y="8914"/>
                  </a:lnTo>
                  <a:cubicBezTo>
                    <a:pt x="27513" y="8684"/>
                    <a:pt x="27973" y="8469"/>
                    <a:pt x="28297" y="8437"/>
                  </a:cubicBezTo>
                  <a:cubicBezTo>
                    <a:pt x="28297" y="8437"/>
                    <a:pt x="29203" y="8349"/>
                    <a:pt x="29770" y="7786"/>
                  </a:cubicBezTo>
                  <a:cubicBezTo>
                    <a:pt x="30769" y="6818"/>
                    <a:pt x="30782" y="5219"/>
                    <a:pt x="29799" y="4235"/>
                  </a:cubicBezTo>
                  <a:cubicBezTo>
                    <a:pt x="29311" y="3748"/>
                    <a:pt x="28674" y="3505"/>
                    <a:pt x="28036" y="3505"/>
                  </a:cubicBezTo>
                  <a:cubicBezTo>
                    <a:pt x="27385" y="3505"/>
                    <a:pt x="26735" y="3758"/>
                    <a:pt x="26246" y="4263"/>
                  </a:cubicBezTo>
                  <a:cubicBezTo>
                    <a:pt x="25685" y="4826"/>
                    <a:pt x="25594" y="5735"/>
                    <a:pt x="25594" y="5735"/>
                  </a:cubicBezTo>
                  <a:cubicBezTo>
                    <a:pt x="25563" y="6060"/>
                    <a:pt x="25350" y="6514"/>
                    <a:pt x="25119" y="6746"/>
                  </a:cubicBezTo>
                  <a:lnTo>
                    <a:pt x="24998" y="6866"/>
                  </a:lnTo>
                  <a:cubicBezTo>
                    <a:pt x="24883" y="6982"/>
                    <a:pt x="24731" y="7040"/>
                    <a:pt x="24579" y="7040"/>
                  </a:cubicBezTo>
                  <a:cubicBezTo>
                    <a:pt x="24427" y="7040"/>
                    <a:pt x="24275" y="6982"/>
                    <a:pt x="24159" y="6866"/>
                  </a:cubicBezTo>
                  <a:lnTo>
                    <a:pt x="17466" y="174"/>
                  </a:lnTo>
                  <a:cubicBezTo>
                    <a:pt x="17350" y="59"/>
                    <a:pt x="17198" y="1"/>
                    <a:pt x="17046" y="1"/>
                  </a:cubicBezTo>
                  <a:close/>
                </a:path>
              </a:pathLst>
            </a:custGeom>
            <a:solidFill>
              <a:srgbClr val="667E9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3729;p59"/>
            <p:cNvSpPr/>
            <p:nvPr/>
          </p:nvSpPr>
          <p:spPr>
            <a:xfrm flipH="1">
              <a:off x="659595" y="1983375"/>
              <a:ext cx="408862" cy="407494"/>
            </a:xfrm>
            <a:custGeom>
              <a:avLst/>
              <a:gdLst/>
              <a:ahLst/>
              <a:cxnLst/>
              <a:rect l="l" t="t" r="r" b="b"/>
              <a:pathLst>
                <a:path w="34086" h="33972" extrusionOk="0">
                  <a:moveTo>
                    <a:pt x="17043" y="1"/>
                  </a:moveTo>
                  <a:cubicBezTo>
                    <a:pt x="16887" y="1"/>
                    <a:pt x="16736" y="61"/>
                    <a:pt x="16624" y="172"/>
                  </a:cubicBezTo>
                  <a:lnTo>
                    <a:pt x="9932" y="6866"/>
                  </a:lnTo>
                  <a:cubicBezTo>
                    <a:pt x="9701" y="7099"/>
                    <a:pt x="9701" y="7475"/>
                    <a:pt x="9932" y="7709"/>
                  </a:cubicBezTo>
                  <a:lnTo>
                    <a:pt x="10003" y="7779"/>
                  </a:lnTo>
                  <a:cubicBezTo>
                    <a:pt x="10235" y="8009"/>
                    <a:pt x="10689" y="8223"/>
                    <a:pt x="11014" y="8254"/>
                  </a:cubicBezTo>
                  <a:cubicBezTo>
                    <a:pt x="11014" y="8254"/>
                    <a:pt x="11923" y="8345"/>
                    <a:pt x="12486" y="8907"/>
                  </a:cubicBezTo>
                  <a:cubicBezTo>
                    <a:pt x="13430" y="9883"/>
                    <a:pt x="13420" y="11436"/>
                    <a:pt x="12459" y="12397"/>
                  </a:cubicBezTo>
                  <a:cubicBezTo>
                    <a:pt x="11973" y="12885"/>
                    <a:pt x="11335" y="13129"/>
                    <a:pt x="10697" y="13129"/>
                  </a:cubicBezTo>
                  <a:cubicBezTo>
                    <a:pt x="10074" y="13129"/>
                    <a:pt x="9450" y="12896"/>
                    <a:pt x="8968" y="12430"/>
                  </a:cubicBezTo>
                  <a:cubicBezTo>
                    <a:pt x="8402" y="11864"/>
                    <a:pt x="8314" y="10958"/>
                    <a:pt x="8314" y="10958"/>
                  </a:cubicBezTo>
                  <a:cubicBezTo>
                    <a:pt x="8280" y="10633"/>
                    <a:pt x="8067" y="10178"/>
                    <a:pt x="7835" y="9948"/>
                  </a:cubicBezTo>
                  <a:lnTo>
                    <a:pt x="7765" y="9873"/>
                  </a:lnTo>
                  <a:cubicBezTo>
                    <a:pt x="7653" y="9763"/>
                    <a:pt x="7502" y="9701"/>
                    <a:pt x="7344" y="9699"/>
                  </a:cubicBezTo>
                  <a:cubicBezTo>
                    <a:pt x="7186" y="9699"/>
                    <a:pt x="7037" y="9763"/>
                    <a:pt x="6926" y="9873"/>
                  </a:cubicBezTo>
                  <a:lnTo>
                    <a:pt x="232" y="16566"/>
                  </a:lnTo>
                  <a:cubicBezTo>
                    <a:pt x="0" y="16800"/>
                    <a:pt x="0" y="17174"/>
                    <a:pt x="232" y="17406"/>
                  </a:cubicBezTo>
                  <a:lnTo>
                    <a:pt x="6170" y="23347"/>
                  </a:lnTo>
                  <a:lnTo>
                    <a:pt x="6167" y="23347"/>
                  </a:lnTo>
                  <a:lnTo>
                    <a:pt x="6929" y="24109"/>
                  </a:lnTo>
                  <a:cubicBezTo>
                    <a:pt x="7154" y="24343"/>
                    <a:pt x="7152" y="24712"/>
                    <a:pt x="6924" y="24942"/>
                  </a:cubicBezTo>
                  <a:lnTo>
                    <a:pt x="6805" y="25059"/>
                  </a:lnTo>
                  <a:cubicBezTo>
                    <a:pt x="6574" y="25290"/>
                    <a:pt x="6119" y="25508"/>
                    <a:pt x="5794" y="25537"/>
                  </a:cubicBezTo>
                  <a:cubicBezTo>
                    <a:pt x="5794" y="25537"/>
                    <a:pt x="4883" y="25625"/>
                    <a:pt x="4322" y="26188"/>
                  </a:cubicBezTo>
                  <a:cubicBezTo>
                    <a:pt x="3610" y="26900"/>
                    <a:pt x="3397" y="27971"/>
                    <a:pt x="3781" y="28903"/>
                  </a:cubicBezTo>
                  <a:cubicBezTo>
                    <a:pt x="4167" y="29833"/>
                    <a:pt x="5075" y="30441"/>
                    <a:pt x="6083" y="30441"/>
                  </a:cubicBezTo>
                  <a:cubicBezTo>
                    <a:pt x="6102" y="30441"/>
                    <a:pt x="6119" y="30436"/>
                    <a:pt x="6138" y="30436"/>
                  </a:cubicBezTo>
                  <a:cubicBezTo>
                    <a:pt x="6148" y="30436"/>
                    <a:pt x="6158" y="30437"/>
                    <a:pt x="6170" y="30437"/>
                  </a:cubicBezTo>
                  <a:cubicBezTo>
                    <a:pt x="6173" y="30437"/>
                    <a:pt x="6175" y="30437"/>
                    <a:pt x="6177" y="30437"/>
                  </a:cubicBezTo>
                  <a:cubicBezTo>
                    <a:pt x="6835" y="30437"/>
                    <a:pt x="7466" y="30175"/>
                    <a:pt x="7933" y="29710"/>
                  </a:cubicBezTo>
                  <a:cubicBezTo>
                    <a:pt x="8494" y="29145"/>
                    <a:pt x="8582" y="28239"/>
                    <a:pt x="8582" y="28239"/>
                  </a:cubicBezTo>
                  <a:cubicBezTo>
                    <a:pt x="8614" y="27911"/>
                    <a:pt x="8829" y="27456"/>
                    <a:pt x="9059" y="27225"/>
                  </a:cubicBezTo>
                  <a:lnTo>
                    <a:pt x="9129" y="27154"/>
                  </a:lnTo>
                  <a:cubicBezTo>
                    <a:pt x="9243" y="27043"/>
                    <a:pt x="9394" y="26981"/>
                    <a:pt x="9551" y="26981"/>
                  </a:cubicBezTo>
                  <a:cubicBezTo>
                    <a:pt x="9708" y="26981"/>
                    <a:pt x="9859" y="27043"/>
                    <a:pt x="9970" y="27154"/>
                  </a:cubicBezTo>
                  <a:lnTo>
                    <a:pt x="11033" y="28217"/>
                  </a:lnTo>
                  <a:lnTo>
                    <a:pt x="11033" y="28211"/>
                  </a:lnTo>
                  <a:lnTo>
                    <a:pt x="16621" y="33800"/>
                  </a:lnTo>
                  <a:cubicBezTo>
                    <a:pt x="16734" y="33909"/>
                    <a:pt x="16885" y="33971"/>
                    <a:pt x="17043" y="33971"/>
                  </a:cubicBezTo>
                  <a:cubicBezTo>
                    <a:pt x="17192" y="33970"/>
                    <a:pt x="17337" y="33913"/>
                    <a:pt x="17445" y="33810"/>
                  </a:cubicBezTo>
                  <a:cubicBezTo>
                    <a:pt x="17450" y="33805"/>
                    <a:pt x="17457" y="33803"/>
                    <a:pt x="17462" y="33800"/>
                  </a:cubicBezTo>
                  <a:lnTo>
                    <a:pt x="23088" y="28172"/>
                  </a:lnTo>
                  <a:lnTo>
                    <a:pt x="24154" y="27106"/>
                  </a:lnTo>
                  <a:cubicBezTo>
                    <a:pt x="24209" y="27053"/>
                    <a:pt x="24274" y="27010"/>
                    <a:pt x="24346" y="26981"/>
                  </a:cubicBezTo>
                  <a:cubicBezTo>
                    <a:pt x="24418" y="26951"/>
                    <a:pt x="24494" y="26937"/>
                    <a:pt x="24569" y="26937"/>
                  </a:cubicBezTo>
                  <a:cubicBezTo>
                    <a:pt x="24724" y="26937"/>
                    <a:pt x="24876" y="26998"/>
                    <a:pt x="24990" y="27113"/>
                  </a:cubicBezTo>
                  <a:lnTo>
                    <a:pt x="25063" y="27187"/>
                  </a:lnTo>
                  <a:cubicBezTo>
                    <a:pt x="25067" y="27190"/>
                    <a:pt x="25070" y="27195"/>
                    <a:pt x="25074" y="27199"/>
                  </a:cubicBezTo>
                  <a:cubicBezTo>
                    <a:pt x="25274" y="27444"/>
                    <a:pt x="25450" y="27834"/>
                    <a:pt x="25480" y="28124"/>
                  </a:cubicBezTo>
                  <a:cubicBezTo>
                    <a:pt x="25480" y="28124"/>
                    <a:pt x="25556" y="28865"/>
                    <a:pt x="25985" y="29423"/>
                  </a:cubicBezTo>
                  <a:cubicBezTo>
                    <a:pt x="26049" y="29516"/>
                    <a:pt x="26119" y="29603"/>
                    <a:pt x="26198" y="29684"/>
                  </a:cubicBezTo>
                  <a:cubicBezTo>
                    <a:pt x="26689" y="30182"/>
                    <a:pt x="27336" y="30431"/>
                    <a:pt x="27983" y="30431"/>
                  </a:cubicBezTo>
                  <a:cubicBezTo>
                    <a:pt x="28624" y="30431"/>
                    <a:pt x="29265" y="30187"/>
                    <a:pt x="29754" y="29698"/>
                  </a:cubicBezTo>
                  <a:cubicBezTo>
                    <a:pt x="30737" y="28716"/>
                    <a:pt x="30732" y="27120"/>
                    <a:pt x="29742" y="26143"/>
                  </a:cubicBezTo>
                  <a:cubicBezTo>
                    <a:pt x="29667" y="26069"/>
                    <a:pt x="29584" y="26001"/>
                    <a:pt x="29497" y="25941"/>
                  </a:cubicBezTo>
                  <a:cubicBezTo>
                    <a:pt x="28937" y="25500"/>
                    <a:pt x="28182" y="25421"/>
                    <a:pt x="28182" y="25421"/>
                  </a:cubicBezTo>
                  <a:cubicBezTo>
                    <a:pt x="27878" y="25392"/>
                    <a:pt x="27470" y="25203"/>
                    <a:pt x="27226" y="24990"/>
                  </a:cubicBezTo>
                  <a:lnTo>
                    <a:pt x="27168" y="24932"/>
                  </a:lnTo>
                  <a:cubicBezTo>
                    <a:pt x="26938" y="24703"/>
                    <a:pt x="26936" y="24331"/>
                    <a:pt x="27164" y="24099"/>
                  </a:cubicBezTo>
                  <a:lnTo>
                    <a:pt x="29146" y="22115"/>
                  </a:lnTo>
                  <a:lnTo>
                    <a:pt x="33856" y="17407"/>
                  </a:lnTo>
                  <a:cubicBezTo>
                    <a:pt x="33861" y="17402"/>
                    <a:pt x="33861" y="17397"/>
                    <a:pt x="33866" y="17392"/>
                  </a:cubicBezTo>
                  <a:cubicBezTo>
                    <a:pt x="34086" y="17160"/>
                    <a:pt x="34081" y="16795"/>
                    <a:pt x="33856" y="16566"/>
                  </a:cubicBezTo>
                  <a:lnTo>
                    <a:pt x="27162" y="9873"/>
                  </a:lnTo>
                  <a:cubicBezTo>
                    <a:pt x="27052" y="9764"/>
                    <a:pt x="26905" y="9701"/>
                    <a:pt x="26750" y="9701"/>
                  </a:cubicBezTo>
                  <a:cubicBezTo>
                    <a:pt x="26748" y="9701"/>
                    <a:pt x="26746" y="9701"/>
                    <a:pt x="26744" y="9701"/>
                  </a:cubicBezTo>
                  <a:cubicBezTo>
                    <a:pt x="26586" y="9701"/>
                    <a:pt x="26435" y="9763"/>
                    <a:pt x="26323" y="9873"/>
                  </a:cubicBezTo>
                  <a:lnTo>
                    <a:pt x="26249" y="9948"/>
                  </a:lnTo>
                  <a:cubicBezTo>
                    <a:pt x="26019" y="10178"/>
                    <a:pt x="25803" y="10635"/>
                    <a:pt x="25774" y="10961"/>
                  </a:cubicBezTo>
                  <a:cubicBezTo>
                    <a:pt x="25774" y="10961"/>
                    <a:pt x="25685" y="11869"/>
                    <a:pt x="25122" y="12434"/>
                  </a:cubicBezTo>
                  <a:cubicBezTo>
                    <a:pt x="24634" y="12928"/>
                    <a:pt x="23990" y="13175"/>
                    <a:pt x="23347" y="13175"/>
                  </a:cubicBezTo>
                  <a:cubicBezTo>
                    <a:pt x="22709" y="13175"/>
                    <a:pt x="22072" y="12932"/>
                    <a:pt x="21586" y="12446"/>
                  </a:cubicBezTo>
                  <a:cubicBezTo>
                    <a:pt x="20608" y="11467"/>
                    <a:pt x="20613" y="9881"/>
                    <a:pt x="21598" y="8910"/>
                  </a:cubicBezTo>
                  <a:cubicBezTo>
                    <a:pt x="22163" y="8347"/>
                    <a:pt x="23071" y="8258"/>
                    <a:pt x="23071" y="8258"/>
                  </a:cubicBezTo>
                  <a:cubicBezTo>
                    <a:pt x="23395" y="8227"/>
                    <a:pt x="23850" y="8014"/>
                    <a:pt x="24080" y="7782"/>
                  </a:cubicBezTo>
                  <a:lnTo>
                    <a:pt x="24159" y="7709"/>
                  </a:lnTo>
                  <a:cubicBezTo>
                    <a:pt x="24389" y="7475"/>
                    <a:pt x="24389" y="7099"/>
                    <a:pt x="24159" y="6866"/>
                  </a:cubicBezTo>
                  <a:lnTo>
                    <a:pt x="17465" y="172"/>
                  </a:lnTo>
                  <a:cubicBezTo>
                    <a:pt x="17352" y="63"/>
                    <a:pt x="17201" y="1"/>
                    <a:pt x="17043" y="1"/>
                  </a:cubicBezTo>
                  <a:close/>
                </a:path>
              </a:pathLst>
            </a:custGeom>
            <a:solidFill>
              <a:srgbClr val="CFD9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3730;p59"/>
            <p:cNvSpPr/>
            <p:nvPr/>
          </p:nvSpPr>
          <p:spPr>
            <a:xfrm flipH="1">
              <a:off x="451107" y="2189486"/>
              <a:ext cx="411261" cy="409845"/>
            </a:xfrm>
            <a:custGeom>
              <a:avLst/>
              <a:gdLst/>
              <a:ahLst/>
              <a:cxnLst/>
              <a:rect l="l" t="t" r="r" b="b"/>
              <a:pathLst>
                <a:path w="34286" h="34168" extrusionOk="0">
                  <a:moveTo>
                    <a:pt x="17145" y="1"/>
                  </a:moveTo>
                  <a:cubicBezTo>
                    <a:pt x="16992" y="1"/>
                    <a:pt x="16839" y="59"/>
                    <a:pt x="16722" y="176"/>
                  </a:cubicBezTo>
                  <a:lnTo>
                    <a:pt x="16686" y="210"/>
                  </a:lnTo>
                  <a:cubicBezTo>
                    <a:pt x="16681" y="215"/>
                    <a:pt x="16681" y="220"/>
                    <a:pt x="16676" y="225"/>
                  </a:cubicBezTo>
                  <a:lnTo>
                    <a:pt x="11966" y="4935"/>
                  </a:lnTo>
                  <a:lnTo>
                    <a:pt x="9984" y="6917"/>
                  </a:lnTo>
                  <a:cubicBezTo>
                    <a:pt x="9756" y="7149"/>
                    <a:pt x="9758" y="7521"/>
                    <a:pt x="9988" y="7751"/>
                  </a:cubicBezTo>
                  <a:lnTo>
                    <a:pt x="10048" y="7810"/>
                  </a:lnTo>
                  <a:cubicBezTo>
                    <a:pt x="10290" y="8021"/>
                    <a:pt x="10698" y="8211"/>
                    <a:pt x="11002" y="8239"/>
                  </a:cubicBezTo>
                  <a:cubicBezTo>
                    <a:pt x="11002" y="8239"/>
                    <a:pt x="11759" y="8319"/>
                    <a:pt x="12317" y="8760"/>
                  </a:cubicBezTo>
                  <a:cubicBezTo>
                    <a:pt x="12404" y="8821"/>
                    <a:pt x="12487" y="8887"/>
                    <a:pt x="12562" y="8963"/>
                  </a:cubicBezTo>
                  <a:cubicBezTo>
                    <a:pt x="13552" y="9938"/>
                    <a:pt x="13559" y="11536"/>
                    <a:pt x="12576" y="12516"/>
                  </a:cubicBezTo>
                  <a:cubicBezTo>
                    <a:pt x="12086" y="13006"/>
                    <a:pt x="11445" y="13250"/>
                    <a:pt x="10804" y="13250"/>
                  </a:cubicBezTo>
                  <a:cubicBezTo>
                    <a:pt x="10156" y="13250"/>
                    <a:pt x="9509" y="13001"/>
                    <a:pt x="9018" y="12502"/>
                  </a:cubicBezTo>
                  <a:cubicBezTo>
                    <a:pt x="8939" y="12421"/>
                    <a:pt x="8869" y="12335"/>
                    <a:pt x="8807" y="12241"/>
                  </a:cubicBezTo>
                  <a:cubicBezTo>
                    <a:pt x="8376" y="11683"/>
                    <a:pt x="8300" y="10944"/>
                    <a:pt x="8300" y="10944"/>
                  </a:cubicBezTo>
                  <a:cubicBezTo>
                    <a:pt x="8271" y="10652"/>
                    <a:pt x="8094" y="10264"/>
                    <a:pt x="7894" y="10017"/>
                  </a:cubicBezTo>
                  <a:cubicBezTo>
                    <a:pt x="7890" y="10013"/>
                    <a:pt x="7887" y="10008"/>
                    <a:pt x="7883" y="10005"/>
                  </a:cubicBezTo>
                  <a:lnTo>
                    <a:pt x="7810" y="9933"/>
                  </a:lnTo>
                  <a:cubicBezTo>
                    <a:pt x="7697" y="9818"/>
                    <a:pt x="7544" y="9756"/>
                    <a:pt x="7388" y="9756"/>
                  </a:cubicBezTo>
                  <a:cubicBezTo>
                    <a:pt x="7313" y="9756"/>
                    <a:pt x="7238" y="9770"/>
                    <a:pt x="7166" y="9799"/>
                  </a:cubicBezTo>
                  <a:cubicBezTo>
                    <a:pt x="7096" y="9828"/>
                    <a:pt x="7029" y="9871"/>
                    <a:pt x="6974" y="9924"/>
                  </a:cubicBezTo>
                  <a:lnTo>
                    <a:pt x="5908" y="10990"/>
                  </a:lnTo>
                  <a:lnTo>
                    <a:pt x="282" y="16618"/>
                  </a:lnTo>
                  <a:cubicBezTo>
                    <a:pt x="277" y="16623"/>
                    <a:pt x="270" y="16624"/>
                    <a:pt x="265" y="16628"/>
                  </a:cubicBezTo>
                  <a:lnTo>
                    <a:pt x="236" y="16662"/>
                  </a:lnTo>
                  <a:cubicBezTo>
                    <a:pt x="0" y="16896"/>
                    <a:pt x="0" y="17275"/>
                    <a:pt x="236" y="17510"/>
                  </a:cubicBezTo>
                  <a:lnTo>
                    <a:pt x="6965" y="24238"/>
                  </a:lnTo>
                  <a:cubicBezTo>
                    <a:pt x="7082" y="24355"/>
                    <a:pt x="7235" y="24414"/>
                    <a:pt x="7388" y="24414"/>
                  </a:cubicBezTo>
                  <a:cubicBezTo>
                    <a:pt x="7541" y="24414"/>
                    <a:pt x="7695" y="24355"/>
                    <a:pt x="7811" y="24238"/>
                  </a:cubicBezTo>
                  <a:lnTo>
                    <a:pt x="7882" y="24168"/>
                  </a:lnTo>
                  <a:cubicBezTo>
                    <a:pt x="8115" y="23932"/>
                    <a:pt x="8330" y="23478"/>
                    <a:pt x="8364" y="23150"/>
                  </a:cubicBezTo>
                  <a:cubicBezTo>
                    <a:pt x="8364" y="23150"/>
                    <a:pt x="8450" y="22237"/>
                    <a:pt x="9016" y="21669"/>
                  </a:cubicBezTo>
                  <a:cubicBezTo>
                    <a:pt x="9506" y="21169"/>
                    <a:pt x="10154" y="20919"/>
                    <a:pt x="10803" y="20919"/>
                  </a:cubicBezTo>
                  <a:cubicBezTo>
                    <a:pt x="11444" y="20919"/>
                    <a:pt x="12085" y="21163"/>
                    <a:pt x="12574" y="21653"/>
                  </a:cubicBezTo>
                  <a:cubicBezTo>
                    <a:pt x="13559" y="22637"/>
                    <a:pt x="13552" y="24236"/>
                    <a:pt x="12559" y="25211"/>
                  </a:cubicBezTo>
                  <a:cubicBezTo>
                    <a:pt x="11994" y="25777"/>
                    <a:pt x="11081" y="25867"/>
                    <a:pt x="11081" y="25867"/>
                  </a:cubicBezTo>
                  <a:cubicBezTo>
                    <a:pt x="10753" y="25898"/>
                    <a:pt x="10295" y="26116"/>
                    <a:pt x="10063" y="26346"/>
                  </a:cubicBezTo>
                  <a:lnTo>
                    <a:pt x="9989" y="26419"/>
                  </a:lnTo>
                  <a:cubicBezTo>
                    <a:pt x="9758" y="26653"/>
                    <a:pt x="9758" y="27030"/>
                    <a:pt x="9989" y="27264"/>
                  </a:cubicBezTo>
                  <a:lnTo>
                    <a:pt x="16722" y="33995"/>
                  </a:lnTo>
                  <a:cubicBezTo>
                    <a:pt x="16839" y="34110"/>
                    <a:pt x="16991" y="34168"/>
                    <a:pt x="17144" y="34168"/>
                  </a:cubicBezTo>
                  <a:cubicBezTo>
                    <a:pt x="17296" y="34168"/>
                    <a:pt x="17448" y="34110"/>
                    <a:pt x="17565" y="33995"/>
                  </a:cubicBezTo>
                  <a:lnTo>
                    <a:pt x="24296" y="27264"/>
                  </a:lnTo>
                  <a:cubicBezTo>
                    <a:pt x="24414" y="27148"/>
                    <a:pt x="24567" y="27090"/>
                    <a:pt x="24720" y="27090"/>
                  </a:cubicBezTo>
                  <a:cubicBezTo>
                    <a:pt x="24873" y="27090"/>
                    <a:pt x="25027" y="27148"/>
                    <a:pt x="25144" y="27264"/>
                  </a:cubicBezTo>
                  <a:lnTo>
                    <a:pt x="25264" y="27384"/>
                  </a:lnTo>
                  <a:cubicBezTo>
                    <a:pt x="25496" y="27619"/>
                    <a:pt x="25712" y="28077"/>
                    <a:pt x="25743" y="28402"/>
                  </a:cubicBezTo>
                  <a:cubicBezTo>
                    <a:pt x="25743" y="28402"/>
                    <a:pt x="25832" y="29315"/>
                    <a:pt x="26399" y="29883"/>
                  </a:cubicBezTo>
                  <a:cubicBezTo>
                    <a:pt x="26888" y="30368"/>
                    <a:pt x="27526" y="30611"/>
                    <a:pt x="28165" y="30611"/>
                  </a:cubicBezTo>
                  <a:cubicBezTo>
                    <a:pt x="28806" y="30611"/>
                    <a:pt x="29447" y="30366"/>
                    <a:pt x="29936" y="29878"/>
                  </a:cubicBezTo>
                  <a:cubicBezTo>
                    <a:pt x="30913" y="28901"/>
                    <a:pt x="30914" y="27319"/>
                    <a:pt x="29943" y="26340"/>
                  </a:cubicBezTo>
                  <a:lnTo>
                    <a:pt x="29943" y="26340"/>
                  </a:lnTo>
                  <a:lnTo>
                    <a:pt x="29943" y="26344"/>
                  </a:lnTo>
                  <a:cubicBezTo>
                    <a:pt x="29373" y="25774"/>
                    <a:pt x="28460" y="25688"/>
                    <a:pt x="28460" y="25688"/>
                  </a:cubicBezTo>
                  <a:cubicBezTo>
                    <a:pt x="28132" y="25654"/>
                    <a:pt x="27677" y="25439"/>
                    <a:pt x="27442" y="25206"/>
                  </a:cubicBezTo>
                  <a:lnTo>
                    <a:pt x="27322" y="25084"/>
                  </a:lnTo>
                  <a:cubicBezTo>
                    <a:pt x="27092" y="24851"/>
                    <a:pt x="27092" y="24475"/>
                    <a:pt x="27322" y="24241"/>
                  </a:cubicBezTo>
                  <a:lnTo>
                    <a:pt x="34054" y="17508"/>
                  </a:lnTo>
                  <a:cubicBezTo>
                    <a:pt x="34285" y="17275"/>
                    <a:pt x="34285" y="16897"/>
                    <a:pt x="34054" y="16664"/>
                  </a:cubicBezTo>
                  <a:lnTo>
                    <a:pt x="27322" y="9933"/>
                  </a:lnTo>
                  <a:cubicBezTo>
                    <a:pt x="27090" y="9698"/>
                    <a:pt x="27090" y="9320"/>
                    <a:pt x="27322" y="9085"/>
                  </a:cubicBezTo>
                  <a:lnTo>
                    <a:pt x="27327" y="9081"/>
                  </a:lnTo>
                  <a:cubicBezTo>
                    <a:pt x="27559" y="8848"/>
                    <a:pt x="28017" y="8635"/>
                    <a:pt x="28345" y="8601"/>
                  </a:cubicBezTo>
                  <a:cubicBezTo>
                    <a:pt x="28345" y="8601"/>
                    <a:pt x="29258" y="8515"/>
                    <a:pt x="29825" y="7947"/>
                  </a:cubicBezTo>
                  <a:cubicBezTo>
                    <a:pt x="30817" y="6972"/>
                    <a:pt x="30823" y="5372"/>
                    <a:pt x="29840" y="4389"/>
                  </a:cubicBezTo>
                  <a:cubicBezTo>
                    <a:pt x="29350" y="3899"/>
                    <a:pt x="28709" y="3655"/>
                    <a:pt x="28068" y="3655"/>
                  </a:cubicBezTo>
                  <a:cubicBezTo>
                    <a:pt x="27420" y="3655"/>
                    <a:pt x="26771" y="3905"/>
                    <a:pt x="26280" y="4404"/>
                  </a:cubicBezTo>
                  <a:cubicBezTo>
                    <a:pt x="25716" y="4969"/>
                    <a:pt x="25628" y="5887"/>
                    <a:pt x="25628" y="5887"/>
                  </a:cubicBezTo>
                  <a:cubicBezTo>
                    <a:pt x="25596" y="6210"/>
                    <a:pt x="25381" y="6670"/>
                    <a:pt x="25146" y="6903"/>
                  </a:cubicBezTo>
                  <a:lnTo>
                    <a:pt x="25144" y="6907"/>
                  </a:lnTo>
                  <a:cubicBezTo>
                    <a:pt x="25027" y="7023"/>
                    <a:pt x="24873" y="7081"/>
                    <a:pt x="24720" y="7081"/>
                  </a:cubicBezTo>
                  <a:cubicBezTo>
                    <a:pt x="24567" y="7081"/>
                    <a:pt x="24414" y="7023"/>
                    <a:pt x="24296" y="6907"/>
                  </a:cubicBezTo>
                  <a:lnTo>
                    <a:pt x="17567" y="176"/>
                  </a:lnTo>
                  <a:cubicBezTo>
                    <a:pt x="17450" y="59"/>
                    <a:pt x="17297" y="1"/>
                    <a:pt x="17145" y="1"/>
                  </a:cubicBezTo>
                  <a:close/>
                </a:path>
              </a:pathLst>
            </a:custGeom>
            <a:solidFill>
              <a:srgbClr val="DBE3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69350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graphicFrame>
        <p:nvGraphicFramePr>
          <p:cNvPr id="7" name="Google Shape;399;p20"/>
          <p:cNvGraphicFramePr/>
          <p:nvPr>
            <p:extLst>
              <p:ext uri="{D42A27DB-BD31-4B8C-83A1-F6EECF244321}">
                <p14:modId xmlns:p14="http://schemas.microsoft.com/office/powerpoint/2010/main" val="646789772"/>
              </p:ext>
            </p:extLst>
          </p:nvPr>
        </p:nvGraphicFramePr>
        <p:xfrm>
          <a:off x="203435" y="217251"/>
          <a:ext cx="8731762" cy="4678728"/>
        </p:xfrm>
        <a:graphic>
          <a:graphicData uri="http://schemas.openxmlformats.org/drawingml/2006/table">
            <a:tbl>
              <a:tblPr firstRow="1" bandRow="1">
                <a:noFill/>
              </a:tblPr>
              <a:tblGrid>
                <a:gridCol w="2867681">
                  <a:extLst>
                    <a:ext uri="{9D8B030D-6E8A-4147-A177-3AD203B41FA5}">
                      <a16:colId xmlns:a16="http://schemas.microsoft.com/office/drawing/2014/main" val="20000"/>
                    </a:ext>
                  </a:extLst>
                </a:gridCol>
                <a:gridCol w="806306">
                  <a:extLst>
                    <a:ext uri="{9D8B030D-6E8A-4147-A177-3AD203B41FA5}">
                      <a16:colId xmlns:a16="http://schemas.microsoft.com/office/drawing/2014/main" val="20001"/>
                    </a:ext>
                  </a:extLst>
                </a:gridCol>
                <a:gridCol w="934875">
                  <a:extLst>
                    <a:ext uri="{9D8B030D-6E8A-4147-A177-3AD203B41FA5}">
                      <a16:colId xmlns:a16="http://schemas.microsoft.com/office/drawing/2014/main" val="20002"/>
                    </a:ext>
                  </a:extLst>
                </a:gridCol>
                <a:gridCol w="4122900">
                  <a:extLst>
                    <a:ext uri="{9D8B030D-6E8A-4147-A177-3AD203B41FA5}">
                      <a16:colId xmlns:a16="http://schemas.microsoft.com/office/drawing/2014/main" val="20003"/>
                    </a:ext>
                  </a:extLst>
                </a:gridCol>
              </a:tblGrid>
              <a:tr h="525788">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err="1">
                          <a:solidFill>
                            <a:schemeClr val="accent5"/>
                          </a:solidFill>
                          <a:latin typeface="Times New Roman" panose="02020603050405020304" pitchFamily="18" charset="0"/>
                          <a:ea typeface="Cambria"/>
                          <a:cs typeface="Times New Roman" panose="02020603050405020304" pitchFamily="18" charset="0"/>
                          <a:sym typeface="Cambria"/>
                        </a:rPr>
                        <a:t>Yêu</a:t>
                      </a:r>
                      <a:r>
                        <a:rPr lang="en-US" sz="2000" u="none" strike="noStrike" cap="none" dirty="0">
                          <a:solidFill>
                            <a:schemeClr val="accent5"/>
                          </a:solidFill>
                          <a:latin typeface="Times New Roman" panose="02020603050405020304" pitchFamily="18" charset="0"/>
                          <a:ea typeface="Cambria"/>
                          <a:cs typeface="Times New Roman" panose="02020603050405020304" pitchFamily="18" charset="0"/>
                          <a:sym typeface="Cambria"/>
                        </a:rPr>
                        <a:t> </a:t>
                      </a:r>
                      <a:r>
                        <a:rPr lang="en-US" sz="2000" u="none" strike="noStrike" cap="none" dirty="0" err="1">
                          <a:solidFill>
                            <a:schemeClr val="accent5"/>
                          </a:solidFill>
                          <a:latin typeface="Times New Roman" panose="02020603050405020304" pitchFamily="18" charset="0"/>
                          <a:ea typeface="Cambria"/>
                          <a:cs typeface="Times New Roman" panose="02020603050405020304" pitchFamily="18" charset="0"/>
                          <a:sym typeface="Cambria"/>
                        </a:rPr>
                        <a:t>cầu</a:t>
                      </a:r>
                      <a:endParaRPr sz="2000" u="none" strike="noStrike" cap="none" dirty="0">
                        <a:solidFill>
                          <a:schemeClr val="accent5"/>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accent5"/>
                          </a:solidFill>
                          <a:latin typeface="Times New Roman" panose="02020603050405020304" pitchFamily="18" charset="0"/>
                          <a:ea typeface="Cambria"/>
                          <a:cs typeface="Times New Roman" panose="02020603050405020304" pitchFamily="18" charset="0"/>
                          <a:sym typeface="Cambria"/>
                        </a:rPr>
                        <a:t>Đạt</a:t>
                      </a:r>
                      <a:endParaRPr sz="2000" u="none" strike="noStrike" cap="none">
                        <a:solidFill>
                          <a:schemeClr val="accent5"/>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a:solidFill>
                            <a:schemeClr val="accent5"/>
                          </a:solidFill>
                          <a:latin typeface="Times New Roman" panose="02020603050405020304" pitchFamily="18" charset="0"/>
                          <a:ea typeface="Cambria"/>
                          <a:cs typeface="Times New Roman" panose="02020603050405020304" pitchFamily="18" charset="0"/>
                          <a:sym typeface="Cambria"/>
                        </a:rPr>
                        <a:t>Không đạt</a:t>
                      </a:r>
                      <a:endParaRPr sz="2000" u="none" strike="noStrike" cap="none">
                        <a:solidFill>
                          <a:schemeClr val="accent5"/>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1">
                        <a:lumMod val="75000"/>
                        <a:lumOff val="25000"/>
                      </a:schemeClr>
                    </a:solidFill>
                  </a:tcPr>
                </a:tc>
                <a:tc>
                  <a:txBody>
                    <a:bodyPr/>
                    <a:lstStyle/>
                    <a:p>
                      <a:pPr marL="0" marR="0" lvl="0" indent="0" algn="ctr" rtl="0">
                        <a:lnSpc>
                          <a:spcPct val="100000"/>
                        </a:lnSpc>
                        <a:spcBef>
                          <a:spcPts val="0"/>
                        </a:spcBef>
                        <a:spcAft>
                          <a:spcPts val="0"/>
                        </a:spcAft>
                        <a:buClr>
                          <a:srgbClr val="000000"/>
                        </a:buClr>
                        <a:buSzPts val="2000"/>
                        <a:buFont typeface="Arial"/>
                        <a:buNone/>
                      </a:pPr>
                      <a:r>
                        <a:rPr lang="en-US" sz="2000" u="none" strike="noStrike" cap="none" dirty="0" err="1">
                          <a:solidFill>
                            <a:schemeClr val="accent5"/>
                          </a:solidFill>
                          <a:latin typeface="Times New Roman" panose="02020603050405020304" pitchFamily="18" charset="0"/>
                          <a:ea typeface="Cambria"/>
                          <a:cs typeface="Times New Roman" panose="02020603050405020304" pitchFamily="18" charset="0"/>
                          <a:sym typeface="Cambria"/>
                        </a:rPr>
                        <a:t>Gợi</a:t>
                      </a:r>
                      <a:r>
                        <a:rPr lang="en-US" sz="2000" u="none" strike="noStrike" cap="none" dirty="0">
                          <a:solidFill>
                            <a:schemeClr val="accent5"/>
                          </a:solidFill>
                          <a:latin typeface="Times New Roman" panose="02020603050405020304" pitchFamily="18" charset="0"/>
                          <a:ea typeface="Cambria"/>
                          <a:cs typeface="Times New Roman" panose="02020603050405020304" pitchFamily="18" charset="0"/>
                          <a:sym typeface="Cambria"/>
                        </a:rPr>
                        <a:t> ý </a:t>
                      </a:r>
                      <a:r>
                        <a:rPr lang="en-US" sz="2000" u="none" strike="noStrike" cap="none" dirty="0" err="1">
                          <a:solidFill>
                            <a:schemeClr val="accent5"/>
                          </a:solidFill>
                          <a:latin typeface="Times New Roman" panose="02020603050405020304" pitchFamily="18" charset="0"/>
                          <a:ea typeface="Cambria"/>
                          <a:cs typeface="Times New Roman" panose="02020603050405020304" pitchFamily="18" charset="0"/>
                          <a:sym typeface="Cambria"/>
                        </a:rPr>
                        <a:t>chỉnh</a:t>
                      </a:r>
                      <a:r>
                        <a:rPr lang="en-US" sz="2000" u="none" strike="noStrike" cap="none" dirty="0">
                          <a:solidFill>
                            <a:schemeClr val="accent5"/>
                          </a:solidFill>
                          <a:latin typeface="Times New Roman" panose="02020603050405020304" pitchFamily="18" charset="0"/>
                          <a:ea typeface="Cambria"/>
                          <a:cs typeface="Times New Roman" panose="02020603050405020304" pitchFamily="18" charset="0"/>
                          <a:sym typeface="Cambria"/>
                        </a:rPr>
                        <a:t> </a:t>
                      </a:r>
                      <a:r>
                        <a:rPr lang="en-US" sz="2000" u="none" strike="noStrike" cap="none" dirty="0" err="1">
                          <a:solidFill>
                            <a:schemeClr val="accent5"/>
                          </a:solidFill>
                          <a:latin typeface="Times New Roman" panose="02020603050405020304" pitchFamily="18" charset="0"/>
                          <a:ea typeface="Cambria"/>
                          <a:cs typeface="Times New Roman" panose="02020603050405020304" pitchFamily="18" charset="0"/>
                          <a:sym typeface="Cambria"/>
                        </a:rPr>
                        <a:t>sửa</a:t>
                      </a:r>
                      <a:endParaRPr sz="2000" u="none" strike="noStrike" cap="none" dirty="0">
                        <a:solidFill>
                          <a:schemeClr val="accent5"/>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tx1">
                        <a:lumMod val="75000"/>
                        <a:lumOff val="25000"/>
                      </a:schemeClr>
                    </a:solidFill>
                  </a:tcPr>
                </a:tc>
                <a:extLst>
                  <a:ext uri="{0D108BD9-81ED-4DB2-BD59-A6C34878D82A}">
                    <a16:rowId xmlns:a16="http://schemas.microsoft.com/office/drawing/2014/main" val="10000"/>
                  </a:ext>
                </a:extLst>
              </a:tr>
              <a:tr h="525788">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Giới thiệu được nhân vật và sự việc liên quan đến nhân vật</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Đọc lại phần Mở bài để đảm bảo đúng yêu cầu đề ra.</a:t>
                      </a:r>
                      <a:endParaRPr sz="1200" u="none" strike="noStrike" cap="none">
                        <a:solidFill>
                          <a:schemeClr val="tx1"/>
                        </a:solidFill>
                        <a:latin typeface="Times New Roman" panose="02020603050405020304" pitchFamily="18" charset="0"/>
                        <a:cs typeface="Times New Roman" panose="02020603050405020304" pitchFamily="18" charset="0"/>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1"/>
                  </a:ext>
                </a:extLst>
              </a:tr>
              <a:tr h="525788">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Cung cấp được thông tin về sự việc mà bài viết nói tới.</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Kiểm tra độ xác thực của thông tin và chỉnh sửa nếu có sai sót.</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2"/>
                  </a:ext>
                </a:extLst>
              </a:tr>
              <a:tr h="982988">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Trình bày được diễn biến của sự việc. Có sử dụng yếu tố miêu tả trong khi kể. Nêu được ý nghĩa của sự việc được nói tới.</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Lưu ý về trình tự của sự việc được kể. Sắp xếp sự việc theo trật tự trước sau. Bổ sung nếu thấy yếu tố miêu tả và phần nêu ý nghĩa của sự việc.</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3"/>
                  </a:ext>
                </a:extLst>
              </a:tr>
              <a:tr h="754388">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Nêu được suy nghĩ, ấn tượng của người viết về sự việc được nói tới.</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Đánh dấu những từ ngữ thể hiện suy nghĩ, ấn tượng trước sự việc. Nếu chưa có hoặc chưa đủ thì cần bổ sung.</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4"/>
                  </a:ext>
                </a:extLst>
              </a:tr>
              <a:tr h="982988">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a:solidFill>
                            <a:schemeClr val="tx1"/>
                          </a:solidFill>
                          <a:latin typeface="Times New Roman" panose="02020603050405020304" pitchFamily="18" charset="0"/>
                          <a:ea typeface="Cambria"/>
                          <a:cs typeface="Times New Roman" panose="02020603050405020304" pitchFamily="18" charset="0"/>
                          <a:sym typeface="Cambria"/>
                        </a:rPr>
                        <a:t>Đảm bảo yêu cầu về chính tả, diễn đạt (dung từ, đặt câu, sử dụng từ ngữ liên kết câu và liên kết đoạn văn…)</a:t>
                      </a: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endParaRPr sz="1600" u="none" strike="noStrike" cap="none">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tc>
                  <a:txBody>
                    <a:bodyPr/>
                    <a:lstStyle/>
                    <a:p>
                      <a:pPr marL="0" marR="0" lvl="0" indent="0" algn="l" rtl="0">
                        <a:lnSpc>
                          <a:spcPct val="100000"/>
                        </a:lnSpc>
                        <a:spcBef>
                          <a:spcPts val="0"/>
                        </a:spcBef>
                        <a:spcAft>
                          <a:spcPts val="0"/>
                        </a:spcAft>
                        <a:buClr>
                          <a:srgbClr val="000000"/>
                        </a:buClr>
                        <a:buSzPts val="2000"/>
                        <a:buFont typeface="Arial"/>
                        <a:buNone/>
                      </a:pP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Rà</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soát</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lỗi</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chính</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tả</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dung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từ</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đặt</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câu</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liên</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kết</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giữa</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các</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câu</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trong</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đoạn</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văn</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giữa</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các</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đoạn</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văn</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trong</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viết</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chỉnh</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sửa</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nếu</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phát</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hiện</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1600" u="none" strike="noStrike" cap="none" dirty="0" err="1">
                          <a:solidFill>
                            <a:schemeClr val="tx1"/>
                          </a:solidFill>
                          <a:latin typeface="Times New Roman" panose="02020603050405020304" pitchFamily="18" charset="0"/>
                          <a:ea typeface="Cambria"/>
                          <a:cs typeface="Times New Roman" panose="02020603050405020304" pitchFamily="18" charset="0"/>
                          <a:sym typeface="Cambria"/>
                        </a:rPr>
                        <a:t>lỗi</a:t>
                      </a:r>
                      <a:r>
                        <a:rPr lang="en-US"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rPr>
                        <a:t>.</a:t>
                      </a:r>
                      <a:endParaRPr sz="1600" u="none" strike="noStrike" cap="none" dirty="0">
                        <a:solidFill>
                          <a:schemeClr val="tx1"/>
                        </a:solidFill>
                        <a:latin typeface="Times New Roman" panose="02020603050405020304" pitchFamily="18" charset="0"/>
                        <a:ea typeface="Cambria"/>
                        <a:cs typeface="Times New Roman" panose="02020603050405020304" pitchFamily="18" charset="0"/>
                        <a:sym typeface="Cambria"/>
                      </a:endParaRPr>
                    </a:p>
                  </a:txBody>
                  <a:tcPr marL="68588" marR="68588" marT="34294" marB="34294">
                    <a:lnL w="12700" cap="flat" cmpd="sng">
                      <a:solidFill>
                        <a:schemeClr val="dk1"/>
                      </a:solidFill>
                      <a:prstDash val="solid"/>
                      <a:round/>
                      <a:headEnd type="none" w="sm" len="sm"/>
                      <a:tailEnd type="none" w="sm" len="sm"/>
                    </a:lnL>
                    <a:lnR w="12700" cap="flat" cmpd="sng">
                      <a:solidFill>
                        <a:schemeClr val="dk1"/>
                      </a:solidFill>
                      <a:prstDash val="solid"/>
                      <a:round/>
                      <a:headEnd type="none" w="sm" len="sm"/>
                      <a:tailEnd type="none" w="sm" len="sm"/>
                    </a:lnR>
                    <a:lnT w="12700" cap="flat" cmpd="sng">
                      <a:solidFill>
                        <a:schemeClr val="dk1"/>
                      </a:solidFill>
                      <a:prstDash val="solid"/>
                      <a:round/>
                      <a:headEnd type="none" w="sm" len="sm"/>
                      <a:tailEnd type="none" w="sm" len="sm"/>
                    </a:lnT>
                    <a:lnB w="12700" cap="flat" cmpd="sng">
                      <a:solidFill>
                        <a:schemeClr val="dk1"/>
                      </a:solidFill>
                      <a:prstDash val="solid"/>
                      <a:round/>
                      <a:headEnd type="none" w="sm" len="sm"/>
                      <a:tailEnd type="none" w="sm" len="sm"/>
                    </a:lnB>
                    <a:solidFill>
                      <a:schemeClr val="accent5"/>
                    </a:solidFill>
                  </a:tcPr>
                </a:tc>
                <a:extLst>
                  <a:ext uri="{0D108BD9-81ED-4DB2-BD59-A6C34878D82A}">
                    <a16:rowId xmlns:a16="http://schemas.microsoft.com/office/drawing/2014/main" val="10005"/>
                  </a:ext>
                </a:extLst>
              </a:tr>
            </a:tbl>
          </a:graphicData>
        </a:graphic>
      </p:graphicFrame>
      <p:sp>
        <p:nvSpPr>
          <p:cNvPr id="8" name="Google Shape;400;p20"/>
          <p:cNvSpPr/>
          <p:nvPr/>
        </p:nvSpPr>
        <p:spPr>
          <a:xfrm>
            <a:off x="3281363" y="960955"/>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9" name="Google Shape;401;p20"/>
          <p:cNvSpPr/>
          <p:nvPr/>
        </p:nvSpPr>
        <p:spPr>
          <a:xfrm>
            <a:off x="4168517" y="1516032"/>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0" name="Google Shape;402;p20"/>
          <p:cNvSpPr/>
          <p:nvPr/>
        </p:nvSpPr>
        <p:spPr>
          <a:xfrm>
            <a:off x="4168517" y="960955"/>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1" name="Google Shape;403;p20"/>
          <p:cNvSpPr/>
          <p:nvPr/>
        </p:nvSpPr>
        <p:spPr>
          <a:xfrm>
            <a:off x="3281363" y="1516032"/>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2" name="Google Shape;404;p20"/>
          <p:cNvSpPr/>
          <p:nvPr/>
        </p:nvSpPr>
        <p:spPr>
          <a:xfrm>
            <a:off x="4168517" y="2337902"/>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3" name="Google Shape;405;p20"/>
          <p:cNvSpPr/>
          <p:nvPr/>
        </p:nvSpPr>
        <p:spPr>
          <a:xfrm>
            <a:off x="3281363" y="2337902"/>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4" name="Google Shape;406;p20"/>
          <p:cNvSpPr/>
          <p:nvPr/>
        </p:nvSpPr>
        <p:spPr>
          <a:xfrm>
            <a:off x="4168517" y="3241289"/>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5" name="Google Shape;407;p20"/>
          <p:cNvSpPr/>
          <p:nvPr/>
        </p:nvSpPr>
        <p:spPr>
          <a:xfrm>
            <a:off x="3281363" y="3249512"/>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6" name="Google Shape;408;p20"/>
          <p:cNvSpPr/>
          <p:nvPr/>
        </p:nvSpPr>
        <p:spPr>
          <a:xfrm>
            <a:off x="4168517" y="4152899"/>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
        <p:nvSpPr>
          <p:cNvPr id="17" name="Google Shape;409;p20"/>
          <p:cNvSpPr/>
          <p:nvPr/>
        </p:nvSpPr>
        <p:spPr>
          <a:xfrm>
            <a:off x="3281363" y="4152899"/>
            <a:ext cx="390525" cy="361950"/>
          </a:xfrm>
          <a:prstGeom prst="rect">
            <a:avLst/>
          </a:prstGeom>
          <a:solidFill>
            <a:schemeClr val="lt1"/>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buSzPts val="1800"/>
            </a:pPr>
            <a:endParaRPr sz="1350">
              <a:solidFill>
                <a:srgbClr val="FFFFFF"/>
              </a:solidFill>
              <a:latin typeface="Cambria"/>
              <a:ea typeface="Cambria"/>
              <a:cs typeface="Cambria"/>
              <a:sym typeface="Cambria"/>
            </a:endParaRPr>
          </a:p>
        </p:txBody>
      </p:sp>
    </p:spTree>
    <p:extLst>
      <p:ext uri="{BB962C8B-B14F-4D97-AF65-F5344CB8AC3E}">
        <p14:creationId xmlns:p14="http://schemas.microsoft.com/office/powerpoint/2010/main" val="20953054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0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childTnLst>
                                </p:cTn>
                              </p:par>
                              <p:par>
                                <p:cTn id="20" presetID="10"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childTnLst>
                                </p:cTn>
                              </p:par>
                              <p:par>
                                <p:cTn id="23" presetID="10"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childTnLst>
                                </p:cTn>
                              </p:par>
                              <p:par>
                                <p:cTn id="26" presetID="10" presetClass="entr" presetSubtype="0" fill="hold"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par>
                                <p:cTn id="29" presetID="10"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childTnLst>
                                </p:cTn>
                              </p:par>
                              <p:par>
                                <p:cTn id="32" presetID="10" presetClass="entr" presetSubtype="0" fill="hold"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0965" y="503957"/>
            <a:ext cx="4724809" cy="1176630"/>
          </a:xfrm>
          <a:prstGeom prst="rect">
            <a:avLst/>
          </a:prstGeom>
        </p:spPr>
      </p:pic>
      <p:sp>
        <p:nvSpPr>
          <p:cNvPr id="5" name="Rectangle 4"/>
          <p:cNvSpPr/>
          <p:nvPr/>
        </p:nvSpPr>
        <p:spPr>
          <a:xfrm>
            <a:off x="1191802" y="1296135"/>
            <a:ext cx="7048071" cy="3170099"/>
          </a:xfrm>
          <a:prstGeom prst="rect">
            <a:avLst/>
          </a:prstGeom>
        </p:spPr>
        <p:txBody>
          <a:bodyPr wrap="square">
            <a:spAutoFit/>
          </a:bodyPr>
          <a:lstStyle/>
          <a:p>
            <a:pPr algn="just"/>
            <a:r>
              <a:rPr lang="en-US" sz="2000" dirty="0">
                <a:solidFill>
                  <a:schemeClr val="tx1"/>
                </a:solidFill>
                <a:latin typeface="+mj-lt"/>
              </a:rPr>
              <a:t>       </a:t>
            </a:r>
            <a:r>
              <a:rPr lang="vi-VN" sz="2000" dirty="0">
                <a:solidFill>
                  <a:schemeClr val="tx1"/>
                </a:solidFill>
                <a:latin typeface="+mj-lt"/>
              </a:rPr>
              <a:t>Dân tộc Việt Nam trong quá khứ và hiện tại luôn rất anh hùng, dũng cảm, kiên trung xây dựng và bảo vệ đất nước. Có rất nhiều những tấm gương người anh hùng đã không tiếc máu xương để bảo vệ độc lập, tự do cho dân tộc. Anh Kim Đồng là một người như vậy.</a:t>
            </a:r>
          </a:p>
          <a:p>
            <a:pPr algn="just"/>
            <a:r>
              <a:rPr lang="en-US" sz="2000" dirty="0">
                <a:solidFill>
                  <a:schemeClr val="tx1"/>
                </a:solidFill>
                <a:latin typeface="+mj-lt"/>
              </a:rPr>
              <a:t>     </a:t>
            </a:r>
            <a:r>
              <a:rPr lang="vi-VN" sz="2000" dirty="0">
                <a:solidFill>
                  <a:schemeClr val="tx1"/>
                </a:solidFill>
                <a:latin typeface="+mj-lt"/>
              </a:rPr>
              <a:t>Kim Đồng là một người dân tộc Tày. Cha mất sớm, anh sống cùng mẹ - một người phụ nữ đảm đang nhưng ốm yếu. Từ nhỏ, Kim Đồng đã dũng cảm, quyết đoán, mạnh mẽ, có tinh thần yêu nước, căm thù giặc.Tuy tuổi còn nhỏ nhưng anh rất hăng hái làm nhiệm vụ giao liên, đưa đón Việt Minh và chuyển thư từ. </a:t>
            </a:r>
          </a:p>
        </p:txBody>
      </p:sp>
    </p:spTree>
    <p:extLst>
      <p:ext uri="{BB962C8B-B14F-4D97-AF65-F5344CB8AC3E}">
        <p14:creationId xmlns:p14="http://schemas.microsoft.com/office/powerpoint/2010/main" val="2099039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0965" y="503957"/>
            <a:ext cx="4724809" cy="1176630"/>
          </a:xfrm>
          <a:prstGeom prst="rect">
            <a:avLst/>
          </a:prstGeom>
        </p:spPr>
      </p:pic>
      <p:sp>
        <p:nvSpPr>
          <p:cNvPr id="5" name="Rectangle 4"/>
          <p:cNvSpPr/>
          <p:nvPr/>
        </p:nvSpPr>
        <p:spPr>
          <a:xfrm>
            <a:off x="1191802" y="1652622"/>
            <a:ext cx="4489807" cy="2862322"/>
          </a:xfrm>
          <a:prstGeom prst="rect">
            <a:avLst/>
          </a:prstGeom>
        </p:spPr>
        <p:txBody>
          <a:bodyPr wrap="square">
            <a:spAutoFit/>
          </a:bodyPr>
          <a:lstStyle/>
          <a:p>
            <a:pPr algn="just"/>
            <a:r>
              <a:rPr lang="en-US" sz="2000" dirty="0" err="1">
                <a:solidFill>
                  <a:srgbClr val="222828"/>
                </a:solidFill>
                <a:latin typeface="Times New Roman" panose="02020603050405020304" pitchFamily="18" charset="0"/>
              </a:rPr>
              <a:t>Anh</a:t>
            </a:r>
            <a:r>
              <a:rPr lang="en-US" sz="2000" dirty="0">
                <a:solidFill>
                  <a:srgbClr val="222828"/>
                </a:solidFill>
                <a:latin typeface="Times New Roman" panose="02020603050405020304" pitchFamily="18" charset="0"/>
              </a:rPr>
              <a:t> </a:t>
            </a:r>
            <a:r>
              <a:rPr lang="en-US" sz="2000" dirty="0" err="1">
                <a:solidFill>
                  <a:srgbClr val="222828"/>
                </a:solidFill>
                <a:latin typeface="Times New Roman" panose="02020603050405020304" pitchFamily="18" charset="0"/>
              </a:rPr>
              <a:t>được</a:t>
            </a:r>
            <a:r>
              <a:rPr lang="en-US" sz="2000" dirty="0">
                <a:solidFill>
                  <a:srgbClr val="222828"/>
                </a:solidFill>
                <a:latin typeface="Times New Roman" panose="02020603050405020304" pitchFamily="18" charset="0"/>
              </a:rPr>
              <a:t> </a:t>
            </a:r>
            <a:r>
              <a:rPr lang="en-US" sz="2000" dirty="0" err="1">
                <a:solidFill>
                  <a:srgbClr val="222828"/>
                </a:solidFill>
                <a:latin typeface="Times New Roman" panose="02020603050405020304" pitchFamily="18" charset="0"/>
              </a:rPr>
              <a:t>bầu</a:t>
            </a:r>
            <a:r>
              <a:rPr lang="en-US" sz="2000" dirty="0">
                <a:solidFill>
                  <a:srgbClr val="222828"/>
                </a:solidFill>
                <a:latin typeface="Times New Roman" panose="02020603050405020304" pitchFamily="18" charset="0"/>
              </a:rPr>
              <a:t> </a:t>
            </a:r>
            <a:r>
              <a:rPr lang="vi-VN" sz="2000" dirty="0">
                <a:solidFill>
                  <a:srgbClr val="222828"/>
                </a:solidFill>
                <a:latin typeface="Times New Roman" panose="02020603050405020304" pitchFamily="18" charset="0"/>
              </a:rPr>
              <a:t>làm đại đội trưởng đầu tiên của Đội Nhi đồng cứu quốc. Anh không ngại khó khăn, thử thách, nguy hiểm trên đường làm nhiệm vụ. Trong một lần làm nhiệm vụ, anh bị giặc Pháp bắn và hi sinh. Khi ấy, anh mới chỉ 14 tuổi. Đã có rất nhiều bài thơ, bài hát được sáng tác để ghi nhớ công ơn của anh.</a:t>
            </a:r>
          </a:p>
          <a:p>
            <a:pPr algn="just"/>
            <a:endParaRPr lang="vi-VN" sz="2000" dirty="0">
              <a:solidFill>
                <a:srgbClr val="222828"/>
              </a:solidFill>
              <a:latin typeface="Times New Roman" panose="02020603050405020304" pitchFamily="18" charset="0"/>
            </a:endParaRPr>
          </a:p>
        </p:txBody>
      </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backgroundRemoval t="0" b="99500" l="10000" r="90000">
                        <a14:foregroundMark x1="27000" y1="8167" x2="54500" y2="45333"/>
                        <a14:foregroundMark x1="57833" y1="13500" x2="67167" y2="69667"/>
                        <a14:foregroundMark x1="83333" y1="6167" x2="67667" y2="73167"/>
                        <a14:foregroundMark x1="40667" y1="8667" x2="67167" y2="6667"/>
                        <a14:foregroundMark x1="26500" y1="9500" x2="20667" y2="46333"/>
                        <a14:foregroundMark x1="26500" y1="25167" x2="61333" y2="24167"/>
                        <a14:foregroundMark x1="29000" y1="10500" x2="76500" y2="8667"/>
                        <a14:foregroundMark x1="26000" y1="19833" x2="29000" y2="21833"/>
                        <a14:foregroundMark x1="39333" y1="16000" x2="42667" y2="20333"/>
                        <a14:foregroundMark x1="66167" y1="21333" x2="72000" y2="28167"/>
                        <a14:foregroundMark x1="71000" y1="18333" x2="73000" y2="23833"/>
                        <a14:foregroundMark x1="36333" y1="12500" x2="38833" y2="16000"/>
                        <a14:foregroundMark x1="48500" y1="18833" x2="56833" y2="19833"/>
                        <a14:foregroundMark x1="62667" y1="17833" x2="66167" y2="26167"/>
                      </a14:backgroundRemoval>
                    </a14:imgEffect>
                  </a14:imgLayer>
                </a14:imgProps>
              </a:ext>
            </a:extLst>
          </a:blip>
          <a:stretch>
            <a:fillRect/>
          </a:stretch>
        </p:blipFill>
        <p:spPr>
          <a:xfrm>
            <a:off x="5298563" y="1296135"/>
            <a:ext cx="3190843" cy="3190843"/>
          </a:xfrm>
          <a:prstGeom prst="rect">
            <a:avLst/>
          </a:prstGeom>
        </p:spPr>
      </p:pic>
    </p:spTree>
    <p:extLst>
      <p:ext uri="{BB962C8B-B14F-4D97-AF65-F5344CB8AC3E}">
        <p14:creationId xmlns:p14="http://schemas.microsoft.com/office/powerpoint/2010/main" val="6012624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260965" y="503957"/>
            <a:ext cx="4724809" cy="1176630"/>
          </a:xfrm>
          <a:prstGeom prst="rect">
            <a:avLst/>
          </a:prstGeom>
        </p:spPr>
      </p:pic>
      <p:sp>
        <p:nvSpPr>
          <p:cNvPr id="5" name="Rectangle 4"/>
          <p:cNvSpPr/>
          <p:nvPr/>
        </p:nvSpPr>
        <p:spPr>
          <a:xfrm>
            <a:off x="1191803" y="1296135"/>
            <a:ext cx="7017250" cy="1323439"/>
          </a:xfrm>
          <a:prstGeom prst="rect">
            <a:avLst/>
          </a:prstGeom>
        </p:spPr>
        <p:txBody>
          <a:bodyPr wrap="square">
            <a:spAutoFit/>
          </a:bodyPr>
          <a:lstStyle/>
          <a:p>
            <a:pPr algn="just"/>
            <a:endParaRPr lang="vi-VN" sz="2000" dirty="0">
              <a:solidFill>
                <a:srgbClr val="222828"/>
              </a:solidFill>
              <a:latin typeface="Times New Roman" panose="02020603050405020304" pitchFamily="18" charset="0"/>
            </a:endParaRPr>
          </a:p>
          <a:p>
            <a:pPr algn="just"/>
            <a:r>
              <a:rPr lang="en-US" sz="2000" dirty="0">
                <a:solidFill>
                  <a:srgbClr val="222828"/>
                </a:solidFill>
                <a:latin typeface="Times New Roman" panose="02020603050405020304" pitchFamily="18" charset="0"/>
              </a:rPr>
              <a:t>        </a:t>
            </a:r>
            <a:r>
              <a:rPr lang="vi-VN" sz="2000" dirty="0">
                <a:solidFill>
                  <a:srgbClr val="222828"/>
                </a:solidFill>
                <a:latin typeface="Times New Roman" panose="02020603050405020304" pitchFamily="18" charset="0"/>
              </a:rPr>
              <a:t>Hình ảnh anh Kim Đồng sẽ luôn sáng mãi, là tấm gương cho thanh thiếu niên Việt Nam về tinh thần yêu nước sâu sắc, sự thông minh, gan dạ.</a:t>
            </a:r>
          </a:p>
        </p:txBody>
      </p:sp>
      <p:pic>
        <p:nvPicPr>
          <p:cNvPr id="3" name="Picture 2"/>
          <p:cNvPicPr>
            <a:picLocks noChangeAspect="1"/>
          </p:cNvPicPr>
          <p:nvPr/>
        </p:nvPicPr>
        <p:blipFill>
          <a:blip r:embed="rId4"/>
          <a:stretch>
            <a:fillRect/>
          </a:stretch>
        </p:blipFill>
        <p:spPr>
          <a:xfrm>
            <a:off x="5589141" y="2619574"/>
            <a:ext cx="2452527" cy="1801857"/>
          </a:xfrm>
          <a:prstGeom prst="rect">
            <a:avLst/>
          </a:prstGeom>
        </p:spPr>
      </p:pic>
    </p:spTree>
    <p:extLst>
      <p:ext uri="{BB962C8B-B14F-4D97-AF65-F5344CB8AC3E}">
        <p14:creationId xmlns:p14="http://schemas.microsoft.com/office/powerpoint/2010/main" val="2103050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79CDBE"/>
        </a:solidFill>
        <a:effectLst/>
      </p:bgPr>
    </p:bg>
    <p:spTree>
      <p:nvGrpSpPr>
        <p:cNvPr id="1" name="Shape 9814"/>
        <p:cNvGrpSpPr/>
        <p:nvPr/>
      </p:nvGrpSpPr>
      <p:grpSpPr>
        <a:xfrm>
          <a:off x="0" y="0"/>
          <a:ext cx="0" cy="0"/>
          <a:chOff x="0" y="0"/>
          <a:chExt cx="0" cy="0"/>
        </a:xfrm>
      </p:grpSpPr>
      <p:grpSp>
        <p:nvGrpSpPr>
          <p:cNvPr id="9816" name="Google Shape;9816;p31"/>
          <p:cNvGrpSpPr/>
          <p:nvPr/>
        </p:nvGrpSpPr>
        <p:grpSpPr>
          <a:xfrm rot="-8670542">
            <a:off x="7057461" y="3011986"/>
            <a:ext cx="398109" cy="2141153"/>
            <a:chOff x="5686500" y="2272225"/>
            <a:chExt cx="481425" cy="2589250"/>
          </a:xfrm>
        </p:grpSpPr>
        <p:sp>
          <p:nvSpPr>
            <p:cNvPr id="9817" name="Google Shape;9817;p31"/>
            <p:cNvSpPr/>
            <p:nvPr/>
          </p:nvSpPr>
          <p:spPr>
            <a:xfrm>
              <a:off x="5686500" y="3674725"/>
              <a:ext cx="260950" cy="1082650"/>
            </a:xfrm>
            <a:custGeom>
              <a:avLst/>
              <a:gdLst/>
              <a:ahLst/>
              <a:cxnLst/>
              <a:rect l="l" t="t" r="r" b="b"/>
              <a:pathLst>
                <a:path w="10438" h="43306" extrusionOk="0">
                  <a:moveTo>
                    <a:pt x="7833" y="1"/>
                  </a:moveTo>
                  <a:cubicBezTo>
                    <a:pt x="7371" y="1"/>
                    <a:pt x="6972" y="354"/>
                    <a:pt x="6919" y="826"/>
                  </a:cubicBezTo>
                  <a:lnTo>
                    <a:pt x="6917" y="856"/>
                  </a:lnTo>
                  <a:cubicBezTo>
                    <a:pt x="6721" y="2624"/>
                    <a:pt x="6364" y="4312"/>
                    <a:pt x="5698" y="5866"/>
                  </a:cubicBezTo>
                  <a:cubicBezTo>
                    <a:pt x="5050" y="7434"/>
                    <a:pt x="4084" y="8863"/>
                    <a:pt x="3088" y="10468"/>
                  </a:cubicBezTo>
                  <a:cubicBezTo>
                    <a:pt x="2589" y="11280"/>
                    <a:pt x="2092" y="12124"/>
                    <a:pt x="1654" y="13039"/>
                  </a:cubicBezTo>
                  <a:cubicBezTo>
                    <a:pt x="1226" y="13954"/>
                    <a:pt x="864" y="14928"/>
                    <a:pt x="605" y="15926"/>
                  </a:cubicBezTo>
                  <a:cubicBezTo>
                    <a:pt x="331" y="16927"/>
                    <a:pt x="189" y="17942"/>
                    <a:pt x="83" y="18960"/>
                  </a:cubicBezTo>
                  <a:cubicBezTo>
                    <a:pt x="49" y="19968"/>
                    <a:pt x="0" y="20983"/>
                    <a:pt x="91" y="21967"/>
                  </a:cubicBezTo>
                  <a:cubicBezTo>
                    <a:pt x="306" y="25901"/>
                    <a:pt x="1297" y="29668"/>
                    <a:pt x="2718" y="33243"/>
                  </a:cubicBezTo>
                  <a:cubicBezTo>
                    <a:pt x="3455" y="35019"/>
                    <a:pt x="4316" y="36736"/>
                    <a:pt x="5302" y="38373"/>
                  </a:cubicBezTo>
                  <a:cubicBezTo>
                    <a:pt x="6303" y="40015"/>
                    <a:pt x="7369" y="41561"/>
                    <a:pt x="8712" y="43012"/>
                  </a:cubicBezTo>
                  <a:lnTo>
                    <a:pt x="8710" y="43012"/>
                  </a:lnTo>
                  <a:cubicBezTo>
                    <a:pt x="8886" y="43202"/>
                    <a:pt x="9133" y="43306"/>
                    <a:pt x="9386" y="43306"/>
                  </a:cubicBezTo>
                  <a:cubicBezTo>
                    <a:pt x="9540" y="43306"/>
                    <a:pt x="9697" y="43267"/>
                    <a:pt x="9840" y="43185"/>
                  </a:cubicBezTo>
                  <a:cubicBezTo>
                    <a:pt x="10281" y="42933"/>
                    <a:pt x="10437" y="42368"/>
                    <a:pt x="10185" y="41923"/>
                  </a:cubicBezTo>
                  <a:lnTo>
                    <a:pt x="10158" y="41872"/>
                  </a:lnTo>
                  <a:cubicBezTo>
                    <a:pt x="8416" y="38782"/>
                    <a:pt x="6936" y="35440"/>
                    <a:pt x="5813" y="32078"/>
                  </a:cubicBezTo>
                  <a:cubicBezTo>
                    <a:pt x="4693" y="28709"/>
                    <a:pt x="3905" y="25206"/>
                    <a:pt x="3643" y="21742"/>
                  </a:cubicBezTo>
                  <a:cubicBezTo>
                    <a:pt x="3499" y="20024"/>
                    <a:pt x="3580" y="18346"/>
                    <a:pt x="3929" y="16751"/>
                  </a:cubicBezTo>
                  <a:cubicBezTo>
                    <a:pt x="4282" y="15151"/>
                    <a:pt x="4942" y="13636"/>
                    <a:pt x="5789" y="12041"/>
                  </a:cubicBezTo>
                  <a:cubicBezTo>
                    <a:pt x="6645" y="10453"/>
                    <a:pt x="7602" y="8689"/>
                    <a:pt x="8169" y="6752"/>
                  </a:cubicBezTo>
                  <a:cubicBezTo>
                    <a:pt x="8749" y="4816"/>
                    <a:pt x="8903" y="2791"/>
                    <a:pt x="8752" y="856"/>
                  </a:cubicBezTo>
                  <a:cubicBezTo>
                    <a:pt x="8720" y="420"/>
                    <a:pt x="8382" y="58"/>
                    <a:pt x="7934" y="7"/>
                  </a:cubicBezTo>
                  <a:cubicBezTo>
                    <a:pt x="7900" y="3"/>
                    <a:pt x="7866" y="1"/>
                    <a:pt x="7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8" name="Google Shape;9818;p31"/>
            <p:cNvSpPr/>
            <p:nvPr/>
          </p:nvSpPr>
          <p:spPr>
            <a:xfrm>
              <a:off x="5880875" y="2440175"/>
              <a:ext cx="287050" cy="2421300"/>
            </a:xfrm>
            <a:custGeom>
              <a:avLst/>
              <a:gdLst/>
              <a:ahLst/>
              <a:cxnLst/>
              <a:rect l="l" t="t" r="r" b="b"/>
              <a:pathLst>
                <a:path w="11482" h="96852" extrusionOk="0">
                  <a:moveTo>
                    <a:pt x="1659" y="1"/>
                  </a:moveTo>
                  <a:cubicBezTo>
                    <a:pt x="668" y="15235"/>
                    <a:pt x="123" y="30274"/>
                    <a:pt x="66" y="45102"/>
                  </a:cubicBezTo>
                  <a:cubicBezTo>
                    <a:pt x="0" y="61213"/>
                    <a:pt x="514" y="77076"/>
                    <a:pt x="1659" y="92663"/>
                  </a:cubicBezTo>
                  <a:cubicBezTo>
                    <a:pt x="1659" y="93820"/>
                    <a:pt x="2124" y="94870"/>
                    <a:pt x="2877" y="95626"/>
                  </a:cubicBezTo>
                  <a:cubicBezTo>
                    <a:pt x="3631" y="96384"/>
                    <a:pt x="4673" y="96851"/>
                    <a:pt x="5823" y="96851"/>
                  </a:cubicBezTo>
                  <a:cubicBezTo>
                    <a:pt x="8128" y="96851"/>
                    <a:pt x="9990" y="94972"/>
                    <a:pt x="9990" y="92663"/>
                  </a:cubicBezTo>
                  <a:cubicBezTo>
                    <a:pt x="10968" y="77015"/>
                    <a:pt x="11470" y="61472"/>
                    <a:pt x="11477" y="46007"/>
                  </a:cubicBezTo>
                  <a:cubicBezTo>
                    <a:pt x="11482" y="30575"/>
                    <a:pt x="10993" y="15242"/>
                    <a:pt x="999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9" name="Google Shape;9819;p31"/>
            <p:cNvSpPr/>
            <p:nvPr/>
          </p:nvSpPr>
          <p:spPr>
            <a:xfrm>
              <a:off x="5922350" y="2272225"/>
              <a:ext cx="208275" cy="167975"/>
            </a:xfrm>
            <a:custGeom>
              <a:avLst/>
              <a:gdLst/>
              <a:ahLst/>
              <a:cxnLst/>
              <a:rect l="l" t="t" r="r" b="b"/>
              <a:pathLst>
                <a:path w="8331" h="6719" extrusionOk="0">
                  <a:moveTo>
                    <a:pt x="4165" y="0"/>
                  </a:moveTo>
                  <a:cubicBezTo>
                    <a:pt x="3993" y="0"/>
                    <a:pt x="3820" y="86"/>
                    <a:pt x="3721" y="257"/>
                  </a:cubicBezTo>
                  <a:lnTo>
                    <a:pt x="0" y="6719"/>
                  </a:lnTo>
                  <a:lnTo>
                    <a:pt x="8331" y="6719"/>
                  </a:lnTo>
                  <a:lnTo>
                    <a:pt x="4607" y="257"/>
                  </a:lnTo>
                  <a:cubicBezTo>
                    <a:pt x="4509" y="86"/>
                    <a:pt x="4337" y="0"/>
                    <a:pt x="416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0" name="Google Shape;9820;p31"/>
            <p:cNvSpPr/>
            <p:nvPr/>
          </p:nvSpPr>
          <p:spPr>
            <a:xfrm>
              <a:off x="5880875" y="3567725"/>
              <a:ext cx="286925" cy="1293750"/>
            </a:xfrm>
            <a:custGeom>
              <a:avLst/>
              <a:gdLst/>
              <a:ahLst/>
              <a:cxnLst/>
              <a:rect l="l" t="t" r="r" b="b"/>
              <a:pathLst>
                <a:path w="11477" h="51750" extrusionOk="0">
                  <a:moveTo>
                    <a:pt x="66" y="0"/>
                  </a:moveTo>
                  <a:lnTo>
                    <a:pt x="66" y="0"/>
                  </a:lnTo>
                  <a:cubicBezTo>
                    <a:pt x="0" y="16111"/>
                    <a:pt x="514" y="31974"/>
                    <a:pt x="1659" y="47561"/>
                  </a:cubicBezTo>
                  <a:cubicBezTo>
                    <a:pt x="1659" y="48718"/>
                    <a:pt x="2124" y="49768"/>
                    <a:pt x="2877" y="50524"/>
                  </a:cubicBezTo>
                  <a:cubicBezTo>
                    <a:pt x="3631" y="51282"/>
                    <a:pt x="4673" y="51749"/>
                    <a:pt x="5823" y="51749"/>
                  </a:cubicBezTo>
                  <a:cubicBezTo>
                    <a:pt x="8128" y="51749"/>
                    <a:pt x="9990" y="49870"/>
                    <a:pt x="9990" y="47561"/>
                  </a:cubicBezTo>
                  <a:cubicBezTo>
                    <a:pt x="10968" y="31913"/>
                    <a:pt x="11470" y="16370"/>
                    <a:pt x="11477" y="905"/>
                  </a:cubicBezTo>
                  <a:lnTo>
                    <a:pt x="6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1" name="Google Shape;9821;p31"/>
            <p:cNvSpPr/>
            <p:nvPr/>
          </p:nvSpPr>
          <p:spPr>
            <a:xfrm>
              <a:off x="5954500" y="3306675"/>
              <a:ext cx="150975" cy="825125"/>
            </a:xfrm>
            <a:custGeom>
              <a:avLst/>
              <a:gdLst/>
              <a:ahLst/>
              <a:cxnLst/>
              <a:rect l="l" t="t" r="r" b="b"/>
              <a:pathLst>
                <a:path w="6039" h="33005" extrusionOk="0">
                  <a:moveTo>
                    <a:pt x="3020" y="0"/>
                  </a:moveTo>
                  <a:cubicBezTo>
                    <a:pt x="2220" y="0"/>
                    <a:pt x="1452" y="1740"/>
                    <a:pt x="887" y="4835"/>
                  </a:cubicBezTo>
                  <a:cubicBezTo>
                    <a:pt x="319" y="7930"/>
                    <a:pt x="1" y="12125"/>
                    <a:pt x="1" y="16502"/>
                  </a:cubicBezTo>
                  <a:cubicBezTo>
                    <a:pt x="1" y="20879"/>
                    <a:pt x="319" y="25077"/>
                    <a:pt x="887" y="28172"/>
                  </a:cubicBezTo>
                  <a:cubicBezTo>
                    <a:pt x="1452" y="31267"/>
                    <a:pt x="2220" y="33004"/>
                    <a:pt x="3020" y="33004"/>
                  </a:cubicBezTo>
                  <a:cubicBezTo>
                    <a:pt x="3820" y="33004"/>
                    <a:pt x="4588" y="31267"/>
                    <a:pt x="5153" y="28172"/>
                  </a:cubicBezTo>
                  <a:cubicBezTo>
                    <a:pt x="5721" y="25077"/>
                    <a:pt x="6039" y="20879"/>
                    <a:pt x="6039" y="16502"/>
                  </a:cubicBezTo>
                  <a:cubicBezTo>
                    <a:pt x="6039" y="12125"/>
                    <a:pt x="5721" y="7930"/>
                    <a:pt x="5153" y="4835"/>
                  </a:cubicBezTo>
                  <a:cubicBezTo>
                    <a:pt x="4588" y="1740"/>
                    <a:pt x="3820" y="0"/>
                    <a:pt x="30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22" name="Google Shape;9822;p31"/>
          <p:cNvSpPr/>
          <p:nvPr/>
        </p:nvSpPr>
        <p:spPr>
          <a:xfrm rot="-4499992">
            <a:off x="6964849" y="1031111"/>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 name="Picture 4"/>
          <p:cNvPicPr>
            <a:picLocks noChangeAspect="1"/>
          </p:cNvPicPr>
          <p:nvPr/>
        </p:nvPicPr>
        <p:blipFill>
          <a:blip r:embed="rId3"/>
          <a:stretch>
            <a:fillRect/>
          </a:stretch>
        </p:blipFill>
        <p:spPr>
          <a:xfrm>
            <a:off x="1590734" y="1542466"/>
            <a:ext cx="5703943" cy="2376935"/>
          </a:xfrm>
          <a:prstGeom prst="rect">
            <a:avLst/>
          </a:prstGeom>
        </p:spPr>
      </p:pic>
      <p:pic>
        <p:nvPicPr>
          <p:cNvPr id="7" name="Picture 6"/>
          <p:cNvPicPr>
            <a:picLocks noChangeAspect="1"/>
          </p:cNvPicPr>
          <p:nvPr/>
        </p:nvPicPr>
        <p:blipFill>
          <a:blip r:embed="rId4"/>
          <a:stretch>
            <a:fillRect/>
          </a:stretch>
        </p:blipFill>
        <p:spPr>
          <a:xfrm>
            <a:off x="3064586" y="813468"/>
            <a:ext cx="1457167" cy="97144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21" name="Google Shape;10241;p53"/>
          <p:cNvSpPr/>
          <p:nvPr/>
        </p:nvSpPr>
        <p:spPr>
          <a:xfrm>
            <a:off x="1810950" y="2150850"/>
            <a:ext cx="990811" cy="1024307"/>
          </a:xfrm>
          <a:prstGeom prst="roundRect">
            <a:avLst>
              <a:gd name="adj" fmla="val 16667"/>
            </a:avLst>
          </a:prstGeom>
          <a:solidFill>
            <a:schemeClr val="bg1">
              <a:lumMod val="5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65;p33"/>
          <p:cNvSpPr/>
          <p:nvPr/>
        </p:nvSpPr>
        <p:spPr>
          <a:xfrm rot="-4499992">
            <a:off x="6847733" y="393814"/>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84;p35"/>
          <p:cNvSpPr txBox="1">
            <a:spLocks/>
          </p:cNvSpPr>
          <p:nvPr/>
        </p:nvSpPr>
        <p:spPr>
          <a:xfrm>
            <a:off x="1810950" y="2150850"/>
            <a:ext cx="1153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dirty="0">
                <a:solidFill>
                  <a:schemeClr val="accent5"/>
                </a:solidFill>
              </a:rPr>
              <a:t>I</a:t>
            </a:r>
          </a:p>
        </p:txBody>
      </p:sp>
      <p:sp>
        <p:nvSpPr>
          <p:cNvPr id="14"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 name="Picture 3"/>
          <p:cNvPicPr>
            <a:picLocks noChangeAspect="1"/>
          </p:cNvPicPr>
          <p:nvPr/>
        </p:nvPicPr>
        <p:blipFill>
          <a:blip r:embed="rId3"/>
          <a:stretch>
            <a:fillRect/>
          </a:stretch>
        </p:blipFill>
        <p:spPr>
          <a:xfrm>
            <a:off x="2884761" y="1788461"/>
            <a:ext cx="5121084" cy="19508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1000" fill="hold"/>
                                        <p:tgtEl>
                                          <p:spTgt spid="12"/>
                                        </p:tgtEl>
                                        <p:attrNameLst>
                                          <p:attrName>ppt_w</p:attrName>
                                        </p:attrNameLst>
                                      </p:cBhvr>
                                      <p:tavLst>
                                        <p:tav tm="0">
                                          <p:val>
                                            <p:fltVal val="0"/>
                                          </p:val>
                                        </p:tav>
                                        <p:tav tm="100000">
                                          <p:val>
                                            <p:strVal val="#ppt_w"/>
                                          </p:val>
                                        </p:tav>
                                      </p:tavLst>
                                    </p:anim>
                                    <p:anim calcmode="lin" valueType="num">
                                      <p:cBhvr>
                                        <p:cTn id="20" dur="1000" fill="hold"/>
                                        <p:tgtEl>
                                          <p:spTgt spid="12"/>
                                        </p:tgtEl>
                                        <p:attrNameLst>
                                          <p:attrName>ppt_h</p:attrName>
                                        </p:attrNameLst>
                                      </p:cBhvr>
                                      <p:tavLst>
                                        <p:tav tm="0">
                                          <p:val>
                                            <p:fltVal val="0"/>
                                          </p:val>
                                        </p:tav>
                                        <p:tav tm="100000">
                                          <p:val>
                                            <p:strVal val="#ppt_h"/>
                                          </p:val>
                                        </p:tav>
                                      </p:tavLst>
                                    </p:anim>
                                    <p:anim calcmode="lin" valueType="num">
                                      <p:cBhvr>
                                        <p:cTn id="21" dur="1000" fill="hold"/>
                                        <p:tgtEl>
                                          <p:spTgt spid="12"/>
                                        </p:tgtEl>
                                        <p:attrNameLst>
                                          <p:attrName>style.rotation</p:attrName>
                                        </p:attrNameLst>
                                      </p:cBhvr>
                                      <p:tavLst>
                                        <p:tav tm="0">
                                          <p:val>
                                            <p:fltVal val="90"/>
                                          </p:val>
                                        </p:tav>
                                        <p:tav tm="100000">
                                          <p:val>
                                            <p:fltVal val="0"/>
                                          </p:val>
                                        </p:tav>
                                      </p:tavLst>
                                    </p:anim>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47" name="Google Shape;9847;p33"/>
          <p:cNvSpPr/>
          <p:nvPr/>
        </p:nvSpPr>
        <p:spPr>
          <a:xfrm>
            <a:off x="1552122" y="807350"/>
            <a:ext cx="515100" cy="515100"/>
          </a:xfrm>
          <a:prstGeom prst="roundRect">
            <a:avLst>
              <a:gd name="adj" fmla="val 21627"/>
            </a:avLst>
          </a:prstGeom>
          <a:solidFill>
            <a:schemeClr val="accent1">
              <a:lumMod val="40000"/>
              <a:lumOff val="6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600" dirty="0">
                <a:solidFill>
                  <a:schemeClr val="lt2"/>
                </a:solidFill>
                <a:latin typeface="Gantari ExtraBold"/>
                <a:ea typeface="Gantari ExtraBold"/>
                <a:cs typeface="Gantari ExtraBold"/>
                <a:sym typeface="Gantari ExtraBold"/>
              </a:rPr>
              <a:t>01</a:t>
            </a:r>
            <a:endParaRPr sz="1600" dirty="0">
              <a:solidFill>
                <a:schemeClr val="lt2"/>
              </a:solidFill>
              <a:latin typeface="Gantari ExtraBold"/>
              <a:ea typeface="Gantari ExtraBold"/>
              <a:cs typeface="Gantari ExtraBold"/>
              <a:sym typeface="Gantari ExtraBold"/>
            </a:endParaRPr>
          </a:p>
        </p:txBody>
      </p:sp>
      <p:sp>
        <p:nvSpPr>
          <p:cNvPr id="9849" name="Google Shape;9849;p33"/>
          <p:cNvSpPr/>
          <p:nvPr/>
        </p:nvSpPr>
        <p:spPr>
          <a:xfrm>
            <a:off x="1552122" y="1777794"/>
            <a:ext cx="515100" cy="515100"/>
          </a:xfrm>
          <a:prstGeom prst="roundRect">
            <a:avLst>
              <a:gd name="adj" fmla="val 21627"/>
            </a:avLst>
          </a:prstGeom>
          <a:solidFill>
            <a:schemeClr val="bg1">
              <a:lumMod val="75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600" dirty="0">
                <a:solidFill>
                  <a:schemeClr val="accent5"/>
                </a:solidFill>
                <a:latin typeface="Gantari ExtraBold"/>
                <a:ea typeface="Gantari ExtraBold"/>
                <a:cs typeface="Gantari ExtraBold"/>
                <a:sym typeface="Gantari ExtraBold"/>
              </a:rPr>
              <a:t>02</a:t>
            </a:r>
            <a:endParaRPr sz="1600" dirty="0">
              <a:solidFill>
                <a:schemeClr val="accent5"/>
              </a:solidFill>
              <a:latin typeface="Gantari ExtraBold"/>
              <a:ea typeface="Gantari ExtraBold"/>
              <a:cs typeface="Gantari ExtraBold"/>
              <a:sym typeface="Gantari ExtraBold"/>
            </a:endParaRPr>
          </a:p>
        </p:txBody>
      </p:sp>
      <p:sp>
        <p:nvSpPr>
          <p:cNvPr id="9853" name="Google Shape;9853;p33"/>
          <p:cNvSpPr/>
          <p:nvPr/>
        </p:nvSpPr>
        <p:spPr>
          <a:xfrm>
            <a:off x="1552122" y="2748238"/>
            <a:ext cx="515100" cy="515100"/>
          </a:xfrm>
          <a:prstGeom prst="roundRect">
            <a:avLst>
              <a:gd name="adj" fmla="val 21627"/>
            </a:avLst>
          </a:prstGeom>
          <a:solidFill>
            <a:schemeClr val="accent6">
              <a:lumMod val="60000"/>
              <a:lumOff val="4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600" dirty="0">
                <a:solidFill>
                  <a:schemeClr val="accent5"/>
                </a:solidFill>
                <a:latin typeface="Gantari ExtraBold"/>
                <a:ea typeface="Gantari ExtraBold"/>
                <a:cs typeface="Gantari ExtraBold"/>
                <a:sym typeface="Gantari ExtraBold"/>
              </a:rPr>
              <a:t>03</a:t>
            </a:r>
            <a:endParaRPr sz="1600" dirty="0">
              <a:solidFill>
                <a:schemeClr val="accent5"/>
              </a:solidFill>
              <a:latin typeface="Gantari ExtraBold"/>
              <a:ea typeface="Gantari ExtraBold"/>
              <a:cs typeface="Gantari ExtraBold"/>
              <a:sym typeface="Gantari ExtraBold"/>
            </a:endParaRPr>
          </a:p>
        </p:txBody>
      </p:sp>
      <p:sp>
        <p:nvSpPr>
          <p:cNvPr id="9855" name="Google Shape;9855;p33"/>
          <p:cNvSpPr/>
          <p:nvPr/>
        </p:nvSpPr>
        <p:spPr>
          <a:xfrm>
            <a:off x="1552122" y="3674400"/>
            <a:ext cx="515100" cy="515100"/>
          </a:xfrm>
          <a:prstGeom prst="roundRect">
            <a:avLst>
              <a:gd name="adj" fmla="val 21627"/>
            </a:avLst>
          </a:prstGeom>
          <a:solidFill>
            <a:schemeClr val="accent2">
              <a:lumMod val="50000"/>
            </a:scheme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s" sz="1600">
                <a:solidFill>
                  <a:schemeClr val="lt2"/>
                </a:solidFill>
                <a:latin typeface="Gantari ExtraBold"/>
                <a:ea typeface="Gantari ExtraBold"/>
                <a:cs typeface="Gantari ExtraBold"/>
                <a:sym typeface="Gantari ExtraBold"/>
              </a:rPr>
              <a:t>05</a:t>
            </a:r>
            <a:endParaRPr sz="1600">
              <a:solidFill>
                <a:schemeClr val="lt2"/>
              </a:solidFill>
              <a:latin typeface="Gantari ExtraBold"/>
              <a:ea typeface="Gantari ExtraBold"/>
              <a:cs typeface="Gantari ExtraBold"/>
              <a:sym typeface="Gantari ExtraBold"/>
            </a:endParaRPr>
          </a:p>
        </p:txBody>
      </p:sp>
      <p:cxnSp>
        <p:nvCxnSpPr>
          <p:cNvPr id="9859" name="Google Shape;9859;p33"/>
          <p:cNvCxnSpPr>
            <a:stCxn id="9847" idx="2"/>
            <a:endCxn id="9849" idx="0"/>
          </p:cNvCxnSpPr>
          <p:nvPr/>
        </p:nvCxnSpPr>
        <p:spPr>
          <a:xfrm>
            <a:off x="1809672" y="1322450"/>
            <a:ext cx="0" cy="455344"/>
          </a:xfrm>
          <a:prstGeom prst="straightConnector1">
            <a:avLst/>
          </a:prstGeom>
          <a:noFill/>
          <a:ln w="9525" cap="flat" cmpd="sng">
            <a:solidFill>
              <a:schemeClr val="dk1"/>
            </a:solidFill>
            <a:prstDash val="solid"/>
            <a:round/>
            <a:headEnd type="none" w="med" len="med"/>
            <a:tailEnd type="none" w="med" len="med"/>
          </a:ln>
        </p:spPr>
      </p:cxnSp>
      <p:cxnSp>
        <p:nvCxnSpPr>
          <p:cNvPr id="9860" name="Google Shape;9860;p33"/>
          <p:cNvCxnSpPr>
            <a:stCxn id="9849" idx="2"/>
            <a:endCxn id="9853" idx="0"/>
          </p:cNvCxnSpPr>
          <p:nvPr/>
        </p:nvCxnSpPr>
        <p:spPr>
          <a:xfrm>
            <a:off x="1809672" y="2292894"/>
            <a:ext cx="0" cy="455344"/>
          </a:xfrm>
          <a:prstGeom prst="straightConnector1">
            <a:avLst/>
          </a:prstGeom>
          <a:noFill/>
          <a:ln w="9525" cap="flat" cmpd="sng">
            <a:solidFill>
              <a:schemeClr val="dk1"/>
            </a:solidFill>
            <a:prstDash val="solid"/>
            <a:round/>
            <a:headEnd type="none" w="med" len="med"/>
            <a:tailEnd type="none" w="med" len="med"/>
          </a:ln>
        </p:spPr>
      </p:cxnSp>
      <p:cxnSp>
        <p:nvCxnSpPr>
          <p:cNvPr id="9861" name="Google Shape;9861;p33"/>
          <p:cNvCxnSpPr>
            <a:stCxn id="9853" idx="2"/>
            <a:endCxn id="9855" idx="0"/>
          </p:cNvCxnSpPr>
          <p:nvPr/>
        </p:nvCxnSpPr>
        <p:spPr>
          <a:xfrm>
            <a:off x="1809672" y="3263338"/>
            <a:ext cx="0" cy="411062"/>
          </a:xfrm>
          <a:prstGeom prst="straightConnector1">
            <a:avLst/>
          </a:prstGeom>
          <a:noFill/>
          <a:ln w="9525" cap="flat" cmpd="sng">
            <a:solidFill>
              <a:schemeClr val="dk1"/>
            </a:solidFill>
            <a:prstDash val="solid"/>
            <a:round/>
            <a:headEnd type="none" w="med" len="med"/>
            <a:tailEnd type="none" w="med" len="med"/>
          </a:ln>
        </p:spPr>
      </p:cxnSp>
      <p:cxnSp>
        <p:nvCxnSpPr>
          <p:cNvPr id="9862" name="Google Shape;9862;p33"/>
          <p:cNvCxnSpPr>
            <a:stCxn id="9855" idx="2"/>
          </p:cNvCxnSpPr>
          <p:nvPr/>
        </p:nvCxnSpPr>
        <p:spPr>
          <a:xfrm>
            <a:off x="1809672" y="4189500"/>
            <a:ext cx="0" cy="256500"/>
          </a:xfrm>
          <a:prstGeom prst="straightConnector1">
            <a:avLst/>
          </a:prstGeom>
          <a:noFill/>
          <a:ln w="9525" cap="flat" cmpd="sng">
            <a:solidFill>
              <a:schemeClr val="dk1"/>
            </a:solidFill>
            <a:prstDash val="solid"/>
            <a:round/>
            <a:headEnd type="none" w="med" len="med"/>
            <a:tailEnd type="none" w="med" len="med"/>
          </a:ln>
        </p:spPr>
      </p:cxnSp>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6" name="Google Shape;9866;p33"/>
          <p:cNvSpPr/>
          <p:nvPr/>
        </p:nvSpPr>
        <p:spPr>
          <a:xfrm>
            <a:off x="6587700" y="970775"/>
            <a:ext cx="176025" cy="165050"/>
          </a:xfrm>
          <a:custGeom>
            <a:avLst/>
            <a:gdLst/>
            <a:ahLst/>
            <a:cxnLst/>
            <a:rect l="l" t="t" r="r" b="b"/>
            <a:pathLst>
              <a:path w="7041" h="6602" extrusionOk="0">
                <a:moveTo>
                  <a:pt x="4935" y="1378"/>
                </a:moveTo>
                <a:cubicBezTo>
                  <a:pt x="4939" y="1380"/>
                  <a:pt x="4948" y="1387"/>
                  <a:pt x="4965" y="1400"/>
                </a:cubicBezTo>
                <a:cubicBezTo>
                  <a:pt x="4955" y="1392"/>
                  <a:pt x="4945" y="1385"/>
                  <a:pt x="4935" y="1378"/>
                </a:cubicBezTo>
                <a:close/>
                <a:moveTo>
                  <a:pt x="1630" y="1762"/>
                </a:moveTo>
                <a:lnTo>
                  <a:pt x="1630" y="1762"/>
                </a:lnTo>
                <a:cubicBezTo>
                  <a:pt x="1621" y="1773"/>
                  <a:pt x="1618" y="1778"/>
                  <a:pt x="1618" y="1778"/>
                </a:cubicBezTo>
                <a:cubicBezTo>
                  <a:pt x="1618" y="1778"/>
                  <a:pt x="1623" y="1771"/>
                  <a:pt x="1630" y="1762"/>
                </a:cubicBezTo>
                <a:close/>
                <a:moveTo>
                  <a:pt x="3639" y="986"/>
                </a:moveTo>
                <a:cubicBezTo>
                  <a:pt x="4036" y="986"/>
                  <a:pt x="4418" y="1072"/>
                  <a:pt x="4734" y="1250"/>
                </a:cubicBezTo>
                <a:cubicBezTo>
                  <a:pt x="4786" y="1280"/>
                  <a:pt x="4839" y="1313"/>
                  <a:pt x="4890" y="1347"/>
                </a:cubicBezTo>
                <a:cubicBezTo>
                  <a:pt x="4906" y="1357"/>
                  <a:pt x="4921" y="1367"/>
                  <a:pt x="4935" y="1378"/>
                </a:cubicBezTo>
                <a:lnTo>
                  <a:pt x="4935" y="1378"/>
                </a:lnTo>
                <a:cubicBezTo>
                  <a:pt x="4934" y="1377"/>
                  <a:pt x="4933" y="1376"/>
                  <a:pt x="4933" y="1376"/>
                </a:cubicBezTo>
                <a:lnTo>
                  <a:pt x="4933" y="1376"/>
                </a:lnTo>
                <a:cubicBezTo>
                  <a:pt x="4934" y="1376"/>
                  <a:pt x="4964" y="1397"/>
                  <a:pt x="4972" y="1404"/>
                </a:cubicBezTo>
                <a:cubicBezTo>
                  <a:pt x="5081" y="1495"/>
                  <a:pt x="5182" y="1594"/>
                  <a:pt x="5275" y="1701"/>
                </a:cubicBezTo>
                <a:cubicBezTo>
                  <a:pt x="5296" y="1724"/>
                  <a:pt x="5315" y="1747"/>
                  <a:pt x="5332" y="1771"/>
                </a:cubicBezTo>
                <a:cubicBezTo>
                  <a:pt x="5336" y="1776"/>
                  <a:pt x="5339" y="1780"/>
                  <a:pt x="5342" y="1782"/>
                </a:cubicBezTo>
                <a:lnTo>
                  <a:pt x="5342" y="1782"/>
                </a:lnTo>
                <a:cubicBezTo>
                  <a:pt x="5378" y="1835"/>
                  <a:pt x="5414" y="1889"/>
                  <a:pt x="5446" y="1943"/>
                </a:cubicBezTo>
                <a:cubicBezTo>
                  <a:pt x="5477" y="1994"/>
                  <a:pt x="5507" y="2045"/>
                  <a:pt x="5534" y="2097"/>
                </a:cubicBezTo>
                <a:cubicBezTo>
                  <a:pt x="5548" y="2126"/>
                  <a:pt x="5603" y="2244"/>
                  <a:pt x="5604" y="2244"/>
                </a:cubicBezTo>
                <a:cubicBezTo>
                  <a:pt x="5605" y="2244"/>
                  <a:pt x="5604" y="2244"/>
                  <a:pt x="5604" y="2242"/>
                </a:cubicBezTo>
                <a:lnTo>
                  <a:pt x="5604" y="2242"/>
                </a:lnTo>
                <a:cubicBezTo>
                  <a:pt x="5646" y="2347"/>
                  <a:pt x="5682" y="2454"/>
                  <a:pt x="5711" y="2561"/>
                </a:cubicBezTo>
                <a:cubicBezTo>
                  <a:pt x="5726" y="2620"/>
                  <a:pt x="5741" y="2679"/>
                  <a:pt x="5751" y="2738"/>
                </a:cubicBezTo>
                <a:cubicBezTo>
                  <a:pt x="5756" y="2758"/>
                  <a:pt x="5778" y="2901"/>
                  <a:pt x="5781" y="2901"/>
                </a:cubicBezTo>
                <a:cubicBezTo>
                  <a:pt x="5781" y="2901"/>
                  <a:pt x="5781" y="2892"/>
                  <a:pt x="5779" y="2872"/>
                </a:cubicBezTo>
                <a:lnTo>
                  <a:pt x="5779" y="2872"/>
                </a:lnTo>
                <a:cubicBezTo>
                  <a:pt x="5793" y="2999"/>
                  <a:pt x="5800" y="3127"/>
                  <a:pt x="5800" y="3256"/>
                </a:cubicBezTo>
                <a:cubicBezTo>
                  <a:pt x="5798" y="3323"/>
                  <a:pt x="5796" y="3393"/>
                  <a:pt x="5791" y="3460"/>
                </a:cubicBezTo>
                <a:cubicBezTo>
                  <a:pt x="5787" y="3518"/>
                  <a:pt x="5781" y="3572"/>
                  <a:pt x="5780" y="3582"/>
                </a:cubicBezTo>
                <a:lnTo>
                  <a:pt x="5780" y="3582"/>
                </a:lnTo>
                <a:cubicBezTo>
                  <a:pt x="5759" y="3706"/>
                  <a:pt x="5734" y="3831"/>
                  <a:pt x="5699" y="3953"/>
                </a:cubicBezTo>
                <a:cubicBezTo>
                  <a:pt x="5682" y="4012"/>
                  <a:pt x="5663" y="4069"/>
                  <a:pt x="5642" y="4126"/>
                </a:cubicBezTo>
                <a:cubicBezTo>
                  <a:pt x="5631" y="4155"/>
                  <a:pt x="5621" y="4183"/>
                  <a:pt x="5610" y="4212"/>
                </a:cubicBezTo>
                <a:cubicBezTo>
                  <a:pt x="5606" y="4223"/>
                  <a:pt x="5602" y="4232"/>
                  <a:pt x="5600" y="4238"/>
                </a:cubicBezTo>
                <a:lnTo>
                  <a:pt x="5600" y="4238"/>
                </a:lnTo>
                <a:cubicBezTo>
                  <a:pt x="5597" y="4244"/>
                  <a:pt x="5593" y="4252"/>
                  <a:pt x="5589" y="4261"/>
                </a:cubicBezTo>
                <a:cubicBezTo>
                  <a:pt x="5534" y="4370"/>
                  <a:pt x="5477" y="4478"/>
                  <a:pt x="5412" y="4581"/>
                </a:cubicBezTo>
                <a:cubicBezTo>
                  <a:pt x="5311" y="4737"/>
                  <a:pt x="5324" y="4720"/>
                  <a:pt x="5189" y="4863"/>
                </a:cubicBezTo>
                <a:cubicBezTo>
                  <a:pt x="4814" y="5261"/>
                  <a:pt x="4355" y="5476"/>
                  <a:pt x="3756" y="5573"/>
                </a:cubicBezTo>
                <a:cubicBezTo>
                  <a:pt x="3620" y="5595"/>
                  <a:pt x="3482" y="5605"/>
                  <a:pt x="3344" y="5605"/>
                </a:cubicBezTo>
                <a:cubicBezTo>
                  <a:pt x="2954" y="5605"/>
                  <a:pt x="2572" y="5519"/>
                  <a:pt x="2265" y="5346"/>
                </a:cubicBezTo>
                <a:cubicBezTo>
                  <a:pt x="2214" y="5316"/>
                  <a:pt x="2164" y="5285"/>
                  <a:pt x="2113" y="5253"/>
                </a:cubicBezTo>
                <a:cubicBezTo>
                  <a:pt x="2098" y="5243"/>
                  <a:pt x="2015" y="5180"/>
                  <a:pt x="2013" y="5180"/>
                </a:cubicBezTo>
                <a:lnTo>
                  <a:pt x="2013" y="5180"/>
                </a:lnTo>
                <a:cubicBezTo>
                  <a:pt x="2013" y="5180"/>
                  <a:pt x="2019" y="5186"/>
                  <a:pt x="2037" y="5200"/>
                </a:cubicBezTo>
                <a:cubicBezTo>
                  <a:pt x="1930" y="5114"/>
                  <a:pt x="1831" y="5019"/>
                  <a:pt x="1740" y="4916"/>
                </a:cubicBezTo>
                <a:cubicBezTo>
                  <a:pt x="1728" y="4902"/>
                  <a:pt x="1675" y="4837"/>
                  <a:pt x="1657" y="4816"/>
                </a:cubicBezTo>
                <a:lnTo>
                  <a:pt x="1657" y="4816"/>
                </a:lnTo>
                <a:cubicBezTo>
                  <a:pt x="1647" y="4801"/>
                  <a:pt x="1584" y="4711"/>
                  <a:pt x="1570" y="4688"/>
                </a:cubicBezTo>
                <a:cubicBezTo>
                  <a:pt x="1500" y="4579"/>
                  <a:pt x="1439" y="4465"/>
                  <a:pt x="1382" y="4347"/>
                </a:cubicBezTo>
                <a:cubicBezTo>
                  <a:pt x="1372" y="4327"/>
                  <a:pt x="1369" y="4322"/>
                  <a:pt x="1368" y="4322"/>
                </a:cubicBezTo>
                <a:lnTo>
                  <a:pt x="1368" y="4322"/>
                </a:lnTo>
                <a:cubicBezTo>
                  <a:pt x="1368" y="4322"/>
                  <a:pt x="1368" y="4322"/>
                  <a:pt x="1368" y="4322"/>
                </a:cubicBezTo>
                <a:lnTo>
                  <a:pt x="1368" y="4322"/>
                </a:lnTo>
                <a:cubicBezTo>
                  <a:pt x="1366" y="4315"/>
                  <a:pt x="1360" y="4299"/>
                  <a:pt x="1348" y="4265"/>
                </a:cubicBezTo>
                <a:cubicBezTo>
                  <a:pt x="1329" y="4210"/>
                  <a:pt x="1308" y="4155"/>
                  <a:pt x="1291" y="4101"/>
                </a:cubicBezTo>
                <a:cubicBezTo>
                  <a:pt x="1251" y="3974"/>
                  <a:pt x="1220" y="3848"/>
                  <a:pt x="1197" y="3717"/>
                </a:cubicBezTo>
                <a:cubicBezTo>
                  <a:pt x="1192" y="3696"/>
                  <a:pt x="1179" y="3596"/>
                  <a:pt x="1178" y="3596"/>
                </a:cubicBezTo>
                <a:lnTo>
                  <a:pt x="1178" y="3596"/>
                </a:lnTo>
                <a:cubicBezTo>
                  <a:pt x="1178" y="3596"/>
                  <a:pt x="1179" y="3606"/>
                  <a:pt x="1182" y="3633"/>
                </a:cubicBezTo>
                <a:cubicBezTo>
                  <a:pt x="1173" y="3568"/>
                  <a:pt x="1167" y="3502"/>
                  <a:pt x="1165" y="3437"/>
                </a:cubicBezTo>
                <a:cubicBezTo>
                  <a:pt x="1157" y="3304"/>
                  <a:pt x="1157" y="3174"/>
                  <a:pt x="1165" y="3041"/>
                </a:cubicBezTo>
                <a:cubicBezTo>
                  <a:pt x="1167" y="3011"/>
                  <a:pt x="1179" y="2898"/>
                  <a:pt x="1181" y="2870"/>
                </a:cubicBezTo>
                <a:lnTo>
                  <a:pt x="1181" y="2870"/>
                </a:lnTo>
                <a:cubicBezTo>
                  <a:pt x="1186" y="2847"/>
                  <a:pt x="1203" y="2750"/>
                  <a:pt x="1209" y="2721"/>
                </a:cubicBezTo>
                <a:cubicBezTo>
                  <a:pt x="1239" y="2580"/>
                  <a:pt x="1281" y="2443"/>
                  <a:pt x="1327" y="2306"/>
                </a:cubicBezTo>
                <a:cubicBezTo>
                  <a:pt x="1342" y="2262"/>
                  <a:pt x="1345" y="2248"/>
                  <a:pt x="1346" y="2244"/>
                </a:cubicBezTo>
                <a:lnTo>
                  <a:pt x="1346" y="2244"/>
                </a:lnTo>
                <a:cubicBezTo>
                  <a:pt x="1348" y="2241"/>
                  <a:pt x="1355" y="2229"/>
                  <a:pt x="1376" y="2188"/>
                </a:cubicBezTo>
                <a:cubicBezTo>
                  <a:pt x="1407" y="2125"/>
                  <a:pt x="1439" y="2059"/>
                  <a:pt x="1475" y="1998"/>
                </a:cubicBezTo>
                <a:cubicBezTo>
                  <a:pt x="1511" y="1937"/>
                  <a:pt x="1551" y="1878"/>
                  <a:pt x="1588" y="1819"/>
                </a:cubicBezTo>
                <a:cubicBezTo>
                  <a:pt x="1603" y="1799"/>
                  <a:pt x="1618" y="1779"/>
                  <a:pt x="1632" y="1759"/>
                </a:cubicBezTo>
                <a:lnTo>
                  <a:pt x="1632" y="1759"/>
                </a:lnTo>
                <a:cubicBezTo>
                  <a:pt x="1639" y="1751"/>
                  <a:pt x="1646" y="1741"/>
                  <a:pt x="1654" y="1733"/>
                </a:cubicBezTo>
                <a:cubicBezTo>
                  <a:pt x="1744" y="1632"/>
                  <a:pt x="1839" y="1535"/>
                  <a:pt x="1945" y="1446"/>
                </a:cubicBezTo>
                <a:cubicBezTo>
                  <a:pt x="1949" y="1443"/>
                  <a:pt x="1952" y="1440"/>
                  <a:pt x="1955" y="1437"/>
                </a:cubicBezTo>
                <a:lnTo>
                  <a:pt x="1955" y="1437"/>
                </a:lnTo>
                <a:cubicBezTo>
                  <a:pt x="1958" y="1435"/>
                  <a:pt x="1960" y="1434"/>
                  <a:pt x="1963" y="1431"/>
                </a:cubicBezTo>
                <a:cubicBezTo>
                  <a:pt x="1993" y="1410"/>
                  <a:pt x="2022" y="1389"/>
                  <a:pt x="2054" y="1370"/>
                </a:cubicBezTo>
                <a:cubicBezTo>
                  <a:pt x="2115" y="1328"/>
                  <a:pt x="2180" y="1292"/>
                  <a:pt x="2246" y="1257"/>
                </a:cubicBezTo>
                <a:cubicBezTo>
                  <a:pt x="2372" y="1191"/>
                  <a:pt x="2412" y="1174"/>
                  <a:pt x="2604" y="1120"/>
                </a:cubicBezTo>
                <a:cubicBezTo>
                  <a:pt x="2802" y="1065"/>
                  <a:pt x="2859" y="1059"/>
                  <a:pt x="3023" y="1044"/>
                </a:cubicBezTo>
                <a:cubicBezTo>
                  <a:pt x="3046" y="1042"/>
                  <a:pt x="3069" y="1039"/>
                  <a:pt x="3092" y="1035"/>
                </a:cubicBezTo>
                <a:lnTo>
                  <a:pt x="3092" y="1035"/>
                </a:lnTo>
                <a:cubicBezTo>
                  <a:pt x="3113" y="1033"/>
                  <a:pt x="3134" y="1031"/>
                  <a:pt x="3156" y="1027"/>
                </a:cubicBezTo>
                <a:cubicBezTo>
                  <a:pt x="3317" y="1000"/>
                  <a:pt x="3479" y="986"/>
                  <a:pt x="3639" y="986"/>
                </a:cubicBezTo>
                <a:close/>
                <a:moveTo>
                  <a:pt x="3656" y="0"/>
                </a:moveTo>
                <a:cubicBezTo>
                  <a:pt x="3424" y="0"/>
                  <a:pt x="3191" y="20"/>
                  <a:pt x="2962" y="55"/>
                </a:cubicBezTo>
                <a:lnTo>
                  <a:pt x="2962" y="55"/>
                </a:lnTo>
                <a:cubicBezTo>
                  <a:pt x="1592" y="189"/>
                  <a:pt x="506" y="1128"/>
                  <a:pt x="238" y="2500"/>
                </a:cubicBezTo>
                <a:cubicBezTo>
                  <a:pt x="0" y="3730"/>
                  <a:pt x="360" y="5131"/>
                  <a:pt x="1367" y="5933"/>
                </a:cubicBezTo>
                <a:cubicBezTo>
                  <a:pt x="1934" y="6385"/>
                  <a:pt x="2656" y="6602"/>
                  <a:pt x="3382" y="6602"/>
                </a:cubicBezTo>
                <a:cubicBezTo>
                  <a:pt x="4138" y="6602"/>
                  <a:pt x="4898" y="6367"/>
                  <a:pt x="5494" y="5917"/>
                </a:cubicBezTo>
                <a:cubicBezTo>
                  <a:pt x="6607" y="5078"/>
                  <a:pt x="7041" y="3580"/>
                  <a:pt x="6659" y="2253"/>
                </a:cubicBezTo>
                <a:cubicBezTo>
                  <a:pt x="6453" y="1537"/>
                  <a:pt x="6015" y="905"/>
                  <a:pt x="5393" y="488"/>
                </a:cubicBezTo>
                <a:cubicBezTo>
                  <a:pt x="4872" y="137"/>
                  <a:pt x="4267" y="0"/>
                  <a:pt x="365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3;p5"/>
          <p:cNvSpPr txBox="1"/>
          <p:nvPr/>
        </p:nvSpPr>
        <p:spPr>
          <a:xfrm>
            <a:off x="2143506" y="641205"/>
            <a:ext cx="5448432" cy="937603"/>
          </a:xfrm>
          <a:prstGeom prst="rect">
            <a:avLst/>
          </a:prstGeom>
          <a:noFill/>
          <a:ln>
            <a:noFill/>
          </a:ln>
        </p:spPr>
        <p:txBody>
          <a:bodyPr spcFirstLastPara="1" wrap="square" lIns="91425" tIns="91425" rIns="91425" bIns="91425" anchor="t" anchorCtr="0">
            <a:noAutofit/>
          </a:bodyPr>
          <a:lstStyle/>
          <a:p>
            <a:pPr algn="just">
              <a:buSzPts val="2800"/>
            </a:pP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Giới</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thiệu</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được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và</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thật</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liên</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quan</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đến</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đó</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endParaRPr sz="2200" dirty="0">
              <a:solidFill>
                <a:schemeClr val="tx1"/>
              </a:solidFill>
              <a:latin typeface="Times New Roman" panose="02020603050405020304" pitchFamily="18" charset="0"/>
              <a:ea typeface="Cambria"/>
              <a:cs typeface="Times New Roman" panose="02020603050405020304" pitchFamily="18" charset="0"/>
              <a:sym typeface="Cambria"/>
            </a:endParaRPr>
          </a:p>
        </p:txBody>
      </p:sp>
      <p:sp>
        <p:nvSpPr>
          <p:cNvPr id="27" name="Google Shape;164;p5"/>
          <p:cNvSpPr txBox="1"/>
          <p:nvPr/>
        </p:nvSpPr>
        <p:spPr>
          <a:xfrm>
            <a:off x="2143506" y="1597692"/>
            <a:ext cx="5448432" cy="863125"/>
          </a:xfrm>
          <a:prstGeom prst="rect">
            <a:avLst/>
          </a:prstGeom>
          <a:noFill/>
          <a:ln>
            <a:noFill/>
          </a:ln>
        </p:spPr>
        <p:txBody>
          <a:bodyPr spcFirstLastPara="1" wrap="square" lIns="91425" tIns="91425" rIns="91425" bIns="91425" anchor="t" anchorCtr="0">
            <a:noAutofit/>
          </a:bodyPr>
          <a:lstStyle/>
          <a:p>
            <a:pPr algn="just">
              <a:buSzPts val="2800"/>
            </a:pP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lại</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được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theo</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một</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trình</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tự</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hợp</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lí</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sử</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dụng</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các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yếu</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tố</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miêu</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tả</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trong</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khi</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a:t>
            </a:r>
            <a:endParaRPr sz="2200" dirty="0">
              <a:solidFill>
                <a:schemeClr val="tx1"/>
              </a:solidFill>
              <a:latin typeface="Times New Roman" panose="02020603050405020304" pitchFamily="18" charset="0"/>
              <a:ea typeface="Cambria"/>
              <a:cs typeface="Times New Roman" panose="02020603050405020304" pitchFamily="18" charset="0"/>
              <a:sym typeface="Cambria"/>
            </a:endParaRPr>
          </a:p>
        </p:txBody>
      </p:sp>
      <p:sp>
        <p:nvSpPr>
          <p:cNvPr id="28" name="Google Shape;165;p5"/>
          <p:cNvSpPr txBox="1"/>
          <p:nvPr/>
        </p:nvSpPr>
        <p:spPr>
          <a:xfrm>
            <a:off x="2143506" y="2790099"/>
            <a:ext cx="5352523" cy="633829"/>
          </a:xfrm>
          <a:prstGeom prst="rect">
            <a:avLst/>
          </a:prstGeom>
          <a:noFill/>
          <a:ln>
            <a:noFill/>
          </a:ln>
        </p:spPr>
        <p:txBody>
          <a:bodyPr spcFirstLastPara="1" wrap="square" lIns="91425" tIns="91425" rIns="91425" bIns="91425" anchor="t" anchorCtr="0">
            <a:noAutofit/>
          </a:bodyPr>
          <a:lstStyle/>
          <a:p>
            <a:pPr algn="just">
              <a:buSzPts val="2800"/>
            </a:pP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Nêu</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được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ý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nghĩa</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của</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a:t>
            </a:r>
            <a:endParaRPr sz="2200" dirty="0">
              <a:solidFill>
                <a:schemeClr val="tx1"/>
              </a:solidFill>
              <a:latin typeface="Times New Roman" panose="02020603050405020304" pitchFamily="18" charset="0"/>
              <a:cs typeface="Times New Roman" panose="02020603050405020304" pitchFamily="18" charset="0"/>
            </a:endParaRPr>
          </a:p>
        </p:txBody>
      </p:sp>
      <p:sp>
        <p:nvSpPr>
          <p:cNvPr id="36" name="Google Shape;165;p5"/>
          <p:cNvSpPr txBox="1"/>
          <p:nvPr/>
        </p:nvSpPr>
        <p:spPr>
          <a:xfrm>
            <a:off x="2143506" y="3619350"/>
            <a:ext cx="5352523" cy="1103150"/>
          </a:xfrm>
          <a:prstGeom prst="rect">
            <a:avLst/>
          </a:prstGeom>
          <a:noFill/>
          <a:ln>
            <a:noFill/>
          </a:ln>
        </p:spPr>
        <p:txBody>
          <a:bodyPr spcFirstLastPara="1" wrap="square" lIns="91425" tIns="91425" rIns="91425" bIns="91425" anchor="t" anchorCtr="0">
            <a:noAutofit/>
          </a:bodyPr>
          <a:lstStyle/>
          <a:p>
            <a:pPr algn="just">
              <a:buSzPts val="2800"/>
            </a:pP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Nêu</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được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suy</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nghĩ</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ấn</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tượng</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của</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người</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viết</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về</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được</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200"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2200" dirty="0">
                <a:solidFill>
                  <a:schemeClr val="tx1"/>
                </a:solidFill>
                <a:latin typeface="Times New Roman" panose="02020603050405020304" pitchFamily="18" charset="0"/>
                <a:ea typeface="Cambria"/>
                <a:cs typeface="Times New Roman" panose="02020603050405020304" pitchFamily="18" charset="0"/>
                <a:sym typeface="Cambria"/>
              </a:rPr>
              <a:t>.</a:t>
            </a:r>
            <a:endParaRPr sz="2200" dirty="0">
              <a:solidFill>
                <a:schemeClr val="tx1"/>
              </a:solidFill>
              <a:latin typeface="Times New Roman" panose="02020603050405020304" pitchFamily="18" charset="0"/>
              <a:ea typeface="Cambria"/>
              <a:cs typeface="Times New Roman" panose="02020603050405020304" pitchFamily="18" charset="0"/>
              <a:sym typeface="Cambr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847"/>
                                        </p:tgtEl>
                                        <p:attrNameLst>
                                          <p:attrName>style.visibility</p:attrName>
                                        </p:attrNameLst>
                                      </p:cBhvr>
                                      <p:to>
                                        <p:strVal val="visible"/>
                                      </p:to>
                                    </p:set>
                                    <p:animEffect transition="in" filter="barn(inVertical)">
                                      <p:cBhvr>
                                        <p:cTn id="7" dur="500"/>
                                        <p:tgtEl>
                                          <p:spTgt spid="9847"/>
                                        </p:tgtEl>
                                      </p:cBhvr>
                                    </p:animEffect>
                                  </p:childTnLst>
                                </p:cTn>
                              </p:par>
                              <p:par>
                                <p:cTn id="8" presetID="16" presetClass="entr" presetSubtype="21" fill="hold" nodeType="withEffect">
                                  <p:stCondLst>
                                    <p:cond delay="0"/>
                                  </p:stCondLst>
                                  <p:childTnLst>
                                    <p:set>
                                      <p:cBhvr>
                                        <p:cTn id="9" dur="1" fill="hold">
                                          <p:stCondLst>
                                            <p:cond delay="0"/>
                                          </p:stCondLst>
                                        </p:cTn>
                                        <p:tgtEl>
                                          <p:spTgt spid="9859"/>
                                        </p:tgtEl>
                                        <p:attrNameLst>
                                          <p:attrName>style.visibility</p:attrName>
                                        </p:attrNameLst>
                                      </p:cBhvr>
                                      <p:to>
                                        <p:strVal val="visible"/>
                                      </p:to>
                                    </p:set>
                                    <p:animEffect transition="in" filter="barn(inVertical)">
                                      <p:cBhvr>
                                        <p:cTn id="10" dur="500"/>
                                        <p:tgtEl>
                                          <p:spTgt spid="9859"/>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barn(inVertical)">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9849"/>
                                        </p:tgtEl>
                                        <p:attrNameLst>
                                          <p:attrName>style.visibility</p:attrName>
                                        </p:attrNameLst>
                                      </p:cBhvr>
                                      <p:to>
                                        <p:strVal val="visible"/>
                                      </p:to>
                                    </p:set>
                                    <p:animEffect transition="in" filter="barn(inVertical)">
                                      <p:cBhvr>
                                        <p:cTn id="18" dur="500"/>
                                        <p:tgtEl>
                                          <p:spTgt spid="9849"/>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barn(inVertical)">
                                      <p:cBhvr>
                                        <p:cTn id="21" dur="500"/>
                                        <p:tgtEl>
                                          <p:spTgt spid="2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9860"/>
                                        </p:tgtEl>
                                        <p:attrNameLst>
                                          <p:attrName>style.visibility</p:attrName>
                                        </p:attrNameLst>
                                      </p:cBhvr>
                                      <p:to>
                                        <p:strVal val="visible"/>
                                      </p:to>
                                    </p:set>
                                    <p:animEffect transition="in" filter="barn(inVertical)">
                                      <p:cBhvr>
                                        <p:cTn id="26" dur="500"/>
                                        <p:tgtEl>
                                          <p:spTgt spid="9860"/>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9853"/>
                                        </p:tgtEl>
                                        <p:attrNameLst>
                                          <p:attrName>style.visibility</p:attrName>
                                        </p:attrNameLst>
                                      </p:cBhvr>
                                      <p:to>
                                        <p:strVal val="visible"/>
                                      </p:to>
                                    </p:set>
                                    <p:animEffect transition="in" filter="barn(inVertical)">
                                      <p:cBhvr>
                                        <p:cTn id="29" dur="500"/>
                                        <p:tgtEl>
                                          <p:spTgt spid="9853"/>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barn(inVertical)">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9861"/>
                                        </p:tgtEl>
                                        <p:attrNameLst>
                                          <p:attrName>style.visibility</p:attrName>
                                        </p:attrNameLst>
                                      </p:cBhvr>
                                      <p:to>
                                        <p:strVal val="visible"/>
                                      </p:to>
                                    </p:set>
                                    <p:animEffect transition="in" filter="wipe(down)">
                                      <p:cBhvr>
                                        <p:cTn id="37" dur="500"/>
                                        <p:tgtEl>
                                          <p:spTgt spid="9861"/>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855"/>
                                        </p:tgtEl>
                                        <p:attrNameLst>
                                          <p:attrName>style.visibility</p:attrName>
                                        </p:attrNameLst>
                                      </p:cBhvr>
                                      <p:to>
                                        <p:strVal val="visible"/>
                                      </p:to>
                                    </p:set>
                                    <p:animEffect transition="in" filter="wipe(down)">
                                      <p:cBhvr>
                                        <p:cTn id="40" dur="500"/>
                                        <p:tgtEl>
                                          <p:spTgt spid="9855"/>
                                        </p:tgtEl>
                                      </p:cBhvr>
                                    </p:animEffect>
                                  </p:childTnLst>
                                </p:cTn>
                              </p:par>
                              <p:par>
                                <p:cTn id="41" presetID="22" presetClass="entr" presetSubtype="4" fill="hold" nodeType="withEffect">
                                  <p:stCondLst>
                                    <p:cond delay="0"/>
                                  </p:stCondLst>
                                  <p:childTnLst>
                                    <p:set>
                                      <p:cBhvr>
                                        <p:cTn id="42" dur="1" fill="hold">
                                          <p:stCondLst>
                                            <p:cond delay="0"/>
                                          </p:stCondLst>
                                        </p:cTn>
                                        <p:tgtEl>
                                          <p:spTgt spid="9862"/>
                                        </p:tgtEl>
                                        <p:attrNameLst>
                                          <p:attrName>style.visibility</p:attrName>
                                        </p:attrNameLst>
                                      </p:cBhvr>
                                      <p:to>
                                        <p:strVal val="visible"/>
                                      </p:to>
                                    </p:set>
                                    <p:animEffect transition="in" filter="wipe(down)">
                                      <p:cBhvr>
                                        <p:cTn id="43" dur="500"/>
                                        <p:tgtEl>
                                          <p:spTgt spid="9862"/>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down)">
                                      <p:cBhvr>
                                        <p:cTn id="4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47" grpId="0" animBg="1"/>
      <p:bldP spid="9849" grpId="0" animBg="1"/>
      <p:bldP spid="9853" grpId="0" animBg="1"/>
      <p:bldP spid="9855" grpId="0" animBg="1"/>
      <p:bldP spid="26" grpId="0"/>
      <p:bldP spid="27" grpId="0"/>
      <p:bldP spid="28" grpId="0"/>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21" name="Google Shape;10241;p53"/>
          <p:cNvSpPr/>
          <p:nvPr/>
        </p:nvSpPr>
        <p:spPr>
          <a:xfrm>
            <a:off x="1810950" y="2150850"/>
            <a:ext cx="990811" cy="1024307"/>
          </a:xfrm>
          <a:prstGeom prst="roundRect">
            <a:avLst>
              <a:gd name="adj" fmla="val 16667"/>
            </a:avLst>
          </a:prstGeom>
          <a:solidFill>
            <a:schemeClr val="bg1">
              <a:lumMod val="5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 name="Google Shape;9865;p33"/>
          <p:cNvSpPr/>
          <p:nvPr/>
        </p:nvSpPr>
        <p:spPr>
          <a:xfrm rot="-4499992">
            <a:off x="6847733" y="393814"/>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 name="Google Shape;9884;p35"/>
          <p:cNvSpPr txBox="1">
            <a:spLocks/>
          </p:cNvSpPr>
          <p:nvPr/>
        </p:nvSpPr>
        <p:spPr>
          <a:xfrm>
            <a:off x="1810950" y="2150850"/>
            <a:ext cx="1153500"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dirty="0">
                <a:solidFill>
                  <a:srgbClr val="FFFFFF"/>
                </a:solidFill>
              </a:rPr>
              <a:t>II</a:t>
            </a:r>
          </a:p>
        </p:txBody>
      </p:sp>
      <p:sp>
        <p:nvSpPr>
          <p:cNvPr id="14"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endParaRPr/>
          </a:p>
        </p:txBody>
      </p:sp>
      <p:sp>
        <p:nvSpPr>
          <p:cNvPr id="15"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3"/>
          <a:stretch>
            <a:fillRect/>
          </a:stretch>
        </p:blipFill>
        <p:spPr>
          <a:xfrm>
            <a:off x="2719567" y="2299620"/>
            <a:ext cx="6606869" cy="1368200"/>
          </a:xfrm>
          <a:prstGeom prst="rect">
            <a:avLst/>
          </a:prstGeom>
        </p:spPr>
      </p:pic>
    </p:spTree>
    <p:extLst>
      <p:ext uri="{BB962C8B-B14F-4D97-AF65-F5344CB8AC3E}">
        <p14:creationId xmlns:p14="http://schemas.microsoft.com/office/powerpoint/2010/main" val="2223408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p:cTn id="19" dur="1000" fill="hold"/>
                                        <p:tgtEl>
                                          <p:spTgt spid="21"/>
                                        </p:tgtEl>
                                        <p:attrNameLst>
                                          <p:attrName>ppt_w</p:attrName>
                                        </p:attrNameLst>
                                      </p:cBhvr>
                                      <p:tavLst>
                                        <p:tav tm="0">
                                          <p:val>
                                            <p:fltVal val="0"/>
                                          </p:val>
                                        </p:tav>
                                        <p:tav tm="100000">
                                          <p:val>
                                            <p:strVal val="#ppt_w"/>
                                          </p:val>
                                        </p:tav>
                                      </p:tavLst>
                                    </p:anim>
                                    <p:anim calcmode="lin" valueType="num">
                                      <p:cBhvr>
                                        <p:cTn id="20" dur="1000" fill="hold"/>
                                        <p:tgtEl>
                                          <p:spTgt spid="21"/>
                                        </p:tgtEl>
                                        <p:attrNameLst>
                                          <p:attrName>ppt_h</p:attrName>
                                        </p:attrNameLst>
                                      </p:cBhvr>
                                      <p:tavLst>
                                        <p:tav tm="0">
                                          <p:val>
                                            <p:fltVal val="0"/>
                                          </p:val>
                                        </p:tav>
                                        <p:tav tm="100000">
                                          <p:val>
                                            <p:strVal val="#ppt_h"/>
                                          </p:val>
                                        </p:tav>
                                      </p:tavLst>
                                    </p:anim>
                                    <p:anim calcmode="lin" valueType="num">
                                      <p:cBhvr>
                                        <p:cTn id="21" dur="1000" fill="hold"/>
                                        <p:tgtEl>
                                          <p:spTgt spid="21"/>
                                        </p:tgtEl>
                                        <p:attrNameLst>
                                          <p:attrName>style.rotation</p:attrName>
                                        </p:attrNameLst>
                                      </p:cBhvr>
                                      <p:tavLst>
                                        <p:tav tm="0">
                                          <p:val>
                                            <p:fltVal val="90"/>
                                          </p:val>
                                        </p:tav>
                                        <p:tav tm="100000">
                                          <p:val>
                                            <p:fltVal val="0"/>
                                          </p:val>
                                        </p:tav>
                                      </p:tavLst>
                                    </p:anim>
                                    <p:animEffect transition="in" filter="fade">
                                      <p:cBhvr>
                                        <p:cTn id="2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2" name="Picture 1"/>
          <p:cNvPicPr>
            <a:picLocks noChangeAspect="1"/>
          </p:cNvPicPr>
          <p:nvPr/>
        </p:nvPicPr>
        <p:blipFill>
          <a:blip r:embed="rId3"/>
          <a:stretch>
            <a:fillRect/>
          </a:stretch>
        </p:blipFill>
        <p:spPr>
          <a:xfrm>
            <a:off x="969760" y="493972"/>
            <a:ext cx="7439696" cy="1150314"/>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1040476028"/>
              </p:ext>
            </p:extLst>
          </p:nvPr>
        </p:nvGraphicFramePr>
        <p:xfrm>
          <a:off x="400692" y="2114208"/>
          <a:ext cx="8435083" cy="2785617"/>
        </p:xfrm>
        <a:graphic>
          <a:graphicData uri="http://schemas.openxmlformats.org/drawingml/2006/table">
            <a:tbl>
              <a:tblPr firstRow="1" bandRow="1">
                <a:tableStyleId>{291AE372-49A5-4A69-8F7E-DF38EF010507}</a:tableStyleId>
              </a:tblPr>
              <a:tblGrid>
                <a:gridCol w="6308333">
                  <a:extLst>
                    <a:ext uri="{9D8B030D-6E8A-4147-A177-3AD203B41FA5}">
                      <a16:colId xmlns:a16="http://schemas.microsoft.com/office/drawing/2014/main" val="20000"/>
                    </a:ext>
                  </a:extLst>
                </a:gridCol>
                <a:gridCol w="2126750">
                  <a:extLst>
                    <a:ext uri="{9D8B030D-6E8A-4147-A177-3AD203B41FA5}">
                      <a16:colId xmlns:a16="http://schemas.microsoft.com/office/drawing/2014/main" val="20001"/>
                    </a:ext>
                  </a:extLst>
                </a:gridCol>
              </a:tblGrid>
              <a:tr h="450424">
                <a:tc>
                  <a:txBody>
                    <a:bodyPr/>
                    <a:lstStyle/>
                    <a:p>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viết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về</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gì</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0"/>
                  </a:ext>
                </a:extLst>
              </a:tr>
              <a:tr h="533497">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đó</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thật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không</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và</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liên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quan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đến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nào</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a:t>
                      </a:r>
                    </a:p>
                  </a:txBody>
                  <a:tcPr>
                    <a:solidFill>
                      <a:schemeClr val="accent5"/>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1"/>
                  </a:ext>
                </a:extLst>
              </a:tr>
              <a:tr h="4504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Diễn biến của sự việc như thế nào? </a:t>
                      </a:r>
                    </a:p>
                  </a:txBody>
                  <a:tcPr>
                    <a:solidFill>
                      <a:schemeClr val="accent5"/>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2"/>
                  </a:ext>
                </a:extLst>
              </a:tr>
              <a:tr h="450424">
                <a:tc>
                  <a:txBody>
                    <a:bodyPr/>
                    <a:lstStyle/>
                    <a:p>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có</a:t>
                      </a:r>
                      <a:r>
                        <a:rPr lang="en-US" sz="2000" baseline="0" dirty="0">
                          <a:solidFill>
                            <a:schemeClr val="tx1"/>
                          </a:solidFill>
                          <a:latin typeface="Times New Roman" panose="02020603050405020304" pitchFamily="18" charset="0"/>
                          <a:cs typeface="Times New Roman" panose="02020603050405020304" pitchFamily="18" charset="0"/>
                        </a:rPr>
                        <a:t> ý </a:t>
                      </a:r>
                      <a:r>
                        <a:rPr lang="en-US" sz="2000" baseline="0" dirty="0" err="1">
                          <a:solidFill>
                            <a:schemeClr val="tx1"/>
                          </a:solidFill>
                          <a:latin typeface="Times New Roman" panose="02020603050405020304" pitchFamily="18" charset="0"/>
                          <a:cs typeface="Times New Roman" panose="02020603050405020304" pitchFamily="18" charset="0"/>
                        </a:rPr>
                        <a:t>nghĩa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ra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sao</a:t>
                      </a:r>
                      <a:r>
                        <a:rPr lang="en-US" sz="2000" baseline="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tc>
                  <a:txBody>
                    <a:bodyPr/>
                    <a:lstStyle/>
                    <a:p>
                      <a:endParaRPr lang="en-US" sz="200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3"/>
                  </a:ext>
                </a:extLst>
              </a:tr>
              <a:tr h="4504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Người viết bày tỏ suy nghĩ gì về sự việc được kể? </a:t>
                      </a:r>
                    </a:p>
                  </a:txBody>
                  <a:tcPr>
                    <a:solidFill>
                      <a:schemeClr val="accent5"/>
                    </a:solidFill>
                  </a:tcPr>
                </a:tc>
                <a:tc>
                  <a:txBody>
                    <a:bodyPr/>
                    <a:lstStyle/>
                    <a:p>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4"/>
                  </a:ext>
                </a:extLst>
              </a:tr>
              <a:tr h="450424">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viết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sử</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dụng</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yếu</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tố</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miêu</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tả</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không</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a:t>
                      </a:r>
                    </a:p>
                  </a:txBody>
                  <a:tcPr>
                    <a:solidFill>
                      <a:schemeClr val="accent5"/>
                    </a:solidFill>
                  </a:tcPr>
                </a:tc>
                <a:tc>
                  <a:txBody>
                    <a:bodyPr/>
                    <a:lstStyle/>
                    <a:p>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5"/>
                  </a:ext>
                </a:extLst>
              </a:tr>
            </a:tbl>
          </a:graphicData>
        </a:graphic>
      </p:graphicFrame>
      <p:sp>
        <p:nvSpPr>
          <p:cNvPr id="10" name="Google Shape;10241;p53"/>
          <p:cNvSpPr/>
          <p:nvPr/>
        </p:nvSpPr>
        <p:spPr>
          <a:xfrm>
            <a:off x="2653431" y="1132133"/>
            <a:ext cx="3891207" cy="787559"/>
          </a:xfrm>
          <a:prstGeom prst="roundRect">
            <a:avLst>
              <a:gd name="adj" fmla="val 16667"/>
            </a:avLst>
          </a:prstGeom>
          <a:solidFill>
            <a:schemeClr val="bg1">
              <a:lumMod val="5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pic>
        <p:nvPicPr>
          <p:cNvPr id="11" name="Picture 10"/>
          <p:cNvPicPr>
            <a:picLocks noChangeAspect="1"/>
          </p:cNvPicPr>
          <p:nvPr/>
        </p:nvPicPr>
        <p:blipFill>
          <a:blip r:embed="rId4"/>
          <a:stretch>
            <a:fillRect/>
          </a:stretch>
        </p:blipFill>
        <p:spPr>
          <a:xfrm>
            <a:off x="2724351" y="1226674"/>
            <a:ext cx="3749365" cy="835224"/>
          </a:xfrm>
          <a:prstGeom prst="rect">
            <a:avLst/>
          </a:prstGeom>
        </p:spPr>
      </p:pic>
    </p:spTree>
    <p:extLst>
      <p:ext uri="{BB962C8B-B14F-4D97-AF65-F5344CB8AC3E}">
        <p14:creationId xmlns:p14="http://schemas.microsoft.com/office/powerpoint/2010/main" val="2984211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80">
                                          <p:stCondLst>
                                            <p:cond delay="0"/>
                                          </p:stCondLst>
                                        </p:cTn>
                                        <p:tgtEl>
                                          <p:spTgt spid="10"/>
                                        </p:tgtEl>
                                      </p:cBhvr>
                                    </p:animEffect>
                                    <p:anim calcmode="lin" valueType="num">
                                      <p:cBhvr>
                                        <p:cTn id="29"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4" dur="26">
                                          <p:stCondLst>
                                            <p:cond delay="650"/>
                                          </p:stCondLst>
                                        </p:cTn>
                                        <p:tgtEl>
                                          <p:spTgt spid="10"/>
                                        </p:tgtEl>
                                      </p:cBhvr>
                                      <p:to x="100000" y="60000"/>
                                    </p:animScale>
                                    <p:animScale>
                                      <p:cBhvr>
                                        <p:cTn id="35" dur="166" decel="50000">
                                          <p:stCondLst>
                                            <p:cond delay="676"/>
                                          </p:stCondLst>
                                        </p:cTn>
                                        <p:tgtEl>
                                          <p:spTgt spid="10"/>
                                        </p:tgtEl>
                                      </p:cBhvr>
                                      <p:to x="100000" y="100000"/>
                                    </p:animScale>
                                    <p:animScale>
                                      <p:cBhvr>
                                        <p:cTn id="36" dur="26">
                                          <p:stCondLst>
                                            <p:cond delay="1312"/>
                                          </p:stCondLst>
                                        </p:cTn>
                                        <p:tgtEl>
                                          <p:spTgt spid="10"/>
                                        </p:tgtEl>
                                      </p:cBhvr>
                                      <p:to x="100000" y="80000"/>
                                    </p:animScale>
                                    <p:animScale>
                                      <p:cBhvr>
                                        <p:cTn id="37" dur="166" decel="50000">
                                          <p:stCondLst>
                                            <p:cond delay="1338"/>
                                          </p:stCondLst>
                                        </p:cTn>
                                        <p:tgtEl>
                                          <p:spTgt spid="10"/>
                                        </p:tgtEl>
                                      </p:cBhvr>
                                      <p:to x="100000" y="100000"/>
                                    </p:animScale>
                                    <p:animScale>
                                      <p:cBhvr>
                                        <p:cTn id="38" dur="26">
                                          <p:stCondLst>
                                            <p:cond delay="1642"/>
                                          </p:stCondLst>
                                        </p:cTn>
                                        <p:tgtEl>
                                          <p:spTgt spid="10"/>
                                        </p:tgtEl>
                                      </p:cBhvr>
                                      <p:to x="100000" y="90000"/>
                                    </p:animScale>
                                    <p:animScale>
                                      <p:cBhvr>
                                        <p:cTn id="39" dur="166" decel="50000">
                                          <p:stCondLst>
                                            <p:cond delay="1668"/>
                                          </p:stCondLst>
                                        </p:cTn>
                                        <p:tgtEl>
                                          <p:spTgt spid="10"/>
                                        </p:tgtEl>
                                      </p:cBhvr>
                                      <p:to x="100000" y="100000"/>
                                    </p:animScale>
                                    <p:animScale>
                                      <p:cBhvr>
                                        <p:cTn id="40" dur="26">
                                          <p:stCondLst>
                                            <p:cond delay="1808"/>
                                          </p:stCondLst>
                                        </p:cTn>
                                        <p:tgtEl>
                                          <p:spTgt spid="10"/>
                                        </p:tgtEl>
                                      </p:cBhvr>
                                      <p:to x="100000" y="95000"/>
                                    </p:animScale>
                                    <p:animScale>
                                      <p:cBhvr>
                                        <p:cTn id="41" dur="166" decel="50000">
                                          <p:stCondLst>
                                            <p:cond delay="1834"/>
                                          </p:stCondLst>
                                        </p:cTn>
                                        <p:tgtEl>
                                          <p:spTgt spid="10"/>
                                        </p:tgtEl>
                                      </p:cBhvr>
                                      <p:to x="100000" y="100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graphicFrame>
        <p:nvGraphicFramePr>
          <p:cNvPr id="5" name="Table 4"/>
          <p:cNvGraphicFramePr>
            <a:graphicFrameLocks noGrp="1"/>
          </p:cNvGraphicFramePr>
          <p:nvPr>
            <p:extLst>
              <p:ext uri="{D42A27DB-BD31-4B8C-83A1-F6EECF244321}">
                <p14:modId xmlns:p14="http://schemas.microsoft.com/office/powerpoint/2010/main" val="803214181"/>
              </p:ext>
            </p:extLst>
          </p:nvPr>
        </p:nvGraphicFramePr>
        <p:xfrm>
          <a:off x="164388" y="123291"/>
          <a:ext cx="8825500" cy="4910361"/>
        </p:xfrm>
        <a:graphic>
          <a:graphicData uri="http://schemas.openxmlformats.org/drawingml/2006/table">
            <a:tbl>
              <a:tblPr firstRow="1" bandRow="1">
                <a:tableStyleId>{291AE372-49A5-4A69-8F7E-DF38EF010507}</a:tableStyleId>
              </a:tblPr>
              <a:tblGrid>
                <a:gridCol w="3222503">
                  <a:extLst>
                    <a:ext uri="{9D8B030D-6E8A-4147-A177-3AD203B41FA5}">
                      <a16:colId xmlns:a16="http://schemas.microsoft.com/office/drawing/2014/main" val="20000"/>
                    </a:ext>
                  </a:extLst>
                </a:gridCol>
                <a:gridCol w="5602997">
                  <a:extLst>
                    <a:ext uri="{9D8B030D-6E8A-4147-A177-3AD203B41FA5}">
                      <a16:colId xmlns:a16="http://schemas.microsoft.com/office/drawing/2014/main" val="20001"/>
                    </a:ext>
                  </a:extLst>
                </a:gridCol>
              </a:tblGrid>
              <a:tr h="431513">
                <a:tc>
                  <a:txBody>
                    <a:bodyPr/>
                    <a:lstStyle/>
                    <a:p>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viết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kể</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về</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gì</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tc>
                  <a:txBody>
                    <a:bodyPr/>
                    <a:lstStyle/>
                    <a:p>
                      <a:r>
                        <a:rPr lang="en-US" sz="2000" dirty="0" err="1">
                          <a:solidFill>
                            <a:schemeClr val="tx1"/>
                          </a:solidFill>
                          <a:latin typeface="Times New Roman" panose="02020603050405020304" pitchFamily="18" charset="0"/>
                          <a:cs typeface="Times New Roman" panose="02020603050405020304" pitchFamily="18" charset="0"/>
                        </a:rPr>
                        <a:t>Bài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viết</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kể</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về</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màn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trình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diễn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ánh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sáng</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0"/>
                  </a:ext>
                </a:extLst>
              </a:tr>
              <a:tr h="76028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Sự</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việc</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đó</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thật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không</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và</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liên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quan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đến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nhân</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vật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nào</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a:t>
                      </a:r>
                    </a:p>
                  </a:txBody>
                  <a:tcPr>
                    <a:solidFill>
                      <a:schemeClr val="accent5"/>
                    </a:solidFill>
                  </a:tcPr>
                </a:tc>
                <a:tc>
                  <a:txBody>
                    <a:bodyPr/>
                    <a:lstStyle/>
                    <a:p>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đó</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có</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thật</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và</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liên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quan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đến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nhà</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khoa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học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nổi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tiếng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Thô-mát</a:t>
                      </a:r>
                      <a:r>
                        <a:rPr lang="en-US" sz="2000" baseline="0" dirty="0">
                          <a:solidFill>
                            <a:schemeClr val="tx1"/>
                          </a:solidFill>
                          <a:latin typeface="Times New Roman" panose="02020603050405020304" pitchFamily="18" charset="0"/>
                          <a:cs typeface="Times New Roman" panose="02020603050405020304" pitchFamily="18" charset="0"/>
                        </a:rPr>
                        <a:t> Ê-</a:t>
                      </a:r>
                      <a:r>
                        <a:rPr lang="en-US" sz="2000" baseline="0" dirty="0" err="1">
                          <a:solidFill>
                            <a:schemeClr val="tx1"/>
                          </a:solidFill>
                          <a:latin typeface="Times New Roman" panose="020206030504050203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cs typeface="Times New Roman" panose="02020603050405020304" pitchFamily="18" charset="0"/>
                        </a:rPr>
                        <a:t>-</a:t>
                      </a:r>
                      <a:r>
                        <a:rPr lang="en-US" sz="2000" baseline="0" dirty="0" err="1">
                          <a:solidFill>
                            <a:schemeClr val="tx1"/>
                          </a:solidFill>
                          <a:latin typeface="Times New Roman" panose="02020603050405020304" pitchFamily="18" charset="0"/>
                          <a:cs typeface="Times New Roman" panose="02020603050405020304" pitchFamily="18" charset="0"/>
                        </a:rPr>
                        <a:t>xơn</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1"/>
                  </a:ext>
                </a:extLst>
              </a:tr>
              <a:tr h="78552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Diễn biến của sự việc như thế nào? </a:t>
                      </a:r>
                    </a:p>
                  </a:txBody>
                  <a:tcPr>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aseline="0" dirty="0" err="1">
                          <a:solidFill>
                            <a:schemeClr val="tx1"/>
                          </a:solidFill>
                          <a:latin typeface="Times New Roman" panose="02020603050405020304" pitchFamily="18" charset="0"/>
                          <a:cs typeface="Times New Roman" panose="02020603050405020304" pitchFamily="18" charset="0"/>
                        </a:rPr>
                        <a:t>Thô-mát</a:t>
                      </a:r>
                      <a:r>
                        <a:rPr lang="en-US" sz="2000" baseline="0" dirty="0">
                          <a:solidFill>
                            <a:schemeClr val="tx1"/>
                          </a:solidFill>
                          <a:latin typeface="Times New Roman" panose="02020603050405020304" pitchFamily="18" charset="0"/>
                          <a:cs typeface="Times New Roman" panose="02020603050405020304" pitchFamily="18" charset="0"/>
                        </a:rPr>
                        <a:t> Ê-</a:t>
                      </a:r>
                      <a:r>
                        <a:rPr lang="en-US" sz="2000" baseline="0" dirty="0" err="1">
                          <a:solidFill>
                            <a:schemeClr val="tx1"/>
                          </a:solidFill>
                          <a:latin typeface="Times New Roman" panose="020206030504050203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cs typeface="Times New Roman" panose="02020603050405020304" pitchFamily="18" charset="0"/>
                        </a:rPr>
                        <a:t>-</a:t>
                      </a:r>
                      <a:r>
                        <a:rPr lang="en-US" sz="2000" baseline="0" dirty="0" err="1">
                          <a:solidFill>
                            <a:schemeClr val="tx1"/>
                          </a:solidFill>
                          <a:latin typeface="Times New Roman" panose="02020603050405020304" pitchFamily="18" charset="0"/>
                          <a:cs typeface="Times New Roman" panose="02020603050405020304" pitchFamily="18" charset="0"/>
                        </a:rPr>
                        <a:t>xơn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đã</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cho</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treo</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hàng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trăm</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bóng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đèn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điện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quanh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phòng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phí</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nghiệm</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quanh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nhà</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và</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dọc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đường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nơi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ông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sinh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sống</a:t>
                      </a:r>
                      <a:r>
                        <a:rPr lang="en-US" sz="2000" baseline="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2"/>
                  </a:ext>
                </a:extLst>
              </a:tr>
              <a:tr h="785528">
                <a:tc>
                  <a:txBody>
                    <a:bodyPr/>
                    <a:lstStyle/>
                    <a:p>
                      <a:r>
                        <a:rPr lang="en-US" sz="2000" dirty="0" err="1">
                          <a:solidFill>
                            <a:schemeClr val="tx1"/>
                          </a:solidFill>
                          <a:latin typeface="Times New Roman" panose="02020603050405020304" pitchFamily="18" charset="0"/>
                          <a:cs typeface="Times New Roman" panose="02020603050405020304" pitchFamily="18" charset="0"/>
                        </a:rPr>
                        <a:t>Sự</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việc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có</a:t>
                      </a:r>
                      <a:r>
                        <a:rPr lang="en-US" sz="2000" baseline="0" dirty="0">
                          <a:solidFill>
                            <a:schemeClr val="tx1"/>
                          </a:solidFill>
                          <a:latin typeface="Times New Roman" panose="02020603050405020304" pitchFamily="18" charset="0"/>
                          <a:cs typeface="Times New Roman" panose="02020603050405020304" pitchFamily="18" charset="0"/>
                        </a:rPr>
                        <a:t> ý </a:t>
                      </a:r>
                      <a:r>
                        <a:rPr lang="en-US" sz="2000" baseline="0" dirty="0" err="1">
                          <a:solidFill>
                            <a:schemeClr val="tx1"/>
                          </a:solidFill>
                          <a:latin typeface="Times New Roman" panose="02020603050405020304" pitchFamily="18" charset="0"/>
                          <a:cs typeface="Times New Roman" panose="02020603050405020304" pitchFamily="18" charset="0"/>
                        </a:rPr>
                        <a:t>nghĩa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ra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sao</a:t>
                      </a:r>
                      <a:r>
                        <a:rPr lang="en-US" sz="2000" baseline="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solidFill>
                            <a:schemeClr val="tx1"/>
                          </a:solidFill>
                          <a:latin typeface="Times New Roman" panose="02020603050405020304" pitchFamily="18" charset="0"/>
                          <a:cs typeface="Times New Roman" panose="02020603050405020304" pitchFamily="18" charset="0"/>
                        </a:rPr>
                        <a:t>Màn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trình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diễn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ánh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sáng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của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Thô-mát</a:t>
                      </a:r>
                      <a:r>
                        <a:rPr lang="en-US" sz="2000" baseline="0" dirty="0">
                          <a:solidFill>
                            <a:schemeClr val="tx1"/>
                          </a:solidFill>
                          <a:latin typeface="Times New Roman" panose="02020603050405020304" pitchFamily="18" charset="0"/>
                          <a:cs typeface="Times New Roman" panose="02020603050405020304" pitchFamily="18" charset="0"/>
                        </a:rPr>
                        <a:t> Ê-</a:t>
                      </a:r>
                      <a:r>
                        <a:rPr lang="en-US" sz="2000" baseline="0" dirty="0" err="1">
                          <a:solidFill>
                            <a:schemeClr val="tx1"/>
                          </a:solidFill>
                          <a:latin typeface="Times New Roman" panose="02020603050405020304" pitchFamily="18" charset="0"/>
                          <a:cs typeface="Times New Roman" panose="02020603050405020304" pitchFamily="18" charset="0"/>
                        </a:rPr>
                        <a:t>đi</a:t>
                      </a:r>
                      <a:r>
                        <a:rPr lang="en-US" sz="2000" baseline="0" dirty="0">
                          <a:solidFill>
                            <a:schemeClr val="tx1"/>
                          </a:solidFill>
                          <a:latin typeface="Times New Roman" panose="02020603050405020304" pitchFamily="18" charset="0"/>
                          <a:cs typeface="Times New Roman" panose="02020603050405020304" pitchFamily="18" charset="0"/>
                        </a:rPr>
                        <a:t>-</a:t>
                      </a:r>
                      <a:r>
                        <a:rPr lang="en-US" sz="2000" baseline="0" dirty="0" err="1">
                          <a:solidFill>
                            <a:schemeClr val="tx1"/>
                          </a:solidFill>
                          <a:latin typeface="Times New Roman" panose="02020603050405020304" pitchFamily="18" charset="0"/>
                          <a:cs typeface="Times New Roman" panose="02020603050405020304" pitchFamily="18" charset="0"/>
                        </a:rPr>
                        <a:t>xơn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mở</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đầu</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cho</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việc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đưa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ánh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sáng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đèn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điện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đến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với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cuộc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sống</a:t>
                      </a:r>
                      <a:r>
                        <a:rPr lang="en-US" sz="2000" baseline="0" dirty="0">
                          <a:solidFill>
                            <a:schemeClr val="tx1"/>
                          </a:solidFill>
                          <a:latin typeface="Times New Roman" panose="02020603050405020304" pitchFamily="18" charset="0"/>
                          <a:cs typeface="Times New Roman" panose="02020603050405020304" pitchFamily="18" charset="0"/>
                        </a:rPr>
                        <a:t> con </a:t>
                      </a:r>
                      <a:r>
                        <a:rPr lang="en-US" sz="2000" baseline="0" dirty="0" err="1">
                          <a:solidFill>
                            <a:schemeClr val="tx1"/>
                          </a:solidFill>
                          <a:latin typeface="Times New Roman" panose="02020603050405020304" pitchFamily="18" charset="0"/>
                          <a:cs typeface="Times New Roman" panose="02020603050405020304" pitchFamily="18" charset="0"/>
                        </a:rPr>
                        <a:t>người</a:t>
                      </a:r>
                      <a:r>
                        <a:rPr lang="en-US" sz="2000" baseline="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3"/>
                  </a:ext>
                </a:extLst>
              </a:tr>
              <a:tr h="690423">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vi-VN" sz="2000" dirty="0">
                          <a:solidFill>
                            <a:schemeClr val="tx1"/>
                          </a:solidFill>
                          <a:latin typeface="Times New Roman" panose="02020603050405020304" pitchFamily="18" charset="0"/>
                          <a:ea typeface="Cambria"/>
                          <a:cs typeface="Times New Roman" panose="02020603050405020304" pitchFamily="18" charset="0"/>
                          <a:sym typeface="Cambria"/>
                        </a:rPr>
                        <a:t>Người viết bày tỏ suy nghĩ gì về sự việc được kể? </a:t>
                      </a:r>
                    </a:p>
                  </a:txBody>
                  <a:tcPr>
                    <a:solidFill>
                      <a:schemeClr val="accent5"/>
                    </a:solidFill>
                  </a:tcPr>
                </a:tc>
                <a:tc>
                  <a:txBody>
                    <a:bodyPr/>
                    <a:lstStyle/>
                    <a:p>
                      <a:r>
                        <a:rPr lang="en-US" sz="2000" dirty="0" err="1">
                          <a:solidFill>
                            <a:schemeClr val="tx1"/>
                          </a:solidFill>
                          <a:latin typeface="Times New Roman" panose="02020603050405020304" pitchFamily="18" charset="0"/>
                          <a:cs typeface="Times New Roman" panose="02020603050405020304" pitchFamily="18" charset="0"/>
                        </a:rPr>
                        <a:t>Màn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trình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diễn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đó</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đã</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mở</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ra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một</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kỉ</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nguyên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ánh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sáng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mới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làm</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thay</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đổi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thế</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giới</a:t>
                      </a:r>
                      <a:r>
                        <a:rPr lang="en-US" sz="2000" baseline="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4"/>
                  </a:ext>
                </a:extLst>
              </a:tr>
              <a:tr h="785528">
                <a:tc>
                  <a:txBody>
                    <a:bodyPr/>
                    <a:lstStyle/>
                    <a:p>
                      <a:pPr marL="0" marR="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Bài</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viết</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có</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sử</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dụng</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yếu</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tố</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miêu</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tả</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 </a:t>
                      </a:r>
                      <a:r>
                        <a:rPr lang="en-US" sz="2000" dirty="0" err="1">
                          <a:solidFill>
                            <a:schemeClr val="tx1"/>
                          </a:solidFill>
                          <a:latin typeface="Times New Roman" panose="02020603050405020304" pitchFamily="18" charset="0"/>
                          <a:ea typeface="Cambria"/>
                          <a:cs typeface="Times New Roman" panose="02020603050405020304" pitchFamily="18" charset="0"/>
                          <a:sym typeface="Cambria"/>
                        </a:rPr>
                        <a:t>không</a:t>
                      </a:r>
                      <a:r>
                        <a:rPr lang="en-US" sz="2000" dirty="0">
                          <a:solidFill>
                            <a:schemeClr val="tx1"/>
                          </a:solidFill>
                          <a:latin typeface="Times New Roman" panose="02020603050405020304" pitchFamily="18" charset="0"/>
                          <a:ea typeface="Cambria"/>
                          <a:cs typeface="Times New Roman" panose="02020603050405020304" pitchFamily="18" charset="0"/>
                          <a:sym typeface="Cambria"/>
                        </a:rPr>
                        <a:t>?</a:t>
                      </a:r>
                    </a:p>
                  </a:txBody>
                  <a:tcPr>
                    <a:solidFill>
                      <a:schemeClr val="accent5"/>
                    </a:solidFill>
                  </a:tcPr>
                </a:tc>
                <a:tc>
                  <a:txBody>
                    <a:bodyPr/>
                    <a:lstStyle/>
                    <a:p>
                      <a:r>
                        <a:rPr lang="en-US" sz="2000" dirty="0" err="1">
                          <a:solidFill>
                            <a:schemeClr val="tx1"/>
                          </a:solidFill>
                          <a:latin typeface="Times New Roman" panose="02020603050405020304" pitchFamily="18" charset="0"/>
                          <a:cs typeface="Times New Roman" panose="02020603050405020304" pitchFamily="18" charset="0"/>
                        </a:rPr>
                        <a:t>Những</a:t>
                      </a:r>
                      <a:r>
                        <a:rPr lang="en-US" sz="2000" dirty="0">
                          <a:solidFill>
                            <a:schemeClr val="tx1"/>
                          </a:solidFill>
                          <a:latin typeface="Times New Roman" panose="02020603050405020304" pitchFamily="18" charset="0"/>
                          <a:cs typeface="Times New Roman" panose="02020603050405020304" pitchFamily="18" charset="0"/>
                        </a:rPr>
                        <a:t> </a:t>
                      </a:r>
                      <a:r>
                        <a:rPr lang="en-US" sz="2000" dirty="0" err="1">
                          <a:solidFill>
                            <a:schemeClr val="tx1"/>
                          </a:solidFill>
                          <a:latin typeface="Times New Roman" panose="02020603050405020304" pitchFamily="18" charset="0"/>
                          <a:cs typeface="Times New Roman" panose="02020603050405020304" pitchFamily="18" charset="0"/>
                        </a:rPr>
                        <a:t>chiếc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bóng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đèn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có</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vỏ</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ngoài</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được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làm</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bằng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thủy</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tịnh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cách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nhiệt</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bên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trong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có</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chứa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dây</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đốt</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tỏa</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ánh</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sáng</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liên</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tục</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và</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dìu</a:t>
                      </a:r>
                      <a:r>
                        <a:rPr lang="en-US" sz="2000" baseline="0" dirty="0">
                          <a:solidFill>
                            <a:schemeClr val="tx1"/>
                          </a:solidFill>
                          <a:latin typeface="Times New Roman" panose="02020603050405020304" pitchFamily="18" charset="0"/>
                          <a:cs typeface="Times New Roman" panose="02020603050405020304" pitchFamily="18" charset="0"/>
                        </a:rPr>
                        <a:t> </a:t>
                      </a:r>
                      <a:r>
                        <a:rPr lang="en-US" sz="2000" baseline="0" dirty="0" err="1">
                          <a:solidFill>
                            <a:schemeClr val="tx1"/>
                          </a:solidFill>
                          <a:latin typeface="Times New Roman" panose="02020603050405020304" pitchFamily="18" charset="0"/>
                          <a:cs typeface="Times New Roman" panose="02020603050405020304" pitchFamily="18" charset="0"/>
                        </a:rPr>
                        <a:t>dịu</a:t>
                      </a:r>
                      <a:r>
                        <a:rPr lang="en-US" sz="2000" baseline="0" dirty="0">
                          <a:solidFill>
                            <a:schemeClr val="tx1"/>
                          </a:solidFill>
                          <a:latin typeface="Times New Roman" panose="02020603050405020304" pitchFamily="18" charset="0"/>
                          <a:cs typeface="Times New Roman" panose="02020603050405020304" pitchFamily="18" charset="0"/>
                        </a:rPr>
                        <a:t>.</a:t>
                      </a:r>
                      <a:endParaRPr lang="en-US" sz="2000" dirty="0">
                        <a:solidFill>
                          <a:schemeClr val="tx1"/>
                        </a:solidFill>
                        <a:latin typeface="Times New Roman" panose="02020603050405020304" pitchFamily="18" charset="0"/>
                        <a:cs typeface="Times New Roman" panose="02020603050405020304" pitchFamily="18" charset="0"/>
                      </a:endParaRPr>
                    </a:p>
                  </a:txBody>
                  <a:tcPr>
                    <a:solidFill>
                      <a:schemeClr val="accent5"/>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0019636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871"/>
        <p:cNvGrpSpPr/>
        <p:nvPr/>
      </p:nvGrpSpPr>
      <p:grpSpPr>
        <a:xfrm>
          <a:off x="0" y="0"/>
          <a:ext cx="0" cy="0"/>
          <a:chOff x="0" y="0"/>
          <a:chExt cx="0" cy="0"/>
        </a:xfrm>
      </p:grpSpPr>
      <p:sp>
        <p:nvSpPr>
          <p:cNvPr id="21" name="Google Shape;10241;p53"/>
          <p:cNvSpPr/>
          <p:nvPr/>
        </p:nvSpPr>
        <p:spPr>
          <a:xfrm>
            <a:off x="1810950" y="2150850"/>
            <a:ext cx="990811" cy="1024307"/>
          </a:xfrm>
          <a:prstGeom prst="roundRect">
            <a:avLst>
              <a:gd name="adj" fmla="val 16667"/>
            </a:avLst>
          </a:prstGeom>
          <a:solidFill>
            <a:schemeClr val="bg1">
              <a:lumMod val="50000"/>
            </a:schemeClr>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endParaRPr/>
          </a:p>
        </p:txBody>
      </p:sp>
      <p:sp>
        <p:nvSpPr>
          <p:cNvPr id="9" name="Google Shape;9865;p33"/>
          <p:cNvSpPr/>
          <p:nvPr/>
        </p:nvSpPr>
        <p:spPr>
          <a:xfrm rot="-4499992">
            <a:off x="6847733" y="393814"/>
            <a:ext cx="585793" cy="623413"/>
          </a:xfrm>
          <a:custGeom>
            <a:avLst/>
            <a:gdLst/>
            <a:ahLst/>
            <a:cxnLst/>
            <a:rect l="l" t="t" r="r" b="b"/>
            <a:pathLst>
              <a:path w="27269" h="29017" extrusionOk="0">
                <a:moveTo>
                  <a:pt x="22507" y="0"/>
                </a:moveTo>
                <a:cubicBezTo>
                  <a:pt x="21719" y="0"/>
                  <a:pt x="20932" y="201"/>
                  <a:pt x="20248" y="603"/>
                </a:cubicBezTo>
                <a:cubicBezTo>
                  <a:pt x="20101" y="684"/>
                  <a:pt x="19960" y="774"/>
                  <a:pt x="19827" y="877"/>
                </a:cubicBezTo>
                <a:cubicBezTo>
                  <a:pt x="19689" y="973"/>
                  <a:pt x="19562" y="1080"/>
                  <a:pt x="19439" y="1195"/>
                </a:cubicBezTo>
                <a:cubicBezTo>
                  <a:pt x="19306" y="1313"/>
                  <a:pt x="19214" y="1408"/>
                  <a:pt x="19117" y="1505"/>
                </a:cubicBezTo>
                <a:lnTo>
                  <a:pt x="18821" y="1800"/>
                </a:lnTo>
                <a:lnTo>
                  <a:pt x="17642" y="2975"/>
                </a:lnTo>
                <a:lnTo>
                  <a:pt x="8210" y="12373"/>
                </a:lnTo>
                <a:lnTo>
                  <a:pt x="3494" y="17071"/>
                </a:lnTo>
                <a:lnTo>
                  <a:pt x="2315" y="18246"/>
                </a:lnTo>
                <a:lnTo>
                  <a:pt x="1721" y="18842"/>
                </a:lnTo>
                <a:cubicBezTo>
                  <a:pt x="1504" y="19073"/>
                  <a:pt x="1291" y="19311"/>
                  <a:pt x="1110" y="19576"/>
                </a:cubicBezTo>
                <a:cubicBezTo>
                  <a:pt x="744" y="20099"/>
                  <a:pt x="454" y="20675"/>
                  <a:pt x="267" y="21287"/>
                </a:cubicBezTo>
                <a:cubicBezTo>
                  <a:pt x="86" y="21900"/>
                  <a:pt x="1" y="22538"/>
                  <a:pt x="13" y="23174"/>
                </a:cubicBezTo>
                <a:cubicBezTo>
                  <a:pt x="35" y="24451"/>
                  <a:pt x="496" y="25713"/>
                  <a:pt x="1281" y="26719"/>
                </a:cubicBezTo>
                <a:cubicBezTo>
                  <a:pt x="1679" y="27216"/>
                  <a:pt x="2146" y="27657"/>
                  <a:pt x="2675" y="28015"/>
                </a:cubicBezTo>
                <a:cubicBezTo>
                  <a:pt x="3210" y="28365"/>
                  <a:pt x="3798" y="28634"/>
                  <a:pt x="4413" y="28805"/>
                </a:cubicBezTo>
                <a:cubicBezTo>
                  <a:pt x="4924" y="28947"/>
                  <a:pt x="5453" y="29016"/>
                  <a:pt x="5983" y="29016"/>
                </a:cubicBezTo>
                <a:cubicBezTo>
                  <a:pt x="6728" y="29016"/>
                  <a:pt x="7474" y="28878"/>
                  <a:pt x="8170" y="28610"/>
                </a:cubicBezTo>
                <a:cubicBezTo>
                  <a:pt x="8765" y="28375"/>
                  <a:pt x="9319" y="28045"/>
                  <a:pt x="9814" y="27642"/>
                </a:cubicBezTo>
                <a:lnTo>
                  <a:pt x="10170" y="27323"/>
                </a:lnTo>
                <a:cubicBezTo>
                  <a:pt x="10285" y="27216"/>
                  <a:pt x="10371" y="27125"/>
                  <a:pt x="10472" y="27025"/>
                </a:cubicBezTo>
                <a:lnTo>
                  <a:pt x="11063" y="26437"/>
                </a:lnTo>
                <a:lnTo>
                  <a:pt x="20495" y="17039"/>
                </a:lnTo>
                <a:cubicBezTo>
                  <a:pt x="21385" y="16152"/>
                  <a:pt x="21860" y="15184"/>
                  <a:pt x="21554" y="14878"/>
                </a:cubicBezTo>
                <a:cubicBezTo>
                  <a:pt x="21491" y="14814"/>
                  <a:pt x="21400" y="14784"/>
                  <a:pt x="21287" y="14784"/>
                </a:cubicBezTo>
                <a:cubicBezTo>
                  <a:pt x="20852" y="14784"/>
                  <a:pt x="20096" y="15227"/>
                  <a:pt x="19389" y="15931"/>
                </a:cubicBezTo>
                <a:lnTo>
                  <a:pt x="9957" y="25329"/>
                </a:lnTo>
                <a:lnTo>
                  <a:pt x="9369" y="25916"/>
                </a:lnTo>
                <a:cubicBezTo>
                  <a:pt x="9272" y="26009"/>
                  <a:pt x="9166" y="26121"/>
                  <a:pt x="9079" y="26200"/>
                </a:cubicBezTo>
                <a:lnTo>
                  <a:pt x="8814" y="26439"/>
                </a:lnTo>
                <a:cubicBezTo>
                  <a:pt x="8448" y="26735"/>
                  <a:pt x="8041" y="26978"/>
                  <a:pt x="7603" y="27152"/>
                </a:cubicBezTo>
                <a:cubicBezTo>
                  <a:pt x="7090" y="27349"/>
                  <a:pt x="6538" y="27451"/>
                  <a:pt x="5987" y="27451"/>
                </a:cubicBezTo>
                <a:cubicBezTo>
                  <a:pt x="5595" y="27451"/>
                  <a:pt x="5204" y="27399"/>
                  <a:pt x="4826" y="27294"/>
                </a:cubicBezTo>
                <a:cubicBezTo>
                  <a:pt x="4373" y="27166"/>
                  <a:pt x="3939" y="26970"/>
                  <a:pt x="3544" y="26715"/>
                </a:cubicBezTo>
                <a:cubicBezTo>
                  <a:pt x="3154" y="26449"/>
                  <a:pt x="2808" y="26121"/>
                  <a:pt x="2512" y="25753"/>
                </a:cubicBezTo>
                <a:cubicBezTo>
                  <a:pt x="1935" y="25011"/>
                  <a:pt x="1591" y="24083"/>
                  <a:pt x="1577" y="23138"/>
                </a:cubicBezTo>
                <a:cubicBezTo>
                  <a:pt x="1570" y="22667"/>
                  <a:pt x="1633" y="22194"/>
                  <a:pt x="1764" y="21743"/>
                </a:cubicBezTo>
                <a:cubicBezTo>
                  <a:pt x="1902" y="21291"/>
                  <a:pt x="2118" y="20866"/>
                  <a:pt x="2387" y="20480"/>
                </a:cubicBezTo>
                <a:cubicBezTo>
                  <a:pt x="2520" y="20285"/>
                  <a:pt x="2677" y="20110"/>
                  <a:pt x="2838" y="19937"/>
                </a:cubicBezTo>
                <a:lnTo>
                  <a:pt x="3418" y="19355"/>
                </a:lnTo>
                <a:lnTo>
                  <a:pt x="4597" y="18180"/>
                </a:lnTo>
                <a:lnTo>
                  <a:pt x="9313" y="13480"/>
                </a:lnTo>
                <a:lnTo>
                  <a:pt x="18747" y="4082"/>
                </a:lnTo>
                <a:lnTo>
                  <a:pt x="19926" y="2907"/>
                </a:lnTo>
                <a:lnTo>
                  <a:pt x="20220" y="2615"/>
                </a:lnTo>
                <a:cubicBezTo>
                  <a:pt x="20318" y="2515"/>
                  <a:pt x="20421" y="2412"/>
                  <a:pt x="20497" y="2348"/>
                </a:cubicBezTo>
                <a:cubicBezTo>
                  <a:pt x="20576" y="2273"/>
                  <a:pt x="20660" y="2201"/>
                  <a:pt x="20751" y="2140"/>
                </a:cubicBezTo>
                <a:cubicBezTo>
                  <a:pt x="20836" y="2070"/>
                  <a:pt x="20930" y="2014"/>
                  <a:pt x="21027" y="1961"/>
                </a:cubicBezTo>
                <a:cubicBezTo>
                  <a:pt x="21473" y="1696"/>
                  <a:pt x="21990" y="1565"/>
                  <a:pt x="22507" y="1565"/>
                </a:cubicBezTo>
                <a:cubicBezTo>
                  <a:pt x="22870" y="1565"/>
                  <a:pt x="23232" y="1629"/>
                  <a:pt x="23570" y="1758"/>
                </a:cubicBezTo>
                <a:cubicBezTo>
                  <a:pt x="24397" y="2056"/>
                  <a:pt x="25065" y="2764"/>
                  <a:pt x="25342" y="3593"/>
                </a:cubicBezTo>
                <a:cubicBezTo>
                  <a:pt x="25634" y="4424"/>
                  <a:pt x="25517" y="5384"/>
                  <a:pt x="25051" y="6128"/>
                </a:cubicBezTo>
                <a:cubicBezTo>
                  <a:pt x="24938" y="6315"/>
                  <a:pt x="24797" y="6486"/>
                  <a:pt x="24646" y="6647"/>
                </a:cubicBezTo>
                <a:lnTo>
                  <a:pt x="24063" y="7229"/>
                </a:lnTo>
                <a:lnTo>
                  <a:pt x="22884" y="8404"/>
                </a:lnTo>
                <a:lnTo>
                  <a:pt x="20526" y="10752"/>
                </a:lnTo>
                <a:lnTo>
                  <a:pt x="15811" y="15452"/>
                </a:lnTo>
                <a:lnTo>
                  <a:pt x="11095" y="20150"/>
                </a:lnTo>
                <a:lnTo>
                  <a:pt x="10506" y="20739"/>
                </a:lnTo>
                <a:cubicBezTo>
                  <a:pt x="10283" y="20961"/>
                  <a:pt x="10170" y="21073"/>
                  <a:pt x="10011" y="21174"/>
                </a:cubicBezTo>
                <a:cubicBezTo>
                  <a:pt x="9754" y="21340"/>
                  <a:pt x="9447" y="21423"/>
                  <a:pt x="9141" y="21423"/>
                </a:cubicBezTo>
                <a:cubicBezTo>
                  <a:pt x="9072" y="21423"/>
                  <a:pt x="9004" y="21419"/>
                  <a:pt x="8936" y="21411"/>
                </a:cubicBezTo>
                <a:cubicBezTo>
                  <a:pt x="8184" y="21331"/>
                  <a:pt x="7552" y="20653"/>
                  <a:pt x="7524" y="19898"/>
                </a:cubicBezTo>
                <a:cubicBezTo>
                  <a:pt x="7500" y="19524"/>
                  <a:pt x="7607" y="19142"/>
                  <a:pt x="7834" y="18846"/>
                </a:cubicBezTo>
                <a:cubicBezTo>
                  <a:pt x="7858" y="18806"/>
                  <a:pt x="7890" y="18770"/>
                  <a:pt x="7922" y="18737"/>
                </a:cubicBezTo>
                <a:cubicBezTo>
                  <a:pt x="7951" y="18701"/>
                  <a:pt x="7979" y="18667"/>
                  <a:pt x="8035" y="18611"/>
                </a:cubicBezTo>
                <a:lnTo>
                  <a:pt x="8325" y="18313"/>
                </a:lnTo>
                <a:lnTo>
                  <a:pt x="8906" y="17717"/>
                </a:lnTo>
                <a:lnTo>
                  <a:pt x="11224" y="15333"/>
                </a:lnTo>
                <a:lnTo>
                  <a:pt x="15864" y="10561"/>
                </a:lnTo>
                <a:cubicBezTo>
                  <a:pt x="16739" y="9661"/>
                  <a:pt x="17200" y="8685"/>
                  <a:pt x="16894" y="8380"/>
                </a:cubicBezTo>
                <a:cubicBezTo>
                  <a:pt x="16832" y="8319"/>
                  <a:pt x="16743" y="8290"/>
                  <a:pt x="16633" y="8290"/>
                </a:cubicBezTo>
                <a:cubicBezTo>
                  <a:pt x="16201" y="8290"/>
                  <a:pt x="15448" y="8744"/>
                  <a:pt x="14749" y="9464"/>
                </a:cubicBezTo>
                <a:lnTo>
                  <a:pt x="10105" y="14239"/>
                </a:lnTo>
                <a:lnTo>
                  <a:pt x="7784" y="16627"/>
                </a:lnTo>
                <a:lnTo>
                  <a:pt x="7204" y="17224"/>
                </a:lnTo>
                <a:lnTo>
                  <a:pt x="6914" y="17522"/>
                </a:lnTo>
                <a:cubicBezTo>
                  <a:pt x="6870" y="17566"/>
                  <a:pt x="6806" y="17635"/>
                  <a:pt x="6745" y="17705"/>
                </a:cubicBezTo>
                <a:cubicBezTo>
                  <a:pt x="6685" y="17774"/>
                  <a:pt x="6625" y="17844"/>
                  <a:pt x="6574" y="17920"/>
                </a:cubicBezTo>
                <a:cubicBezTo>
                  <a:pt x="6130" y="18510"/>
                  <a:pt x="5916" y="19262"/>
                  <a:pt x="5963" y="19993"/>
                </a:cubicBezTo>
                <a:cubicBezTo>
                  <a:pt x="6005" y="20725"/>
                  <a:pt x="6307" y="21448"/>
                  <a:pt x="6816" y="21979"/>
                </a:cubicBezTo>
                <a:cubicBezTo>
                  <a:pt x="7313" y="22514"/>
                  <a:pt x="8009" y="22878"/>
                  <a:pt x="8739" y="22963"/>
                </a:cubicBezTo>
                <a:cubicBezTo>
                  <a:pt x="8873" y="22981"/>
                  <a:pt x="9009" y="22989"/>
                  <a:pt x="9144" y="22989"/>
                </a:cubicBezTo>
                <a:cubicBezTo>
                  <a:pt x="9743" y="22989"/>
                  <a:pt x="10342" y="22822"/>
                  <a:pt x="10848" y="22496"/>
                </a:cubicBezTo>
                <a:cubicBezTo>
                  <a:pt x="11003" y="22395"/>
                  <a:pt x="11152" y="22287"/>
                  <a:pt x="11286" y="22162"/>
                </a:cubicBezTo>
                <a:cubicBezTo>
                  <a:pt x="11439" y="22025"/>
                  <a:pt x="11502" y="21951"/>
                  <a:pt x="11612" y="21848"/>
                </a:cubicBezTo>
                <a:lnTo>
                  <a:pt x="12200" y="21260"/>
                </a:lnTo>
                <a:lnTo>
                  <a:pt x="16916" y="16562"/>
                </a:lnTo>
                <a:lnTo>
                  <a:pt x="21632" y="11862"/>
                </a:lnTo>
                <a:lnTo>
                  <a:pt x="23990" y="9514"/>
                </a:lnTo>
                <a:lnTo>
                  <a:pt x="25169" y="8339"/>
                </a:lnTo>
                <a:lnTo>
                  <a:pt x="25763" y="7742"/>
                </a:lnTo>
                <a:cubicBezTo>
                  <a:pt x="25994" y="7502"/>
                  <a:pt x="26206" y="7241"/>
                  <a:pt x="26381" y="6955"/>
                </a:cubicBezTo>
                <a:cubicBezTo>
                  <a:pt x="27093" y="5816"/>
                  <a:pt x="27268" y="4360"/>
                  <a:pt x="26825" y="3092"/>
                </a:cubicBezTo>
                <a:cubicBezTo>
                  <a:pt x="26397" y="1820"/>
                  <a:pt x="25389" y="758"/>
                  <a:pt x="24125" y="295"/>
                </a:cubicBezTo>
                <a:cubicBezTo>
                  <a:pt x="23609" y="98"/>
                  <a:pt x="23058" y="0"/>
                  <a:pt x="22507"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2" name="Google Shape;9884;p35"/>
          <p:cNvSpPr txBox="1">
            <a:spLocks/>
          </p:cNvSpPr>
          <p:nvPr/>
        </p:nvSpPr>
        <p:spPr>
          <a:xfrm>
            <a:off x="1590525" y="2150850"/>
            <a:ext cx="1373925" cy="8418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5400" dirty="0">
                <a:solidFill>
                  <a:srgbClr val="FFFFFF"/>
                </a:solidFill>
              </a:rPr>
              <a:t>III</a:t>
            </a:r>
          </a:p>
        </p:txBody>
      </p:sp>
      <p:sp>
        <p:nvSpPr>
          <p:cNvPr id="14" name="Google Shape;9886;p35"/>
          <p:cNvSpPr/>
          <p:nvPr/>
        </p:nvSpPr>
        <p:spPr>
          <a:xfrm>
            <a:off x="1473000" y="4113650"/>
            <a:ext cx="117525" cy="110100"/>
          </a:xfrm>
          <a:custGeom>
            <a:avLst/>
            <a:gdLst/>
            <a:ahLst/>
            <a:cxnLst/>
            <a:rect l="l" t="t" r="r" b="b"/>
            <a:pathLst>
              <a:path w="4701" h="4404" extrusionOk="0">
                <a:moveTo>
                  <a:pt x="2857" y="1059"/>
                </a:moveTo>
                <a:cubicBezTo>
                  <a:pt x="2871" y="1059"/>
                  <a:pt x="2889" y="1066"/>
                  <a:pt x="2907" y="1075"/>
                </a:cubicBezTo>
                <a:lnTo>
                  <a:pt x="2907" y="1075"/>
                </a:lnTo>
                <a:cubicBezTo>
                  <a:pt x="2887" y="1068"/>
                  <a:pt x="2858" y="1059"/>
                  <a:pt x="2857" y="1059"/>
                </a:cubicBezTo>
                <a:close/>
                <a:moveTo>
                  <a:pt x="3421" y="1604"/>
                </a:moveTo>
                <a:cubicBezTo>
                  <a:pt x="3421" y="1622"/>
                  <a:pt x="3425" y="1637"/>
                  <a:pt x="3429" y="1646"/>
                </a:cubicBezTo>
                <a:lnTo>
                  <a:pt x="3429" y="1646"/>
                </a:lnTo>
                <a:cubicBezTo>
                  <a:pt x="3424" y="1631"/>
                  <a:pt x="3421" y="1617"/>
                  <a:pt x="3421" y="1604"/>
                </a:cubicBezTo>
                <a:lnTo>
                  <a:pt x="3421" y="1604"/>
                </a:lnTo>
                <a:cubicBezTo>
                  <a:pt x="3421" y="1604"/>
                  <a:pt x="3421" y="1604"/>
                  <a:pt x="3421" y="1604"/>
                </a:cubicBezTo>
                <a:close/>
                <a:moveTo>
                  <a:pt x="1746" y="3318"/>
                </a:moveTo>
                <a:lnTo>
                  <a:pt x="1746" y="3318"/>
                </a:lnTo>
                <a:cubicBezTo>
                  <a:pt x="1767" y="3326"/>
                  <a:pt x="1805" y="3338"/>
                  <a:pt x="1803" y="3338"/>
                </a:cubicBezTo>
                <a:cubicBezTo>
                  <a:pt x="1802" y="3338"/>
                  <a:pt x="1800" y="3339"/>
                  <a:pt x="1799" y="3339"/>
                </a:cubicBezTo>
                <a:cubicBezTo>
                  <a:pt x="1786" y="3339"/>
                  <a:pt x="1766" y="3330"/>
                  <a:pt x="1746" y="3318"/>
                </a:cubicBezTo>
                <a:close/>
                <a:moveTo>
                  <a:pt x="2463" y="3393"/>
                </a:moveTo>
                <a:cubicBezTo>
                  <a:pt x="2461" y="3393"/>
                  <a:pt x="2458" y="3393"/>
                  <a:pt x="2456" y="3393"/>
                </a:cubicBezTo>
                <a:lnTo>
                  <a:pt x="2456" y="3393"/>
                </a:lnTo>
                <a:cubicBezTo>
                  <a:pt x="2459" y="3393"/>
                  <a:pt x="2461" y="3393"/>
                  <a:pt x="2463" y="3393"/>
                </a:cubicBezTo>
                <a:close/>
                <a:moveTo>
                  <a:pt x="2389" y="989"/>
                </a:moveTo>
                <a:cubicBezTo>
                  <a:pt x="2440" y="989"/>
                  <a:pt x="2490" y="989"/>
                  <a:pt x="2541" y="993"/>
                </a:cubicBezTo>
                <a:cubicBezTo>
                  <a:pt x="2562" y="993"/>
                  <a:pt x="2582" y="997"/>
                  <a:pt x="2603" y="998"/>
                </a:cubicBezTo>
                <a:lnTo>
                  <a:pt x="2603" y="998"/>
                </a:lnTo>
                <a:cubicBezTo>
                  <a:pt x="2682" y="1018"/>
                  <a:pt x="2761" y="1029"/>
                  <a:pt x="2840" y="1054"/>
                </a:cubicBezTo>
                <a:cubicBezTo>
                  <a:pt x="2859" y="1061"/>
                  <a:pt x="2878" y="1069"/>
                  <a:pt x="2895" y="1076"/>
                </a:cubicBezTo>
                <a:cubicBezTo>
                  <a:pt x="2906" y="1079"/>
                  <a:pt x="2914" y="1081"/>
                  <a:pt x="2919" y="1082"/>
                </a:cubicBezTo>
                <a:lnTo>
                  <a:pt x="2919" y="1082"/>
                </a:lnTo>
                <a:cubicBezTo>
                  <a:pt x="2944" y="1096"/>
                  <a:pt x="2969" y="1113"/>
                  <a:pt x="2985" y="1122"/>
                </a:cubicBezTo>
                <a:cubicBezTo>
                  <a:pt x="3017" y="1141"/>
                  <a:pt x="3048" y="1162"/>
                  <a:pt x="3080" y="1181"/>
                </a:cubicBezTo>
                <a:cubicBezTo>
                  <a:pt x="3087" y="1185"/>
                  <a:pt x="3093" y="1189"/>
                  <a:pt x="3098" y="1192"/>
                </a:cubicBezTo>
                <a:lnTo>
                  <a:pt x="3098" y="1192"/>
                </a:lnTo>
                <a:cubicBezTo>
                  <a:pt x="3161" y="1249"/>
                  <a:pt x="3221" y="1304"/>
                  <a:pt x="3276" y="1366"/>
                </a:cubicBezTo>
                <a:cubicBezTo>
                  <a:pt x="3281" y="1373"/>
                  <a:pt x="3285" y="1379"/>
                  <a:pt x="3290" y="1385"/>
                </a:cubicBezTo>
                <a:lnTo>
                  <a:pt x="3290" y="1385"/>
                </a:lnTo>
                <a:cubicBezTo>
                  <a:pt x="3308" y="1414"/>
                  <a:pt x="3331" y="1442"/>
                  <a:pt x="3350" y="1474"/>
                </a:cubicBezTo>
                <a:cubicBezTo>
                  <a:pt x="3369" y="1505"/>
                  <a:pt x="3386" y="1537"/>
                  <a:pt x="3402" y="1568"/>
                </a:cubicBezTo>
                <a:cubicBezTo>
                  <a:pt x="3409" y="1579"/>
                  <a:pt x="3415" y="1591"/>
                  <a:pt x="3421" y="1604"/>
                </a:cubicBezTo>
                <a:lnTo>
                  <a:pt x="3421" y="1604"/>
                </a:lnTo>
                <a:cubicBezTo>
                  <a:pt x="3421" y="1603"/>
                  <a:pt x="3421" y="1601"/>
                  <a:pt x="3421" y="1600"/>
                </a:cubicBezTo>
                <a:lnTo>
                  <a:pt x="3421" y="1600"/>
                </a:lnTo>
                <a:cubicBezTo>
                  <a:pt x="3421" y="1601"/>
                  <a:pt x="3421" y="1603"/>
                  <a:pt x="3421" y="1604"/>
                </a:cubicBezTo>
                <a:lnTo>
                  <a:pt x="3421" y="1604"/>
                </a:lnTo>
                <a:cubicBezTo>
                  <a:pt x="3423" y="1608"/>
                  <a:pt x="3426" y="1613"/>
                  <a:pt x="3428" y="1617"/>
                </a:cubicBezTo>
                <a:cubicBezTo>
                  <a:pt x="3443" y="1647"/>
                  <a:pt x="3443" y="1660"/>
                  <a:pt x="3439" y="1660"/>
                </a:cubicBezTo>
                <a:cubicBezTo>
                  <a:pt x="3437" y="1660"/>
                  <a:pt x="3432" y="1655"/>
                  <a:pt x="3429" y="1646"/>
                </a:cubicBezTo>
                <a:lnTo>
                  <a:pt x="3429" y="1646"/>
                </a:lnTo>
                <a:cubicBezTo>
                  <a:pt x="3444" y="1699"/>
                  <a:pt x="3478" y="1760"/>
                  <a:pt x="3491" y="1802"/>
                </a:cubicBezTo>
                <a:cubicBezTo>
                  <a:pt x="3499" y="1838"/>
                  <a:pt x="3508" y="1874"/>
                  <a:pt x="3516" y="1910"/>
                </a:cubicBezTo>
                <a:cubicBezTo>
                  <a:pt x="3520" y="1933"/>
                  <a:pt x="3525" y="1954"/>
                  <a:pt x="3529" y="1977"/>
                </a:cubicBezTo>
                <a:cubicBezTo>
                  <a:pt x="3534" y="2005"/>
                  <a:pt x="3536" y="2015"/>
                  <a:pt x="3537" y="2015"/>
                </a:cubicBezTo>
                <a:cubicBezTo>
                  <a:pt x="3539" y="2015"/>
                  <a:pt x="3529" y="1942"/>
                  <a:pt x="3525" y="1939"/>
                </a:cubicBezTo>
                <a:lnTo>
                  <a:pt x="3525" y="1939"/>
                </a:lnTo>
                <a:cubicBezTo>
                  <a:pt x="3550" y="1954"/>
                  <a:pt x="3537" y="2142"/>
                  <a:pt x="3537" y="2173"/>
                </a:cubicBezTo>
                <a:cubicBezTo>
                  <a:pt x="3537" y="2215"/>
                  <a:pt x="3535" y="2257"/>
                  <a:pt x="3533" y="2297"/>
                </a:cubicBezTo>
                <a:cubicBezTo>
                  <a:pt x="3532" y="2309"/>
                  <a:pt x="3530" y="2321"/>
                  <a:pt x="3530" y="2332"/>
                </a:cubicBezTo>
                <a:lnTo>
                  <a:pt x="3530" y="2332"/>
                </a:lnTo>
                <a:cubicBezTo>
                  <a:pt x="3515" y="2405"/>
                  <a:pt x="3504" y="2475"/>
                  <a:pt x="3482" y="2546"/>
                </a:cubicBezTo>
                <a:cubicBezTo>
                  <a:pt x="3474" y="2582"/>
                  <a:pt x="3461" y="2618"/>
                  <a:pt x="3449" y="2651"/>
                </a:cubicBezTo>
                <a:cubicBezTo>
                  <a:pt x="3445" y="2664"/>
                  <a:pt x="3440" y="2676"/>
                  <a:pt x="3436" y="2687"/>
                </a:cubicBezTo>
                <a:lnTo>
                  <a:pt x="3436" y="2687"/>
                </a:lnTo>
                <a:cubicBezTo>
                  <a:pt x="3400" y="2753"/>
                  <a:pt x="3369" y="2818"/>
                  <a:pt x="3329" y="2881"/>
                </a:cubicBezTo>
                <a:cubicBezTo>
                  <a:pt x="3324" y="2889"/>
                  <a:pt x="3303" y="2918"/>
                  <a:pt x="3287" y="2941"/>
                </a:cubicBezTo>
                <a:lnTo>
                  <a:pt x="3287" y="2941"/>
                </a:lnTo>
                <a:cubicBezTo>
                  <a:pt x="3267" y="2964"/>
                  <a:pt x="3233" y="3004"/>
                  <a:pt x="3223" y="3014"/>
                </a:cubicBezTo>
                <a:cubicBezTo>
                  <a:pt x="3198" y="3041"/>
                  <a:pt x="3171" y="3068"/>
                  <a:pt x="3141" y="3094"/>
                </a:cubicBezTo>
                <a:cubicBezTo>
                  <a:pt x="3129" y="3108"/>
                  <a:pt x="3114" y="3119"/>
                  <a:pt x="3099" y="3134"/>
                </a:cubicBezTo>
                <a:cubicBezTo>
                  <a:pt x="3075" y="3155"/>
                  <a:pt x="3071" y="3163"/>
                  <a:pt x="3076" y="3163"/>
                </a:cubicBezTo>
                <a:cubicBezTo>
                  <a:pt x="3077" y="3163"/>
                  <a:pt x="3078" y="3163"/>
                  <a:pt x="3079" y="3162"/>
                </a:cubicBezTo>
                <a:lnTo>
                  <a:pt x="3079" y="3162"/>
                </a:lnTo>
                <a:cubicBezTo>
                  <a:pt x="3022" y="3203"/>
                  <a:pt x="2922" y="3245"/>
                  <a:pt x="2888" y="3262"/>
                </a:cubicBezTo>
                <a:cubicBezTo>
                  <a:pt x="2864" y="3275"/>
                  <a:pt x="2802" y="3297"/>
                  <a:pt x="2805" y="3297"/>
                </a:cubicBezTo>
                <a:cubicBezTo>
                  <a:pt x="2807" y="3297"/>
                  <a:pt x="2821" y="3292"/>
                  <a:pt x="2858" y="3281"/>
                </a:cubicBezTo>
                <a:lnTo>
                  <a:pt x="2858" y="3281"/>
                </a:lnTo>
                <a:cubicBezTo>
                  <a:pt x="2819" y="3294"/>
                  <a:pt x="2781" y="3309"/>
                  <a:pt x="2743" y="3323"/>
                </a:cubicBezTo>
                <a:cubicBezTo>
                  <a:pt x="2642" y="3355"/>
                  <a:pt x="2541" y="3376"/>
                  <a:pt x="2438" y="3395"/>
                </a:cubicBezTo>
                <a:cubicBezTo>
                  <a:pt x="2437" y="3395"/>
                  <a:pt x="2437" y="3395"/>
                  <a:pt x="2436" y="3395"/>
                </a:cubicBezTo>
                <a:lnTo>
                  <a:pt x="2436" y="3395"/>
                </a:lnTo>
                <a:cubicBezTo>
                  <a:pt x="2416" y="3397"/>
                  <a:pt x="2395" y="3400"/>
                  <a:pt x="2374" y="3401"/>
                </a:cubicBezTo>
                <a:cubicBezTo>
                  <a:pt x="2330" y="3406"/>
                  <a:pt x="2286" y="3406"/>
                  <a:pt x="2240" y="3408"/>
                </a:cubicBezTo>
                <a:cubicBezTo>
                  <a:pt x="2191" y="3408"/>
                  <a:pt x="2143" y="3406"/>
                  <a:pt x="2094" y="3403"/>
                </a:cubicBezTo>
                <a:cubicBezTo>
                  <a:pt x="2078" y="3402"/>
                  <a:pt x="2063" y="3400"/>
                  <a:pt x="2047" y="3399"/>
                </a:cubicBezTo>
                <a:lnTo>
                  <a:pt x="2047" y="3399"/>
                </a:lnTo>
                <a:cubicBezTo>
                  <a:pt x="1970" y="3377"/>
                  <a:pt x="1891" y="3367"/>
                  <a:pt x="1814" y="3340"/>
                </a:cubicBezTo>
                <a:cubicBezTo>
                  <a:pt x="1797" y="3334"/>
                  <a:pt x="1778" y="3325"/>
                  <a:pt x="1761" y="3321"/>
                </a:cubicBezTo>
                <a:cubicBezTo>
                  <a:pt x="1752" y="3318"/>
                  <a:pt x="1745" y="3316"/>
                  <a:pt x="1741" y="3315"/>
                </a:cubicBezTo>
                <a:lnTo>
                  <a:pt x="1741" y="3315"/>
                </a:lnTo>
                <a:cubicBezTo>
                  <a:pt x="1715" y="3301"/>
                  <a:pt x="1691" y="3283"/>
                  <a:pt x="1679" y="3277"/>
                </a:cubicBezTo>
                <a:cubicBezTo>
                  <a:pt x="1648" y="3260"/>
                  <a:pt x="1618" y="3241"/>
                  <a:pt x="1586" y="3220"/>
                </a:cubicBezTo>
                <a:cubicBezTo>
                  <a:pt x="1572" y="3210"/>
                  <a:pt x="1559" y="3199"/>
                  <a:pt x="1542" y="3191"/>
                </a:cubicBezTo>
                <a:cubicBezTo>
                  <a:pt x="1526" y="3180"/>
                  <a:pt x="1519" y="3175"/>
                  <a:pt x="1519" y="3175"/>
                </a:cubicBezTo>
                <a:lnTo>
                  <a:pt x="1519" y="3175"/>
                </a:lnTo>
                <a:cubicBezTo>
                  <a:pt x="1519" y="3175"/>
                  <a:pt x="1582" y="3218"/>
                  <a:pt x="1580" y="3218"/>
                </a:cubicBezTo>
                <a:cubicBezTo>
                  <a:pt x="1579" y="3218"/>
                  <a:pt x="1579" y="3218"/>
                  <a:pt x="1578" y="3218"/>
                </a:cubicBezTo>
                <a:cubicBezTo>
                  <a:pt x="1541" y="3218"/>
                  <a:pt x="1422" y="3070"/>
                  <a:pt x="1399" y="3045"/>
                </a:cubicBezTo>
                <a:cubicBezTo>
                  <a:pt x="1385" y="3030"/>
                  <a:pt x="1354" y="2977"/>
                  <a:pt x="1351" y="2977"/>
                </a:cubicBezTo>
                <a:cubicBezTo>
                  <a:pt x="1350" y="2977"/>
                  <a:pt x="1353" y="2985"/>
                  <a:pt x="1363" y="3005"/>
                </a:cubicBezTo>
                <a:cubicBezTo>
                  <a:pt x="1372" y="3024"/>
                  <a:pt x="1376" y="3032"/>
                  <a:pt x="1375" y="3032"/>
                </a:cubicBezTo>
                <a:cubicBezTo>
                  <a:pt x="1373" y="3032"/>
                  <a:pt x="1335" y="2962"/>
                  <a:pt x="1325" y="2946"/>
                </a:cubicBezTo>
                <a:cubicBezTo>
                  <a:pt x="1285" y="2881"/>
                  <a:pt x="1252" y="2814"/>
                  <a:pt x="1215" y="2747"/>
                </a:cubicBezTo>
                <a:lnTo>
                  <a:pt x="1215" y="2747"/>
                </a:lnTo>
                <a:cubicBezTo>
                  <a:pt x="1214" y="2744"/>
                  <a:pt x="1213" y="2740"/>
                  <a:pt x="1211" y="2736"/>
                </a:cubicBezTo>
                <a:cubicBezTo>
                  <a:pt x="1199" y="2702"/>
                  <a:pt x="1186" y="2668"/>
                  <a:pt x="1176" y="2634"/>
                </a:cubicBezTo>
                <a:cubicBezTo>
                  <a:pt x="1152" y="2559"/>
                  <a:pt x="1134" y="2481"/>
                  <a:pt x="1119" y="2403"/>
                </a:cubicBezTo>
                <a:cubicBezTo>
                  <a:pt x="1118" y="2401"/>
                  <a:pt x="1118" y="2399"/>
                  <a:pt x="1118" y="2397"/>
                </a:cubicBezTo>
                <a:lnTo>
                  <a:pt x="1118" y="2397"/>
                </a:lnTo>
                <a:cubicBezTo>
                  <a:pt x="1121" y="2365"/>
                  <a:pt x="1108" y="2315"/>
                  <a:pt x="1106" y="2283"/>
                </a:cubicBezTo>
                <a:cubicBezTo>
                  <a:pt x="1102" y="2203"/>
                  <a:pt x="1102" y="2123"/>
                  <a:pt x="1106" y="2042"/>
                </a:cubicBezTo>
                <a:cubicBezTo>
                  <a:pt x="1107" y="2033"/>
                  <a:pt x="1111" y="1998"/>
                  <a:pt x="1114" y="1970"/>
                </a:cubicBezTo>
                <a:lnTo>
                  <a:pt x="1114" y="1970"/>
                </a:lnTo>
                <a:cubicBezTo>
                  <a:pt x="1118" y="1946"/>
                  <a:pt x="1123" y="1911"/>
                  <a:pt x="1125" y="1899"/>
                </a:cubicBezTo>
                <a:cubicBezTo>
                  <a:pt x="1144" y="1813"/>
                  <a:pt x="1169" y="1731"/>
                  <a:pt x="1197" y="1646"/>
                </a:cubicBezTo>
                <a:cubicBezTo>
                  <a:pt x="1199" y="1641"/>
                  <a:pt x="1200" y="1636"/>
                  <a:pt x="1201" y="1632"/>
                </a:cubicBezTo>
                <a:lnTo>
                  <a:pt x="1201" y="1632"/>
                </a:lnTo>
                <a:cubicBezTo>
                  <a:pt x="1203" y="1629"/>
                  <a:pt x="1205" y="1625"/>
                  <a:pt x="1207" y="1621"/>
                </a:cubicBezTo>
                <a:cubicBezTo>
                  <a:pt x="1228" y="1583"/>
                  <a:pt x="1247" y="1545"/>
                  <a:pt x="1268" y="1507"/>
                </a:cubicBezTo>
                <a:cubicBezTo>
                  <a:pt x="1289" y="1469"/>
                  <a:pt x="1315" y="1434"/>
                  <a:pt x="1338" y="1398"/>
                </a:cubicBezTo>
                <a:cubicBezTo>
                  <a:pt x="1341" y="1393"/>
                  <a:pt x="1343" y="1390"/>
                  <a:pt x="1345" y="1386"/>
                </a:cubicBezTo>
                <a:lnTo>
                  <a:pt x="1345" y="1386"/>
                </a:lnTo>
                <a:cubicBezTo>
                  <a:pt x="1346" y="1386"/>
                  <a:pt x="1346" y="1386"/>
                  <a:pt x="1346" y="1385"/>
                </a:cubicBezTo>
                <a:cubicBezTo>
                  <a:pt x="1400" y="1328"/>
                  <a:pt x="1455" y="1276"/>
                  <a:pt x="1512" y="1222"/>
                </a:cubicBezTo>
                <a:lnTo>
                  <a:pt x="1512" y="1222"/>
                </a:lnTo>
                <a:cubicBezTo>
                  <a:pt x="1525" y="1213"/>
                  <a:pt x="1537" y="1203"/>
                  <a:pt x="1551" y="1194"/>
                </a:cubicBezTo>
                <a:cubicBezTo>
                  <a:pt x="1589" y="1170"/>
                  <a:pt x="1629" y="1147"/>
                  <a:pt x="1669" y="1126"/>
                </a:cubicBezTo>
                <a:cubicBezTo>
                  <a:pt x="1681" y="1119"/>
                  <a:pt x="1698" y="1113"/>
                  <a:pt x="1711" y="1105"/>
                </a:cubicBezTo>
                <a:lnTo>
                  <a:pt x="1711" y="1105"/>
                </a:lnTo>
                <a:cubicBezTo>
                  <a:pt x="1754" y="1092"/>
                  <a:pt x="1796" y="1075"/>
                  <a:pt x="1839" y="1063"/>
                </a:cubicBezTo>
                <a:cubicBezTo>
                  <a:pt x="1883" y="1050"/>
                  <a:pt x="1928" y="1042"/>
                  <a:pt x="1972" y="1031"/>
                </a:cubicBezTo>
                <a:cubicBezTo>
                  <a:pt x="1977" y="1030"/>
                  <a:pt x="1984" y="1028"/>
                  <a:pt x="1991" y="1026"/>
                </a:cubicBezTo>
                <a:lnTo>
                  <a:pt x="1991" y="1026"/>
                </a:lnTo>
                <a:cubicBezTo>
                  <a:pt x="2008" y="1025"/>
                  <a:pt x="2026" y="1024"/>
                  <a:pt x="2044" y="1023"/>
                </a:cubicBezTo>
                <a:cubicBezTo>
                  <a:pt x="2066" y="1021"/>
                  <a:pt x="2088" y="1018"/>
                  <a:pt x="2110" y="1014"/>
                </a:cubicBezTo>
                <a:lnTo>
                  <a:pt x="2110" y="1014"/>
                </a:lnTo>
                <a:cubicBezTo>
                  <a:pt x="2131" y="1012"/>
                  <a:pt x="2153" y="1010"/>
                  <a:pt x="2174" y="1006"/>
                </a:cubicBezTo>
                <a:cubicBezTo>
                  <a:pt x="2179" y="1005"/>
                  <a:pt x="2184" y="1004"/>
                  <a:pt x="2190" y="1003"/>
                </a:cubicBezTo>
                <a:lnTo>
                  <a:pt x="2190" y="1003"/>
                </a:lnTo>
                <a:cubicBezTo>
                  <a:pt x="2199" y="1002"/>
                  <a:pt x="2230" y="999"/>
                  <a:pt x="2246" y="998"/>
                </a:cubicBezTo>
                <a:cubicBezTo>
                  <a:pt x="2294" y="993"/>
                  <a:pt x="2341" y="991"/>
                  <a:pt x="2389" y="989"/>
                </a:cubicBezTo>
                <a:close/>
                <a:moveTo>
                  <a:pt x="2432" y="0"/>
                </a:moveTo>
                <a:cubicBezTo>
                  <a:pt x="2284" y="0"/>
                  <a:pt x="2135" y="12"/>
                  <a:pt x="1987" y="33"/>
                </a:cubicBezTo>
                <a:lnTo>
                  <a:pt x="1987" y="33"/>
                </a:lnTo>
                <a:cubicBezTo>
                  <a:pt x="1519" y="79"/>
                  <a:pt x="1082" y="246"/>
                  <a:pt x="740" y="578"/>
                </a:cubicBezTo>
                <a:cubicBezTo>
                  <a:pt x="443" y="863"/>
                  <a:pt x="236" y="1259"/>
                  <a:pt x="158" y="1661"/>
                </a:cubicBezTo>
                <a:cubicBezTo>
                  <a:pt x="0" y="2476"/>
                  <a:pt x="228" y="3406"/>
                  <a:pt x="895" y="3941"/>
                </a:cubicBezTo>
                <a:cubicBezTo>
                  <a:pt x="1282" y="4251"/>
                  <a:pt x="1776" y="4404"/>
                  <a:pt x="2272" y="4404"/>
                </a:cubicBezTo>
                <a:cubicBezTo>
                  <a:pt x="2762" y="4404"/>
                  <a:pt x="3253" y="4255"/>
                  <a:pt x="3645" y="3962"/>
                </a:cubicBezTo>
                <a:cubicBezTo>
                  <a:pt x="4395" y="3401"/>
                  <a:pt x="4700" y="2409"/>
                  <a:pt x="4443" y="1512"/>
                </a:cubicBezTo>
                <a:cubicBezTo>
                  <a:pt x="4304" y="1025"/>
                  <a:pt x="4005" y="604"/>
                  <a:pt x="3584" y="321"/>
                </a:cubicBezTo>
                <a:cubicBezTo>
                  <a:pt x="3238" y="89"/>
                  <a:pt x="2838" y="0"/>
                  <a:pt x="2432" y="0"/>
                </a:cubicBezTo>
                <a:close/>
              </a:path>
            </a:pathLst>
          </a:custGeom>
          <a:solidFill>
            <a:srgbClr val="484F7A"/>
          </a:solidFill>
          <a:ln>
            <a:noFill/>
          </a:ln>
        </p:spPr>
        <p:txBody>
          <a:bodyPr spcFirstLastPara="1" wrap="square" lIns="91425" tIns="91425" rIns="91425" bIns="91425" anchor="ctr" anchorCtr="0">
            <a:noAutofit/>
          </a:bodyPr>
          <a:lstStyle/>
          <a:p>
            <a:endParaRPr/>
          </a:p>
        </p:txBody>
      </p:sp>
      <p:sp>
        <p:nvSpPr>
          <p:cNvPr id="15" name="Google Shape;9887;p35"/>
          <p:cNvSpPr/>
          <p:nvPr/>
        </p:nvSpPr>
        <p:spPr>
          <a:xfrm>
            <a:off x="6649225" y="3670850"/>
            <a:ext cx="146125" cy="137000"/>
          </a:xfrm>
          <a:custGeom>
            <a:avLst/>
            <a:gdLst/>
            <a:ahLst/>
            <a:cxnLst/>
            <a:rect l="l" t="t" r="r" b="b"/>
            <a:pathLst>
              <a:path w="5845" h="5480" extrusionOk="0">
                <a:moveTo>
                  <a:pt x="3672" y="1101"/>
                </a:moveTo>
                <a:cubicBezTo>
                  <a:pt x="3677" y="1103"/>
                  <a:pt x="3681" y="1105"/>
                  <a:pt x="3685" y="1107"/>
                </a:cubicBezTo>
                <a:lnTo>
                  <a:pt x="3685" y="1107"/>
                </a:lnTo>
                <a:cubicBezTo>
                  <a:pt x="3681" y="1105"/>
                  <a:pt x="3677" y="1103"/>
                  <a:pt x="3672" y="1101"/>
                </a:cubicBezTo>
                <a:close/>
                <a:moveTo>
                  <a:pt x="3072" y="4464"/>
                </a:moveTo>
                <a:lnTo>
                  <a:pt x="3072" y="4464"/>
                </a:lnTo>
                <a:cubicBezTo>
                  <a:pt x="3071" y="4464"/>
                  <a:pt x="3070" y="4464"/>
                  <a:pt x="3069" y="4464"/>
                </a:cubicBezTo>
                <a:lnTo>
                  <a:pt x="3069" y="4464"/>
                </a:lnTo>
                <a:cubicBezTo>
                  <a:pt x="3070" y="4464"/>
                  <a:pt x="3071" y="4464"/>
                  <a:pt x="3072" y="4464"/>
                </a:cubicBezTo>
                <a:close/>
                <a:moveTo>
                  <a:pt x="3052" y="4466"/>
                </a:moveTo>
                <a:lnTo>
                  <a:pt x="3052" y="4466"/>
                </a:lnTo>
                <a:cubicBezTo>
                  <a:pt x="3035" y="4469"/>
                  <a:pt x="3029" y="4470"/>
                  <a:pt x="3029" y="4470"/>
                </a:cubicBezTo>
                <a:cubicBezTo>
                  <a:pt x="3028" y="4470"/>
                  <a:pt x="3040" y="4468"/>
                  <a:pt x="3052" y="4466"/>
                </a:cubicBezTo>
                <a:close/>
                <a:moveTo>
                  <a:pt x="3036" y="989"/>
                </a:moveTo>
                <a:cubicBezTo>
                  <a:pt x="3084" y="989"/>
                  <a:pt x="3131" y="990"/>
                  <a:pt x="3177" y="992"/>
                </a:cubicBezTo>
                <a:cubicBezTo>
                  <a:pt x="3207" y="994"/>
                  <a:pt x="3236" y="998"/>
                  <a:pt x="3264" y="1000"/>
                </a:cubicBezTo>
                <a:cubicBezTo>
                  <a:pt x="3270" y="1000"/>
                  <a:pt x="3275" y="1000"/>
                  <a:pt x="3280" y="1000"/>
                </a:cubicBezTo>
                <a:lnTo>
                  <a:pt x="3280" y="1000"/>
                </a:lnTo>
                <a:cubicBezTo>
                  <a:pt x="3393" y="1021"/>
                  <a:pt x="3502" y="1045"/>
                  <a:pt x="3611" y="1080"/>
                </a:cubicBezTo>
                <a:cubicBezTo>
                  <a:pt x="3640" y="1091"/>
                  <a:pt x="3708" y="1119"/>
                  <a:pt x="3711" y="1119"/>
                </a:cubicBezTo>
                <a:cubicBezTo>
                  <a:pt x="3711" y="1119"/>
                  <a:pt x="3710" y="1118"/>
                  <a:pt x="3707" y="1117"/>
                </a:cubicBezTo>
                <a:lnTo>
                  <a:pt x="3707" y="1117"/>
                </a:lnTo>
                <a:cubicBezTo>
                  <a:pt x="3752" y="1138"/>
                  <a:pt x="3795" y="1160"/>
                  <a:pt x="3839" y="1186"/>
                </a:cubicBezTo>
                <a:cubicBezTo>
                  <a:pt x="3883" y="1209"/>
                  <a:pt x="3923" y="1236"/>
                  <a:pt x="3965" y="1261"/>
                </a:cubicBezTo>
                <a:cubicBezTo>
                  <a:pt x="3979" y="1270"/>
                  <a:pt x="3990" y="1277"/>
                  <a:pt x="3997" y="1281"/>
                </a:cubicBezTo>
                <a:lnTo>
                  <a:pt x="3997" y="1281"/>
                </a:lnTo>
                <a:cubicBezTo>
                  <a:pt x="4000" y="1284"/>
                  <a:pt x="4004" y="1288"/>
                  <a:pt x="4010" y="1293"/>
                </a:cubicBezTo>
                <a:cubicBezTo>
                  <a:pt x="4096" y="1369"/>
                  <a:pt x="4178" y="1443"/>
                  <a:pt x="4252" y="1531"/>
                </a:cubicBezTo>
                <a:cubicBezTo>
                  <a:pt x="4265" y="1544"/>
                  <a:pt x="4276" y="1558"/>
                  <a:pt x="4288" y="1572"/>
                </a:cubicBezTo>
                <a:lnTo>
                  <a:pt x="4288" y="1572"/>
                </a:lnTo>
                <a:cubicBezTo>
                  <a:pt x="4314" y="1615"/>
                  <a:pt x="4345" y="1659"/>
                  <a:pt x="4374" y="1704"/>
                </a:cubicBezTo>
                <a:cubicBezTo>
                  <a:pt x="4397" y="1744"/>
                  <a:pt x="4422" y="1784"/>
                  <a:pt x="4444" y="1826"/>
                </a:cubicBezTo>
                <a:cubicBezTo>
                  <a:pt x="4456" y="1852"/>
                  <a:pt x="4498" y="1948"/>
                  <a:pt x="4500" y="1948"/>
                </a:cubicBezTo>
                <a:cubicBezTo>
                  <a:pt x="4500" y="1948"/>
                  <a:pt x="4500" y="1947"/>
                  <a:pt x="4500" y="1946"/>
                </a:cubicBezTo>
                <a:lnTo>
                  <a:pt x="4500" y="1946"/>
                </a:lnTo>
                <a:cubicBezTo>
                  <a:pt x="4527" y="2021"/>
                  <a:pt x="4553" y="2096"/>
                  <a:pt x="4574" y="2174"/>
                </a:cubicBezTo>
                <a:cubicBezTo>
                  <a:pt x="4587" y="2220"/>
                  <a:pt x="4597" y="2266"/>
                  <a:pt x="4608" y="2315"/>
                </a:cubicBezTo>
                <a:cubicBezTo>
                  <a:pt x="4614" y="2346"/>
                  <a:pt x="4627" y="2444"/>
                  <a:pt x="4628" y="2444"/>
                </a:cubicBezTo>
                <a:cubicBezTo>
                  <a:pt x="4629" y="2444"/>
                  <a:pt x="4628" y="2430"/>
                  <a:pt x="4625" y="2395"/>
                </a:cubicBezTo>
                <a:lnTo>
                  <a:pt x="4625" y="2395"/>
                </a:lnTo>
                <a:cubicBezTo>
                  <a:pt x="4635" y="2498"/>
                  <a:pt x="4644" y="2599"/>
                  <a:pt x="4642" y="2702"/>
                </a:cubicBezTo>
                <a:cubicBezTo>
                  <a:pt x="4642" y="2757"/>
                  <a:pt x="4639" y="2812"/>
                  <a:pt x="4635" y="2867"/>
                </a:cubicBezTo>
                <a:cubicBezTo>
                  <a:pt x="4633" y="2890"/>
                  <a:pt x="4631" y="2915"/>
                  <a:pt x="4629" y="2938"/>
                </a:cubicBezTo>
                <a:cubicBezTo>
                  <a:pt x="4629" y="2941"/>
                  <a:pt x="4629" y="2943"/>
                  <a:pt x="4629" y="2945"/>
                </a:cubicBezTo>
                <a:lnTo>
                  <a:pt x="4629" y="2945"/>
                </a:lnTo>
                <a:cubicBezTo>
                  <a:pt x="4610" y="3044"/>
                  <a:pt x="4592" y="3139"/>
                  <a:pt x="4564" y="3235"/>
                </a:cubicBezTo>
                <a:cubicBezTo>
                  <a:pt x="4551" y="3282"/>
                  <a:pt x="4536" y="3328"/>
                  <a:pt x="4519" y="3372"/>
                </a:cubicBezTo>
                <a:cubicBezTo>
                  <a:pt x="4511" y="3396"/>
                  <a:pt x="4503" y="3419"/>
                  <a:pt x="4494" y="3442"/>
                </a:cubicBezTo>
                <a:cubicBezTo>
                  <a:pt x="4493" y="3445"/>
                  <a:pt x="4492" y="3448"/>
                  <a:pt x="4491" y="3451"/>
                </a:cubicBezTo>
                <a:lnTo>
                  <a:pt x="4491" y="3451"/>
                </a:lnTo>
                <a:cubicBezTo>
                  <a:pt x="4490" y="3453"/>
                  <a:pt x="4489" y="3455"/>
                  <a:pt x="4488" y="3457"/>
                </a:cubicBezTo>
                <a:cubicBezTo>
                  <a:pt x="4439" y="3543"/>
                  <a:pt x="4399" y="3629"/>
                  <a:pt x="4345" y="3714"/>
                </a:cubicBezTo>
                <a:cubicBezTo>
                  <a:pt x="4335" y="3728"/>
                  <a:pt x="4281" y="3805"/>
                  <a:pt x="4270" y="3821"/>
                </a:cubicBezTo>
                <a:lnTo>
                  <a:pt x="4270" y="3821"/>
                </a:lnTo>
                <a:cubicBezTo>
                  <a:pt x="4265" y="3827"/>
                  <a:pt x="4261" y="3833"/>
                  <a:pt x="4258" y="3836"/>
                </a:cubicBezTo>
                <a:cubicBezTo>
                  <a:pt x="4233" y="3863"/>
                  <a:pt x="4210" y="3891"/>
                  <a:pt x="4184" y="3918"/>
                </a:cubicBezTo>
                <a:cubicBezTo>
                  <a:pt x="4149" y="3956"/>
                  <a:pt x="4113" y="3990"/>
                  <a:pt x="4077" y="4025"/>
                </a:cubicBezTo>
                <a:cubicBezTo>
                  <a:pt x="4063" y="4038"/>
                  <a:pt x="3976" y="4107"/>
                  <a:pt x="3979" y="4107"/>
                </a:cubicBezTo>
                <a:cubicBezTo>
                  <a:pt x="3979" y="4107"/>
                  <a:pt x="3980" y="4107"/>
                  <a:pt x="3980" y="4107"/>
                </a:cubicBezTo>
                <a:lnTo>
                  <a:pt x="3980" y="4107"/>
                </a:lnTo>
                <a:cubicBezTo>
                  <a:pt x="3895" y="4167"/>
                  <a:pt x="3805" y="4221"/>
                  <a:pt x="3713" y="4270"/>
                </a:cubicBezTo>
                <a:cubicBezTo>
                  <a:pt x="3690" y="4281"/>
                  <a:pt x="3603" y="4321"/>
                  <a:pt x="3608" y="4321"/>
                </a:cubicBezTo>
                <a:cubicBezTo>
                  <a:pt x="3609" y="4321"/>
                  <a:pt x="3610" y="4320"/>
                  <a:pt x="3614" y="4319"/>
                </a:cubicBezTo>
                <a:lnTo>
                  <a:pt x="3614" y="4319"/>
                </a:lnTo>
                <a:cubicBezTo>
                  <a:pt x="3570" y="4336"/>
                  <a:pt x="3525" y="4351"/>
                  <a:pt x="3481" y="4365"/>
                </a:cubicBezTo>
                <a:cubicBezTo>
                  <a:pt x="3350" y="4407"/>
                  <a:pt x="3217" y="4438"/>
                  <a:pt x="3080" y="4461"/>
                </a:cubicBezTo>
                <a:cubicBezTo>
                  <a:pt x="3073" y="4463"/>
                  <a:pt x="3067" y="4464"/>
                  <a:pt x="3061" y="4465"/>
                </a:cubicBezTo>
                <a:lnTo>
                  <a:pt x="3061" y="4465"/>
                </a:lnTo>
                <a:cubicBezTo>
                  <a:pt x="3027" y="4468"/>
                  <a:pt x="2993" y="4470"/>
                  <a:pt x="2958" y="4474"/>
                </a:cubicBezTo>
                <a:cubicBezTo>
                  <a:pt x="2899" y="4478"/>
                  <a:pt x="2840" y="4480"/>
                  <a:pt x="2779" y="4480"/>
                </a:cubicBezTo>
                <a:cubicBezTo>
                  <a:pt x="2762" y="4481"/>
                  <a:pt x="2745" y="4481"/>
                  <a:pt x="2728" y="4481"/>
                </a:cubicBezTo>
                <a:cubicBezTo>
                  <a:pt x="2682" y="4481"/>
                  <a:pt x="2635" y="4479"/>
                  <a:pt x="2588" y="4476"/>
                </a:cubicBezTo>
                <a:cubicBezTo>
                  <a:pt x="2560" y="4474"/>
                  <a:pt x="2533" y="4470"/>
                  <a:pt x="2505" y="4468"/>
                </a:cubicBezTo>
                <a:cubicBezTo>
                  <a:pt x="2503" y="4468"/>
                  <a:pt x="2500" y="4468"/>
                  <a:pt x="2498" y="4467"/>
                </a:cubicBezTo>
                <a:lnTo>
                  <a:pt x="2498" y="4467"/>
                </a:lnTo>
                <a:cubicBezTo>
                  <a:pt x="2389" y="4444"/>
                  <a:pt x="2284" y="4423"/>
                  <a:pt x="2179" y="4388"/>
                </a:cubicBezTo>
                <a:cubicBezTo>
                  <a:pt x="2150" y="4378"/>
                  <a:pt x="2089" y="4350"/>
                  <a:pt x="2086" y="4350"/>
                </a:cubicBezTo>
                <a:lnTo>
                  <a:pt x="2086" y="4350"/>
                </a:lnTo>
                <a:cubicBezTo>
                  <a:pt x="2085" y="4350"/>
                  <a:pt x="2095" y="4356"/>
                  <a:pt x="2126" y="4371"/>
                </a:cubicBezTo>
                <a:cubicBezTo>
                  <a:pt x="2071" y="4346"/>
                  <a:pt x="2017" y="4318"/>
                  <a:pt x="1964" y="4289"/>
                </a:cubicBezTo>
                <a:cubicBezTo>
                  <a:pt x="1924" y="4266"/>
                  <a:pt x="1884" y="4240"/>
                  <a:pt x="1844" y="4215"/>
                </a:cubicBezTo>
                <a:cubicBezTo>
                  <a:pt x="1818" y="4198"/>
                  <a:pt x="1769" y="4158"/>
                  <a:pt x="1768" y="4158"/>
                </a:cubicBezTo>
                <a:lnTo>
                  <a:pt x="1768" y="4158"/>
                </a:lnTo>
                <a:cubicBezTo>
                  <a:pt x="1768" y="4158"/>
                  <a:pt x="1777" y="4166"/>
                  <a:pt x="1804" y="4190"/>
                </a:cubicBezTo>
                <a:cubicBezTo>
                  <a:pt x="1720" y="4116"/>
                  <a:pt x="1637" y="4044"/>
                  <a:pt x="1564" y="3960"/>
                </a:cubicBezTo>
                <a:cubicBezTo>
                  <a:pt x="1558" y="3953"/>
                  <a:pt x="1523" y="3910"/>
                  <a:pt x="1505" y="3887"/>
                </a:cubicBezTo>
                <a:lnTo>
                  <a:pt x="1505" y="3887"/>
                </a:lnTo>
                <a:cubicBezTo>
                  <a:pt x="1486" y="3860"/>
                  <a:pt x="1451" y="3810"/>
                  <a:pt x="1444" y="3800"/>
                </a:cubicBezTo>
                <a:cubicBezTo>
                  <a:pt x="1389" y="3712"/>
                  <a:pt x="1345" y="3617"/>
                  <a:pt x="1294" y="3526"/>
                </a:cubicBezTo>
                <a:cubicBezTo>
                  <a:pt x="1292" y="3522"/>
                  <a:pt x="1290" y="3518"/>
                  <a:pt x="1288" y="3515"/>
                </a:cubicBezTo>
                <a:lnTo>
                  <a:pt x="1288" y="3515"/>
                </a:lnTo>
                <a:cubicBezTo>
                  <a:pt x="1286" y="3508"/>
                  <a:pt x="1282" y="3497"/>
                  <a:pt x="1277" y="3484"/>
                </a:cubicBezTo>
                <a:cubicBezTo>
                  <a:pt x="1262" y="3440"/>
                  <a:pt x="1246" y="3398"/>
                  <a:pt x="1231" y="3353"/>
                </a:cubicBezTo>
                <a:cubicBezTo>
                  <a:pt x="1199" y="3252"/>
                  <a:pt x="1174" y="3149"/>
                  <a:pt x="1155" y="3046"/>
                </a:cubicBezTo>
                <a:cubicBezTo>
                  <a:pt x="1149" y="3013"/>
                  <a:pt x="1144" y="2955"/>
                  <a:pt x="1143" y="2955"/>
                </a:cubicBezTo>
                <a:lnTo>
                  <a:pt x="1143" y="2955"/>
                </a:lnTo>
                <a:cubicBezTo>
                  <a:pt x="1143" y="2955"/>
                  <a:pt x="1144" y="2969"/>
                  <a:pt x="1147" y="3006"/>
                </a:cubicBezTo>
                <a:cubicBezTo>
                  <a:pt x="1142" y="2953"/>
                  <a:pt x="1136" y="2900"/>
                  <a:pt x="1134" y="2848"/>
                </a:cubicBezTo>
                <a:cubicBezTo>
                  <a:pt x="1128" y="2742"/>
                  <a:pt x="1128" y="2637"/>
                  <a:pt x="1134" y="2532"/>
                </a:cubicBezTo>
                <a:cubicBezTo>
                  <a:pt x="1135" y="2514"/>
                  <a:pt x="1144" y="2437"/>
                  <a:pt x="1147" y="2404"/>
                </a:cubicBezTo>
                <a:lnTo>
                  <a:pt x="1147" y="2404"/>
                </a:lnTo>
                <a:cubicBezTo>
                  <a:pt x="1152" y="2372"/>
                  <a:pt x="1162" y="2318"/>
                  <a:pt x="1166" y="2302"/>
                </a:cubicBezTo>
                <a:cubicBezTo>
                  <a:pt x="1189" y="2188"/>
                  <a:pt x="1222" y="2081"/>
                  <a:pt x="1260" y="1969"/>
                </a:cubicBezTo>
                <a:cubicBezTo>
                  <a:pt x="1266" y="1952"/>
                  <a:pt x="1270" y="1941"/>
                  <a:pt x="1272" y="1933"/>
                </a:cubicBezTo>
                <a:lnTo>
                  <a:pt x="1272" y="1933"/>
                </a:lnTo>
                <a:cubicBezTo>
                  <a:pt x="1276" y="1926"/>
                  <a:pt x="1282" y="1915"/>
                  <a:pt x="1290" y="1900"/>
                </a:cubicBezTo>
                <a:cubicBezTo>
                  <a:pt x="1315" y="1849"/>
                  <a:pt x="1340" y="1797"/>
                  <a:pt x="1368" y="1748"/>
                </a:cubicBezTo>
                <a:cubicBezTo>
                  <a:pt x="1397" y="1700"/>
                  <a:pt x="1429" y="1651"/>
                  <a:pt x="1460" y="1605"/>
                </a:cubicBezTo>
                <a:cubicBezTo>
                  <a:pt x="1471" y="1589"/>
                  <a:pt x="1477" y="1579"/>
                  <a:pt x="1481" y="1572"/>
                </a:cubicBezTo>
                <a:lnTo>
                  <a:pt x="1481" y="1572"/>
                </a:lnTo>
                <a:cubicBezTo>
                  <a:pt x="1485" y="1568"/>
                  <a:pt x="1490" y="1563"/>
                  <a:pt x="1496" y="1556"/>
                </a:cubicBezTo>
                <a:cubicBezTo>
                  <a:pt x="1571" y="1480"/>
                  <a:pt x="1645" y="1406"/>
                  <a:pt x="1723" y="1331"/>
                </a:cubicBezTo>
                <a:lnTo>
                  <a:pt x="1723" y="1331"/>
                </a:lnTo>
                <a:cubicBezTo>
                  <a:pt x="1723" y="1331"/>
                  <a:pt x="1724" y="1331"/>
                  <a:pt x="1724" y="1331"/>
                </a:cubicBezTo>
                <a:cubicBezTo>
                  <a:pt x="1747" y="1314"/>
                  <a:pt x="1770" y="1297"/>
                  <a:pt x="1795" y="1280"/>
                </a:cubicBezTo>
                <a:cubicBezTo>
                  <a:pt x="1846" y="1249"/>
                  <a:pt x="1897" y="1219"/>
                  <a:pt x="1949" y="1192"/>
                </a:cubicBezTo>
                <a:cubicBezTo>
                  <a:pt x="1970" y="1179"/>
                  <a:pt x="1993" y="1171"/>
                  <a:pt x="2015" y="1158"/>
                </a:cubicBezTo>
                <a:cubicBezTo>
                  <a:pt x="2019" y="1156"/>
                  <a:pt x="2023" y="1153"/>
                  <a:pt x="2026" y="1151"/>
                </a:cubicBezTo>
                <a:lnTo>
                  <a:pt x="2026" y="1151"/>
                </a:lnTo>
                <a:cubicBezTo>
                  <a:pt x="2028" y="1151"/>
                  <a:pt x="2030" y="1150"/>
                  <a:pt x="2031" y="1150"/>
                </a:cubicBezTo>
                <a:cubicBezTo>
                  <a:pt x="2092" y="1131"/>
                  <a:pt x="2151" y="1108"/>
                  <a:pt x="2213" y="1091"/>
                </a:cubicBezTo>
                <a:cubicBezTo>
                  <a:pt x="2269" y="1076"/>
                  <a:pt x="2328" y="1066"/>
                  <a:pt x="2385" y="1051"/>
                </a:cubicBezTo>
                <a:cubicBezTo>
                  <a:pt x="2395" y="1049"/>
                  <a:pt x="2412" y="1046"/>
                  <a:pt x="2426" y="1043"/>
                </a:cubicBezTo>
                <a:lnTo>
                  <a:pt x="2426" y="1043"/>
                </a:lnTo>
                <a:cubicBezTo>
                  <a:pt x="2457" y="1040"/>
                  <a:pt x="2490" y="1037"/>
                  <a:pt x="2522" y="1034"/>
                </a:cubicBezTo>
                <a:cubicBezTo>
                  <a:pt x="2545" y="1032"/>
                  <a:pt x="2568" y="1029"/>
                  <a:pt x="2590" y="1025"/>
                </a:cubicBezTo>
                <a:lnTo>
                  <a:pt x="2590" y="1025"/>
                </a:lnTo>
                <a:cubicBezTo>
                  <a:pt x="2612" y="1023"/>
                  <a:pt x="2633" y="1021"/>
                  <a:pt x="2655" y="1017"/>
                </a:cubicBezTo>
                <a:cubicBezTo>
                  <a:pt x="2687" y="1011"/>
                  <a:pt x="2720" y="1004"/>
                  <a:pt x="2754" y="1000"/>
                </a:cubicBezTo>
                <a:lnTo>
                  <a:pt x="2754" y="1000"/>
                </a:lnTo>
                <a:cubicBezTo>
                  <a:pt x="2725" y="1004"/>
                  <a:pt x="2717" y="1006"/>
                  <a:pt x="2719" y="1006"/>
                </a:cubicBezTo>
                <a:cubicBezTo>
                  <a:pt x="2724" y="1006"/>
                  <a:pt x="2776" y="1000"/>
                  <a:pt x="2790" y="998"/>
                </a:cubicBezTo>
                <a:cubicBezTo>
                  <a:pt x="2853" y="996"/>
                  <a:pt x="2914" y="990"/>
                  <a:pt x="2977" y="990"/>
                </a:cubicBezTo>
                <a:cubicBezTo>
                  <a:pt x="2997" y="989"/>
                  <a:pt x="3017" y="989"/>
                  <a:pt x="3036" y="989"/>
                </a:cubicBezTo>
                <a:close/>
                <a:moveTo>
                  <a:pt x="3033" y="0"/>
                </a:moveTo>
                <a:cubicBezTo>
                  <a:pt x="2855" y="0"/>
                  <a:pt x="2675" y="14"/>
                  <a:pt x="2498" y="40"/>
                </a:cubicBezTo>
                <a:lnTo>
                  <a:pt x="2498" y="40"/>
                </a:lnTo>
                <a:cubicBezTo>
                  <a:pt x="1906" y="92"/>
                  <a:pt x="1353" y="298"/>
                  <a:pt x="921" y="716"/>
                </a:cubicBezTo>
                <a:cubicBezTo>
                  <a:pt x="548" y="1074"/>
                  <a:pt x="295" y="1567"/>
                  <a:pt x="199" y="2073"/>
                </a:cubicBezTo>
                <a:cubicBezTo>
                  <a:pt x="1" y="3090"/>
                  <a:pt x="293" y="4249"/>
                  <a:pt x="1125" y="4914"/>
                </a:cubicBezTo>
                <a:cubicBezTo>
                  <a:pt x="1601" y="5295"/>
                  <a:pt x="2207" y="5480"/>
                  <a:pt x="2815" y="5480"/>
                </a:cubicBezTo>
                <a:cubicBezTo>
                  <a:pt x="3434" y="5480"/>
                  <a:pt x="4057" y="5289"/>
                  <a:pt x="4549" y="4919"/>
                </a:cubicBezTo>
                <a:cubicBezTo>
                  <a:pt x="5476" y="4221"/>
                  <a:pt x="5844" y="2983"/>
                  <a:pt x="5526" y="1874"/>
                </a:cubicBezTo>
                <a:cubicBezTo>
                  <a:pt x="5354" y="1274"/>
                  <a:pt x="4987" y="750"/>
                  <a:pt x="4469" y="402"/>
                </a:cubicBezTo>
                <a:cubicBezTo>
                  <a:pt x="4038" y="112"/>
                  <a:pt x="3538" y="0"/>
                  <a:pt x="3033" y="0"/>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3" name="Picture 2"/>
          <p:cNvPicPr>
            <a:picLocks noChangeAspect="1"/>
          </p:cNvPicPr>
          <p:nvPr/>
        </p:nvPicPr>
        <p:blipFill>
          <a:blip r:embed="rId3"/>
          <a:stretch>
            <a:fillRect/>
          </a:stretch>
        </p:blipFill>
        <p:spPr>
          <a:xfrm>
            <a:off x="2647647" y="2254200"/>
            <a:ext cx="6095659" cy="987638"/>
          </a:xfrm>
          <a:prstGeom prst="rect">
            <a:avLst/>
          </a:prstGeom>
        </p:spPr>
      </p:pic>
    </p:spTree>
    <p:extLst>
      <p:ext uri="{BB962C8B-B14F-4D97-AF65-F5344CB8AC3E}">
        <p14:creationId xmlns:p14="http://schemas.microsoft.com/office/powerpoint/2010/main" val="697300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p:cTn id="13" dur="1000" fill="hold"/>
                                        <p:tgtEl>
                                          <p:spTgt spid="21"/>
                                        </p:tgtEl>
                                        <p:attrNameLst>
                                          <p:attrName>ppt_w</p:attrName>
                                        </p:attrNameLst>
                                      </p:cBhvr>
                                      <p:tavLst>
                                        <p:tav tm="0">
                                          <p:val>
                                            <p:fltVal val="0"/>
                                          </p:val>
                                        </p:tav>
                                        <p:tav tm="100000">
                                          <p:val>
                                            <p:strVal val="#ppt_w"/>
                                          </p:val>
                                        </p:tav>
                                      </p:tavLst>
                                    </p:anim>
                                    <p:anim calcmode="lin" valueType="num">
                                      <p:cBhvr>
                                        <p:cTn id="14" dur="1000" fill="hold"/>
                                        <p:tgtEl>
                                          <p:spTgt spid="21"/>
                                        </p:tgtEl>
                                        <p:attrNameLst>
                                          <p:attrName>ppt_h</p:attrName>
                                        </p:attrNameLst>
                                      </p:cBhvr>
                                      <p:tavLst>
                                        <p:tav tm="0">
                                          <p:val>
                                            <p:fltVal val="0"/>
                                          </p:val>
                                        </p:tav>
                                        <p:tav tm="100000">
                                          <p:val>
                                            <p:strVal val="#ppt_h"/>
                                          </p:val>
                                        </p:tav>
                                      </p:tavLst>
                                    </p:anim>
                                    <p:anim calcmode="lin" valueType="num">
                                      <p:cBhvr>
                                        <p:cTn id="15" dur="1000" fill="hold"/>
                                        <p:tgtEl>
                                          <p:spTgt spid="21"/>
                                        </p:tgtEl>
                                        <p:attrNameLst>
                                          <p:attrName>style.rotation</p:attrName>
                                        </p:attrNameLst>
                                      </p:cBhvr>
                                      <p:tavLst>
                                        <p:tav tm="0">
                                          <p:val>
                                            <p:fltVal val="90"/>
                                          </p:val>
                                        </p:tav>
                                        <p:tav tm="100000">
                                          <p:val>
                                            <p:fltVal val="0"/>
                                          </p:val>
                                        </p:tav>
                                      </p:tavLst>
                                    </p:anim>
                                    <p:animEffect transition="in" filter="fade">
                                      <p:cBhvr>
                                        <p:cTn id="16" dur="1000"/>
                                        <p:tgtEl>
                                          <p:spTgt spid="21"/>
                                        </p:tgtEl>
                                      </p:cBhvr>
                                    </p:animEffect>
                                  </p:childTnLst>
                                </p:cTn>
                              </p:par>
                              <p:par>
                                <p:cTn id="17" presetID="3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 calcmode="lin" valueType="num">
                                      <p:cBhvr>
                                        <p:cTn id="19" dur="1000" fill="hold"/>
                                        <p:tgtEl>
                                          <p:spTgt spid="3"/>
                                        </p:tgtEl>
                                        <p:attrNameLst>
                                          <p:attrName>ppt_w</p:attrName>
                                        </p:attrNameLst>
                                      </p:cBhvr>
                                      <p:tavLst>
                                        <p:tav tm="0">
                                          <p:val>
                                            <p:fltVal val="0"/>
                                          </p:val>
                                        </p:tav>
                                        <p:tav tm="100000">
                                          <p:val>
                                            <p:strVal val="#ppt_w"/>
                                          </p:val>
                                        </p:tav>
                                      </p:tavLst>
                                    </p:anim>
                                    <p:anim calcmode="lin" valueType="num">
                                      <p:cBhvr>
                                        <p:cTn id="20" dur="1000" fill="hold"/>
                                        <p:tgtEl>
                                          <p:spTgt spid="3"/>
                                        </p:tgtEl>
                                        <p:attrNameLst>
                                          <p:attrName>ppt_h</p:attrName>
                                        </p:attrNameLst>
                                      </p:cBhvr>
                                      <p:tavLst>
                                        <p:tav tm="0">
                                          <p:val>
                                            <p:fltVal val="0"/>
                                          </p:val>
                                        </p:tav>
                                        <p:tav tm="100000">
                                          <p:val>
                                            <p:strVal val="#ppt_h"/>
                                          </p:val>
                                        </p:tav>
                                      </p:tavLst>
                                    </p:anim>
                                    <p:anim calcmode="lin" valueType="num">
                                      <p:cBhvr>
                                        <p:cTn id="21" dur="1000" fill="hold"/>
                                        <p:tgtEl>
                                          <p:spTgt spid="3"/>
                                        </p:tgtEl>
                                        <p:attrNameLst>
                                          <p:attrName>style.rotation</p:attrName>
                                        </p:attrNameLst>
                                      </p:cBhvr>
                                      <p:tavLst>
                                        <p:tav tm="0">
                                          <p:val>
                                            <p:fltVal val="90"/>
                                          </p:val>
                                        </p:tav>
                                        <p:tav tm="100000">
                                          <p:val>
                                            <p:fltVal val="0"/>
                                          </p:val>
                                        </p:tav>
                                      </p:tavLst>
                                    </p:anim>
                                    <p:animEffect transition="in" filter="fade">
                                      <p:cBhvr>
                                        <p:cTn id="22"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845"/>
        <p:cNvGrpSpPr/>
        <p:nvPr/>
      </p:nvGrpSpPr>
      <p:grpSpPr>
        <a:xfrm>
          <a:off x="0" y="0"/>
          <a:ext cx="0" cy="0"/>
          <a:chOff x="0" y="0"/>
          <a:chExt cx="0" cy="0"/>
        </a:xfrm>
      </p:grpSpPr>
      <p:sp>
        <p:nvSpPr>
          <p:cNvPr id="9863" name="Google Shape;9863;p33"/>
          <p:cNvSpPr/>
          <p:nvPr/>
        </p:nvSpPr>
        <p:spPr>
          <a:xfrm>
            <a:off x="7922650" y="356430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4" name="Google Shape;9864;p33"/>
          <p:cNvSpPr/>
          <p:nvPr/>
        </p:nvSpPr>
        <p:spPr>
          <a:xfrm>
            <a:off x="7787212" y="4111787"/>
            <a:ext cx="388400" cy="411925"/>
          </a:xfrm>
          <a:custGeom>
            <a:avLst/>
            <a:gdLst/>
            <a:ahLst/>
            <a:cxnLst/>
            <a:rect l="l" t="t" r="r" b="b"/>
            <a:pathLst>
              <a:path w="15536" h="16477" extrusionOk="0">
                <a:moveTo>
                  <a:pt x="6847" y="1663"/>
                </a:moveTo>
                <a:cubicBezTo>
                  <a:pt x="7694" y="2699"/>
                  <a:pt x="8474" y="3796"/>
                  <a:pt x="9217" y="4915"/>
                </a:cubicBezTo>
                <a:lnTo>
                  <a:pt x="9217" y="4915"/>
                </a:lnTo>
                <a:cubicBezTo>
                  <a:pt x="8312" y="5132"/>
                  <a:pt x="7406" y="5345"/>
                  <a:pt x="6499" y="5555"/>
                </a:cubicBezTo>
                <a:lnTo>
                  <a:pt x="6499" y="5555"/>
                </a:lnTo>
                <a:cubicBezTo>
                  <a:pt x="6577" y="4254"/>
                  <a:pt x="6686" y="2956"/>
                  <a:pt x="6847" y="1663"/>
                </a:cubicBezTo>
                <a:close/>
                <a:moveTo>
                  <a:pt x="13631" y="4832"/>
                </a:moveTo>
                <a:cubicBezTo>
                  <a:pt x="13054" y="5635"/>
                  <a:pt x="12464" y="6428"/>
                  <a:pt x="11865" y="7213"/>
                </a:cubicBezTo>
                <a:lnTo>
                  <a:pt x="11865" y="7213"/>
                </a:lnTo>
                <a:cubicBezTo>
                  <a:pt x="11783" y="7081"/>
                  <a:pt x="11700" y="6949"/>
                  <a:pt x="11617" y="6817"/>
                </a:cubicBezTo>
                <a:cubicBezTo>
                  <a:pt x="11353" y="6396"/>
                  <a:pt x="11086" y="5973"/>
                  <a:pt x="10816" y="5552"/>
                </a:cubicBezTo>
                <a:lnTo>
                  <a:pt x="10816" y="5552"/>
                </a:lnTo>
                <a:cubicBezTo>
                  <a:pt x="11756" y="5320"/>
                  <a:pt x="12695" y="5082"/>
                  <a:pt x="13631" y="4832"/>
                </a:cubicBezTo>
                <a:close/>
                <a:moveTo>
                  <a:pt x="5447" y="6821"/>
                </a:moveTo>
                <a:lnTo>
                  <a:pt x="5447" y="6821"/>
                </a:lnTo>
                <a:cubicBezTo>
                  <a:pt x="5412" y="7578"/>
                  <a:pt x="5383" y="8337"/>
                  <a:pt x="5358" y="9095"/>
                </a:cubicBezTo>
                <a:lnTo>
                  <a:pt x="5358" y="9095"/>
                </a:lnTo>
                <a:cubicBezTo>
                  <a:pt x="4278" y="8603"/>
                  <a:pt x="3200" y="8103"/>
                  <a:pt x="2127" y="7595"/>
                </a:cubicBezTo>
                <a:lnTo>
                  <a:pt x="2127" y="7595"/>
                </a:lnTo>
                <a:cubicBezTo>
                  <a:pt x="3233" y="7333"/>
                  <a:pt x="4340" y="7077"/>
                  <a:pt x="5447" y="6821"/>
                </a:cubicBezTo>
                <a:close/>
                <a:moveTo>
                  <a:pt x="9795" y="5801"/>
                </a:moveTo>
                <a:cubicBezTo>
                  <a:pt x="10147" y="6347"/>
                  <a:pt x="10492" y="6896"/>
                  <a:pt x="10833" y="7443"/>
                </a:cubicBezTo>
                <a:cubicBezTo>
                  <a:pt x="10961" y="7647"/>
                  <a:pt x="11089" y="7852"/>
                  <a:pt x="11216" y="8057"/>
                </a:cubicBezTo>
                <a:lnTo>
                  <a:pt x="11216" y="8057"/>
                </a:lnTo>
                <a:cubicBezTo>
                  <a:pt x="10515" y="8963"/>
                  <a:pt x="9804" y="9861"/>
                  <a:pt x="9090" y="10757"/>
                </a:cubicBezTo>
                <a:lnTo>
                  <a:pt x="9090" y="10757"/>
                </a:lnTo>
                <a:cubicBezTo>
                  <a:pt x="8168" y="10356"/>
                  <a:pt x="7249" y="9949"/>
                  <a:pt x="6332" y="9536"/>
                </a:cubicBezTo>
                <a:lnTo>
                  <a:pt x="6332" y="9536"/>
                </a:lnTo>
                <a:cubicBezTo>
                  <a:pt x="6362" y="8553"/>
                  <a:pt x="6396" y="7571"/>
                  <a:pt x="6443" y="6590"/>
                </a:cubicBezTo>
                <a:lnTo>
                  <a:pt x="6443" y="6590"/>
                </a:lnTo>
                <a:cubicBezTo>
                  <a:pt x="7562" y="6331"/>
                  <a:pt x="8679" y="6070"/>
                  <a:pt x="9795" y="5801"/>
                </a:cubicBezTo>
                <a:close/>
                <a:moveTo>
                  <a:pt x="11771" y="8958"/>
                </a:moveTo>
                <a:cubicBezTo>
                  <a:pt x="12536" y="10214"/>
                  <a:pt x="13278" y="11491"/>
                  <a:pt x="13947" y="12799"/>
                </a:cubicBezTo>
                <a:lnTo>
                  <a:pt x="13947" y="12799"/>
                </a:lnTo>
                <a:cubicBezTo>
                  <a:pt x="12637" y="12267"/>
                  <a:pt x="11332" y="11721"/>
                  <a:pt x="10032" y="11163"/>
                </a:cubicBezTo>
                <a:lnTo>
                  <a:pt x="10032" y="11163"/>
                </a:lnTo>
                <a:cubicBezTo>
                  <a:pt x="10616" y="10431"/>
                  <a:pt x="11196" y="9697"/>
                  <a:pt x="11771" y="8958"/>
                </a:cubicBezTo>
                <a:close/>
                <a:moveTo>
                  <a:pt x="6300" y="10607"/>
                </a:moveTo>
                <a:cubicBezTo>
                  <a:pt x="7016" y="10927"/>
                  <a:pt x="7732" y="11244"/>
                  <a:pt x="8451" y="11557"/>
                </a:cubicBezTo>
                <a:lnTo>
                  <a:pt x="8451" y="11557"/>
                </a:lnTo>
                <a:cubicBezTo>
                  <a:pt x="7691" y="12508"/>
                  <a:pt x="6929" y="13457"/>
                  <a:pt x="6174" y="14413"/>
                </a:cubicBezTo>
                <a:lnTo>
                  <a:pt x="6174" y="14413"/>
                </a:lnTo>
                <a:cubicBezTo>
                  <a:pt x="6229" y="13146"/>
                  <a:pt x="6264" y="11877"/>
                  <a:pt x="6300" y="10607"/>
                </a:cubicBezTo>
                <a:close/>
                <a:moveTo>
                  <a:pt x="6513" y="1"/>
                </a:moveTo>
                <a:cubicBezTo>
                  <a:pt x="6290" y="1"/>
                  <a:pt x="6060" y="131"/>
                  <a:pt x="6026" y="362"/>
                </a:cubicBezTo>
                <a:cubicBezTo>
                  <a:pt x="5760" y="2163"/>
                  <a:pt x="5604" y="3972"/>
                  <a:pt x="5501" y="5786"/>
                </a:cubicBezTo>
                <a:lnTo>
                  <a:pt x="5501" y="5786"/>
                </a:lnTo>
                <a:cubicBezTo>
                  <a:pt x="3837" y="6171"/>
                  <a:pt x="2172" y="6555"/>
                  <a:pt x="511" y="6958"/>
                </a:cubicBezTo>
                <a:cubicBezTo>
                  <a:pt x="115" y="7055"/>
                  <a:pt x="1" y="7681"/>
                  <a:pt x="393" y="7868"/>
                </a:cubicBezTo>
                <a:cubicBezTo>
                  <a:pt x="2028" y="8652"/>
                  <a:pt x="3672" y="9419"/>
                  <a:pt x="5324" y="10167"/>
                </a:cubicBezTo>
                <a:lnTo>
                  <a:pt x="5324" y="10167"/>
                </a:lnTo>
                <a:cubicBezTo>
                  <a:pt x="5265" y="12097"/>
                  <a:pt x="5213" y="14027"/>
                  <a:pt x="5099" y="15951"/>
                </a:cubicBezTo>
                <a:cubicBezTo>
                  <a:pt x="5085" y="16196"/>
                  <a:pt x="5221" y="16347"/>
                  <a:pt x="5397" y="16404"/>
                </a:cubicBezTo>
                <a:lnTo>
                  <a:pt x="5397" y="16404"/>
                </a:lnTo>
                <a:cubicBezTo>
                  <a:pt x="5468" y="16450"/>
                  <a:pt x="5548" y="16477"/>
                  <a:pt x="5628" y="16477"/>
                </a:cubicBezTo>
                <a:cubicBezTo>
                  <a:pt x="5740" y="16477"/>
                  <a:pt x="5853" y="16426"/>
                  <a:pt x="5948" y="16303"/>
                </a:cubicBezTo>
                <a:cubicBezTo>
                  <a:pt x="7084" y="14845"/>
                  <a:pt x="8241" y="13406"/>
                  <a:pt x="9393" y="11965"/>
                </a:cubicBezTo>
                <a:lnTo>
                  <a:pt x="9393" y="11965"/>
                </a:lnTo>
                <a:cubicBezTo>
                  <a:pt x="11196" y="12741"/>
                  <a:pt x="13009" y="13494"/>
                  <a:pt x="14832" y="14222"/>
                </a:cubicBezTo>
                <a:cubicBezTo>
                  <a:pt x="14891" y="14245"/>
                  <a:pt x="14947" y="14256"/>
                  <a:pt x="14999" y="14256"/>
                </a:cubicBezTo>
                <a:cubicBezTo>
                  <a:pt x="15344" y="14256"/>
                  <a:pt x="15535" y="13791"/>
                  <a:pt x="15394" y="13491"/>
                </a:cubicBezTo>
                <a:cubicBezTo>
                  <a:pt x="14529" y="11640"/>
                  <a:pt x="13496" y="9859"/>
                  <a:pt x="12424" y="8114"/>
                </a:cubicBezTo>
                <a:lnTo>
                  <a:pt x="12424" y="8114"/>
                </a:lnTo>
                <a:cubicBezTo>
                  <a:pt x="13397" y="6844"/>
                  <a:pt x="14350" y="5557"/>
                  <a:pt x="15264" y="4238"/>
                </a:cubicBezTo>
                <a:cubicBezTo>
                  <a:pt x="15493" y="3909"/>
                  <a:pt x="15177" y="3491"/>
                  <a:pt x="14822" y="3491"/>
                </a:cubicBezTo>
                <a:cubicBezTo>
                  <a:pt x="14782" y="3491"/>
                  <a:pt x="14741" y="3496"/>
                  <a:pt x="14701" y="3507"/>
                </a:cubicBezTo>
                <a:cubicBezTo>
                  <a:pt x="13221" y="3921"/>
                  <a:pt x="11733" y="4302"/>
                  <a:pt x="10242" y="4667"/>
                </a:cubicBezTo>
                <a:lnTo>
                  <a:pt x="10242" y="4667"/>
                </a:lnTo>
                <a:cubicBezTo>
                  <a:pt x="9206" y="3091"/>
                  <a:pt x="8105" y="1549"/>
                  <a:pt x="6860" y="143"/>
                </a:cubicBezTo>
                <a:cubicBezTo>
                  <a:pt x="6774" y="46"/>
                  <a:pt x="6645" y="1"/>
                  <a:pt x="6513" y="1"/>
                </a:cubicBezTo>
                <a:close/>
              </a:path>
            </a:pathLst>
          </a:custGeom>
          <a:solidFill>
            <a:schemeClr val="lt2"/>
          </a:solidFill>
          <a:ln>
            <a:noFill/>
          </a:ln>
        </p:spPr>
        <p:txBody>
          <a:bodyPr spcFirstLastPara="1" wrap="square" lIns="91425" tIns="91425" rIns="91425" bIns="91425" anchor="ctr" anchorCtr="0">
            <a:noAutofit/>
          </a:bodyPr>
          <a:lstStyle/>
          <a:p>
            <a:endParaRPr/>
          </a:p>
        </p:txBody>
      </p:sp>
      <p:sp>
        <p:nvSpPr>
          <p:cNvPr id="9867" name="Google Shape;9867;p33"/>
          <p:cNvSpPr/>
          <p:nvPr/>
        </p:nvSpPr>
        <p:spPr>
          <a:xfrm>
            <a:off x="7805125" y="807350"/>
            <a:ext cx="117525" cy="110100"/>
          </a:xfrm>
          <a:custGeom>
            <a:avLst/>
            <a:gdLst/>
            <a:ahLst/>
            <a:cxnLst/>
            <a:rect l="l" t="t" r="r" b="b"/>
            <a:pathLst>
              <a:path w="4701" h="4404" extrusionOk="0">
                <a:moveTo>
                  <a:pt x="1951" y="1032"/>
                </a:moveTo>
                <a:cubicBezTo>
                  <a:pt x="1950" y="1033"/>
                  <a:pt x="1949" y="1033"/>
                  <a:pt x="1947" y="1033"/>
                </a:cubicBezTo>
                <a:cubicBezTo>
                  <a:pt x="1948" y="1033"/>
                  <a:pt x="1950" y="1033"/>
                  <a:pt x="1951" y="1032"/>
                </a:cubicBezTo>
                <a:close/>
                <a:moveTo>
                  <a:pt x="2857" y="1059"/>
                </a:moveTo>
                <a:cubicBezTo>
                  <a:pt x="2871" y="1059"/>
                  <a:pt x="2889" y="1066"/>
                  <a:pt x="2907" y="1075"/>
                </a:cubicBezTo>
                <a:lnTo>
                  <a:pt x="2907" y="1075"/>
                </a:lnTo>
                <a:cubicBezTo>
                  <a:pt x="2887" y="1068"/>
                  <a:pt x="2858" y="1059"/>
                  <a:pt x="2857" y="1059"/>
                </a:cubicBezTo>
                <a:close/>
                <a:moveTo>
                  <a:pt x="3091" y="1185"/>
                </a:moveTo>
                <a:cubicBezTo>
                  <a:pt x="3091" y="1185"/>
                  <a:pt x="3091" y="1185"/>
                  <a:pt x="3091" y="1185"/>
                </a:cubicBezTo>
                <a:lnTo>
                  <a:pt x="3091" y="1185"/>
                </a:lnTo>
                <a:cubicBezTo>
                  <a:pt x="3091" y="1185"/>
                  <a:pt x="3091" y="1185"/>
                  <a:pt x="3091" y="1185"/>
                </a:cubicBezTo>
                <a:close/>
                <a:moveTo>
                  <a:pt x="3104" y="1198"/>
                </a:moveTo>
                <a:cubicBezTo>
                  <a:pt x="3111" y="1203"/>
                  <a:pt x="3118" y="1208"/>
                  <a:pt x="3125" y="1213"/>
                </a:cubicBezTo>
                <a:cubicBezTo>
                  <a:pt x="3142" y="1224"/>
                  <a:pt x="3149" y="1229"/>
                  <a:pt x="3148" y="1229"/>
                </a:cubicBezTo>
                <a:cubicBezTo>
                  <a:pt x="3148" y="1229"/>
                  <a:pt x="3121" y="1211"/>
                  <a:pt x="3104" y="1198"/>
                </a:cubicBezTo>
                <a:close/>
                <a:moveTo>
                  <a:pt x="1747" y="3319"/>
                </a:moveTo>
                <a:cubicBezTo>
                  <a:pt x="1767" y="3326"/>
                  <a:pt x="1803" y="3338"/>
                  <a:pt x="1802" y="3338"/>
                </a:cubicBezTo>
                <a:cubicBezTo>
                  <a:pt x="1800" y="3339"/>
                  <a:pt x="1799" y="3339"/>
                  <a:pt x="1797" y="3339"/>
                </a:cubicBezTo>
                <a:cubicBezTo>
                  <a:pt x="1785" y="3339"/>
                  <a:pt x="1766" y="3330"/>
                  <a:pt x="1747" y="3319"/>
                </a:cubicBezTo>
                <a:close/>
                <a:moveTo>
                  <a:pt x="2463" y="3393"/>
                </a:moveTo>
                <a:cubicBezTo>
                  <a:pt x="2461" y="3393"/>
                  <a:pt x="2459" y="3393"/>
                  <a:pt x="2456" y="3393"/>
                </a:cubicBezTo>
                <a:lnTo>
                  <a:pt x="2456" y="3393"/>
                </a:lnTo>
                <a:cubicBezTo>
                  <a:pt x="2459" y="3393"/>
                  <a:pt x="2462" y="3393"/>
                  <a:pt x="2463" y="3393"/>
                </a:cubicBezTo>
                <a:close/>
                <a:moveTo>
                  <a:pt x="2387" y="989"/>
                </a:moveTo>
                <a:cubicBezTo>
                  <a:pt x="2440" y="989"/>
                  <a:pt x="2491" y="989"/>
                  <a:pt x="2541" y="993"/>
                </a:cubicBezTo>
                <a:cubicBezTo>
                  <a:pt x="2560" y="993"/>
                  <a:pt x="2582" y="997"/>
                  <a:pt x="2601" y="998"/>
                </a:cubicBezTo>
                <a:lnTo>
                  <a:pt x="2601" y="998"/>
                </a:lnTo>
                <a:cubicBezTo>
                  <a:pt x="2682" y="1018"/>
                  <a:pt x="2761" y="1029"/>
                  <a:pt x="2840" y="1057"/>
                </a:cubicBezTo>
                <a:cubicBezTo>
                  <a:pt x="2857" y="1061"/>
                  <a:pt x="2876" y="1069"/>
                  <a:pt x="2895" y="1076"/>
                </a:cubicBezTo>
                <a:cubicBezTo>
                  <a:pt x="2906" y="1079"/>
                  <a:pt x="2914" y="1081"/>
                  <a:pt x="2919" y="1082"/>
                </a:cubicBezTo>
                <a:lnTo>
                  <a:pt x="2919" y="1082"/>
                </a:lnTo>
                <a:cubicBezTo>
                  <a:pt x="2944" y="1096"/>
                  <a:pt x="2968" y="1113"/>
                  <a:pt x="2984" y="1122"/>
                </a:cubicBezTo>
                <a:cubicBezTo>
                  <a:pt x="3015" y="1139"/>
                  <a:pt x="3049" y="1160"/>
                  <a:pt x="3080" y="1181"/>
                </a:cubicBezTo>
                <a:cubicBezTo>
                  <a:pt x="3084" y="1184"/>
                  <a:pt x="3088" y="1186"/>
                  <a:pt x="3092" y="1189"/>
                </a:cubicBezTo>
                <a:lnTo>
                  <a:pt x="3092" y="1189"/>
                </a:lnTo>
                <a:cubicBezTo>
                  <a:pt x="3107" y="1217"/>
                  <a:pt x="3258" y="1347"/>
                  <a:pt x="3274" y="1366"/>
                </a:cubicBezTo>
                <a:cubicBezTo>
                  <a:pt x="3278" y="1370"/>
                  <a:pt x="3281" y="1374"/>
                  <a:pt x="3284" y="1378"/>
                </a:cubicBezTo>
                <a:lnTo>
                  <a:pt x="3284" y="1378"/>
                </a:lnTo>
                <a:cubicBezTo>
                  <a:pt x="3304" y="1410"/>
                  <a:pt x="3328" y="1440"/>
                  <a:pt x="3348" y="1474"/>
                </a:cubicBezTo>
                <a:cubicBezTo>
                  <a:pt x="3367" y="1503"/>
                  <a:pt x="3386" y="1535"/>
                  <a:pt x="3403" y="1569"/>
                </a:cubicBezTo>
                <a:cubicBezTo>
                  <a:pt x="3409" y="1579"/>
                  <a:pt x="3414" y="1591"/>
                  <a:pt x="3420" y="1604"/>
                </a:cubicBezTo>
                <a:lnTo>
                  <a:pt x="3420" y="1604"/>
                </a:lnTo>
                <a:cubicBezTo>
                  <a:pt x="3420" y="1602"/>
                  <a:pt x="3420" y="1600"/>
                  <a:pt x="3420" y="1598"/>
                </a:cubicBezTo>
                <a:lnTo>
                  <a:pt x="3420" y="1598"/>
                </a:lnTo>
                <a:cubicBezTo>
                  <a:pt x="3420" y="1600"/>
                  <a:pt x="3420" y="1602"/>
                  <a:pt x="3420" y="1604"/>
                </a:cubicBezTo>
                <a:lnTo>
                  <a:pt x="3420" y="1604"/>
                </a:lnTo>
                <a:cubicBezTo>
                  <a:pt x="3420" y="1604"/>
                  <a:pt x="3420" y="1604"/>
                  <a:pt x="3420" y="1604"/>
                </a:cubicBezTo>
                <a:lnTo>
                  <a:pt x="3420" y="1604"/>
                </a:lnTo>
                <a:cubicBezTo>
                  <a:pt x="3420" y="1621"/>
                  <a:pt x="3423" y="1634"/>
                  <a:pt x="3427" y="1644"/>
                </a:cubicBezTo>
                <a:lnTo>
                  <a:pt x="3427" y="1644"/>
                </a:lnTo>
                <a:cubicBezTo>
                  <a:pt x="3423" y="1630"/>
                  <a:pt x="3420" y="1616"/>
                  <a:pt x="3420" y="1604"/>
                </a:cubicBezTo>
                <a:lnTo>
                  <a:pt x="3420" y="1604"/>
                </a:lnTo>
                <a:cubicBezTo>
                  <a:pt x="3422" y="1608"/>
                  <a:pt x="3424" y="1613"/>
                  <a:pt x="3426" y="1617"/>
                </a:cubicBezTo>
                <a:cubicBezTo>
                  <a:pt x="3442" y="1646"/>
                  <a:pt x="3443" y="1659"/>
                  <a:pt x="3439" y="1659"/>
                </a:cubicBezTo>
                <a:cubicBezTo>
                  <a:pt x="3436" y="1659"/>
                  <a:pt x="3432" y="1654"/>
                  <a:pt x="3427" y="1644"/>
                </a:cubicBezTo>
                <a:lnTo>
                  <a:pt x="3427" y="1644"/>
                </a:lnTo>
                <a:cubicBezTo>
                  <a:pt x="3443" y="1697"/>
                  <a:pt x="3479" y="1760"/>
                  <a:pt x="3491" y="1802"/>
                </a:cubicBezTo>
                <a:cubicBezTo>
                  <a:pt x="3500" y="1838"/>
                  <a:pt x="3508" y="1874"/>
                  <a:pt x="3517" y="1910"/>
                </a:cubicBezTo>
                <a:cubicBezTo>
                  <a:pt x="3521" y="1933"/>
                  <a:pt x="3525" y="1954"/>
                  <a:pt x="3529" y="1977"/>
                </a:cubicBezTo>
                <a:cubicBezTo>
                  <a:pt x="3534" y="2005"/>
                  <a:pt x="3537" y="2015"/>
                  <a:pt x="3538" y="2015"/>
                </a:cubicBezTo>
                <a:cubicBezTo>
                  <a:pt x="3540" y="2015"/>
                  <a:pt x="3530" y="1942"/>
                  <a:pt x="3525" y="1939"/>
                </a:cubicBezTo>
                <a:lnTo>
                  <a:pt x="3525" y="1939"/>
                </a:lnTo>
                <a:cubicBezTo>
                  <a:pt x="3550" y="1954"/>
                  <a:pt x="3538" y="2142"/>
                  <a:pt x="3538" y="2173"/>
                </a:cubicBezTo>
                <a:cubicBezTo>
                  <a:pt x="3538" y="2215"/>
                  <a:pt x="3535" y="2257"/>
                  <a:pt x="3533" y="2297"/>
                </a:cubicBezTo>
                <a:cubicBezTo>
                  <a:pt x="3532" y="2312"/>
                  <a:pt x="3530" y="2326"/>
                  <a:pt x="3529" y="2339"/>
                </a:cubicBezTo>
                <a:lnTo>
                  <a:pt x="3529" y="2339"/>
                </a:lnTo>
                <a:cubicBezTo>
                  <a:pt x="3514" y="2409"/>
                  <a:pt x="3504" y="2477"/>
                  <a:pt x="3483" y="2546"/>
                </a:cubicBezTo>
                <a:cubicBezTo>
                  <a:pt x="3472" y="2582"/>
                  <a:pt x="3462" y="2618"/>
                  <a:pt x="3449" y="2651"/>
                </a:cubicBezTo>
                <a:cubicBezTo>
                  <a:pt x="3445" y="2663"/>
                  <a:pt x="3440" y="2676"/>
                  <a:pt x="3436" y="2688"/>
                </a:cubicBezTo>
                <a:lnTo>
                  <a:pt x="3436" y="2688"/>
                </a:lnTo>
                <a:cubicBezTo>
                  <a:pt x="3398" y="2751"/>
                  <a:pt x="3369" y="2818"/>
                  <a:pt x="3329" y="2881"/>
                </a:cubicBezTo>
                <a:cubicBezTo>
                  <a:pt x="3324" y="2889"/>
                  <a:pt x="3300" y="2922"/>
                  <a:pt x="3284" y="2945"/>
                </a:cubicBezTo>
                <a:lnTo>
                  <a:pt x="3284" y="2945"/>
                </a:lnTo>
                <a:cubicBezTo>
                  <a:pt x="3263" y="2968"/>
                  <a:pt x="3232" y="3005"/>
                  <a:pt x="3224" y="3014"/>
                </a:cubicBezTo>
                <a:cubicBezTo>
                  <a:pt x="3198" y="3041"/>
                  <a:pt x="3171" y="3069"/>
                  <a:pt x="3142" y="3094"/>
                </a:cubicBezTo>
                <a:cubicBezTo>
                  <a:pt x="3127" y="3106"/>
                  <a:pt x="3112" y="3119"/>
                  <a:pt x="3099" y="3132"/>
                </a:cubicBezTo>
                <a:cubicBezTo>
                  <a:pt x="3075" y="3154"/>
                  <a:pt x="3071" y="3163"/>
                  <a:pt x="3076" y="3163"/>
                </a:cubicBezTo>
                <a:cubicBezTo>
                  <a:pt x="3076" y="3163"/>
                  <a:pt x="3077" y="3163"/>
                  <a:pt x="3078" y="3162"/>
                </a:cubicBezTo>
                <a:lnTo>
                  <a:pt x="3078" y="3162"/>
                </a:lnTo>
                <a:cubicBezTo>
                  <a:pt x="3021" y="3203"/>
                  <a:pt x="2923" y="3245"/>
                  <a:pt x="2889" y="3262"/>
                </a:cubicBezTo>
                <a:cubicBezTo>
                  <a:pt x="2863" y="3275"/>
                  <a:pt x="2803" y="3296"/>
                  <a:pt x="2805" y="3296"/>
                </a:cubicBezTo>
                <a:cubicBezTo>
                  <a:pt x="2806" y="3296"/>
                  <a:pt x="2822" y="3291"/>
                  <a:pt x="2866" y="3277"/>
                </a:cubicBezTo>
                <a:lnTo>
                  <a:pt x="2866" y="3277"/>
                </a:lnTo>
                <a:cubicBezTo>
                  <a:pt x="2823" y="3292"/>
                  <a:pt x="2783" y="3309"/>
                  <a:pt x="2741" y="3323"/>
                </a:cubicBezTo>
                <a:cubicBezTo>
                  <a:pt x="2642" y="3355"/>
                  <a:pt x="2541" y="3376"/>
                  <a:pt x="2438" y="3395"/>
                </a:cubicBezTo>
                <a:cubicBezTo>
                  <a:pt x="2437" y="3395"/>
                  <a:pt x="2437" y="3395"/>
                  <a:pt x="2437" y="3395"/>
                </a:cubicBezTo>
                <a:lnTo>
                  <a:pt x="2437" y="3395"/>
                </a:lnTo>
                <a:cubicBezTo>
                  <a:pt x="2416" y="3397"/>
                  <a:pt x="2395" y="3400"/>
                  <a:pt x="2375" y="3401"/>
                </a:cubicBezTo>
                <a:cubicBezTo>
                  <a:pt x="2330" y="3403"/>
                  <a:pt x="2284" y="3406"/>
                  <a:pt x="2240" y="3406"/>
                </a:cubicBezTo>
                <a:cubicBezTo>
                  <a:pt x="2226" y="3406"/>
                  <a:pt x="2211" y="3406"/>
                  <a:pt x="2197" y="3406"/>
                </a:cubicBezTo>
                <a:cubicBezTo>
                  <a:pt x="2163" y="3406"/>
                  <a:pt x="2129" y="3405"/>
                  <a:pt x="2094" y="3403"/>
                </a:cubicBezTo>
                <a:cubicBezTo>
                  <a:pt x="2081" y="3402"/>
                  <a:pt x="2067" y="3400"/>
                  <a:pt x="2054" y="3398"/>
                </a:cubicBezTo>
                <a:lnTo>
                  <a:pt x="2054" y="3398"/>
                </a:lnTo>
                <a:cubicBezTo>
                  <a:pt x="1975" y="3376"/>
                  <a:pt x="1893" y="3365"/>
                  <a:pt x="1814" y="3340"/>
                </a:cubicBezTo>
                <a:cubicBezTo>
                  <a:pt x="1797" y="3334"/>
                  <a:pt x="1778" y="3326"/>
                  <a:pt x="1762" y="3321"/>
                </a:cubicBezTo>
                <a:cubicBezTo>
                  <a:pt x="1752" y="3318"/>
                  <a:pt x="1745" y="3316"/>
                  <a:pt x="1740" y="3315"/>
                </a:cubicBezTo>
                <a:lnTo>
                  <a:pt x="1740" y="3315"/>
                </a:lnTo>
                <a:cubicBezTo>
                  <a:pt x="1716" y="3301"/>
                  <a:pt x="1691" y="3283"/>
                  <a:pt x="1679" y="3277"/>
                </a:cubicBezTo>
                <a:cubicBezTo>
                  <a:pt x="1648" y="3258"/>
                  <a:pt x="1616" y="3241"/>
                  <a:pt x="1587" y="3220"/>
                </a:cubicBezTo>
                <a:cubicBezTo>
                  <a:pt x="1572" y="3210"/>
                  <a:pt x="1557" y="3199"/>
                  <a:pt x="1543" y="3191"/>
                </a:cubicBezTo>
                <a:cubicBezTo>
                  <a:pt x="1525" y="3180"/>
                  <a:pt x="1519" y="3175"/>
                  <a:pt x="1519" y="3175"/>
                </a:cubicBezTo>
                <a:lnTo>
                  <a:pt x="1519" y="3175"/>
                </a:lnTo>
                <a:cubicBezTo>
                  <a:pt x="1518" y="3175"/>
                  <a:pt x="1582" y="3218"/>
                  <a:pt x="1580" y="3218"/>
                </a:cubicBezTo>
                <a:cubicBezTo>
                  <a:pt x="1580" y="3218"/>
                  <a:pt x="1579" y="3218"/>
                  <a:pt x="1578" y="3218"/>
                </a:cubicBezTo>
                <a:cubicBezTo>
                  <a:pt x="1542" y="3218"/>
                  <a:pt x="1420" y="3070"/>
                  <a:pt x="1399" y="3045"/>
                </a:cubicBezTo>
                <a:cubicBezTo>
                  <a:pt x="1384" y="3030"/>
                  <a:pt x="1353" y="2977"/>
                  <a:pt x="1351" y="2977"/>
                </a:cubicBezTo>
                <a:lnTo>
                  <a:pt x="1351" y="2977"/>
                </a:lnTo>
                <a:cubicBezTo>
                  <a:pt x="1350" y="2977"/>
                  <a:pt x="1354" y="2985"/>
                  <a:pt x="1363" y="3005"/>
                </a:cubicBezTo>
                <a:cubicBezTo>
                  <a:pt x="1372" y="3025"/>
                  <a:pt x="1375" y="3032"/>
                  <a:pt x="1374" y="3032"/>
                </a:cubicBezTo>
                <a:cubicBezTo>
                  <a:pt x="1372" y="3032"/>
                  <a:pt x="1335" y="2962"/>
                  <a:pt x="1326" y="2946"/>
                </a:cubicBezTo>
                <a:cubicBezTo>
                  <a:pt x="1285" y="2881"/>
                  <a:pt x="1252" y="2814"/>
                  <a:pt x="1215" y="2746"/>
                </a:cubicBezTo>
                <a:lnTo>
                  <a:pt x="1215" y="2746"/>
                </a:lnTo>
                <a:cubicBezTo>
                  <a:pt x="1214" y="2743"/>
                  <a:pt x="1213" y="2740"/>
                  <a:pt x="1212" y="2736"/>
                </a:cubicBezTo>
                <a:cubicBezTo>
                  <a:pt x="1199" y="2702"/>
                  <a:pt x="1187" y="2668"/>
                  <a:pt x="1176" y="2635"/>
                </a:cubicBezTo>
                <a:cubicBezTo>
                  <a:pt x="1153" y="2559"/>
                  <a:pt x="1132" y="2481"/>
                  <a:pt x="1119" y="2403"/>
                </a:cubicBezTo>
                <a:cubicBezTo>
                  <a:pt x="1119" y="2401"/>
                  <a:pt x="1118" y="2399"/>
                  <a:pt x="1118" y="2397"/>
                </a:cubicBezTo>
                <a:lnTo>
                  <a:pt x="1118" y="2397"/>
                </a:lnTo>
                <a:cubicBezTo>
                  <a:pt x="1122" y="2365"/>
                  <a:pt x="1108" y="2315"/>
                  <a:pt x="1106" y="2283"/>
                </a:cubicBezTo>
                <a:cubicBezTo>
                  <a:pt x="1102" y="2203"/>
                  <a:pt x="1102" y="2123"/>
                  <a:pt x="1106" y="2043"/>
                </a:cubicBezTo>
                <a:cubicBezTo>
                  <a:pt x="1107" y="2033"/>
                  <a:pt x="1110" y="2004"/>
                  <a:pt x="1113" y="1978"/>
                </a:cubicBezTo>
                <a:lnTo>
                  <a:pt x="1113" y="1978"/>
                </a:lnTo>
                <a:cubicBezTo>
                  <a:pt x="1117" y="1953"/>
                  <a:pt x="1123" y="1911"/>
                  <a:pt x="1125" y="1899"/>
                </a:cubicBezTo>
                <a:cubicBezTo>
                  <a:pt x="1144" y="1813"/>
                  <a:pt x="1170" y="1731"/>
                  <a:pt x="1197" y="1647"/>
                </a:cubicBezTo>
                <a:cubicBezTo>
                  <a:pt x="1199" y="1642"/>
                  <a:pt x="1200" y="1637"/>
                  <a:pt x="1201" y="1634"/>
                </a:cubicBezTo>
                <a:lnTo>
                  <a:pt x="1201" y="1634"/>
                </a:lnTo>
                <a:cubicBezTo>
                  <a:pt x="1203" y="1630"/>
                  <a:pt x="1205" y="1626"/>
                  <a:pt x="1208" y="1621"/>
                </a:cubicBezTo>
                <a:cubicBezTo>
                  <a:pt x="1227" y="1583"/>
                  <a:pt x="1246" y="1543"/>
                  <a:pt x="1269" y="1507"/>
                </a:cubicBezTo>
                <a:cubicBezTo>
                  <a:pt x="1290" y="1470"/>
                  <a:pt x="1313" y="1434"/>
                  <a:pt x="1338" y="1398"/>
                </a:cubicBezTo>
                <a:cubicBezTo>
                  <a:pt x="1341" y="1394"/>
                  <a:pt x="1344" y="1390"/>
                  <a:pt x="1346" y="1386"/>
                </a:cubicBezTo>
                <a:lnTo>
                  <a:pt x="1346" y="1386"/>
                </a:lnTo>
                <a:cubicBezTo>
                  <a:pt x="1346" y="1386"/>
                  <a:pt x="1346" y="1386"/>
                  <a:pt x="1347" y="1385"/>
                </a:cubicBezTo>
                <a:cubicBezTo>
                  <a:pt x="1399" y="1329"/>
                  <a:pt x="1454" y="1275"/>
                  <a:pt x="1511" y="1223"/>
                </a:cubicBezTo>
                <a:lnTo>
                  <a:pt x="1511" y="1223"/>
                </a:lnTo>
                <a:cubicBezTo>
                  <a:pt x="1524" y="1213"/>
                  <a:pt x="1537" y="1203"/>
                  <a:pt x="1551" y="1194"/>
                </a:cubicBezTo>
                <a:cubicBezTo>
                  <a:pt x="1589" y="1170"/>
                  <a:pt x="1627" y="1147"/>
                  <a:pt x="1667" y="1126"/>
                </a:cubicBezTo>
                <a:cubicBezTo>
                  <a:pt x="1682" y="1119"/>
                  <a:pt x="1697" y="1111"/>
                  <a:pt x="1712" y="1103"/>
                </a:cubicBezTo>
                <a:lnTo>
                  <a:pt x="1712" y="1103"/>
                </a:lnTo>
                <a:cubicBezTo>
                  <a:pt x="1755" y="1090"/>
                  <a:pt x="1797" y="1075"/>
                  <a:pt x="1840" y="1063"/>
                </a:cubicBezTo>
                <a:cubicBezTo>
                  <a:pt x="1884" y="1050"/>
                  <a:pt x="1928" y="1042"/>
                  <a:pt x="1970" y="1031"/>
                </a:cubicBezTo>
                <a:cubicBezTo>
                  <a:pt x="1976" y="1030"/>
                  <a:pt x="1983" y="1028"/>
                  <a:pt x="1990" y="1026"/>
                </a:cubicBezTo>
                <a:lnTo>
                  <a:pt x="1990" y="1026"/>
                </a:lnTo>
                <a:cubicBezTo>
                  <a:pt x="2008" y="1025"/>
                  <a:pt x="2026" y="1024"/>
                  <a:pt x="2042" y="1023"/>
                </a:cubicBezTo>
                <a:cubicBezTo>
                  <a:pt x="2063" y="1021"/>
                  <a:pt x="2083" y="1018"/>
                  <a:pt x="2104" y="1015"/>
                </a:cubicBezTo>
                <a:lnTo>
                  <a:pt x="2104" y="1015"/>
                </a:lnTo>
                <a:cubicBezTo>
                  <a:pt x="2127" y="1013"/>
                  <a:pt x="2151" y="1010"/>
                  <a:pt x="2175" y="1006"/>
                </a:cubicBezTo>
                <a:cubicBezTo>
                  <a:pt x="2200" y="1002"/>
                  <a:pt x="2223" y="998"/>
                  <a:pt x="2248" y="996"/>
                </a:cubicBezTo>
                <a:lnTo>
                  <a:pt x="2248" y="996"/>
                </a:lnTo>
                <a:cubicBezTo>
                  <a:pt x="2202" y="1002"/>
                  <a:pt x="2186" y="1004"/>
                  <a:pt x="2186" y="1004"/>
                </a:cubicBezTo>
                <a:cubicBezTo>
                  <a:pt x="2187" y="1004"/>
                  <a:pt x="2227" y="999"/>
                  <a:pt x="2246" y="998"/>
                </a:cubicBezTo>
                <a:cubicBezTo>
                  <a:pt x="2293" y="996"/>
                  <a:pt x="2341" y="991"/>
                  <a:pt x="2387" y="989"/>
                </a:cubicBezTo>
                <a:close/>
                <a:moveTo>
                  <a:pt x="2431" y="0"/>
                </a:moveTo>
                <a:cubicBezTo>
                  <a:pt x="2283" y="0"/>
                  <a:pt x="2134" y="12"/>
                  <a:pt x="1987" y="33"/>
                </a:cubicBezTo>
                <a:lnTo>
                  <a:pt x="1987" y="33"/>
                </a:lnTo>
                <a:cubicBezTo>
                  <a:pt x="1519" y="79"/>
                  <a:pt x="1082" y="246"/>
                  <a:pt x="738" y="578"/>
                </a:cubicBezTo>
                <a:cubicBezTo>
                  <a:pt x="443" y="863"/>
                  <a:pt x="236" y="1259"/>
                  <a:pt x="158" y="1661"/>
                </a:cubicBezTo>
                <a:cubicBezTo>
                  <a:pt x="0" y="2477"/>
                  <a:pt x="228" y="3403"/>
                  <a:pt x="896" y="3941"/>
                </a:cubicBezTo>
                <a:cubicBezTo>
                  <a:pt x="1283" y="4251"/>
                  <a:pt x="1777" y="4404"/>
                  <a:pt x="2272" y="4404"/>
                </a:cubicBezTo>
                <a:cubicBezTo>
                  <a:pt x="2762" y="4404"/>
                  <a:pt x="3253" y="4255"/>
                  <a:pt x="3645" y="3962"/>
                </a:cubicBezTo>
                <a:cubicBezTo>
                  <a:pt x="4395" y="3401"/>
                  <a:pt x="4700" y="2409"/>
                  <a:pt x="4443" y="1512"/>
                </a:cubicBezTo>
                <a:cubicBezTo>
                  <a:pt x="4302" y="1025"/>
                  <a:pt x="4003" y="604"/>
                  <a:pt x="3582" y="321"/>
                </a:cubicBezTo>
                <a:cubicBezTo>
                  <a:pt x="3236" y="89"/>
                  <a:pt x="2836" y="0"/>
                  <a:pt x="2431" y="0"/>
                </a:cubicBezTo>
                <a:close/>
              </a:path>
            </a:pathLst>
          </a:custGeom>
          <a:solidFill>
            <a:schemeClr val="lt2"/>
          </a:solidFill>
          <a:ln>
            <a:noFill/>
          </a:ln>
        </p:spPr>
        <p:txBody>
          <a:bodyPr spcFirstLastPara="1" wrap="square" lIns="91425" tIns="91425" rIns="91425" bIns="91425" anchor="ctr" anchorCtr="0">
            <a:noAutofit/>
          </a:bodyPr>
          <a:lstStyle/>
          <a:p>
            <a:endParaRPr/>
          </a:p>
        </p:txBody>
      </p:sp>
      <p:pic>
        <p:nvPicPr>
          <p:cNvPr id="3" name="Picture 2"/>
          <p:cNvPicPr>
            <a:picLocks noChangeAspect="1"/>
          </p:cNvPicPr>
          <p:nvPr/>
        </p:nvPicPr>
        <p:blipFill>
          <a:blip r:embed="rId3"/>
          <a:stretch>
            <a:fillRect/>
          </a:stretch>
        </p:blipFill>
        <p:spPr>
          <a:xfrm>
            <a:off x="1103574" y="528453"/>
            <a:ext cx="3340898" cy="963251"/>
          </a:xfrm>
          <a:prstGeom prst="rect">
            <a:avLst/>
          </a:prstGeom>
        </p:spPr>
      </p:pic>
      <p:sp>
        <p:nvSpPr>
          <p:cNvPr id="4" name="Rectangle 3"/>
          <p:cNvSpPr/>
          <p:nvPr/>
        </p:nvSpPr>
        <p:spPr>
          <a:xfrm>
            <a:off x="1290383" y="1271176"/>
            <a:ext cx="6885229" cy="3170099"/>
          </a:xfrm>
          <a:prstGeom prst="rect">
            <a:avLst/>
          </a:prstGeom>
        </p:spPr>
        <p:txBody>
          <a:bodyPr wrap="square">
            <a:spAutoFit/>
          </a:bodyPr>
          <a:lstStyle/>
          <a:p>
            <a:pPr algn="just">
              <a:buSzPts val="2133"/>
            </a:pPr>
            <a:r>
              <a:rPr lang="en-US" sz="2000" b="1" dirty="0">
                <a:solidFill>
                  <a:srgbClr val="FF0000"/>
                </a:solidFill>
                <a:latin typeface="Times New Roman" panose="02020603050405020304" pitchFamily="18" charset="0"/>
                <a:ea typeface="Cambria"/>
                <a:cs typeface="Times New Roman" panose="02020603050405020304" pitchFamily="18" charset="0"/>
                <a:sym typeface="Cambria"/>
              </a:rPr>
              <a:t>a. </a:t>
            </a:r>
            <a:r>
              <a:rPr lang="vi-VN" sz="2000" b="1" dirty="0">
                <a:solidFill>
                  <a:srgbClr val="FF0000"/>
                </a:solidFill>
                <a:latin typeface="Times New Roman" panose="02020603050405020304" pitchFamily="18" charset="0"/>
                <a:ea typeface="Cambria"/>
                <a:cs typeface="Times New Roman" panose="02020603050405020304" pitchFamily="18" charset="0"/>
                <a:sym typeface="Cambria"/>
              </a:rPr>
              <a:t>Lựa chọn đề tài. </a:t>
            </a:r>
            <a:r>
              <a:rPr lang="vi-VN" sz="2000" b="1" dirty="0">
                <a:latin typeface="Times New Roman" panose="02020603050405020304" pitchFamily="18" charset="0"/>
                <a:ea typeface="Cambria"/>
                <a:cs typeface="Times New Roman" panose="02020603050405020304" pitchFamily="18" charset="0"/>
                <a:sym typeface="Cambria"/>
              </a:rPr>
              <a:t>Chọn một nhân vật lịch sử </a:t>
            </a:r>
            <a:endParaRPr lang="vi-VN" sz="2000" dirty="0">
              <a:latin typeface="Times New Roman" panose="02020603050405020304" pitchFamily="18" charset="0"/>
              <a:cs typeface="Times New Roman" panose="02020603050405020304" pitchFamily="18" charset="0"/>
            </a:endParaRPr>
          </a:p>
          <a:p>
            <a:pPr algn="just"/>
            <a:r>
              <a:rPr lang="vi-VN" sz="2000" dirty="0">
                <a:latin typeface="Times New Roman" panose="02020603050405020304" pitchFamily="18" charset="0"/>
                <a:ea typeface="Cambria"/>
                <a:cs typeface="Times New Roman" panose="02020603050405020304" pitchFamily="18" charset="0"/>
                <a:sym typeface="Cambria"/>
              </a:rPr>
              <a:t>-</a:t>
            </a:r>
            <a:r>
              <a:rPr lang="en-US" sz="2000" dirty="0">
                <a:latin typeface="Times New Roman" panose="02020603050405020304" pitchFamily="18" charset="0"/>
                <a:ea typeface="Cambria"/>
                <a:cs typeface="Times New Roman" panose="02020603050405020304" pitchFamily="18" charset="0"/>
                <a:sym typeface="Cambria"/>
              </a:rPr>
              <a:t> </a:t>
            </a:r>
            <a:r>
              <a:rPr lang="vi-VN" sz="2000" dirty="0">
                <a:latin typeface="Times New Roman" panose="02020603050405020304" pitchFamily="18" charset="0"/>
                <a:ea typeface="Cambria"/>
                <a:cs typeface="Times New Roman" panose="02020603050405020304" pitchFamily="18" charset="0"/>
                <a:sym typeface="Cambria"/>
              </a:rPr>
              <a:t>Nhà quân sự, nhà chính trị, nhà khoa học, nhà phát minh hoặc nhà văn </a:t>
            </a:r>
            <a:r>
              <a:rPr lang="en-US" sz="2000" dirty="0" err="1">
                <a:latin typeface="Times New Roman" panose="02020603050405020304" pitchFamily="18" charset="0"/>
                <a:ea typeface="Cambria"/>
                <a:cs typeface="Times New Roman" panose="02020603050405020304" pitchFamily="18" charset="0"/>
                <a:sym typeface="Cambria"/>
              </a:rPr>
              <a:t>hóa</a:t>
            </a:r>
            <a:r>
              <a:rPr lang="en-US" sz="2000" dirty="0">
                <a:latin typeface="Times New Roman" panose="02020603050405020304" pitchFamily="18" charset="0"/>
                <a:ea typeface="Cambria"/>
                <a:cs typeface="Times New Roman" panose="02020603050405020304" pitchFamily="18" charset="0"/>
                <a:sym typeface="Cambria"/>
              </a:rPr>
              <a:t>…</a:t>
            </a:r>
            <a:r>
              <a:rPr lang="vi-VN" sz="2000" dirty="0">
                <a:latin typeface="Times New Roman" panose="02020603050405020304" pitchFamily="18" charset="0"/>
                <a:ea typeface="Cambria"/>
                <a:cs typeface="Times New Roman" panose="02020603050405020304" pitchFamily="18" charset="0"/>
                <a:sym typeface="Cambria"/>
              </a:rPr>
              <a:t>có những đóng góp to lớn giúp ích cho đất nước, nhân loại.</a:t>
            </a:r>
            <a:endParaRPr lang="vi-VN"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ea typeface="Cambria"/>
                <a:cs typeface="Times New Roman" panose="02020603050405020304" pitchFamily="18" charset="0"/>
                <a:sym typeface="Cambria"/>
              </a:rPr>
              <a:t>- N</a:t>
            </a:r>
            <a:r>
              <a:rPr lang="vi-VN" sz="2000" dirty="0">
                <a:latin typeface="Times New Roman" panose="02020603050405020304" pitchFamily="18" charset="0"/>
                <a:ea typeface="Cambria"/>
                <a:cs typeface="Times New Roman" panose="02020603050405020304" pitchFamily="18" charset="0"/>
                <a:sym typeface="Cambria"/>
              </a:rPr>
              <a:t>gười có tài năng xuất chúng, sáng tạo ra những sản phẩm có ích cho cộng đồng mà em biết và từng tiếp xúc.</a:t>
            </a:r>
            <a:endParaRPr lang="en-US" sz="2000" dirty="0">
              <a:latin typeface="Times New Roman" panose="02020603050405020304" pitchFamily="18" charset="0"/>
              <a:ea typeface="Cambria"/>
              <a:cs typeface="Times New Roman" panose="02020603050405020304" pitchFamily="18" charset="0"/>
              <a:sym typeface="Cambria"/>
            </a:endParaRPr>
          </a:p>
          <a:p>
            <a:pPr algn="just"/>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Chọn</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một</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sự</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việc</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liên</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quan</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đến</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cuộc</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sống</a:t>
            </a:r>
            <a:r>
              <a:rPr lang="en-US" sz="2000" dirty="0">
                <a:latin typeface="Times New Roman" panose="02020603050405020304" pitchFamily="18" charset="0"/>
                <a:ea typeface="Cambria"/>
                <a:cs typeface="Times New Roman" panose="02020603050405020304" pitchFamily="18" charset="0"/>
                <a:sym typeface="Cambria"/>
              </a:rPr>
              <a:t> hay </a:t>
            </a:r>
            <a:r>
              <a:rPr lang="en-US" sz="2000" dirty="0" err="1">
                <a:latin typeface="Times New Roman" panose="02020603050405020304" pitchFamily="18" charset="0"/>
                <a:ea typeface="Cambria"/>
                <a:cs typeface="Times New Roman" panose="02020603050405020304" pitchFamily="18" charset="0"/>
                <a:sym typeface="Cambria"/>
              </a:rPr>
              <a:t>thành</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tựu</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chiến</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công</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của</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nhân</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vật</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mà</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em</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thấy</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thú</a:t>
            </a:r>
            <a:r>
              <a:rPr lang="en-US" sz="2000" dirty="0">
                <a:latin typeface="Times New Roman" panose="02020603050405020304" pitchFamily="18" charset="0"/>
                <a:ea typeface="Cambria"/>
                <a:cs typeface="Times New Roman" panose="02020603050405020304" pitchFamily="18" charset="0"/>
                <a:sym typeface="Cambria"/>
              </a:rPr>
              <a:t> </a:t>
            </a:r>
            <a:r>
              <a:rPr lang="en-US" sz="2000" dirty="0" err="1">
                <a:latin typeface="Times New Roman" panose="02020603050405020304" pitchFamily="18" charset="0"/>
                <a:ea typeface="Cambria"/>
                <a:cs typeface="Times New Roman" panose="02020603050405020304" pitchFamily="18" charset="0"/>
                <a:sym typeface="Cambria"/>
              </a:rPr>
              <a:t>vị</a:t>
            </a:r>
            <a:r>
              <a:rPr lang="en-US" sz="2000" dirty="0">
                <a:latin typeface="Times New Roman" panose="02020603050405020304" pitchFamily="18" charset="0"/>
                <a:ea typeface="Cambria"/>
                <a:cs typeface="Times New Roman" panose="02020603050405020304" pitchFamily="18" charset="0"/>
                <a:sym typeface="Cambria"/>
              </a:rPr>
              <a:t>.</a:t>
            </a:r>
          </a:p>
          <a:p>
            <a:pPr algn="just"/>
            <a:endParaRPr lang="en-US" sz="2000" dirty="0">
              <a:solidFill>
                <a:srgbClr val="FF0000"/>
              </a:solidFill>
              <a:latin typeface="Times New Roman" panose="02020603050405020304" pitchFamily="18" charset="0"/>
              <a:ea typeface="Cambria"/>
              <a:cs typeface="Times New Roman" panose="02020603050405020304" pitchFamily="18" charset="0"/>
              <a:sym typeface="Cambria"/>
            </a:endParaRPr>
          </a:p>
          <a:p>
            <a:pPr algn="just"/>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Ví</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dụ</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Kim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Đồng</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người</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anh</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hùng</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nhỏ</a:t>
            </a:r>
            <a:r>
              <a:rPr lang="en-US" sz="2000" dirty="0">
                <a:solidFill>
                  <a:srgbClr val="FF0000"/>
                </a:solidFill>
                <a:latin typeface="Times New Roman" panose="02020603050405020304" pitchFamily="18" charset="0"/>
                <a:ea typeface="Cambria"/>
                <a:cs typeface="Times New Roman" panose="02020603050405020304" pitchFamily="18" charset="0"/>
                <a:sym typeface="Cambria"/>
              </a:rPr>
              <a:t> </a:t>
            </a:r>
            <a:r>
              <a:rPr lang="en-US" sz="2000" dirty="0" err="1">
                <a:solidFill>
                  <a:srgbClr val="FF0000"/>
                </a:solidFill>
                <a:latin typeface="Times New Roman" panose="02020603050405020304" pitchFamily="18" charset="0"/>
                <a:ea typeface="Cambria"/>
                <a:cs typeface="Times New Roman" panose="02020603050405020304" pitchFamily="18" charset="0"/>
                <a:sym typeface="Cambria"/>
              </a:rPr>
              <a:t>tuổi</a:t>
            </a:r>
            <a:endParaRPr lang="vi-VN" sz="2000" dirty="0">
              <a:solidFill>
                <a:srgbClr val="FF0000"/>
              </a:solidFill>
              <a:latin typeface="Times New Roman" panose="02020603050405020304" pitchFamily="18" charset="0"/>
              <a:ea typeface="Cambria"/>
              <a:cs typeface="Times New Roman" panose="02020603050405020304" pitchFamily="18" charset="0"/>
              <a:sym typeface="Cambria"/>
            </a:endParaRPr>
          </a:p>
        </p:txBody>
      </p:sp>
    </p:spTree>
    <p:extLst>
      <p:ext uri="{BB962C8B-B14F-4D97-AF65-F5344CB8AC3E}">
        <p14:creationId xmlns:p14="http://schemas.microsoft.com/office/powerpoint/2010/main" val="2962413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inVertical)">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circle(in)">
                                      <p:cBhvr>
                                        <p:cTn id="27" dur="20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Pasos para estudiar un texto by Slidesgo">
  <a:themeElements>
    <a:clrScheme name="Simple Light">
      <a:dk1>
        <a:srgbClr val="222828"/>
      </a:dk1>
      <a:lt1>
        <a:srgbClr val="71C9B9"/>
      </a:lt1>
      <a:dk2>
        <a:srgbClr val="68B3A5"/>
      </a:dk2>
      <a:lt2>
        <a:srgbClr val="005051"/>
      </a:lt2>
      <a:accent1>
        <a:srgbClr val="FCC94C"/>
      </a:accent1>
      <a:accent2>
        <a:srgbClr val="FBFEE9"/>
      </a:accent2>
      <a:accent3>
        <a:srgbClr val="F1E4D1"/>
      </a:accent3>
      <a:accent4>
        <a:srgbClr val="E4DEC8"/>
      </a:accent4>
      <a:accent5>
        <a:srgbClr val="FFFFFF"/>
      </a:accent5>
      <a:accent6>
        <a:srgbClr val="C7404E"/>
      </a:accent6>
      <a:hlink>
        <a:srgbClr val="222828"/>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729</TotalTime>
  <Words>1231</Words>
  <Application>Microsoft Office PowerPoint</Application>
  <PresentationFormat>On-screen Show (16:9)</PresentationFormat>
  <Paragraphs>82</Paragraphs>
  <Slides>17</Slides>
  <Notes>17</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17</vt:i4>
      </vt:variant>
    </vt:vector>
  </HeadingPairs>
  <TitlesOfParts>
    <vt:vector size="24" baseType="lpstr">
      <vt:lpstr>Arial</vt:lpstr>
      <vt:lpstr>Cambria</vt:lpstr>
      <vt:lpstr>Times New Roman</vt:lpstr>
      <vt:lpstr>Calibri</vt:lpstr>
      <vt:lpstr>Gantari ExtraBold</vt:lpstr>
      <vt:lpstr>Gantari</vt:lpstr>
      <vt:lpstr>Pasos para estudiar un texto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35</cp:revision>
  <dcterms:modified xsi:type="dcterms:W3CDTF">2024-02-29T14:01:18Z</dcterms:modified>
</cp:coreProperties>
</file>