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8" r:id="rId2"/>
    <p:sldId id="344" r:id="rId3"/>
    <p:sldId id="345" r:id="rId4"/>
    <p:sldId id="346" r:id="rId5"/>
    <p:sldId id="347" r:id="rId6"/>
    <p:sldId id="348" r:id="rId7"/>
    <p:sldId id="349" r:id="rId8"/>
    <p:sldId id="350" r:id="rId9"/>
    <p:sldId id="351" r:id="rId10"/>
    <p:sldId id="352" r:id="rId11"/>
    <p:sldId id="353" r:id="rId12"/>
    <p:sldId id="311" r:id="rId13"/>
    <p:sldId id="354" r:id="rId14"/>
    <p:sldId id="355" r:id="rId15"/>
    <p:sldId id="314" r:id="rId16"/>
    <p:sldId id="356" r:id="rId17"/>
    <p:sldId id="315" r:id="rId18"/>
    <p:sldId id="357" r:id="rId19"/>
    <p:sldId id="358" r:id="rId20"/>
    <p:sldId id="337" r:id="rId21"/>
    <p:sldId id="359" r:id="rId22"/>
    <p:sldId id="360" r:id="rId23"/>
    <p:sldId id="361" r:id="rId24"/>
    <p:sldId id="362" r:id="rId25"/>
    <p:sldId id="363" r:id="rId26"/>
    <p:sldId id="339" r:id="rId27"/>
    <p:sldId id="364" r:id="rId28"/>
    <p:sldId id="313" r:id="rId29"/>
  </p:sldIdLst>
  <p:sldSz cx="18288000" cy="10287000"/>
  <p:notesSz cx="6858000" cy="9144000"/>
  <p:embeddedFontLst>
    <p:embeddedFont>
      <p:font typeface="#9Slide04 Tinos Bold" panose="020B0604020202020204" charset="0"/>
      <p:bold r:id="rId31"/>
    </p:embeddedFont>
    <p:embeddedFont>
      <p:font typeface="#9Slide05 Dancing Script" panose="020B0604020202020204" charset="0"/>
      <p:bold r:id="rId32"/>
    </p:embeddedFont>
    <p:embeddedFont>
      <p:font typeface="#9Slide05 SVNCoco FY" panose="020B0604020202020204" charset="0"/>
      <p:regular r:id="rId33"/>
    </p:embeddedFont>
    <p:embeddedFont>
      <p:font typeface="#9Slide05 SVNStandly" panose="020B0604020202020204" charset="0"/>
      <p:regular r:id="rId34"/>
    </p:embeddedFont>
    <p:embeddedFont>
      <p:font typeface="#9Slide07 SVNAppleberry" panose="02040603050506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7" d="100"/>
          <a:sy n="37" d="100"/>
        </p:scale>
        <p:origin x="98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9482E-1B87-4451-AA23-014A35F8D91C}"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A1659-10EB-41AB-9292-37686D62D8F9}" type="slidenum">
              <a:rPr lang="en-US" smtClean="0"/>
              <a:t>‹#›</a:t>
            </a:fld>
            <a:endParaRPr lang="en-US"/>
          </a:p>
        </p:txBody>
      </p:sp>
    </p:spTree>
    <p:extLst>
      <p:ext uri="{BB962C8B-B14F-4D97-AF65-F5344CB8AC3E}">
        <p14:creationId xmlns:p14="http://schemas.microsoft.com/office/powerpoint/2010/main" val="156961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1</a:t>
            </a:fld>
            <a:endParaRPr lang="en-US"/>
          </a:p>
        </p:txBody>
      </p:sp>
    </p:spTree>
    <p:extLst>
      <p:ext uri="{BB962C8B-B14F-4D97-AF65-F5344CB8AC3E}">
        <p14:creationId xmlns:p14="http://schemas.microsoft.com/office/powerpoint/2010/main" val="2967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10</a:t>
            </a:fld>
            <a:endParaRPr lang="en-US"/>
          </a:p>
        </p:txBody>
      </p:sp>
    </p:spTree>
    <p:extLst>
      <p:ext uri="{BB962C8B-B14F-4D97-AF65-F5344CB8AC3E}">
        <p14:creationId xmlns:p14="http://schemas.microsoft.com/office/powerpoint/2010/main" val="1419950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11</a:t>
            </a:fld>
            <a:endParaRPr lang="en-US"/>
          </a:p>
        </p:txBody>
      </p:sp>
    </p:spTree>
    <p:extLst>
      <p:ext uri="{BB962C8B-B14F-4D97-AF65-F5344CB8AC3E}">
        <p14:creationId xmlns:p14="http://schemas.microsoft.com/office/powerpoint/2010/main" val="2288109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7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989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14</a:t>
            </a:fld>
            <a:endParaRPr lang="en-US"/>
          </a:p>
        </p:txBody>
      </p:sp>
    </p:spTree>
    <p:extLst>
      <p:ext uri="{BB962C8B-B14F-4D97-AF65-F5344CB8AC3E}">
        <p14:creationId xmlns:p14="http://schemas.microsoft.com/office/powerpoint/2010/main" val="2454711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15</a:t>
            </a:fld>
            <a:endParaRPr lang="en-US"/>
          </a:p>
        </p:txBody>
      </p:sp>
    </p:spTree>
    <p:extLst>
      <p:ext uri="{BB962C8B-B14F-4D97-AF65-F5344CB8AC3E}">
        <p14:creationId xmlns:p14="http://schemas.microsoft.com/office/powerpoint/2010/main" val="1971623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16</a:t>
            </a:fld>
            <a:endParaRPr lang="en-US"/>
          </a:p>
        </p:txBody>
      </p:sp>
    </p:spTree>
    <p:extLst>
      <p:ext uri="{BB962C8B-B14F-4D97-AF65-F5344CB8AC3E}">
        <p14:creationId xmlns:p14="http://schemas.microsoft.com/office/powerpoint/2010/main" val="297824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875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579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320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a:t>
            </a:fld>
            <a:endParaRPr lang="en-US"/>
          </a:p>
        </p:txBody>
      </p:sp>
    </p:spTree>
    <p:extLst>
      <p:ext uri="{BB962C8B-B14F-4D97-AF65-F5344CB8AC3E}">
        <p14:creationId xmlns:p14="http://schemas.microsoft.com/office/powerpoint/2010/main" val="1950548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20</a:t>
            </a:fld>
            <a:endParaRPr lang="en-US"/>
          </a:p>
        </p:txBody>
      </p:sp>
    </p:spTree>
    <p:extLst>
      <p:ext uri="{BB962C8B-B14F-4D97-AF65-F5344CB8AC3E}">
        <p14:creationId xmlns:p14="http://schemas.microsoft.com/office/powerpoint/2010/main" val="1618268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237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718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23</a:t>
            </a:fld>
            <a:endParaRPr lang="en-US"/>
          </a:p>
        </p:txBody>
      </p:sp>
    </p:spTree>
    <p:extLst>
      <p:ext uri="{BB962C8B-B14F-4D97-AF65-F5344CB8AC3E}">
        <p14:creationId xmlns:p14="http://schemas.microsoft.com/office/powerpoint/2010/main" val="4105633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24</a:t>
            </a:fld>
            <a:endParaRPr lang="en-US"/>
          </a:p>
        </p:txBody>
      </p:sp>
    </p:spTree>
    <p:extLst>
      <p:ext uri="{BB962C8B-B14F-4D97-AF65-F5344CB8AC3E}">
        <p14:creationId xmlns:p14="http://schemas.microsoft.com/office/powerpoint/2010/main" val="1325092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25</a:t>
            </a:fld>
            <a:endParaRPr lang="en-US"/>
          </a:p>
        </p:txBody>
      </p:sp>
    </p:spTree>
    <p:extLst>
      <p:ext uri="{BB962C8B-B14F-4D97-AF65-F5344CB8AC3E}">
        <p14:creationId xmlns:p14="http://schemas.microsoft.com/office/powerpoint/2010/main" val="651494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DE32-9AD3-4104-957C-F48032FCF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111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27</a:t>
            </a:fld>
            <a:endParaRPr lang="en-US"/>
          </a:p>
        </p:txBody>
      </p:sp>
    </p:spTree>
    <p:extLst>
      <p:ext uri="{BB962C8B-B14F-4D97-AF65-F5344CB8AC3E}">
        <p14:creationId xmlns:p14="http://schemas.microsoft.com/office/powerpoint/2010/main" val="2931398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28</a:t>
            </a:fld>
            <a:endParaRPr lang="en-US"/>
          </a:p>
        </p:txBody>
      </p:sp>
    </p:spTree>
    <p:extLst>
      <p:ext uri="{BB962C8B-B14F-4D97-AF65-F5344CB8AC3E}">
        <p14:creationId xmlns:p14="http://schemas.microsoft.com/office/powerpoint/2010/main" val="51658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3</a:t>
            </a:fld>
            <a:endParaRPr lang="en-US"/>
          </a:p>
        </p:txBody>
      </p:sp>
    </p:spTree>
    <p:extLst>
      <p:ext uri="{BB962C8B-B14F-4D97-AF65-F5344CB8AC3E}">
        <p14:creationId xmlns:p14="http://schemas.microsoft.com/office/powerpoint/2010/main" val="36013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4</a:t>
            </a:fld>
            <a:endParaRPr lang="en-US"/>
          </a:p>
        </p:txBody>
      </p:sp>
    </p:spTree>
    <p:extLst>
      <p:ext uri="{BB962C8B-B14F-4D97-AF65-F5344CB8AC3E}">
        <p14:creationId xmlns:p14="http://schemas.microsoft.com/office/powerpoint/2010/main" val="4042697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5</a:t>
            </a:fld>
            <a:endParaRPr lang="en-US"/>
          </a:p>
        </p:txBody>
      </p:sp>
    </p:spTree>
    <p:extLst>
      <p:ext uri="{BB962C8B-B14F-4D97-AF65-F5344CB8AC3E}">
        <p14:creationId xmlns:p14="http://schemas.microsoft.com/office/powerpoint/2010/main" val="78175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6</a:t>
            </a:fld>
            <a:endParaRPr lang="en-US"/>
          </a:p>
        </p:txBody>
      </p:sp>
    </p:spTree>
    <p:extLst>
      <p:ext uri="{BB962C8B-B14F-4D97-AF65-F5344CB8AC3E}">
        <p14:creationId xmlns:p14="http://schemas.microsoft.com/office/powerpoint/2010/main" val="1311259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7</a:t>
            </a:fld>
            <a:endParaRPr lang="en-US"/>
          </a:p>
        </p:txBody>
      </p:sp>
    </p:spTree>
    <p:extLst>
      <p:ext uri="{BB962C8B-B14F-4D97-AF65-F5344CB8AC3E}">
        <p14:creationId xmlns:p14="http://schemas.microsoft.com/office/powerpoint/2010/main" val="980084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A1659-10EB-41AB-9292-37686D62D8F9}" type="slidenum">
              <a:rPr lang="en-US" smtClean="0"/>
              <a:t>8</a:t>
            </a:fld>
            <a:endParaRPr lang="en-US"/>
          </a:p>
        </p:txBody>
      </p:sp>
    </p:spTree>
    <p:extLst>
      <p:ext uri="{BB962C8B-B14F-4D97-AF65-F5344CB8AC3E}">
        <p14:creationId xmlns:p14="http://schemas.microsoft.com/office/powerpoint/2010/main" val="36016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A1659-10EB-41AB-9292-37686D62D8F9}" type="slidenum">
              <a:rPr lang="en-US" smtClean="0"/>
              <a:t>9</a:t>
            </a:fld>
            <a:endParaRPr lang="en-US"/>
          </a:p>
        </p:txBody>
      </p:sp>
    </p:spTree>
    <p:extLst>
      <p:ext uri="{BB962C8B-B14F-4D97-AF65-F5344CB8AC3E}">
        <p14:creationId xmlns:p14="http://schemas.microsoft.com/office/powerpoint/2010/main" val="712527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5F1">
            <a:alpha val="58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sv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4E0E42CF-5080-373F-B267-015335A9033D}"/>
              </a:ext>
            </a:extLst>
          </p:cNvPr>
          <p:cNvSpPr/>
          <p:nvPr/>
        </p:nvSpPr>
        <p:spPr>
          <a:xfrm>
            <a:off x="-533400" y="7336160"/>
            <a:ext cx="19888200" cy="3875056"/>
          </a:xfrm>
          <a:custGeom>
            <a:avLst/>
            <a:gdLst/>
            <a:ahLst/>
            <a:cxnLst/>
            <a:rect l="l" t="t" r="r" b="b"/>
            <a:pathLst>
              <a:path w="16230600" h="3875056">
                <a:moveTo>
                  <a:pt x="0" y="0"/>
                </a:moveTo>
                <a:lnTo>
                  <a:pt x="16230600" y="0"/>
                </a:lnTo>
                <a:lnTo>
                  <a:pt x="16230600" y="3875055"/>
                </a:lnTo>
                <a:lnTo>
                  <a:pt x="0" y="3875055"/>
                </a:lnTo>
                <a:lnTo>
                  <a:pt x="0" y="0"/>
                </a:lnTo>
                <a:close/>
              </a:path>
            </a:pathLst>
          </a:custGeom>
          <a:blipFill>
            <a:blip r:embed="rId3">
              <a:duotone>
                <a:schemeClr val="accent1">
                  <a:shade val="45000"/>
                  <a:satMod val="135000"/>
                </a:schemeClr>
                <a:prstClr val="white"/>
              </a:duotone>
            </a:blip>
            <a:stretch>
              <a:fillRect/>
            </a:stretch>
          </a:blipFill>
        </p:spPr>
        <p:txBody>
          <a:bodyPr/>
          <a:lstStyle/>
          <a:p>
            <a:endParaRPr lang="en-US"/>
          </a:p>
        </p:txBody>
      </p:sp>
      <p:sp>
        <p:nvSpPr>
          <p:cNvPr id="3" name="TextBox 11">
            <a:extLst>
              <a:ext uri="{FF2B5EF4-FFF2-40B4-BE49-F238E27FC236}">
                <a16:creationId xmlns:a16="http://schemas.microsoft.com/office/drawing/2014/main" id="{BFF8E422-E326-DF2F-FC6C-738CA4A7924C}"/>
              </a:ext>
            </a:extLst>
          </p:cNvPr>
          <p:cNvSpPr txBox="1"/>
          <p:nvPr/>
        </p:nvSpPr>
        <p:spPr>
          <a:xfrm>
            <a:off x="9521586" y="1096962"/>
            <a:ext cx="7500002" cy="1667123"/>
          </a:xfrm>
          <a:prstGeom prst="rect">
            <a:avLst/>
          </a:prstGeom>
        </p:spPr>
        <p:txBody>
          <a:bodyPr lIns="0" tIns="0" rIns="0" bIns="0" rtlCol="0" anchor="t">
            <a:spAutoFit/>
          </a:bodyPr>
          <a:lstStyle/>
          <a:p>
            <a:pPr marL="0" marR="0" lvl="0" indent="0" algn="ctr" defTabSz="914400" rtl="0" eaLnBrk="1" fontAlgn="auto" latinLnBrk="0" hangingPunct="1">
              <a:lnSpc>
                <a:spcPts val="6450"/>
              </a:lnSpc>
              <a:spcBef>
                <a:spcPts val="0"/>
              </a:spcBef>
              <a:spcAft>
                <a:spcPts val="0"/>
              </a:spcAft>
              <a:buClrTx/>
              <a:buSzTx/>
              <a:buFontTx/>
              <a:buNone/>
              <a:tabLst/>
              <a:defRPr/>
            </a:pPr>
            <a:r>
              <a:rPr kumimoji="0" lang="en-US" sz="5400" i="0" u="none" strike="noStrike" kern="1200" cap="none" spc="86" normalizeH="0" baseline="0" noProof="0" dirty="0">
                <a:ln>
                  <a:noFill/>
                </a:ln>
                <a:solidFill>
                  <a:srgbClr val="000000"/>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BÀI 6: </a:t>
            </a:r>
          </a:p>
          <a:p>
            <a:pPr marL="0" marR="0" lvl="0" indent="0" algn="ctr" defTabSz="914400" rtl="0" eaLnBrk="1" fontAlgn="auto" latinLnBrk="0" hangingPunct="1">
              <a:lnSpc>
                <a:spcPts val="6450"/>
              </a:lnSpc>
              <a:spcBef>
                <a:spcPts val="0"/>
              </a:spcBef>
              <a:spcAft>
                <a:spcPts val="0"/>
              </a:spcAft>
              <a:buClrTx/>
              <a:buSzTx/>
              <a:buFontTx/>
              <a:buNone/>
              <a:tabLst/>
              <a:defRPr/>
            </a:pPr>
            <a:r>
              <a:rPr kumimoji="0" lang="en-US" sz="5400" i="0" u="none" strike="noStrike" kern="1200" cap="none" spc="86" normalizeH="0" baseline="0" noProof="0" dirty="0">
                <a:ln>
                  <a:noFill/>
                </a:ln>
                <a:solidFill>
                  <a:srgbClr val="000000"/>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TRUYỆN</a:t>
            </a:r>
          </a:p>
        </p:txBody>
      </p:sp>
      <p:sp>
        <p:nvSpPr>
          <p:cNvPr id="4" name="TextBox 12">
            <a:extLst>
              <a:ext uri="{FF2B5EF4-FFF2-40B4-BE49-F238E27FC236}">
                <a16:creationId xmlns:a16="http://schemas.microsoft.com/office/drawing/2014/main" id="{C1C9C616-B04C-F4E7-95C7-557F02D8BAC7}"/>
              </a:ext>
            </a:extLst>
          </p:cNvPr>
          <p:cNvSpPr txBox="1"/>
          <p:nvPr/>
        </p:nvSpPr>
        <p:spPr>
          <a:xfrm>
            <a:off x="6979786" y="3652448"/>
            <a:ext cx="12583602" cy="1510606"/>
          </a:xfrm>
          <a:prstGeom prst="rect">
            <a:avLst/>
          </a:prstGeom>
        </p:spPr>
        <p:txBody>
          <a:bodyPr lIns="0" tIns="0" rIns="0" bIns="0" rtlCol="0" anchor="t">
            <a:spAutoFit/>
          </a:bodyPr>
          <a:lstStyle/>
          <a:p>
            <a:pPr marL="0" marR="0" lvl="0" indent="0" algn="ctr" defTabSz="914400" rtl="0" eaLnBrk="1" fontAlgn="auto" latinLnBrk="0" hangingPunct="1">
              <a:lnSpc>
                <a:spcPts val="11507"/>
              </a:lnSpc>
              <a:spcBef>
                <a:spcPts val="0"/>
              </a:spcBef>
              <a:spcAft>
                <a:spcPts val="0"/>
              </a:spcAft>
              <a:buClrTx/>
              <a:buSzTx/>
              <a:buFontTx/>
              <a:buNone/>
              <a:tabLst/>
              <a:defRPr/>
            </a:pPr>
            <a:r>
              <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rPr>
              <a:t>Trong </a:t>
            </a:r>
            <a:r>
              <a:rPr kumimoji="0" lang="en-US" sz="11500" b="0" i="0" u="none" strike="noStrike" kern="1200" cap="none" spc="32" normalizeH="0" baseline="0" noProof="0" dirty="0" err="1">
                <a:ln>
                  <a:noFill/>
                </a:ln>
                <a:solidFill>
                  <a:srgbClr val="FF0000"/>
                </a:solidFill>
                <a:effectLst/>
                <a:uLnTx/>
                <a:uFillTx/>
                <a:latin typeface="#9Slide05 SVNCoco FY" panose="02000506000000020003" pitchFamily="2" charset="0"/>
                <a:cs typeface="Times New Roman" panose="02020603050405020304" pitchFamily="18" charset="0"/>
              </a:rPr>
              <a:t>mắt</a:t>
            </a:r>
            <a:r>
              <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rPr>
              <a:t> </a:t>
            </a:r>
            <a:r>
              <a:rPr kumimoji="0" lang="en-US" sz="11500" b="0" i="0" u="none" strike="noStrike" kern="1200" cap="none" spc="32" normalizeH="0" baseline="0" noProof="0" dirty="0" err="1">
                <a:ln>
                  <a:noFill/>
                </a:ln>
                <a:solidFill>
                  <a:srgbClr val="FF0000"/>
                </a:solidFill>
                <a:effectLst/>
                <a:uLnTx/>
                <a:uFillTx/>
                <a:latin typeface="#9Slide05 SVNCoco FY" panose="02000506000000020003" pitchFamily="2" charset="0"/>
                <a:cs typeface="Times New Roman" panose="02020603050405020304" pitchFamily="18" charset="0"/>
              </a:rPr>
              <a:t>trẻ</a:t>
            </a:r>
            <a:endParaRPr kumimoji="0" lang="en-US" sz="11500" b="0" i="0" u="none" strike="noStrike" kern="1200" cap="none" spc="32" normalizeH="0" baseline="0" noProof="0" dirty="0">
              <a:ln>
                <a:noFill/>
              </a:ln>
              <a:solidFill>
                <a:srgbClr val="FF0000"/>
              </a:solidFill>
              <a:effectLst/>
              <a:uLnTx/>
              <a:uFillTx/>
              <a:latin typeface="#9Slide05 SVNCoco FY" panose="02000506000000020003" pitchFamily="2" charset="0"/>
              <a:cs typeface="Times New Roman" panose="02020603050405020304" pitchFamily="18" charset="0"/>
            </a:endParaRPr>
          </a:p>
        </p:txBody>
      </p:sp>
      <p:sp>
        <p:nvSpPr>
          <p:cNvPr id="5" name="TextBox 13">
            <a:extLst>
              <a:ext uri="{FF2B5EF4-FFF2-40B4-BE49-F238E27FC236}">
                <a16:creationId xmlns:a16="http://schemas.microsoft.com/office/drawing/2014/main" id="{A9C8633B-DBB2-E266-BEE3-F8C2144BE54B}"/>
              </a:ext>
            </a:extLst>
          </p:cNvPr>
          <p:cNvSpPr txBox="1"/>
          <p:nvPr/>
        </p:nvSpPr>
        <p:spPr>
          <a:xfrm>
            <a:off x="13792200" y="5883000"/>
            <a:ext cx="3369151" cy="733214"/>
          </a:xfrm>
          <a:prstGeom prst="rect">
            <a:avLst/>
          </a:prstGeom>
        </p:spPr>
        <p:txBody>
          <a:bodyPr lIns="0" tIns="0" rIns="0" bIns="0" rtlCol="0" anchor="t">
            <a:spAutoFit/>
          </a:bodyPr>
          <a:lstStyle/>
          <a:p>
            <a:pPr marL="0" marR="0" lvl="0" indent="0" algn="ctr" defTabSz="914400" rtl="0" eaLnBrk="1" fontAlgn="auto" latinLnBrk="0" hangingPunct="1">
              <a:lnSpc>
                <a:spcPts val="5507"/>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493423"/>
                </a:solidFill>
                <a:effectLst/>
                <a:uLnTx/>
                <a:uFillTx/>
                <a:latin typeface="#9Slide05 SVNCoco FY" panose="02000506000000020003" pitchFamily="2" charset="0"/>
                <a:cs typeface="Times New Roman" panose="02020603050405020304" pitchFamily="18" charset="0"/>
              </a:rPr>
              <a:t>Ê-xu-pe-</a:t>
            </a:r>
            <a:r>
              <a:rPr kumimoji="0" lang="en-US" sz="6000" b="0" i="0" u="none" strike="noStrike" kern="1200" cap="none" spc="0" normalizeH="0" baseline="0" noProof="0" dirty="0" err="1">
                <a:ln>
                  <a:noFill/>
                </a:ln>
                <a:solidFill>
                  <a:srgbClr val="493423"/>
                </a:solidFill>
                <a:effectLst/>
                <a:uLnTx/>
                <a:uFillTx/>
                <a:latin typeface="#9Slide05 SVNCoco FY" panose="02000506000000020003" pitchFamily="2" charset="0"/>
                <a:cs typeface="Times New Roman" panose="02020603050405020304" pitchFamily="18" charset="0"/>
              </a:rPr>
              <a:t>ri</a:t>
            </a:r>
            <a:r>
              <a:rPr kumimoji="0" lang="en-US" sz="6000" b="0"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p>
        </p:txBody>
      </p:sp>
      <p:sp>
        <p:nvSpPr>
          <p:cNvPr id="16" name="Freeform 2">
            <a:extLst>
              <a:ext uri="{FF2B5EF4-FFF2-40B4-BE49-F238E27FC236}">
                <a16:creationId xmlns:a16="http://schemas.microsoft.com/office/drawing/2014/main" id="{36137B1B-4E9D-713E-C2D5-4A2BA627ACEC}"/>
              </a:ext>
            </a:extLst>
          </p:cNvPr>
          <p:cNvSpPr/>
          <p:nvPr/>
        </p:nvSpPr>
        <p:spPr>
          <a:xfrm rot="18547024">
            <a:off x="-2152930" y="-186301"/>
            <a:ext cx="5322271" cy="2906939"/>
          </a:xfrm>
          <a:custGeom>
            <a:avLst/>
            <a:gdLst/>
            <a:ahLst/>
            <a:cxnLst/>
            <a:rect l="l" t="t" r="r" b="b"/>
            <a:pathLst>
              <a:path w="4317936" h="1565252">
                <a:moveTo>
                  <a:pt x="0" y="0"/>
                </a:moveTo>
                <a:lnTo>
                  <a:pt x="4317936" y="0"/>
                </a:lnTo>
                <a:lnTo>
                  <a:pt x="4317936" y="1565252"/>
                </a:lnTo>
                <a:lnTo>
                  <a:pt x="0" y="1565252"/>
                </a:lnTo>
                <a:lnTo>
                  <a:pt x="0" y="0"/>
                </a:lnTo>
                <a:close/>
              </a:path>
            </a:pathLst>
          </a:custGeom>
          <a:blipFill>
            <a:blip r:embed="rId4"/>
            <a:stretch>
              <a:fillRect/>
            </a:stretch>
          </a:blipFill>
        </p:spPr>
        <p:txBody>
          <a:bodyPr/>
          <a:lstStyle/>
          <a:p>
            <a:endParaRPr lang="en-US"/>
          </a:p>
        </p:txBody>
      </p:sp>
      <p:sp>
        <p:nvSpPr>
          <p:cNvPr id="17" name="Freeform 4">
            <a:extLst>
              <a:ext uri="{FF2B5EF4-FFF2-40B4-BE49-F238E27FC236}">
                <a16:creationId xmlns:a16="http://schemas.microsoft.com/office/drawing/2014/main" id="{6DB0F044-515A-F284-35AA-4FEF5FD22EE0}"/>
              </a:ext>
            </a:extLst>
          </p:cNvPr>
          <p:cNvSpPr/>
          <p:nvPr/>
        </p:nvSpPr>
        <p:spPr>
          <a:xfrm>
            <a:off x="15163800" y="-683244"/>
            <a:ext cx="5517140" cy="4317162"/>
          </a:xfrm>
          <a:custGeom>
            <a:avLst/>
            <a:gdLst/>
            <a:ahLst/>
            <a:cxnLst/>
            <a:rect l="l" t="t" r="r" b="b"/>
            <a:pathLst>
              <a:path w="5517140" h="4317162">
                <a:moveTo>
                  <a:pt x="0" y="0"/>
                </a:moveTo>
                <a:lnTo>
                  <a:pt x="5517140" y="0"/>
                </a:lnTo>
                <a:lnTo>
                  <a:pt x="5517140" y="4317163"/>
                </a:lnTo>
                <a:lnTo>
                  <a:pt x="0" y="4317163"/>
                </a:lnTo>
                <a:lnTo>
                  <a:pt x="0" y="0"/>
                </a:lnTo>
                <a:close/>
              </a:path>
            </a:pathLst>
          </a:custGeom>
          <a:blipFill>
            <a:blip r:embed="rId5">
              <a:duotone>
                <a:schemeClr val="accent5">
                  <a:shade val="45000"/>
                  <a:satMod val="135000"/>
                </a:schemeClr>
                <a:prstClr val="white"/>
              </a:duotone>
            </a:blip>
            <a:stretch>
              <a:fillRect/>
            </a:stretch>
          </a:blipFill>
        </p:spPr>
        <p:txBody>
          <a:bodyPr/>
          <a:lstStyle/>
          <a:p>
            <a:endParaRPr lang="en-US"/>
          </a:p>
        </p:txBody>
      </p:sp>
      <p:sp>
        <p:nvSpPr>
          <p:cNvPr id="20" name="Freeform 7">
            <a:extLst>
              <a:ext uri="{FF2B5EF4-FFF2-40B4-BE49-F238E27FC236}">
                <a16:creationId xmlns:a16="http://schemas.microsoft.com/office/drawing/2014/main" id="{78C42A98-A241-8E3E-30BC-D951AB8F383C}"/>
              </a:ext>
            </a:extLst>
          </p:cNvPr>
          <p:cNvSpPr/>
          <p:nvPr/>
        </p:nvSpPr>
        <p:spPr>
          <a:xfrm>
            <a:off x="-152400" y="0"/>
            <a:ext cx="9673986" cy="10591772"/>
          </a:xfrm>
          <a:custGeom>
            <a:avLst/>
            <a:gdLst/>
            <a:ahLst/>
            <a:cxnLst/>
            <a:rect l="l" t="t" r="r" b="b"/>
            <a:pathLst>
              <a:path w="6437716" h="7048472">
                <a:moveTo>
                  <a:pt x="0" y="0"/>
                </a:moveTo>
                <a:lnTo>
                  <a:pt x="6437717" y="0"/>
                </a:lnTo>
                <a:lnTo>
                  <a:pt x="6437717" y="7048472"/>
                </a:lnTo>
                <a:lnTo>
                  <a:pt x="0" y="7048472"/>
                </a:lnTo>
                <a:lnTo>
                  <a:pt x="0" y="0"/>
                </a:lnTo>
                <a:close/>
              </a:path>
            </a:pathLst>
          </a:custGeom>
          <a:blipFill>
            <a:blip r:embed="rId6"/>
            <a:stretch>
              <a:fillRect r="-94643"/>
            </a:stretch>
          </a:blipFill>
        </p:spPr>
        <p:txBody>
          <a:bodyPr/>
          <a:lstStyle/>
          <a:p>
            <a:endParaRPr lang="en-US"/>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extBox 12">
            <a:extLst>
              <a:ext uri="{FF2B5EF4-FFF2-40B4-BE49-F238E27FC236}">
                <a16:creationId xmlns:a16="http://schemas.microsoft.com/office/drawing/2014/main" id="{48355812-A0BF-CEC1-2867-9C26DE4E2A26}"/>
              </a:ext>
            </a:extLst>
          </p:cNvPr>
          <p:cNvSpPr txBox="1"/>
          <p:nvPr/>
        </p:nvSpPr>
        <p:spPr>
          <a:xfrm>
            <a:off x="609600" y="3390900"/>
            <a:ext cx="16794658" cy="3231654"/>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1.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Đặc</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trưng</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thể</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loại</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truyện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trong</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đoạn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trích</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“Trong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mắt</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trẻ</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a:t>
            </a:r>
          </a:p>
          <a:p>
            <a:pPr marL="0" marR="0" lvl="0" indent="0" algn="ctr" defTabSz="914400" rtl="0" eaLnBrk="1" fontAlgn="auto" latinLnBrk="0" hangingPunct="1">
              <a:lnSpc>
                <a:spcPts val="6299"/>
              </a:lnSpc>
              <a:spcBef>
                <a:spcPct val="0"/>
              </a:spcBef>
              <a:spcAft>
                <a:spcPts val="0"/>
              </a:spcAft>
              <a:buClrTx/>
              <a:buSzTx/>
              <a:buFontTx/>
              <a:buNone/>
              <a:tabLst/>
              <a:defRPr/>
            </a:pP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4" name="Freeform 2">
            <a:extLst>
              <a:ext uri="{FF2B5EF4-FFF2-40B4-BE49-F238E27FC236}">
                <a16:creationId xmlns:a16="http://schemas.microsoft.com/office/drawing/2014/main" id="{958979D8-637D-F553-4062-740746189FAC}"/>
              </a:ext>
            </a:extLst>
          </p:cNvPr>
          <p:cNvSpPr/>
          <p:nvPr/>
        </p:nvSpPr>
        <p:spPr>
          <a:xfrm>
            <a:off x="10744200" y="5950470"/>
            <a:ext cx="7315200" cy="4087368"/>
          </a:xfrm>
          <a:custGeom>
            <a:avLst/>
            <a:gdLst/>
            <a:ahLst/>
            <a:cxnLst/>
            <a:rect l="l" t="t" r="r" b="b"/>
            <a:pathLst>
              <a:path w="7315200" h="4087368">
                <a:moveTo>
                  <a:pt x="0" y="0"/>
                </a:moveTo>
                <a:lnTo>
                  <a:pt x="7315200" y="0"/>
                </a:lnTo>
                <a:lnTo>
                  <a:pt x="7315200" y="4087368"/>
                </a:lnTo>
                <a:lnTo>
                  <a:pt x="0" y="4087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57A92156-20AC-4CFB-F5BC-1FAA6AB24528}"/>
              </a:ext>
            </a:extLst>
          </p:cNvPr>
          <p:cNvSpPr/>
          <p:nvPr/>
        </p:nvSpPr>
        <p:spPr>
          <a:xfrm>
            <a:off x="-198437" y="-3429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64119867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9">
            <a:extLst>
              <a:ext uri="{FF2B5EF4-FFF2-40B4-BE49-F238E27FC236}">
                <a16:creationId xmlns:a16="http://schemas.microsoft.com/office/drawing/2014/main" id="{4D06FE2F-053A-DBA9-E2BC-8581E43B4CD9}"/>
              </a:ext>
            </a:extLst>
          </p:cNvPr>
          <p:cNvGraphicFramePr>
            <a:graphicFrameLocks noGrp="1"/>
          </p:cNvGraphicFramePr>
          <p:nvPr>
            <p:extLst>
              <p:ext uri="{D42A27DB-BD31-4B8C-83A1-F6EECF244321}">
                <p14:modId xmlns:p14="http://schemas.microsoft.com/office/powerpoint/2010/main" val="616894940"/>
              </p:ext>
            </p:extLst>
          </p:nvPr>
        </p:nvGraphicFramePr>
        <p:xfrm>
          <a:off x="533400" y="2019300"/>
          <a:ext cx="16970600" cy="6553572"/>
        </p:xfrm>
        <a:graphic>
          <a:graphicData uri="http://schemas.openxmlformats.org/drawingml/2006/table">
            <a:tbl>
              <a:tblPr/>
              <a:tblGrid>
                <a:gridCol w="6172200">
                  <a:extLst>
                    <a:ext uri="{9D8B030D-6E8A-4147-A177-3AD203B41FA5}">
                      <a16:colId xmlns:a16="http://schemas.microsoft.com/office/drawing/2014/main" val="20000"/>
                    </a:ext>
                  </a:extLst>
                </a:gridCol>
                <a:gridCol w="10798400">
                  <a:extLst>
                    <a:ext uri="{9D8B030D-6E8A-4147-A177-3AD203B41FA5}">
                      <a16:colId xmlns:a16="http://schemas.microsoft.com/office/drawing/2014/main" val="20001"/>
                    </a:ext>
                  </a:extLst>
                </a:gridCol>
              </a:tblGrid>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yếu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của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Biểu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hiện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văn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bản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558893">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tài</a:t>
                      </a:r>
                      <a:r>
                        <a:rPr lang="en-US" sz="4400" b="1" dirty="0">
                          <a:solidFill>
                            <a:schemeClr val="tx1"/>
                          </a:solidFill>
                          <a:latin typeface="Times New Roman" panose="02020603050405020304" pitchFamily="18" charset="0"/>
                          <a:cs typeface="Times New Roman" panose="02020603050405020304" pitchFamily="18" charset="0"/>
                        </a:rPr>
                        <a:t> </a:t>
                      </a: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8893">
                <a:tc>
                  <a:txBody>
                    <a:bodyPr/>
                    <a:lstStyle/>
                    <a:p>
                      <a:pPr marL="0" marR="0" indent="0" algn="ctr" defTabSz="914400" rtl="0" eaLnBrk="1" fontAlgn="auto" latinLnBrk="0" hangingPunct="1">
                        <a:lnSpc>
                          <a:spcPts val="504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377490528"/>
                  </a:ext>
                </a:extLst>
              </a:tr>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Ngôi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kể</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13747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Cốt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9BE9F22E-317F-252B-6DAE-9F0DE7DB5940}"/>
              </a:ext>
            </a:extLst>
          </p:cNvPr>
          <p:cNvSpPr txBox="1"/>
          <p:nvPr/>
        </p:nvSpPr>
        <p:spPr>
          <a:xfrm>
            <a:off x="6934200" y="3238500"/>
            <a:ext cx="10287000" cy="733534"/>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Trẻ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em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941189-1ECD-4CF1-5420-C3F605BB79B8}"/>
              </a:ext>
            </a:extLst>
          </p:cNvPr>
          <p:cNvSpPr txBox="1"/>
          <p:nvPr/>
        </p:nvSpPr>
        <p:spPr>
          <a:xfrm>
            <a:off x="6934200" y="4457700"/>
            <a:ext cx="10287000" cy="1374735"/>
          </a:xfrm>
          <a:prstGeom prst="rect">
            <a:avLst/>
          </a:prstGeom>
          <a:noFill/>
        </p:spPr>
        <p:txBody>
          <a:bodyPr wrap="square">
            <a:spAutoFit/>
          </a:bodyPr>
          <a:lstStyle/>
          <a:p>
            <a:pPr marL="0" marR="0" indent="0" algn="just" defTabSz="914400" rtl="0" eaLnBrk="1" fontAlgn="auto" latinLnBrk="0" hangingPunct="1">
              <a:lnSpc>
                <a:spcPts val="5040"/>
              </a:lnSpc>
              <a:spcBef>
                <a:spcPts val="0"/>
              </a:spcBef>
              <a:spcAft>
                <a:spcPts val="0"/>
              </a:spcAft>
              <a:buClrTx/>
              <a:buSzTx/>
              <a:buFontTx/>
              <a:buNone/>
              <a:tabLst/>
              <a:defRPr/>
            </a:pPr>
            <a:r>
              <a:rPr lang="en-US" sz="4400" dirty="0" err="1">
                <a:solidFill>
                  <a:schemeClr val="tx1"/>
                </a:solidFill>
                <a:latin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khác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biệt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trong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a:t>
            </a:r>
            <a:r>
              <a:rPr lang="en-US" sz="4400" dirty="0" err="1">
                <a:solidFill>
                  <a:schemeClr val="tx1"/>
                </a:solidFill>
                <a:latin typeface="Times New Roman" panose="02020603050405020304" pitchFamily="18" charset="0"/>
                <a:cs typeface="Times New Roman" panose="02020603050405020304" pitchFamily="18" charset="0"/>
              </a:rPr>
              <a:t>ách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nhìn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nhận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về</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cuộc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sống</a:t>
            </a:r>
            <a:r>
              <a:rPr lang="en-US" sz="4400" baseline="0" dirty="0">
                <a:solidFill>
                  <a:schemeClr val="tx1"/>
                </a:solidFill>
                <a:latin typeface="Times New Roman" panose="02020603050405020304" pitchFamily="18" charset="0"/>
                <a:cs typeface="Times New Roman" panose="02020603050405020304" pitchFamily="18" charset="0"/>
              </a:rPr>
              <a:t> qua </a:t>
            </a:r>
            <a:r>
              <a:rPr lang="en-US" sz="4400" baseline="0" dirty="0" err="1">
                <a:solidFill>
                  <a:schemeClr val="tx1"/>
                </a:solidFill>
                <a:latin typeface="Times New Roman" panose="02020603050405020304" pitchFamily="18" charset="0"/>
                <a:cs typeface="Times New Roman" panose="02020603050405020304" pitchFamily="18" charset="0"/>
              </a:rPr>
              <a:t>lăng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kính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trẻ</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em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lớn</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FD8F13-BC8B-1A24-E68E-2D4B75D80955}"/>
              </a:ext>
            </a:extLst>
          </p:cNvPr>
          <p:cNvSpPr txBox="1"/>
          <p:nvPr/>
        </p:nvSpPr>
        <p:spPr>
          <a:xfrm>
            <a:off x="6934200" y="5951334"/>
            <a:ext cx="10287000" cy="733534"/>
          </a:xfrm>
          <a:prstGeom prst="rect">
            <a:avLst/>
          </a:prstGeom>
          <a:noFill/>
        </p:spPr>
        <p:txBody>
          <a:bodyPr wrap="square">
            <a:spAutoFit/>
          </a:bodyPr>
          <a:lstStyle/>
          <a:p>
            <a:pPr algn="just">
              <a:lnSpc>
                <a:spcPts val="5040"/>
              </a:lnSpc>
              <a:defRPr/>
            </a:pPr>
            <a:r>
              <a:rPr lang="en-US" sz="4400" dirty="0" err="1">
                <a:latin typeface="Times New Roman" panose="02020603050405020304" pitchFamily="18" charset="0"/>
                <a:cs typeface="Times New Roman" panose="02020603050405020304" pitchFamily="18" charset="0"/>
              </a:rPr>
              <a:t>N</a:t>
            </a:r>
            <a:r>
              <a:rPr lang="en-US" sz="4400" dirty="0" err="1">
                <a:solidFill>
                  <a:schemeClr val="tx1"/>
                </a:solidFill>
                <a:latin typeface="Times New Roman" panose="02020603050405020304" pitchFamily="18" charset="0"/>
                <a:cs typeface="Times New Roman" panose="02020603050405020304" pitchFamily="18" charset="0"/>
              </a:rPr>
              <a:t>gôi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xưng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tôi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4E5B4EB-C7E8-7C91-7F4C-05117227199D}"/>
              </a:ext>
            </a:extLst>
          </p:cNvPr>
          <p:cNvSpPr txBox="1"/>
          <p:nvPr/>
        </p:nvSpPr>
        <p:spPr>
          <a:xfrm>
            <a:off x="6934200" y="7048500"/>
            <a:ext cx="10287000" cy="1374735"/>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gặp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gỡ</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giữa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vật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tôi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hoàng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tử</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bé</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gặp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sự</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cố</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trên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mạc</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1" name="Freeform 3">
            <a:extLst>
              <a:ext uri="{FF2B5EF4-FFF2-40B4-BE49-F238E27FC236}">
                <a16:creationId xmlns:a16="http://schemas.microsoft.com/office/drawing/2014/main" id="{9825A8B2-21B1-A1D9-4C80-958A3DA6FE78}"/>
              </a:ext>
            </a:extLst>
          </p:cNvPr>
          <p:cNvSpPr/>
          <p:nvPr/>
        </p:nvSpPr>
        <p:spPr>
          <a:xfrm>
            <a:off x="15621000" y="-2400672"/>
            <a:ext cx="5208608" cy="4114800"/>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0CC58C36-E71C-73FA-28A0-872CF1EB4087}"/>
              </a:ext>
            </a:extLst>
          </p:cNvPr>
          <p:cNvSpPr/>
          <p:nvPr/>
        </p:nvSpPr>
        <p:spPr>
          <a:xfrm>
            <a:off x="-2590800" y="8434831"/>
            <a:ext cx="4540469" cy="4114800"/>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0375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73FBD34-AB08-AFA0-C5BF-88120184B28D}"/>
              </a:ext>
            </a:extLst>
          </p:cNvPr>
          <p:cNvSpPr/>
          <p:nvPr/>
        </p:nvSpPr>
        <p:spPr>
          <a:xfrm>
            <a:off x="1600200" y="5143500"/>
            <a:ext cx="15682512" cy="5486400"/>
          </a:xfrm>
          <a:custGeom>
            <a:avLst/>
            <a:gdLst/>
            <a:ahLst/>
            <a:cxnLst/>
            <a:rect l="l" t="t" r="r" b="b"/>
            <a:pathLst>
              <a:path w="7315200" h="1380744">
                <a:moveTo>
                  <a:pt x="0" y="0"/>
                </a:moveTo>
                <a:lnTo>
                  <a:pt x="7315200" y="0"/>
                </a:lnTo>
                <a:lnTo>
                  <a:pt x="7315200" y="1380744"/>
                </a:lnTo>
                <a:lnTo>
                  <a:pt x="0" y="1380744"/>
                </a:lnTo>
                <a:lnTo>
                  <a:pt x="0" y="0"/>
                </a:lnTo>
                <a:close/>
              </a:path>
            </a:pathLst>
          </a:custGeom>
          <a:blipFill>
            <a:blip r:embed="rId3">
              <a:extLst>
                <a:ext uri="{96DAC541-7B7A-43D3-8B79-37D633B846F1}">
                  <asvg:svgBlip xmlns:asvg="http://schemas.microsoft.com/office/drawing/2016/SVG/main" r:embed="rId4"/>
                </a:ext>
              </a:extLst>
            </a:blip>
            <a:stretch>
              <a:fillRect l="-1" r="-35932" b="6254"/>
            </a:stretch>
          </a:blipFill>
        </p:spPr>
        <p:txBody>
          <a:bodyPr/>
          <a:lstStyle/>
          <a:p>
            <a:endParaRPr lang="en-US"/>
          </a:p>
        </p:txBody>
      </p:sp>
      <p:sp>
        <p:nvSpPr>
          <p:cNvPr id="2" name="TextBox 7"/>
          <p:cNvSpPr txBox="1"/>
          <p:nvPr/>
        </p:nvSpPr>
        <p:spPr>
          <a:xfrm>
            <a:off x="12344400" y="2038795"/>
            <a:ext cx="5237480" cy="5399748"/>
          </a:xfrm>
          <a:prstGeom prst="rect">
            <a:avLst/>
          </a:prstGeom>
          <a:solidFill>
            <a:schemeClr val="accent5">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nuối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1878D2F8-4E13-DDF9-8081-BF2786354590}"/>
              </a:ext>
            </a:extLst>
          </p:cNvPr>
          <p:cNvGrpSpPr/>
          <p:nvPr/>
        </p:nvGrpSpPr>
        <p:grpSpPr>
          <a:xfrm>
            <a:off x="838200" y="495300"/>
            <a:ext cx="4495800" cy="1113013"/>
            <a:chOff x="838200" y="495300"/>
            <a:chExt cx="4495800" cy="1113013"/>
          </a:xfrm>
        </p:grpSpPr>
        <p:sp>
          <p:nvSpPr>
            <p:cNvPr id="6" name="Freeform 3">
              <a:extLst>
                <a:ext uri="{FF2B5EF4-FFF2-40B4-BE49-F238E27FC236}">
                  <a16:creationId xmlns:a16="http://schemas.microsoft.com/office/drawing/2014/main" id="{198515E2-C999-8F17-0493-28B33740C5DB}"/>
                </a:ext>
              </a:extLst>
            </p:cNvPr>
            <p:cNvSpPr/>
            <p:nvPr/>
          </p:nvSpPr>
          <p:spPr>
            <a:xfrm>
              <a:off x="838200" y="495300"/>
              <a:ext cx="4495800" cy="1113013"/>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r>
                <a:rPr lang="en-US" dirty="0"/>
                <a:t>c</a:t>
              </a:r>
            </a:p>
          </p:txBody>
        </p:sp>
        <p:sp>
          <p:nvSpPr>
            <p:cNvPr id="3" name="Rectangle 2"/>
            <p:cNvSpPr/>
            <p:nvPr/>
          </p:nvSpPr>
          <p:spPr>
            <a:xfrm>
              <a:off x="1905000" y="685039"/>
              <a:ext cx="2180405" cy="733534"/>
            </a:xfrm>
            <a:prstGeom prst="rect">
              <a:avLst/>
            </a:prstGeom>
          </p:spPr>
          <p:txBody>
            <a:bodyPr wrap="none">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Sự</a:t>
              </a:r>
              <a:r>
                <a:rPr kumimoji="0" lang="en-US" sz="4800" b="1"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kiện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72C8C838-52CA-95B1-467A-4B7DBAFDDA0F}"/>
              </a:ext>
            </a:extLst>
          </p:cNvPr>
          <p:cNvSpPr txBox="1"/>
          <p:nvPr/>
        </p:nvSpPr>
        <p:spPr>
          <a:xfrm>
            <a:off x="609600" y="2030512"/>
            <a:ext cx="6248400" cy="5399748"/>
          </a:xfrm>
          <a:prstGeom prst="rect">
            <a:avLst/>
          </a:prstGeom>
          <a:solidFill>
            <a:schemeClr val="accent2">
              <a:lumMod val="20000"/>
              <a:lumOff val="80000"/>
            </a:schemeClr>
          </a:solidFill>
        </p:spPr>
        <p:txBody>
          <a:bodyPr wrap="square" lIns="0" tIns="0" rIns="0" bIns="0" rtlCol="0" anchor="t">
            <a:spAutoFit/>
          </a:bodyPr>
          <a:lstStyle/>
          <a:p>
            <a:pPr marL="410210"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cố</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nhẽo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Box 7">
            <a:extLst>
              <a:ext uri="{FF2B5EF4-FFF2-40B4-BE49-F238E27FC236}">
                <a16:creationId xmlns:a16="http://schemas.microsoft.com/office/drawing/2014/main" id="{9D11E437-D51D-A7A5-C35B-601CCA38295D}"/>
              </a:ext>
            </a:extLst>
          </p:cNvPr>
          <p:cNvSpPr txBox="1"/>
          <p:nvPr/>
        </p:nvSpPr>
        <p:spPr>
          <a:xfrm>
            <a:off x="7052034" y="2030512"/>
            <a:ext cx="5085080" cy="5399748"/>
          </a:xfrm>
          <a:prstGeom prst="rect">
            <a:avLst/>
          </a:prstGeom>
          <a:solidFill>
            <a:schemeClr val="accent6">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chợt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82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98515E2-C999-8F17-0493-28B33740C5DB}"/>
              </a:ext>
            </a:extLst>
          </p:cNvPr>
          <p:cNvSpPr/>
          <p:nvPr/>
        </p:nvSpPr>
        <p:spPr>
          <a:xfrm>
            <a:off x="838200" y="495300"/>
            <a:ext cx="4495800" cy="1113013"/>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US" dirty="0"/>
              <a:t>c</a:t>
            </a:r>
          </a:p>
        </p:txBody>
      </p:sp>
      <p:sp>
        <p:nvSpPr>
          <p:cNvPr id="2" name="TextBox 7"/>
          <p:cNvSpPr txBox="1"/>
          <p:nvPr/>
        </p:nvSpPr>
        <p:spPr>
          <a:xfrm>
            <a:off x="12344400" y="1798983"/>
            <a:ext cx="5237480" cy="5399748"/>
          </a:xfrm>
          <a:prstGeom prst="rect">
            <a:avLst/>
          </a:prstGeom>
          <a:solidFill>
            <a:schemeClr val="accent5">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vẫn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nuối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3" name="Rectangle 2"/>
          <p:cNvSpPr/>
          <p:nvPr/>
        </p:nvSpPr>
        <p:spPr>
          <a:xfrm>
            <a:off x="1905000" y="685039"/>
            <a:ext cx="2180405" cy="733534"/>
          </a:xfrm>
          <a:prstGeom prst="rect">
            <a:avLst/>
          </a:prstGeom>
        </p:spPr>
        <p:txBody>
          <a:bodyPr wrap="none">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Sự</a:t>
            </a:r>
            <a:r>
              <a:rPr kumimoji="0" lang="en-US" sz="4800" b="1" i="0" u="none" strike="noStrike" kern="1200" cap="none" spc="0" normalizeH="0" baseline="0" noProof="0" dirty="0">
                <a:ln>
                  <a:noFill/>
                </a:ln>
                <a:solidFill>
                  <a:srgbClr val="493423"/>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493423"/>
                </a:solidFill>
                <a:effectLst/>
                <a:uLnTx/>
                <a:uFillTx/>
                <a:latin typeface="Times New Roman" panose="02020603050405020304" pitchFamily="18" charset="0"/>
                <a:cs typeface="Times New Roman" panose="02020603050405020304" pitchFamily="18" charset="0"/>
              </a:rPr>
              <a:t>kiện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2C8C838-52CA-95B1-467A-4B7DBAFDDA0F}"/>
              </a:ext>
            </a:extLst>
          </p:cNvPr>
          <p:cNvSpPr txBox="1"/>
          <p:nvPr/>
        </p:nvSpPr>
        <p:spPr>
          <a:xfrm>
            <a:off x="609600" y="1790700"/>
            <a:ext cx="6248400" cy="5399748"/>
          </a:xfrm>
          <a:prstGeom prst="rect">
            <a:avLst/>
          </a:prstGeom>
          <a:solidFill>
            <a:schemeClr val="accent2">
              <a:lumMod val="20000"/>
              <a:lumOff val="80000"/>
            </a:schemeClr>
          </a:solidFill>
        </p:spPr>
        <p:txBody>
          <a:bodyPr wrap="square" lIns="0" tIns="0" rIns="0" bIns="0" rtlCol="0" anchor="t">
            <a:spAutoFit/>
          </a:bodyPr>
          <a:lstStyle/>
          <a:p>
            <a:pPr marL="410210"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cố</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nhẽo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Box 7">
            <a:extLst>
              <a:ext uri="{FF2B5EF4-FFF2-40B4-BE49-F238E27FC236}">
                <a16:creationId xmlns:a16="http://schemas.microsoft.com/office/drawing/2014/main" id="{9D11E437-D51D-A7A5-C35B-601CCA38295D}"/>
              </a:ext>
            </a:extLst>
          </p:cNvPr>
          <p:cNvSpPr txBox="1"/>
          <p:nvPr/>
        </p:nvSpPr>
        <p:spPr>
          <a:xfrm>
            <a:off x="7052034" y="1790700"/>
            <a:ext cx="5085080" cy="5399748"/>
          </a:xfrm>
          <a:prstGeom prst="rect">
            <a:avLst/>
          </a:prstGeom>
          <a:solidFill>
            <a:schemeClr val="accent6">
              <a:lumMod val="20000"/>
              <a:lumOff val="80000"/>
            </a:schemeClr>
          </a:solidFill>
        </p:spPr>
        <p:txBody>
          <a:bodyPr wrap="square" lIns="0" tIns="0" rIns="0" bIns="0" rtlCol="0" anchor="t">
            <a:spAutoFit/>
          </a:bodyPr>
          <a:lstStyle/>
          <a:p>
            <a:pPr marL="410210" marR="0" lvl="1" algn="just" defTabSz="914400" rtl="0" eaLnBrk="1" fontAlgn="auto" latinLnBrk="0" hangingPunct="1">
              <a:lnSpc>
                <a:spcPts val="5319"/>
              </a:lnSpc>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chợt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A322F8F3-35F4-B64D-B355-A47527DCA0EC}"/>
              </a:ext>
            </a:extLst>
          </p:cNvPr>
          <p:cNvSpPr/>
          <p:nvPr/>
        </p:nvSpPr>
        <p:spPr>
          <a:xfrm>
            <a:off x="533400" y="7190448"/>
            <a:ext cx="1689608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hợp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nhằm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mục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Tạo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gắn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chặt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chẽ</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sáng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tỏ</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vai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trò</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hoàng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tử</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bé</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bản</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75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extBox 12">
            <a:extLst>
              <a:ext uri="{FF2B5EF4-FFF2-40B4-BE49-F238E27FC236}">
                <a16:creationId xmlns:a16="http://schemas.microsoft.com/office/drawing/2014/main" id="{48355812-A0BF-CEC1-2867-9C26DE4E2A26}"/>
              </a:ext>
            </a:extLst>
          </p:cNvPr>
          <p:cNvSpPr txBox="1"/>
          <p:nvPr/>
        </p:nvSpPr>
        <p:spPr>
          <a:xfrm>
            <a:off x="609600" y="3390900"/>
            <a:ext cx="16794658" cy="2423740"/>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2.</a:t>
            </a:r>
          </a:p>
          <a:p>
            <a:pPr marL="0" marR="0" lvl="0" indent="0" algn="ctr" defTabSz="914400" rtl="0" eaLnBrk="1" fontAlgn="auto" latinLnBrk="0" hangingPunct="1">
              <a:lnSpc>
                <a:spcPts val="6299"/>
              </a:lnSpc>
              <a:spcBef>
                <a:spcPct val="0"/>
              </a:spcBef>
              <a:spcAft>
                <a:spcPts val="0"/>
              </a:spcAft>
              <a:buClrTx/>
              <a:buSzTx/>
              <a:buFontTx/>
              <a:buNone/>
              <a:tabLst/>
              <a:defRPr/>
            </a:pPr>
            <a:r>
              <a:rPr lang="en-US" sz="6000" b="1" dirty="0" err="1">
                <a:solidFill>
                  <a:srgbClr val="493423"/>
                </a:solidFill>
                <a:latin typeface="#9Slide05 Dancing Script" panose="03080800040507000D00" pitchFamily="66" charset="0"/>
              </a:rPr>
              <a:t>Kỉ</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niệm</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vẽ</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tranh</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ngày</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nhỏ</a:t>
            </a:r>
            <a:endParaRPr lang="en-US" sz="6000" b="1" dirty="0">
              <a:solidFill>
                <a:srgbClr val="493423"/>
              </a:solidFill>
              <a:latin typeface="#9Slide05 Dancing Script" panose="03080800040507000D00" pitchFamily="66" charset="0"/>
            </a:endParaRPr>
          </a:p>
          <a:p>
            <a:pPr marL="0" marR="0" lvl="0" indent="0" algn="ctr" defTabSz="914400" rtl="0" eaLnBrk="1" fontAlgn="auto" latinLnBrk="0" hangingPunct="1">
              <a:lnSpc>
                <a:spcPts val="6299"/>
              </a:lnSpc>
              <a:spcBef>
                <a:spcPct val="0"/>
              </a:spcBef>
              <a:spcAft>
                <a:spcPts val="0"/>
              </a:spcAft>
              <a:buClrTx/>
              <a:buSzTx/>
              <a:buFontTx/>
              <a:buNone/>
              <a:tabLst/>
              <a:defRPr/>
            </a:pP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của</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nhân</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vật</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tôi</a:t>
            </a:r>
            <a:r>
              <a:rPr lang="en-US" sz="6000" b="1" dirty="0">
                <a:solidFill>
                  <a:srgbClr val="493423"/>
                </a:solidFill>
                <a:latin typeface="#9Slide05 Dancing Script" panose="03080800040507000D00" pitchFamily="66" charset="0"/>
              </a:rPr>
              <a:t>”</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a:extLst>
              <a:ext uri="{FF2B5EF4-FFF2-40B4-BE49-F238E27FC236}">
                <a16:creationId xmlns:a16="http://schemas.microsoft.com/office/drawing/2014/main" id="{57A92156-20AC-4CFB-F5BC-1FAA6AB24528}"/>
              </a:ext>
            </a:extLst>
          </p:cNvPr>
          <p:cNvSpPr/>
          <p:nvPr/>
        </p:nvSpPr>
        <p:spPr>
          <a:xfrm>
            <a:off x="-198437" y="-3429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B54CC69-B756-5C36-8C96-7F8307A5AEB4}"/>
              </a:ext>
            </a:extLst>
          </p:cNvPr>
          <p:cNvSpPr/>
          <p:nvPr/>
        </p:nvSpPr>
        <p:spPr>
          <a:xfrm>
            <a:off x="12577513" y="5067300"/>
            <a:ext cx="5253287" cy="5106368"/>
          </a:xfrm>
          <a:custGeom>
            <a:avLst/>
            <a:gdLst/>
            <a:ahLst/>
            <a:cxnLst/>
            <a:rect l="l" t="t" r="r" b="b"/>
            <a:pathLst>
              <a:path w="4826745" h="4114800">
                <a:moveTo>
                  <a:pt x="0" y="0"/>
                </a:moveTo>
                <a:lnTo>
                  <a:pt x="4826744" y="0"/>
                </a:lnTo>
                <a:lnTo>
                  <a:pt x="482674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37243006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975D4D5-A3CF-21AA-B981-4521B1BE59E8}"/>
              </a:ext>
            </a:extLst>
          </p:cNvPr>
          <p:cNvGrpSpPr/>
          <p:nvPr/>
        </p:nvGrpSpPr>
        <p:grpSpPr>
          <a:xfrm>
            <a:off x="4744327" y="1874007"/>
            <a:ext cx="5297805" cy="8229600"/>
            <a:chOff x="4744327" y="1874007"/>
            <a:chExt cx="5297805" cy="8229600"/>
          </a:xfrm>
        </p:grpSpPr>
        <p:sp>
          <p:nvSpPr>
            <p:cNvPr id="13" name="Freeform 6">
              <a:extLst>
                <a:ext uri="{FF2B5EF4-FFF2-40B4-BE49-F238E27FC236}">
                  <a16:creationId xmlns:a16="http://schemas.microsoft.com/office/drawing/2014/main" id="{10A7D04A-4AD3-A2DB-4085-329F673C178E}"/>
                </a:ext>
              </a:extLst>
            </p:cNvPr>
            <p:cNvSpPr/>
            <p:nvPr/>
          </p:nvSpPr>
          <p:spPr>
            <a:xfrm>
              <a:off x="4744327" y="1874007"/>
              <a:ext cx="5297805" cy="8229600"/>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3"/>
              <a:stretch>
                <a:fillRect/>
              </a:stretch>
            </a:blipFill>
          </p:spPr>
          <p:txBody>
            <a:bodyPr/>
            <a:lstStyle/>
            <a:p>
              <a:endParaRPr lang="en-US"/>
            </a:p>
          </p:txBody>
        </p:sp>
        <p:sp>
          <p:nvSpPr>
            <p:cNvPr id="12" name="Content Placeholder 2">
              <a:extLst>
                <a:ext uri="{FF2B5EF4-FFF2-40B4-BE49-F238E27FC236}">
                  <a16:creationId xmlns:a16="http://schemas.microsoft.com/office/drawing/2014/main" id="{7882D325-75AF-996E-9106-4FDC7F973ADF}"/>
                </a:ext>
              </a:extLst>
            </p:cNvPr>
            <p:cNvSpPr txBox="1">
              <a:spLocks/>
            </p:cNvSpPr>
            <p:nvPr/>
          </p:nvSpPr>
          <p:spPr>
            <a:xfrm>
              <a:off x="5050888" y="3963830"/>
              <a:ext cx="4684681" cy="101751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Content Placeholder 2">
            <a:extLst>
              <a:ext uri="{FF2B5EF4-FFF2-40B4-BE49-F238E27FC236}">
                <a16:creationId xmlns:a16="http://schemas.microsoft.com/office/drawing/2014/main" id="{1E7ED197-3AB4-6828-8A76-9E58549D733A}"/>
              </a:ext>
            </a:extLst>
          </p:cNvPr>
          <p:cNvSpPr txBox="1">
            <a:spLocks/>
          </p:cNvSpPr>
          <p:nvPr/>
        </p:nvSpPr>
        <p:spPr>
          <a:xfrm>
            <a:off x="4949824" y="5004204"/>
            <a:ext cx="4886810" cy="188260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nuốt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mồi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975B0BD-E704-0087-3273-ADE52B257106}"/>
              </a:ext>
            </a:extLst>
          </p:cNvPr>
          <p:cNvGrpSpPr/>
          <p:nvPr/>
        </p:nvGrpSpPr>
        <p:grpSpPr>
          <a:xfrm>
            <a:off x="-5080" y="206253"/>
            <a:ext cx="7954504" cy="9874494"/>
            <a:chOff x="-5080" y="206253"/>
            <a:chExt cx="7954504" cy="9874494"/>
          </a:xfrm>
        </p:grpSpPr>
        <p:pic>
          <p:nvPicPr>
            <p:cNvPr id="5" name="Picture 4">
              <a:extLst>
                <a:ext uri="{FF2B5EF4-FFF2-40B4-BE49-F238E27FC236}">
                  <a16:creationId xmlns:a16="http://schemas.microsoft.com/office/drawing/2014/main" id="{261E7CBB-2861-CC8D-0066-505653A0A5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85" b="99704" l="9970" r="96828">
                          <a14:foregroundMark x1="70544" y1="7259" x2="77946" y2="5778"/>
                          <a14:foregroundMark x1="71752" y1="1481" x2="75680" y2="1481"/>
                          <a14:foregroundMark x1="60876" y1="99704" x2="64350" y2="90074"/>
                          <a14:foregroundMark x1="95720" y1="3140" x2="95921" y2="2074"/>
                          <a14:foregroundMark x1="94267" y1="10857" x2="94674" y2="8698"/>
                          <a14:foregroundMark x1="89728" y1="34963" x2="93573" y2="14544"/>
                          <a14:foregroundMark x1="95265" y1="11806" x2="94713" y2="20000"/>
                          <a14:foregroundMark x1="95625" y1="6460" x2="95524" y2="7957"/>
                          <a14:foregroundMark x1="95921" y1="2074" x2="95863" y2="2941"/>
                          <a14:foregroundMark x1="94713" y1="20000" x2="96828" y2="16889"/>
                          <a14:foregroundMark x1="96073" y1="21481" x2="96828" y2="14222"/>
                          <a14:backgroundMark x1="91692" y1="10815" x2="96677" y2="3852"/>
                          <a14:backgroundMark x1="93353" y1="13185" x2="99396" y2="3407"/>
                          <a14:backgroundMark x1="57251" y1="12741" x2="59668" y2="5926"/>
                          <a14:backgroundMark x1="22054" y1="48296" x2="40030" y2="58222"/>
                          <a14:backgroundMark x1="18278" y1="64148" x2="34743" y2="32593"/>
                          <a14:backgroundMark x1="18127" y1="58370" x2="35952" y2="53926"/>
                          <a14:backgroundMark x1="35952" y1="53926" x2="38973" y2="56444"/>
                          <a14:backgroundMark x1="30816" y1="62963" x2="34290" y2="44889"/>
                          <a14:backgroundMark x1="43202" y1="56444" x2="53474" y2="56889"/>
                          <a14:backgroundMark x1="56495" y1="60593" x2="56949" y2="56741"/>
                        </a14:backgroundRemoval>
                      </a14:imgEffect>
                    </a14:imgLayer>
                  </a14:imgProps>
                </a:ext>
              </a:extLst>
            </a:blip>
            <a:stretch>
              <a:fillRect/>
            </a:stretch>
          </p:blipFill>
          <p:spPr>
            <a:xfrm flipH="1">
              <a:off x="-5080" y="2705100"/>
              <a:ext cx="7233597" cy="7375647"/>
            </a:xfrm>
            <a:prstGeom prst="rect">
              <a:avLst/>
            </a:prstGeom>
          </p:spPr>
        </p:pic>
        <p:sp>
          <p:nvSpPr>
            <p:cNvPr id="7" name="Freeform 6">
              <a:extLst>
                <a:ext uri="{FF2B5EF4-FFF2-40B4-BE49-F238E27FC236}">
                  <a16:creationId xmlns:a16="http://schemas.microsoft.com/office/drawing/2014/main" id="{9DF4150F-C8E3-D1A1-69E8-716144D9134A}"/>
                </a:ext>
              </a:extLst>
            </p:cNvPr>
            <p:cNvSpPr/>
            <p:nvPr/>
          </p:nvSpPr>
          <p:spPr>
            <a:xfrm flipH="1">
              <a:off x="2590800" y="206253"/>
              <a:ext cx="5358624" cy="3216800"/>
            </a:xfrm>
            <a:custGeom>
              <a:avLst/>
              <a:gdLst/>
              <a:ahLst/>
              <a:cxnLst/>
              <a:rect l="l" t="t" r="r" b="b"/>
              <a:pathLst>
                <a:path w="7187424" h="4114800">
                  <a:moveTo>
                    <a:pt x="0" y="0"/>
                  </a:moveTo>
                  <a:lnTo>
                    <a:pt x="7187424" y="0"/>
                  </a:lnTo>
                  <a:lnTo>
                    <a:pt x="71874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Content Placeholder 2"/>
            <p:cNvSpPr txBox="1">
              <a:spLocks/>
            </p:cNvSpPr>
            <p:nvPr/>
          </p:nvSpPr>
          <p:spPr>
            <a:xfrm>
              <a:off x="3048000" y="976452"/>
              <a:ext cx="4572000" cy="6880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grpSp>
      <p:sp>
        <p:nvSpPr>
          <p:cNvPr id="8" name="Content Placeholder 2">
            <a:extLst>
              <a:ext uri="{FF2B5EF4-FFF2-40B4-BE49-F238E27FC236}">
                <a16:creationId xmlns:a16="http://schemas.microsoft.com/office/drawing/2014/main" id="{B83227EF-F55B-2ACB-39A6-99042B3B2C29}"/>
              </a:ext>
            </a:extLst>
          </p:cNvPr>
          <p:cNvSpPr txBox="1">
            <a:spLocks/>
          </p:cNvSpPr>
          <p:nvPr/>
        </p:nvSpPr>
        <p:spPr>
          <a:xfrm>
            <a:off x="3223809" y="1782300"/>
            <a:ext cx="4572000" cy="7858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6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tuổi</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471781DC-C57D-78E6-5A71-212E848A1802}"/>
              </a:ext>
            </a:extLst>
          </p:cNvPr>
          <p:cNvSpPr txBox="1">
            <a:spLocks/>
          </p:cNvSpPr>
          <p:nvPr/>
        </p:nvSpPr>
        <p:spPr>
          <a:xfrm>
            <a:off x="10371884" y="3616155"/>
            <a:ext cx="7482107" cy="327065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sz="4400" b="1" dirty="0">
                <a:solidFill>
                  <a:prstClr val="black"/>
                </a:solidFill>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voi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M</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sợ</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93EA4AB0-AF2A-1A2B-CCCF-6D4AD943659B}"/>
              </a:ext>
            </a:extLst>
          </p:cNvPr>
          <p:cNvSpPr/>
          <p:nvPr/>
        </p:nvSpPr>
        <p:spPr>
          <a:xfrm>
            <a:off x="10643406" y="7658100"/>
            <a:ext cx="7177455" cy="236596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lang="en-US" sz="4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Trẻ</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trí</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bay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bổng</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Freeform 7">
            <a:extLst>
              <a:ext uri="{FF2B5EF4-FFF2-40B4-BE49-F238E27FC236}">
                <a16:creationId xmlns:a16="http://schemas.microsoft.com/office/drawing/2014/main" id="{972C4356-E337-9D64-0066-047A750ECF1B}"/>
              </a:ext>
            </a:extLst>
          </p:cNvPr>
          <p:cNvSpPr/>
          <p:nvPr/>
        </p:nvSpPr>
        <p:spPr>
          <a:xfrm>
            <a:off x="14020801" y="-1104901"/>
            <a:ext cx="5626046" cy="4353153"/>
          </a:xfrm>
          <a:custGeom>
            <a:avLst/>
            <a:gdLst/>
            <a:ahLst/>
            <a:cxnLst/>
            <a:rect l="l" t="t" r="r" b="b"/>
            <a:pathLst>
              <a:path w="4390281" h="3396980">
                <a:moveTo>
                  <a:pt x="0" y="0"/>
                </a:moveTo>
                <a:lnTo>
                  <a:pt x="4390281" y="0"/>
                </a:lnTo>
                <a:lnTo>
                  <a:pt x="4390281" y="3396980"/>
                </a:lnTo>
                <a:lnTo>
                  <a:pt x="0" y="339698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555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extBox 12">
            <a:extLst>
              <a:ext uri="{FF2B5EF4-FFF2-40B4-BE49-F238E27FC236}">
                <a16:creationId xmlns:a16="http://schemas.microsoft.com/office/drawing/2014/main" id="{48355812-A0BF-CEC1-2867-9C26DE4E2A26}"/>
              </a:ext>
            </a:extLst>
          </p:cNvPr>
          <p:cNvSpPr txBox="1"/>
          <p:nvPr/>
        </p:nvSpPr>
        <p:spPr>
          <a:xfrm>
            <a:off x="609600" y="3390900"/>
            <a:ext cx="16794658" cy="2423740"/>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3.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Cuộc</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gặp</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gỡ</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của</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nhân</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vật</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tôi</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p>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và</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Hoàng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tử</a:t>
            </a: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 </a:t>
            </a:r>
            <a:r>
              <a:rPr kumimoji="0" lang="en-US" sz="6000" b="1" i="0" u="none" strike="noStrike" kern="1200" cap="none" spc="0" normalizeH="0" baseline="0" noProof="0" dirty="0" err="1">
                <a:ln>
                  <a:noFill/>
                </a:ln>
                <a:solidFill>
                  <a:srgbClr val="493423"/>
                </a:solidFill>
                <a:effectLst/>
                <a:uLnTx/>
                <a:uFillTx/>
                <a:latin typeface="#9Slide05 Dancing Script" panose="03080800040507000D00" pitchFamily="66" charset="0"/>
              </a:rPr>
              <a:t>bé</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a:extLst>
              <a:ext uri="{FF2B5EF4-FFF2-40B4-BE49-F238E27FC236}">
                <a16:creationId xmlns:a16="http://schemas.microsoft.com/office/drawing/2014/main" id="{57A92156-20AC-4CFB-F5BC-1FAA6AB24528}"/>
              </a:ext>
            </a:extLst>
          </p:cNvPr>
          <p:cNvSpPr/>
          <p:nvPr/>
        </p:nvSpPr>
        <p:spPr>
          <a:xfrm>
            <a:off x="14706600" y="-9525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id="{6DEEC84E-021E-51AE-B0D8-AC1895DD0A3B}"/>
              </a:ext>
            </a:extLst>
          </p:cNvPr>
          <p:cNvSpPr/>
          <p:nvPr/>
        </p:nvSpPr>
        <p:spPr>
          <a:xfrm>
            <a:off x="-1752600" y="3891350"/>
            <a:ext cx="7406367" cy="6442281"/>
          </a:xfrm>
          <a:custGeom>
            <a:avLst/>
            <a:gdLst/>
            <a:ahLst/>
            <a:cxnLst/>
            <a:rect l="l" t="t" r="r" b="b"/>
            <a:pathLst>
              <a:path w="6434920" h="5597287">
                <a:moveTo>
                  <a:pt x="0" y="0"/>
                </a:moveTo>
                <a:lnTo>
                  <a:pt x="6434920" y="0"/>
                </a:lnTo>
                <a:lnTo>
                  <a:pt x="6434920" y="5597287"/>
                </a:lnTo>
                <a:lnTo>
                  <a:pt x="0" y="5597287"/>
                </a:lnTo>
                <a:lnTo>
                  <a:pt x="0" y="0"/>
                </a:lnTo>
                <a:close/>
              </a:path>
            </a:pathLst>
          </a:custGeom>
          <a:blipFill>
            <a:blip r:embed="rId7"/>
            <a:stretch>
              <a:fillRect t="-39997" b="-27340"/>
            </a:stretch>
          </a:blipFill>
        </p:spPr>
        <p:txBody>
          <a:bodyPr/>
          <a:lstStyle/>
          <a:p>
            <a:endParaRPr lang="en-US"/>
          </a:p>
        </p:txBody>
      </p:sp>
    </p:spTree>
    <p:extLst>
      <p:ext uri="{BB962C8B-B14F-4D97-AF65-F5344CB8AC3E}">
        <p14:creationId xmlns:p14="http://schemas.microsoft.com/office/powerpoint/2010/main" val="217235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49716" y="309769"/>
            <a:ext cx="5123518"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gỡ</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66306" y="1777451"/>
            <a:ext cx="15692894"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766306" y="5310241"/>
            <a:ext cx="7924800" cy="3144643"/>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mệt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mỏi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Freeform 2">
            <a:extLst>
              <a:ext uri="{FF2B5EF4-FFF2-40B4-BE49-F238E27FC236}">
                <a16:creationId xmlns:a16="http://schemas.microsoft.com/office/drawing/2014/main" id="{4CB3A668-73EB-D784-5F63-0FB3C9D2420B}"/>
              </a:ext>
            </a:extLst>
          </p:cNvPr>
          <p:cNvSpPr/>
          <p:nvPr/>
        </p:nvSpPr>
        <p:spPr>
          <a:xfrm>
            <a:off x="9067800" y="4838700"/>
            <a:ext cx="8839200" cy="5029200"/>
          </a:xfrm>
          <a:custGeom>
            <a:avLst/>
            <a:gdLst>
              <a:gd name="connsiteX0" fmla="*/ 0 w 8839200"/>
              <a:gd name="connsiteY0" fmla="*/ 0 h 5029200"/>
              <a:gd name="connsiteX1" fmla="*/ 412496 w 8839200"/>
              <a:gd name="connsiteY1" fmla="*/ 0 h 5029200"/>
              <a:gd name="connsiteX2" fmla="*/ 736600 w 8839200"/>
              <a:gd name="connsiteY2" fmla="*/ 0 h 5029200"/>
              <a:gd name="connsiteX3" fmla="*/ 1060704 w 8839200"/>
              <a:gd name="connsiteY3" fmla="*/ 0 h 5029200"/>
              <a:gd name="connsiteX4" fmla="*/ 1738376 w 8839200"/>
              <a:gd name="connsiteY4" fmla="*/ 0 h 5029200"/>
              <a:gd name="connsiteX5" fmla="*/ 2150872 w 8839200"/>
              <a:gd name="connsiteY5" fmla="*/ 0 h 5029200"/>
              <a:gd name="connsiteX6" fmla="*/ 2651760 w 8839200"/>
              <a:gd name="connsiteY6" fmla="*/ 0 h 5029200"/>
              <a:gd name="connsiteX7" fmla="*/ 3152648 w 8839200"/>
              <a:gd name="connsiteY7" fmla="*/ 0 h 5029200"/>
              <a:gd name="connsiteX8" fmla="*/ 3918712 w 8839200"/>
              <a:gd name="connsiteY8" fmla="*/ 0 h 5029200"/>
              <a:gd name="connsiteX9" fmla="*/ 4331208 w 8839200"/>
              <a:gd name="connsiteY9" fmla="*/ 0 h 5029200"/>
              <a:gd name="connsiteX10" fmla="*/ 4832096 w 8839200"/>
              <a:gd name="connsiteY10" fmla="*/ 0 h 5029200"/>
              <a:gd name="connsiteX11" fmla="*/ 5598160 w 8839200"/>
              <a:gd name="connsiteY11" fmla="*/ 0 h 5029200"/>
              <a:gd name="connsiteX12" fmla="*/ 6364224 w 8839200"/>
              <a:gd name="connsiteY12" fmla="*/ 0 h 5029200"/>
              <a:gd name="connsiteX13" fmla="*/ 7130288 w 8839200"/>
              <a:gd name="connsiteY13" fmla="*/ 0 h 5029200"/>
              <a:gd name="connsiteX14" fmla="*/ 7719568 w 8839200"/>
              <a:gd name="connsiteY14" fmla="*/ 0 h 5029200"/>
              <a:gd name="connsiteX15" fmla="*/ 8132064 w 8839200"/>
              <a:gd name="connsiteY15" fmla="*/ 0 h 5029200"/>
              <a:gd name="connsiteX16" fmla="*/ 8839200 w 8839200"/>
              <a:gd name="connsiteY16" fmla="*/ 0 h 5029200"/>
              <a:gd name="connsiteX17" fmla="*/ 8839200 w 8839200"/>
              <a:gd name="connsiteY17" fmla="*/ 609092 h 5029200"/>
              <a:gd name="connsiteX18" fmla="*/ 8839200 w 8839200"/>
              <a:gd name="connsiteY18" fmla="*/ 1218184 h 5029200"/>
              <a:gd name="connsiteX19" fmla="*/ 8839200 w 8839200"/>
              <a:gd name="connsiteY19" fmla="*/ 1776984 h 5029200"/>
              <a:gd name="connsiteX20" fmla="*/ 8839200 w 8839200"/>
              <a:gd name="connsiteY20" fmla="*/ 2386076 h 5029200"/>
              <a:gd name="connsiteX21" fmla="*/ 8839200 w 8839200"/>
              <a:gd name="connsiteY21" fmla="*/ 2995168 h 5029200"/>
              <a:gd name="connsiteX22" fmla="*/ 8839200 w 8839200"/>
              <a:gd name="connsiteY22" fmla="*/ 3403092 h 5029200"/>
              <a:gd name="connsiteX23" fmla="*/ 8839200 w 8839200"/>
              <a:gd name="connsiteY23" fmla="*/ 3911600 h 5029200"/>
              <a:gd name="connsiteX24" fmla="*/ 8839200 w 8839200"/>
              <a:gd name="connsiteY24" fmla="*/ 4420108 h 5029200"/>
              <a:gd name="connsiteX25" fmla="*/ 8839200 w 8839200"/>
              <a:gd name="connsiteY25" fmla="*/ 5029200 h 5029200"/>
              <a:gd name="connsiteX26" fmla="*/ 8338312 w 8839200"/>
              <a:gd name="connsiteY26" fmla="*/ 5029200 h 5029200"/>
              <a:gd name="connsiteX27" fmla="*/ 7749032 w 8839200"/>
              <a:gd name="connsiteY27" fmla="*/ 5029200 h 5029200"/>
              <a:gd name="connsiteX28" fmla="*/ 6982968 w 8839200"/>
              <a:gd name="connsiteY28" fmla="*/ 5029200 h 5029200"/>
              <a:gd name="connsiteX29" fmla="*/ 6482080 w 8839200"/>
              <a:gd name="connsiteY29" fmla="*/ 5029200 h 5029200"/>
              <a:gd name="connsiteX30" fmla="*/ 5892800 w 8839200"/>
              <a:gd name="connsiteY30" fmla="*/ 5029200 h 5029200"/>
              <a:gd name="connsiteX31" fmla="*/ 5391912 w 8839200"/>
              <a:gd name="connsiteY31" fmla="*/ 5029200 h 5029200"/>
              <a:gd name="connsiteX32" fmla="*/ 5067808 w 8839200"/>
              <a:gd name="connsiteY32" fmla="*/ 5029200 h 5029200"/>
              <a:gd name="connsiteX33" fmla="*/ 4743704 w 8839200"/>
              <a:gd name="connsiteY33" fmla="*/ 5029200 h 5029200"/>
              <a:gd name="connsiteX34" fmla="*/ 4242816 w 8839200"/>
              <a:gd name="connsiteY34" fmla="*/ 5029200 h 5029200"/>
              <a:gd name="connsiteX35" fmla="*/ 3830320 w 8839200"/>
              <a:gd name="connsiteY35" fmla="*/ 5029200 h 5029200"/>
              <a:gd name="connsiteX36" fmla="*/ 3064256 w 8839200"/>
              <a:gd name="connsiteY36" fmla="*/ 5029200 h 5029200"/>
              <a:gd name="connsiteX37" fmla="*/ 2563368 w 8839200"/>
              <a:gd name="connsiteY37" fmla="*/ 5029200 h 5029200"/>
              <a:gd name="connsiteX38" fmla="*/ 2239264 w 8839200"/>
              <a:gd name="connsiteY38" fmla="*/ 5029200 h 5029200"/>
              <a:gd name="connsiteX39" fmla="*/ 1738376 w 8839200"/>
              <a:gd name="connsiteY39" fmla="*/ 5029200 h 5029200"/>
              <a:gd name="connsiteX40" fmla="*/ 1325880 w 8839200"/>
              <a:gd name="connsiteY40" fmla="*/ 5029200 h 5029200"/>
              <a:gd name="connsiteX41" fmla="*/ 824992 w 8839200"/>
              <a:gd name="connsiteY41" fmla="*/ 5029200 h 5029200"/>
              <a:gd name="connsiteX42" fmla="*/ 0 w 8839200"/>
              <a:gd name="connsiteY42" fmla="*/ 5029200 h 5029200"/>
              <a:gd name="connsiteX43" fmla="*/ 0 w 8839200"/>
              <a:gd name="connsiteY43" fmla="*/ 4420108 h 5029200"/>
              <a:gd name="connsiteX44" fmla="*/ 0 w 8839200"/>
              <a:gd name="connsiteY44" fmla="*/ 3861308 h 5029200"/>
              <a:gd name="connsiteX45" fmla="*/ 0 w 8839200"/>
              <a:gd name="connsiteY45" fmla="*/ 3403092 h 5029200"/>
              <a:gd name="connsiteX46" fmla="*/ 0 w 8839200"/>
              <a:gd name="connsiteY46" fmla="*/ 2794000 h 5029200"/>
              <a:gd name="connsiteX47" fmla="*/ 0 w 8839200"/>
              <a:gd name="connsiteY47" fmla="*/ 2335784 h 5029200"/>
              <a:gd name="connsiteX48" fmla="*/ 0 w 8839200"/>
              <a:gd name="connsiteY48" fmla="*/ 1776984 h 5029200"/>
              <a:gd name="connsiteX49" fmla="*/ 0 w 8839200"/>
              <a:gd name="connsiteY49" fmla="*/ 1117600 h 5029200"/>
              <a:gd name="connsiteX50" fmla="*/ 0 w 8839200"/>
              <a:gd name="connsiteY50" fmla="*/ 709676 h 5029200"/>
              <a:gd name="connsiteX51" fmla="*/ 0 w 8839200"/>
              <a:gd name="connsiteY51"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39200" h="5029200" fill="none" extrusionOk="0">
                <a:moveTo>
                  <a:pt x="0" y="0"/>
                </a:moveTo>
                <a:cubicBezTo>
                  <a:pt x="169869" y="-37778"/>
                  <a:pt x="279072" y="46016"/>
                  <a:pt x="412496" y="0"/>
                </a:cubicBezTo>
                <a:cubicBezTo>
                  <a:pt x="545920" y="-46016"/>
                  <a:pt x="628869" y="37991"/>
                  <a:pt x="736600" y="0"/>
                </a:cubicBezTo>
                <a:cubicBezTo>
                  <a:pt x="844331" y="-37991"/>
                  <a:pt x="924964" y="31896"/>
                  <a:pt x="1060704" y="0"/>
                </a:cubicBezTo>
                <a:cubicBezTo>
                  <a:pt x="1196444" y="-31896"/>
                  <a:pt x="1416106" y="62831"/>
                  <a:pt x="1738376" y="0"/>
                </a:cubicBezTo>
                <a:cubicBezTo>
                  <a:pt x="2060646" y="-62831"/>
                  <a:pt x="2010768" y="38373"/>
                  <a:pt x="2150872" y="0"/>
                </a:cubicBezTo>
                <a:cubicBezTo>
                  <a:pt x="2290976" y="-38373"/>
                  <a:pt x="2457918" y="56997"/>
                  <a:pt x="2651760" y="0"/>
                </a:cubicBezTo>
                <a:cubicBezTo>
                  <a:pt x="2845602" y="-56997"/>
                  <a:pt x="2916400" y="55481"/>
                  <a:pt x="3152648" y="0"/>
                </a:cubicBezTo>
                <a:cubicBezTo>
                  <a:pt x="3388896" y="-55481"/>
                  <a:pt x="3654461" y="86616"/>
                  <a:pt x="3918712" y="0"/>
                </a:cubicBezTo>
                <a:cubicBezTo>
                  <a:pt x="4182963" y="-86616"/>
                  <a:pt x="4130812" y="27419"/>
                  <a:pt x="4331208" y="0"/>
                </a:cubicBezTo>
                <a:cubicBezTo>
                  <a:pt x="4531604" y="-27419"/>
                  <a:pt x="4586758" y="34191"/>
                  <a:pt x="4832096" y="0"/>
                </a:cubicBezTo>
                <a:cubicBezTo>
                  <a:pt x="5077434" y="-34191"/>
                  <a:pt x="5330559" y="15007"/>
                  <a:pt x="5598160" y="0"/>
                </a:cubicBezTo>
                <a:cubicBezTo>
                  <a:pt x="5865761" y="-15007"/>
                  <a:pt x="6176833" y="42828"/>
                  <a:pt x="6364224" y="0"/>
                </a:cubicBezTo>
                <a:cubicBezTo>
                  <a:pt x="6551615" y="-42828"/>
                  <a:pt x="6779200" y="81029"/>
                  <a:pt x="7130288" y="0"/>
                </a:cubicBezTo>
                <a:cubicBezTo>
                  <a:pt x="7481376" y="-81029"/>
                  <a:pt x="7496344" y="14149"/>
                  <a:pt x="7719568" y="0"/>
                </a:cubicBezTo>
                <a:cubicBezTo>
                  <a:pt x="7942792" y="-14149"/>
                  <a:pt x="8004739" y="18450"/>
                  <a:pt x="8132064" y="0"/>
                </a:cubicBezTo>
                <a:cubicBezTo>
                  <a:pt x="8259389" y="-18450"/>
                  <a:pt x="8585566" y="57309"/>
                  <a:pt x="8839200" y="0"/>
                </a:cubicBezTo>
                <a:cubicBezTo>
                  <a:pt x="8849212" y="126507"/>
                  <a:pt x="8816473" y="355080"/>
                  <a:pt x="8839200" y="609092"/>
                </a:cubicBezTo>
                <a:cubicBezTo>
                  <a:pt x="8861927" y="863104"/>
                  <a:pt x="8823706" y="1068165"/>
                  <a:pt x="8839200" y="1218184"/>
                </a:cubicBezTo>
                <a:cubicBezTo>
                  <a:pt x="8854694" y="1368203"/>
                  <a:pt x="8817158" y="1552395"/>
                  <a:pt x="8839200" y="1776984"/>
                </a:cubicBezTo>
                <a:cubicBezTo>
                  <a:pt x="8861242" y="2001573"/>
                  <a:pt x="8769228" y="2254452"/>
                  <a:pt x="8839200" y="2386076"/>
                </a:cubicBezTo>
                <a:cubicBezTo>
                  <a:pt x="8909172" y="2517700"/>
                  <a:pt x="8783708" y="2748529"/>
                  <a:pt x="8839200" y="2995168"/>
                </a:cubicBezTo>
                <a:cubicBezTo>
                  <a:pt x="8894692" y="3241807"/>
                  <a:pt x="8805366" y="3244212"/>
                  <a:pt x="8839200" y="3403092"/>
                </a:cubicBezTo>
                <a:cubicBezTo>
                  <a:pt x="8873034" y="3561972"/>
                  <a:pt x="8805688" y="3666115"/>
                  <a:pt x="8839200" y="3911600"/>
                </a:cubicBezTo>
                <a:cubicBezTo>
                  <a:pt x="8872712" y="4157085"/>
                  <a:pt x="8795638" y="4272049"/>
                  <a:pt x="8839200" y="4420108"/>
                </a:cubicBezTo>
                <a:cubicBezTo>
                  <a:pt x="8882762" y="4568167"/>
                  <a:pt x="8777223" y="4748787"/>
                  <a:pt x="8839200" y="5029200"/>
                </a:cubicBezTo>
                <a:cubicBezTo>
                  <a:pt x="8619766" y="5041266"/>
                  <a:pt x="8456189" y="5007699"/>
                  <a:pt x="8338312" y="5029200"/>
                </a:cubicBezTo>
                <a:cubicBezTo>
                  <a:pt x="8220435" y="5050701"/>
                  <a:pt x="7912210" y="4990665"/>
                  <a:pt x="7749032" y="5029200"/>
                </a:cubicBezTo>
                <a:cubicBezTo>
                  <a:pt x="7585854" y="5067735"/>
                  <a:pt x="7340391" y="4993650"/>
                  <a:pt x="6982968" y="5029200"/>
                </a:cubicBezTo>
                <a:cubicBezTo>
                  <a:pt x="6625545" y="5064750"/>
                  <a:pt x="6725954" y="5010277"/>
                  <a:pt x="6482080" y="5029200"/>
                </a:cubicBezTo>
                <a:cubicBezTo>
                  <a:pt x="6238206" y="5048123"/>
                  <a:pt x="6090518" y="4958634"/>
                  <a:pt x="5892800" y="5029200"/>
                </a:cubicBezTo>
                <a:cubicBezTo>
                  <a:pt x="5695082" y="5099766"/>
                  <a:pt x="5614552" y="5013419"/>
                  <a:pt x="5391912" y="5029200"/>
                </a:cubicBezTo>
                <a:cubicBezTo>
                  <a:pt x="5169272" y="5044981"/>
                  <a:pt x="5169765" y="5006235"/>
                  <a:pt x="5067808" y="5029200"/>
                </a:cubicBezTo>
                <a:cubicBezTo>
                  <a:pt x="4965851" y="5052165"/>
                  <a:pt x="4874915" y="5014237"/>
                  <a:pt x="4743704" y="5029200"/>
                </a:cubicBezTo>
                <a:cubicBezTo>
                  <a:pt x="4612493" y="5044163"/>
                  <a:pt x="4408351" y="5027739"/>
                  <a:pt x="4242816" y="5029200"/>
                </a:cubicBezTo>
                <a:cubicBezTo>
                  <a:pt x="4077281" y="5030661"/>
                  <a:pt x="3920216" y="4988226"/>
                  <a:pt x="3830320" y="5029200"/>
                </a:cubicBezTo>
                <a:cubicBezTo>
                  <a:pt x="3740424" y="5070174"/>
                  <a:pt x="3409106" y="4995389"/>
                  <a:pt x="3064256" y="5029200"/>
                </a:cubicBezTo>
                <a:cubicBezTo>
                  <a:pt x="2719406" y="5063011"/>
                  <a:pt x="2684562" y="4981380"/>
                  <a:pt x="2563368" y="5029200"/>
                </a:cubicBezTo>
                <a:cubicBezTo>
                  <a:pt x="2442174" y="5077020"/>
                  <a:pt x="2366063" y="5003217"/>
                  <a:pt x="2239264" y="5029200"/>
                </a:cubicBezTo>
                <a:cubicBezTo>
                  <a:pt x="2112465" y="5055183"/>
                  <a:pt x="1963405" y="5000652"/>
                  <a:pt x="1738376" y="5029200"/>
                </a:cubicBezTo>
                <a:cubicBezTo>
                  <a:pt x="1513347" y="5057748"/>
                  <a:pt x="1448986" y="5023511"/>
                  <a:pt x="1325880" y="5029200"/>
                </a:cubicBezTo>
                <a:cubicBezTo>
                  <a:pt x="1202774" y="5034889"/>
                  <a:pt x="934608" y="5004114"/>
                  <a:pt x="824992" y="5029200"/>
                </a:cubicBezTo>
                <a:cubicBezTo>
                  <a:pt x="715376" y="5054286"/>
                  <a:pt x="306772" y="4953954"/>
                  <a:pt x="0" y="5029200"/>
                </a:cubicBezTo>
                <a:cubicBezTo>
                  <a:pt x="-11319" y="4817670"/>
                  <a:pt x="55520" y="4632406"/>
                  <a:pt x="0" y="4420108"/>
                </a:cubicBezTo>
                <a:cubicBezTo>
                  <a:pt x="-55520" y="4207810"/>
                  <a:pt x="66942" y="3978988"/>
                  <a:pt x="0" y="3861308"/>
                </a:cubicBezTo>
                <a:cubicBezTo>
                  <a:pt x="-66942" y="3743628"/>
                  <a:pt x="41978" y="3540422"/>
                  <a:pt x="0" y="3403092"/>
                </a:cubicBezTo>
                <a:cubicBezTo>
                  <a:pt x="-41978" y="3265762"/>
                  <a:pt x="30985" y="3015411"/>
                  <a:pt x="0" y="2794000"/>
                </a:cubicBezTo>
                <a:cubicBezTo>
                  <a:pt x="-30985" y="2572589"/>
                  <a:pt x="11976" y="2563685"/>
                  <a:pt x="0" y="2335784"/>
                </a:cubicBezTo>
                <a:cubicBezTo>
                  <a:pt x="-11976" y="2107883"/>
                  <a:pt x="52222" y="1895911"/>
                  <a:pt x="0" y="1776984"/>
                </a:cubicBezTo>
                <a:cubicBezTo>
                  <a:pt x="-52222" y="1658057"/>
                  <a:pt x="11524" y="1406089"/>
                  <a:pt x="0" y="1117600"/>
                </a:cubicBezTo>
                <a:cubicBezTo>
                  <a:pt x="-11524" y="829111"/>
                  <a:pt x="42590" y="822649"/>
                  <a:pt x="0" y="709676"/>
                </a:cubicBezTo>
                <a:cubicBezTo>
                  <a:pt x="-42590" y="596703"/>
                  <a:pt x="1246" y="251676"/>
                  <a:pt x="0" y="0"/>
                </a:cubicBezTo>
                <a:close/>
              </a:path>
              <a:path w="8839200" h="5029200" stroke="0" extrusionOk="0">
                <a:moveTo>
                  <a:pt x="0" y="0"/>
                </a:moveTo>
                <a:cubicBezTo>
                  <a:pt x="320215" y="-6609"/>
                  <a:pt x="368312" y="52613"/>
                  <a:pt x="677672" y="0"/>
                </a:cubicBezTo>
                <a:cubicBezTo>
                  <a:pt x="987032" y="-52613"/>
                  <a:pt x="951648" y="41956"/>
                  <a:pt x="1178560" y="0"/>
                </a:cubicBezTo>
                <a:cubicBezTo>
                  <a:pt x="1405472" y="-41956"/>
                  <a:pt x="1453506" y="19489"/>
                  <a:pt x="1679448" y="0"/>
                </a:cubicBezTo>
                <a:cubicBezTo>
                  <a:pt x="1905390" y="-19489"/>
                  <a:pt x="2170256" y="3569"/>
                  <a:pt x="2445512" y="0"/>
                </a:cubicBezTo>
                <a:cubicBezTo>
                  <a:pt x="2720768" y="-3569"/>
                  <a:pt x="2834464" y="17752"/>
                  <a:pt x="3211576" y="0"/>
                </a:cubicBezTo>
                <a:cubicBezTo>
                  <a:pt x="3588688" y="-17752"/>
                  <a:pt x="3485503" y="20516"/>
                  <a:pt x="3624072" y="0"/>
                </a:cubicBezTo>
                <a:cubicBezTo>
                  <a:pt x="3762641" y="-20516"/>
                  <a:pt x="4055555" y="38299"/>
                  <a:pt x="4301744" y="0"/>
                </a:cubicBezTo>
                <a:cubicBezTo>
                  <a:pt x="4547933" y="-38299"/>
                  <a:pt x="4758597" y="40729"/>
                  <a:pt x="5067808" y="0"/>
                </a:cubicBezTo>
                <a:cubicBezTo>
                  <a:pt x="5377019" y="-40729"/>
                  <a:pt x="5344749" y="27792"/>
                  <a:pt x="5480304" y="0"/>
                </a:cubicBezTo>
                <a:cubicBezTo>
                  <a:pt x="5615859" y="-27792"/>
                  <a:pt x="5692778" y="38328"/>
                  <a:pt x="5804408" y="0"/>
                </a:cubicBezTo>
                <a:cubicBezTo>
                  <a:pt x="5916038" y="-38328"/>
                  <a:pt x="6050253" y="21385"/>
                  <a:pt x="6128512" y="0"/>
                </a:cubicBezTo>
                <a:cubicBezTo>
                  <a:pt x="6206771" y="-21385"/>
                  <a:pt x="6448356" y="4878"/>
                  <a:pt x="6629400" y="0"/>
                </a:cubicBezTo>
                <a:cubicBezTo>
                  <a:pt x="6810444" y="-4878"/>
                  <a:pt x="7044449" y="50906"/>
                  <a:pt x="7218680" y="0"/>
                </a:cubicBezTo>
                <a:cubicBezTo>
                  <a:pt x="7392911" y="-50906"/>
                  <a:pt x="7658896" y="33003"/>
                  <a:pt x="7807960" y="0"/>
                </a:cubicBezTo>
                <a:cubicBezTo>
                  <a:pt x="7957024" y="-33003"/>
                  <a:pt x="8329122" y="79151"/>
                  <a:pt x="8839200" y="0"/>
                </a:cubicBezTo>
                <a:cubicBezTo>
                  <a:pt x="8885440" y="234537"/>
                  <a:pt x="8828229" y="308913"/>
                  <a:pt x="8839200" y="508508"/>
                </a:cubicBezTo>
                <a:cubicBezTo>
                  <a:pt x="8850171" y="708103"/>
                  <a:pt x="8835478" y="916672"/>
                  <a:pt x="8839200" y="1117600"/>
                </a:cubicBezTo>
                <a:cubicBezTo>
                  <a:pt x="8842922" y="1318528"/>
                  <a:pt x="8827318" y="1390433"/>
                  <a:pt x="8839200" y="1575816"/>
                </a:cubicBezTo>
                <a:cubicBezTo>
                  <a:pt x="8851082" y="1761199"/>
                  <a:pt x="8787852" y="1939343"/>
                  <a:pt x="8839200" y="2084324"/>
                </a:cubicBezTo>
                <a:cubicBezTo>
                  <a:pt x="8890548" y="2229305"/>
                  <a:pt x="8823830" y="2360348"/>
                  <a:pt x="8839200" y="2492248"/>
                </a:cubicBezTo>
                <a:cubicBezTo>
                  <a:pt x="8854570" y="2624148"/>
                  <a:pt x="8795126" y="2888479"/>
                  <a:pt x="8839200" y="3101340"/>
                </a:cubicBezTo>
                <a:cubicBezTo>
                  <a:pt x="8883274" y="3314201"/>
                  <a:pt x="8815958" y="3341993"/>
                  <a:pt x="8839200" y="3509264"/>
                </a:cubicBezTo>
                <a:cubicBezTo>
                  <a:pt x="8862442" y="3676535"/>
                  <a:pt x="8791979" y="3797161"/>
                  <a:pt x="8839200" y="3917188"/>
                </a:cubicBezTo>
                <a:cubicBezTo>
                  <a:pt x="8886421" y="4037215"/>
                  <a:pt x="8785443" y="4305000"/>
                  <a:pt x="8839200" y="4526280"/>
                </a:cubicBezTo>
                <a:cubicBezTo>
                  <a:pt x="8892957" y="4747560"/>
                  <a:pt x="8837007" y="4895329"/>
                  <a:pt x="8839200" y="5029200"/>
                </a:cubicBezTo>
                <a:cubicBezTo>
                  <a:pt x="8592987" y="5108195"/>
                  <a:pt x="8499065" y="4957108"/>
                  <a:pt x="8161528" y="5029200"/>
                </a:cubicBezTo>
                <a:cubicBezTo>
                  <a:pt x="7823991" y="5101292"/>
                  <a:pt x="7753728" y="4983481"/>
                  <a:pt x="7572248" y="5029200"/>
                </a:cubicBezTo>
                <a:cubicBezTo>
                  <a:pt x="7390768" y="5074919"/>
                  <a:pt x="7262957" y="4981401"/>
                  <a:pt x="7159752" y="5029200"/>
                </a:cubicBezTo>
                <a:cubicBezTo>
                  <a:pt x="7056547" y="5076999"/>
                  <a:pt x="6707270" y="4992779"/>
                  <a:pt x="6570472" y="5029200"/>
                </a:cubicBezTo>
                <a:cubicBezTo>
                  <a:pt x="6433674" y="5065621"/>
                  <a:pt x="6030326" y="5013109"/>
                  <a:pt x="5804408" y="5029200"/>
                </a:cubicBezTo>
                <a:cubicBezTo>
                  <a:pt x="5578490" y="5045291"/>
                  <a:pt x="5597689" y="5002367"/>
                  <a:pt x="5480304" y="5029200"/>
                </a:cubicBezTo>
                <a:cubicBezTo>
                  <a:pt x="5362919" y="5056033"/>
                  <a:pt x="5068188" y="5015592"/>
                  <a:pt x="4714240" y="5029200"/>
                </a:cubicBezTo>
                <a:cubicBezTo>
                  <a:pt x="4360292" y="5042808"/>
                  <a:pt x="4401761" y="5017697"/>
                  <a:pt x="4213352" y="5029200"/>
                </a:cubicBezTo>
                <a:cubicBezTo>
                  <a:pt x="4024943" y="5040703"/>
                  <a:pt x="3795690" y="4996473"/>
                  <a:pt x="3624072" y="5029200"/>
                </a:cubicBezTo>
                <a:cubicBezTo>
                  <a:pt x="3452454" y="5061927"/>
                  <a:pt x="3352947" y="4998290"/>
                  <a:pt x="3211576" y="5029200"/>
                </a:cubicBezTo>
                <a:cubicBezTo>
                  <a:pt x="3070205" y="5060110"/>
                  <a:pt x="2938061" y="5006587"/>
                  <a:pt x="2799080" y="5029200"/>
                </a:cubicBezTo>
                <a:cubicBezTo>
                  <a:pt x="2660099" y="5051813"/>
                  <a:pt x="2408497" y="5018096"/>
                  <a:pt x="2209800" y="5029200"/>
                </a:cubicBezTo>
                <a:cubicBezTo>
                  <a:pt x="2011103" y="5040304"/>
                  <a:pt x="1783238" y="4973531"/>
                  <a:pt x="1443736" y="5029200"/>
                </a:cubicBezTo>
                <a:cubicBezTo>
                  <a:pt x="1104234" y="5084869"/>
                  <a:pt x="1033354" y="4997784"/>
                  <a:pt x="766064" y="5029200"/>
                </a:cubicBezTo>
                <a:cubicBezTo>
                  <a:pt x="498774" y="5060616"/>
                  <a:pt x="196008" y="4957849"/>
                  <a:pt x="0" y="5029200"/>
                </a:cubicBezTo>
                <a:cubicBezTo>
                  <a:pt x="-11576" y="4877269"/>
                  <a:pt x="12145" y="4664636"/>
                  <a:pt x="0" y="4570984"/>
                </a:cubicBezTo>
                <a:cubicBezTo>
                  <a:pt x="-12145" y="4477332"/>
                  <a:pt x="23958" y="4357498"/>
                  <a:pt x="0" y="4163060"/>
                </a:cubicBezTo>
                <a:cubicBezTo>
                  <a:pt x="-23958" y="3968622"/>
                  <a:pt x="57593" y="3873784"/>
                  <a:pt x="0" y="3654552"/>
                </a:cubicBezTo>
                <a:cubicBezTo>
                  <a:pt x="-57593" y="3435320"/>
                  <a:pt x="49639" y="3244433"/>
                  <a:pt x="0" y="3095752"/>
                </a:cubicBezTo>
                <a:cubicBezTo>
                  <a:pt x="-49639" y="2947071"/>
                  <a:pt x="27617" y="2746482"/>
                  <a:pt x="0" y="2637536"/>
                </a:cubicBezTo>
                <a:cubicBezTo>
                  <a:pt x="-27617" y="2528590"/>
                  <a:pt x="28579" y="2376196"/>
                  <a:pt x="0" y="2179320"/>
                </a:cubicBezTo>
                <a:cubicBezTo>
                  <a:pt x="-28579" y="1982444"/>
                  <a:pt x="29965" y="1874852"/>
                  <a:pt x="0" y="1721104"/>
                </a:cubicBezTo>
                <a:cubicBezTo>
                  <a:pt x="-29965" y="1567356"/>
                  <a:pt x="50960" y="1295799"/>
                  <a:pt x="0" y="1112012"/>
                </a:cubicBezTo>
                <a:cubicBezTo>
                  <a:pt x="-50960" y="928225"/>
                  <a:pt x="271" y="802062"/>
                  <a:pt x="0" y="704088"/>
                </a:cubicBezTo>
                <a:cubicBezTo>
                  <a:pt x="-271" y="606114"/>
                  <a:pt x="4201" y="291534"/>
                  <a:pt x="0" y="0"/>
                </a:cubicBezTo>
                <a:close/>
              </a:path>
            </a:pathLst>
          </a:custGeom>
          <a:blipFill>
            <a:blip r:embed="rId3"/>
            <a:stretch>
              <a:fillRect/>
            </a:stretch>
          </a:blipFill>
          <a:ln>
            <a:solidFill>
              <a:schemeClr val="tx1"/>
            </a:solidFill>
            <a:extLst>
              <a:ext uri="{C807C97D-BFC1-408E-A445-0C87EB9F89A2}">
                <ask:lineSketchStyleProps xmlns:ask="http://schemas.microsoft.com/office/drawing/2018/sketchyshapes" sd="2601033432">
                  <a:custGeom>
                    <a:avLst/>
                    <a:gdLst/>
                    <a:ahLst/>
                    <a:cxnLst/>
                    <a:rect l="l" t="t" r="r" b="b"/>
                    <a:pathLst>
                      <a:path w="6375049" h="3346901">
                        <a:moveTo>
                          <a:pt x="0" y="0"/>
                        </a:moveTo>
                        <a:lnTo>
                          <a:pt x="6375049" y="0"/>
                        </a:lnTo>
                        <a:lnTo>
                          <a:pt x="6375049" y="3346901"/>
                        </a:lnTo>
                        <a:lnTo>
                          <a:pt x="0" y="3346901"/>
                        </a:lnTo>
                        <a:lnTo>
                          <a:pt x="0" y="0"/>
                        </a:lnTo>
                        <a:close/>
                      </a:path>
                    </a:pathLst>
                  </a:custGeom>
                  <ask:type>
                    <ask:lineSketchScribble/>
                  </ask:type>
                </ask:lineSketchStyleProps>
              </a:ext>
            </a:extLst>
          </a:ln>
        </p:spPr>
        <p:txBody>
          <a:bodyPr/>
          <a:lstStyle/>
          <a:p>
            <a:endParaRPr lang="en-US"/>
          </a:p>
        </p:txBody>
      </p:sp>
      <p:sp>
        <p:nvSpPr>
          <p:cNvPr id="7" name="Freeform 4">
            <a:extLst>
              <a:ext uri="{FF2B5EF4-FFF2-40B4-BE49-F238E27FC236}">
                <a16:creationId xmlns:a16="http://schemas.microsoft.com/office/drawing/2014/main" id="{877F3986-D114-9A55-A8C9-618FE4D49509}"/>
              </a:ext>
            </a:extLst>
          </p:cNvPr>
          <p:cNvSpPr/>
          <p:nvPr/>
        </p:nvSpPr>
        <p:spPr>
          <a:xfrm>
            <a:off x="14401800" y="-1333500"/>
            <a:ext cx="5517140" cy="4317162"/>
          </a:xfrm>
          <a:custGeom>
            <a:avLst/>
            <a:gdLst/>
            <a:ahLst/>
            <a:cxnLst/>
            <a:rect l="l" t="t" r="r" b="b"/>
            <a:pathLst>
              <a:path w="5517140" h="4317162">
                <a:moveTo>
                  <a:pt x="0" y="0"/>
                </a:moveTo>
                <a:lnTo>
                  <a:pt x="5517140" y="0"/>
                </a:lnTo>
                <a:lnTo>
                  <a:pt x="5517140" y="4317163"/>
                </a:lnTo>
                <a:lnTo>
                  <a:pt x="0" y="4317163"/>
                </a:lnTo>
                <a:lnTo>
                  <a:pt x="0" y="0"/>
                </a:lnTo>
                <a:close/>
              </a:path>
            </a:pathLst>
          </a:custGeom>
          <a:blipFill>
            <a:blip r:embed="rId4"/>
            <a:stretch>
              <a:fillRect/>
            </a:stretch>
          </a:blipFill>
        </p:spPr>
        <p:txBody>
          <a:bodyPr/>
          <a:lstStyle/>
          <a:p>
            <a:endParaRPr lang="en-US"/>
          </a:p>
        </p:txBody>
      </p:sp>
      <p:sp>
        <p:nvSpPr>
          <p:cNvPr id="8" name="Rectangle 7">
            <a:extLst>
              <a:ext uri="{FF2B5EF4-FFF2-40B4-BE49-F238E27FC236}">
                <a16:creationId xmlns:a16="http://schemas.microsoft.com/office/drawing/2014/main" id="{9B3DFD27-BBAA-0B4A-E25E-9EE6EA4D3A5E}"/>
              </a:ext>
            </a:extLst>
          </p:cNvPr>
          <p:cNvSpPr/>
          <p:nvPr/>
        </p:nvSpPr>
        <p:spPr>
          <a:xfrm>
            <a:off x="766306" y="2699129"/>
            <a:ext cx="15692894"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Rectangle 8">
            <a:extLst>
              <a:ext uri="{FF2B5EF4-FFF2-40B4-BE49-F238E27FC236}">
                <a16:creationId xmlns:a16="http://schemas.microsoft.com/office/drawing/2014/main" id="{2F56582A-379E-BE60-0752-CA4E07C6E0FB}"/>
              </a:ext>
            </a:extLst>
          </p:cNvPr>
          <p:cNvSpPr/>
          <p:nvPr/>
        </p:nvSpPr>
        <p:spPr>
          <a:xfrm>
            <a:off x="766306" y="3750040"/>
            <a:ext cx="15692894"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máy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thoát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khỏi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56641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52705" y="309769"/>
            <a:ext cx="7917552"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Hoàng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Freeform 4">
            <a:extLst>
              <a:ext uri="{FF2B5EF4-FFF2-40B4-BE49-F238E27FC236}">
                <a16:creationId xmlns:a16="http://schemas.microsoft.com/office/drawing/2014/main" id="{877F3986-D114-9A55-A8C9-618FE4D49509}"/>
              </a:ext>
            </a:extLst>
          </p:cNvPr>
          <p:cNvSpPr/>
          <p:nvPr/>
        </p:nvSpPr>
        <p:spPr>
          <a:xfrm>
            <a:off x="14401800" y="-1333500"/>
            <a:ext cx="5517140" cy="4317162"/>
          </a:xfrm>
          <a:custGeom>
            <a:avLst/>
            <a:gdLst/>
            <a:ahLst/>
            <a:cxnLst/>
            <a:rect l="l" t="t" r="r" b="b"/>
            <a:pathLst>
              <a:path w="5517140" h="4317162">
                <a:moveTo>
                  <a:pt x="0" y="0"/>
                </a:moveTo>
                <a:lnTo>
                  <a:pt x="5517140" y="0"/>
                </a:lnTo>
                <a:lnTo>
                  <a:pt x="5517140" y="4317163"/>
                </a:lnTo>
                <a:lnTo>
                  <a:pt x="0" y="4317163"/>
                </a:lnTo>
                <a:lnTo>
                  <a:pt x="0" y="0"/>
                </a:lnTo>
                <a:close/>
              </a:path>
            </a:pathLst>
          </a:custGeom>
          <a:blipFill>
            <a:blip r:embed="rId3"/>
            <a:stretch>
              <a:fillRect/>
            </a:stretch>
          </a:blipFill>
        </p:spPr>
        <p:txBody>
          <a:bodyPr/>
          <a:lstStyle/>
          <a:p>
            <a:endParaRPr lang="en-US"/>
          </a:p>
        </p:txBody>
      </p:sp>
      <p:sp>
        <p:nvSpPr>
          <p:cNvPr id="2" name="Freeform 3">
            <a:extLst>
              <a:ext uri="{FF2B5EF4-FFF2-40B4-BE49-F238E27FC236}">
                <a16:creationId xmlns:a16="http://schemas.microsoft.com/office/drawing/2014/main" id="{79F12C66-1C39-2AC8-8176-A78C75FD593F}"/>
              </a:ext>
            </a:extLst>
          </p:cNvPr>
          <p:cNvSpPr/>
          <p:nvPr/>
        </p:nvSpPr>
        <p:spPr>
          <a:xfrm>
            <a:off x="12801600" y="3771900"/>
            <a:ext cx="5208964" cy="6352395"/>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ectangle 9">
            <a:extLst>
              <a:ext uri="{FF2B5EF4-FFF2-40B4-BE49-F238E27FC236}">
                <a16:creationId xmlns:a16="http://schemas.microsoft.com/office/drawing/2014/main" id="{D8A41A67-B1FB-3B6D-197C-2FB6987A70EA}"/>
              </a:ext>
            </a:extLst>
          </p:cNvPr>
          <p:cNvSpPr/>
          <p:nvPr/>
        </p:nvSpPr>
        <p:spPr>
          <a:xfrm>
            <a:off x="758687" y="1651497"/>
            <a:ext cx="12954000" cy="1587294"/>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B6C2FC45-2A14-0CB8-06E0-14E44F6469C3}"/>
              </a:ext>
            </a:extLst>
          </p:cNvPr>
          <p:cNvSpPr/>
          <p:nvPr/>
        </p:nvSpPr>
        <p:spPr>
          <a:xfrm>
            <a:off x="1488417" y="3138068"/>
            <a:ext cx="11237843" cy="500976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chẳng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mỏi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ứng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khía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thoát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khỏi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80636A9C-D36D-782E-A39B-389D959565CD}"/>
              </a:ext>
            </a:extLst>
          </p:cNvPr>
          <p:cNvSpPr/>
          <p:nvPr/>
        </p:nvSpPr>
        <p:spPr>
          <a:xfrm>
            <a:off x="762000" y="8310117"/>
            <a:ext cx="12801600" cy="1587294"/>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Vai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trở</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114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72794" y="309769"/>
            <a:ext cx="8677375" cy="769441"/>
          </a:xfrm>
          <a:prstGeom prst="rect">
            <a:avLst/>
          </a:prstGeom>
        </p:spPr>
        <p:txBody>
          <a:bodyPr wrap="none">
            <a:spAutoFit/>
          </a:bodyPr>
          <a:lstStyle/>
          <a:p>
            <a:pPr marL="0" marR="0" lvl="0" indent="0" algn="just" defTabSz="13716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alt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oàng</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1F083A74-922B-5469-EF01-49A4B4992C2A}"/>
              </a:ext>
            </a:extLst>
          </p:cNvPr>
          <p:cNvPicPr>
            <a:picLocks noChangeAspect="1"/>
          </p:cNvPicPr>
          <p:nvPr/>
        </p:nvPicPr>
        <p:blipFill>
          <a:blip r:embed="rId5"/>
          <a:stretch>
            <a:fillRect/>
          </a:stretch>
        </p:blipFill>
        <p:spPr>
          <a:xfrm>
            <a:off x="1600200" y="1409699"/>
            <a:ext cx="6019800" cy="8571203"/>
          </a:xfrm>
          <a:prstGeom prst="rect">
            <a:avLst/>
          </a:prstGeom>
        </p:spPr>
      </p:pic>
      <p:sp>
        <p:nvSpPr>
          <p:cNvPr id="6" name="TextBox 12">
            <a:extLst>
              <a:ext uri="{FF2B5EF4-FFF2-40B4-BE49-F238E27FC236}">
                <a16:creationId xmlns:a16="http://schemas.microsoft.com/office/drawing/2014/main" id="{EDA317E2-A7B7-5E3F-64C5-4518AB6BB32E}"/>
              </a:ext>
            </a:extLst>
          </p:cNvPr>
          <p:cNvSpPr txBox="1"/>
          <p:nvPr/>
        </p:nvSpPr>
        <p:spPr>
          <a:xfrm>
            <a:off x="9234990" y="3876425"/>
            <a:ext cx="7979736" cy="1544462"/>
          </a:xfrm>
          <a:prstGeom prst="rect">
            <a:avLst/>
          </a:prstGeom>
        </p:spPr>
        <p:txBody>
          <a:bodyPr wrap="square" lIns="0" tIns="0" rIns="0" bIns="0" rtlCol="0" anchor="t">
            <a:spAutoFit/>
          </a:bodyPr>
          <a:lstStyle/>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Hoàn</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thành</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phiếu</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học</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tập</a:t>
            </a:r>
            <a:endParaRPr lang="en-US" sz="3600" dirty="0">
              <a:solidFill>
                <a:srgbClr val="493423"/>
              </a:solidFill>
              <a:latin typeface="Times New Roman" panose="02020603050405020304" pitchFamily="18" charset="0"/>
              <a:cs typeface="Times New Roman" panose="02020603050405020304" pitchFamily="18" charset="0"/>
            </a:endParaRPr>
          </a:p>
          <a:p>
            <a:pPr marL="496569" lvl="1" algn="just">
              <a:lnSpc>
                <a:spcPts val="6439"/>
              </a:lnSpc>
            </a:pPr>
            <a:r>
              <a:rPr lang="en-US" sz="3600" dirty="0" err="1">
                <a:solidFill>
                  <a:srgbClr val="493423"/>
                </a:solidFill>
                <a:latin typeface="Times New Roman" panose="02020603050405020304" pitchFamily="18" charset="0"/>
                <a:cs typeface="Times New Roman" panose="02020603050405020304" pitchFamily="18" charset="0"/>
              </a:rPr>
              <a:t>Thời</a:t>
            </a:r>
            <a:r>
              <a:rPr lang="en-US" sz="3600" dirty="0">
                <a:solidFill>
                  <a:srgbClr val="493423"/>
                </a:solidFill>
                <a:latin typeface="Times New Roman" panose="02020603050405020304" pitchFamily="18" charset="0"/>
                <a:cs typeface="Times New Roman" panose="02020603050405020304" pitchFamily="18" charset="0"/>
              </a:rPr>
              <a:t> </a:t>
            </a:r>
            <a:r>
              <a:rPr lang="en-US" sz="3600" dirty="0" err="1">
                <a:solidFill>
                  <a:srgbClr val="493423"/>
                </a:solidFill>
                <a:latin typeface="Times New Roman" panose="02020603050405020304" pitchFamily="18" charset="0"/>
                <a:cs typeface="Times New Roman" panose="02020603050405020304" pitchFamily="18" charset="0"/>
              </a:rPr>
              <a:t>gian</a:t>
            </a:r>
            <a:r>
              <a:rPr lang="en-US" sz="3600" dirty="0">
                <a:solidFill>
                  <a:srgbClr val="493423"/>
                </a:solidFill>
                <a:latin typeface="Times New Roman" panose="02020603050405020304" pitchFamily="18" charset="0"/>
                <a:cs typeface="Times New Roman" panose="02020603050405020304" pitchFamily="18" charset="0"/>
              </a:rPr>
              <a:t>: 10 </a:t>
            </a:r>
            <a:r>
              <a:rPr lang="en-US" sz="3600" dirty="0" err="1">
                <a:solidFill>
                  <a:srgbClr val="493423"/>
                </a:solidFill>
                <a:latin typeface="Times New Roman" panose="02020603050405020304" pitchFamily="18" charset="0"/>
                <a:cs typeface="Times New Roman" panose="02020603050405020304" pitchFamily="18" charset="0"/>
              </a:rPr>
              <a:t>phút</a:t>
            </a:r>
            <a:endParaRPr lang="en-US" sz="3600" dirty="0">
              <a:solidFill>
                <a:srgbClr val="49342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987887-84AB-4014-2B36-38D9D939F279}"/>
              </a:ext>
            </a:extLst>
          </p:cNvPr>
          <p:cNvSpPr txBox="1"/>
          <p:nvPr/>
        </p:nvSpPr>
        <p:spPr>
          <a:xfrm>
            <a:off x="7467600" y="2627072"/>
            <a:ext cx="10363199" cy="1211870"/>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FF0000"/>
                </a:solidFill>
                <a:effectLst/>
                <a:uLnTx/>
                <a:uFillTx/>
                <a:latin typeface="#9Slide05 SVNStandly" pitchFamily="2" charset="0"/>
              </a:rPr>
              <a:t>Hoạt</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động</a:t>
            </a:r>
            <a:r>
              <a:rPr kumimoji="0" lang="en-US" sz="11500" b="0" i="0" u="none" strike="noStrike" kern="1200" cap="none" spc="0" normalizeH="0" noProof="0" dirty="0">
                <a:ln>
                  <a:noFill/>
                </a:ln>
                <a:solidFill>
                  <a:srgbClr val="FF0000"/>
                </a:solidFill>
                <a:effectLst/>
                <a:uLnTx/>
                <a:uFillTx/>
                <a:latin typeface="#9Slide05 SVNStandly" pitchFamily="2" charset="0"/>
              </a:rPr>
              <a:t> </a:t>
            </a:r>
            <a:r>
              <a:rPr kumimoji="0" lang="en-US" sz="11500" b="0" i="0" u="none" strike="noStrike" kern="1200" cap="none" spc="0" normalizeH="0" noProof="0" dirty="0" err="1">
                <a:ln>
                  <a:noFill/>
                </a:ln>
                <a:solidFill>
                  <a:srgbClr val="FF0000"/>
                </a:solidFill>
                <a:effectLst/>
                <a:uLnTx/>
                <a:uFillTx/>
                <a:latin typeface="#9Slide05 SVNStandly" pitchFamily="2" charset="0"/>
              </a:rPr>
              <a:t>nhóm</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pic>
        <p:nvPicPr>
          <p:cNvPr id="13" name="Đồng hồ đếm ngược 10 phút - 10 Minutes">
            <a:hlinkClick r:id="" action="ppaction://media"/>
            <a:extLst>
              <a:ext uri="{FF2B5EF4-FFF2-40B4-BE49-F238E27FC236}">
                <a16:creationId xmlns:a16="http://schemas.microsoft.com/office/drawing/2014/main" id="{E770AD18-637C-2E55-0E09-2D7CB83C37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649200" y="5969602"/>
            <a:ext cx="3928533" cy="2209800"/>
          </a:xfrm>
          <a:prstGeom prst="rect">
            <a:avLst/>
          </a:prstGeom>
        </p:spPr>
      </p:pic>
    </p:spTree>
    <p:extLst>
      <p:ext uri="{BB962C8B-B14F-4D97-AF65-F5344CB8AC3E}">
        <p14:creationId xmlns:p14="http://schemas.microsoft.com/office/powerpoint/2010/main" val="274878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3"/>
                </p:tgtEl>
              </p:cMediaNode>
            </p:video>
          </p:childTnLst>
        </p:cTn>
      </p:par>
    </p:tnLst>
    <p:bldLst>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3F20DAA-4574-6259-A5D9-A994C790D672}"/>
              </a:ext>
            </a:extLst>
          </p:cNvPr>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6">
            <a:extLst>
              <a:ext uri="{FF2B5EF4-FFF2-40B4-BE49-F238E27FC236}">
                <a16:creationId xmlns:a16="http://schemas.microsoft.com/office/drawing/2014/main" id="{7A846401-38A8-D812-B260-885908FE5C9B}"/>
              </a:ext>
            </a:extLst>
          </p:cNvPr>
          <p:cNvSpPr txBox="1"/>
          <p:nvPr/>
        </p:nvSpPr>
        <p:spPr>
          <a:xfrm>
            <a:off x="1905000" y="2857500"/>
            <a:ext cx="13791511" cy="2437590"/>
          </a:xfrm>
          <a:prstGeom prst="rect">
            <a:avLst/>
          </a:prstGeom>
        </p:spPr>
        <p:txBody>
          <a:bodyPr wrap="square"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 </a:t>
            </a:r>
          </a:p>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ĐỌC- TÌM HIỂU CHUNG</a:t>
            </a:r>
          </a:p>
        </p:txBody>
      </p:sp>
      <p:sp>
        <p:nvSpPr>
          <p:cNvPr id="4" name="Freeform 5">
            <a:extLst>
              <a:ext uri="{FF2B5EF4-FFF2-40B4-BE49-F238E27FC236}">
                <a16:creationId xmlns:a16="http://schemas.microsoft.com/office/drawing/2014/main" id="{364F0D0F-61F0-DD66-BFB5-7ABB26D5AF1D}"/>
              </a:ext>
            </a:extLst>
          </p:cNvPr>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5"/>
            <a:stretch>
              <a:fillRect/>
            </a:stretch>
          </a:blipFill>
        </p:spPr>
        <p:txBody>
          <a:bodyPr/>
          <a:lstStyle/>
          <a:p>
            <a:endParaRPr lang="en-US"/>
          </a:p>
        </p:txBody>
      </p:sp>
      <p:sp>
        <p:nvSpPr>
          <p:cNvPr id="5" name="Freeform 4">
            <a:extLst>
              <a:ext uri="{FF2B5EF4-FFF2-40B4-BE49-F238E27FC236}">
                <a16:creationId xmlns:a16="http://schemas.microsoft.com/office/drawing/2014/main" id="{F974D52A-9189-B504-9080-17156316906A}"/>
              </a:ext>
            </a:extLst>
          </p:cNvPr>
          <p:cNvSpPr/>
          <p:nvPr/>
        </p:nvSpPr>
        <p:spPr>
          <a:xfrm>
            <a:off x="12725400" y="1028700"/>
            <a:ext cx="6065464" cy="9618307"/>
          </a:xfrm>
          <a:custGeom>
            <a:avLst/>
            <a:gdLst/>
            <a:ahLst/>
            <a:cxnLst/>
            <a:rect l="l" t="t" r="r" b="b"/>
            <a:pathLst>
              <a:path w="3576615" h="5671616">
                <a:moveTo>
                  <a:pt x="0" y="0"/>
                </a:moveTo>
                <a:lnTo>
                  <a:pt x="3576615" y="0"/>
                </a:lnTo>
                <a:lnTo>
                  <a:pt x="3576615" y="5671616"/>
                </a:lnTo>
                <a:lnTo>
                  <a:pt x="0" y="5671616"/>
                </a:lnTo>
                <a:lnTo>
                  <a:pt x="0" y="0"/>
                </a:lnTo>
                <a:close/>
              </a:path>
            </a:pathLst>
          </a:custGeom>
          <a:blipFill>
            <a:blip r:embed="rId6"/>
            <a:stretch>
              <a:fillRect l="-91119" r="-110928"/>
            </a:stretch>
          </a:blipFill>
        </p:spPr>
        <p:txBody>
          <a:bodyPr/>
          <a:lstStyle/>
          <a:p>
            <a:endParaRPr lang="en-US"/>
          </a:p>
        </p:txBody>
      </p:sp>
    </p:spTree>
    <p:extLst>
      <p:ext uri="{BB962C8B-B14F-4D97-AF65-F5344CB8AC3E}">
        <p14:creationId xmlns:p14="http://schemas.microsoft.com/office/powerpoint/2010/main" val="297708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83294943"/>
              </p:ext>
            </p:extLst>
          </p:nvPr>
        </p:nvGraphicFramePr>
        <p:xfrm>
          <a:off x="266700" y="146621"/>
          <a:ext cx="17754600" cy="9993758"/>
        </p:xfrm>
        <a:graphic>
          <a:graphicData uri="http://schemas.openxmlformats.org/drawingml/2006/table">
            <a:tbl>
              <a:tblPr firstRow="1" firstCol="1" bandRow="1">
                <a:tableStyleId>{5940675A-B579-460E-94D1-54222C63F5DA}</a:tableStyleId>
              </a:tblPr>
              <a:tblGrid>
                <a:gridCol w="5814825">
                  <a:extLst>
                    <a:ext uri="{9D8B030D-6E8A-4147-A177-3AD203B41FA5}">
                      <a16:colId xmlns:a16="http://schemas.microsoft.com/office/drawing/2014/main" val="20000"/>
                    </a:ext>
                  </a:extLst>
                </a:gridCol>
                <a:gridCol w="11939775">
                  <a:extLst>
                    <a:ext uri="{9D8B030D-6E8A-4147-A177-3AD203B41FA5}">
                      <a16:colId xmlns:a16="http://schemas.microsoft.com/office/drawing/2014/main" val="20001"/>
                    </a:ext>
                  </a:extLst>
                </a:gridCol>
              </a:tblGrid>
              <a:tr h="630936">
                <a:tc>
                  <a:txBody>
                    <a:bodyPr/>
                    <a:lstStyle/>
                    <a:p>
                      <a:pPr algn="ctr">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tranh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6">
                        <a:lumMod val="40000"/>
                        <a:lumOff val="60000"/>
                      </a:schemeClr>
                    </a:solidFill>
                  </a:tcPr>
                </a:tc>
                <a:tc>
                  <a:txBody>
                    <a:bodyPr/>
                    <a:lstStyle/>
                    <a:p>
                      <a:pPr algn="ctr">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Cách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nhìn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nhận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6">
                        <a:lumMod val="40000"/>
                        <a:lumOff val="60000"/>
                      </a:schemeClr>
                    </a:solidFill>
                  </a:tcPr>
                </a:tc>
                <a:extLst>
                  <a:ext uri="{0D108BD9-81ED-4DB2-BD59-A6C34878D82A}">
                    <a16:rowId xmlns:a16="http://schemas.microsoft.com/office/drawing/2014/main" val="10000"/>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Ngày</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bé</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nhân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vật</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tôi</a:t>
                      </a:r>
                      <a:r>
                        <a:rPr lang="en-US" sz="3600" b="1" dirty="0">
                          <a:effectLst/>
                          <a:latin typeface="Times New Roman" panose="02020603050405020304" pitchFamily="18"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voi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trăn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nuốt</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bụng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trăn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hiểm</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còn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voi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kềnh</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càng</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1"/>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1</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algn="just" defTabSz="1371600">
                        <a:lnSpc>
                          <a:spcPct val="115000"/>
                        </a:lnSpc>
                        <a:spcAft>
                          <a:spcPts val="1200"/>
                        </a:spcAft>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sát</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kĩ</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rồi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2"/>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2</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đực</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sừng</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3"/>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3</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rằng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quá</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muốn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lâu</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4"/>
                  </a:ext>
                </a:extLst>
              </a:tr>
              <a:tr h="630936">
                <a:tc>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Bức</a:t>
                      </a:r>
                      <a:r>
                        <a:rPr lang="en-US" sz="3600" b="1" dirty="0">
                          <a:effectLst/>
                          <a:latin typeface="Times New Roman" panose="02020603050405020304" pitchFamily="18" charset="0"/>
                          <a:cs typeface="Times New Roman" panose="02020603050405020304" pitchFamily="18" charset="0"/>
                        </a:rPr>
                        <a:t> con </a:t>
                      </a:r>
                      <a:r>
                        <a:rPr lang="en-US" sz="3600" b="1" dirty="0" err="1">
                          <a:effectLst/>
                          <a:latin typeface="Times New Roman" panose="02020603050405020304" pitchFamily="18" charset="0"/>
                          <a:cs typeface="Times New Roman" panose="02020603050405020304" pitchFamily="18" charset="0"/>
                        </a:rPr>
                        <a:t>cừu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sau</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cùng</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thùng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ngủ</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0005"/>
                  </a:ext>
                </a:extLst>
              </a:tr>
              <a:tr h="4416552">
                <a:tc gridSpan="2">
                  <a:txBody>
                    <a:bodyPr/>
                    <a:lstStyle/>
                    <a:p>
                      <a:pPr algn="just">
                        <a:lnSpc>
                          <a:spcPct val="115000"/>
                        </a:lnSpc>
                        <a:spcAft>
                          <a:spcPts val="0"/>
                        </a:spcAft>
                      </a:pPr>
                      <a:r>
                        <a:rPr lang="en-US" sz="3600" b="1" dirty="0" err="1">
                          <a:effectLst/>
                          <a:latin typeface="Times New Roman" panose="02020603050405020304" pitchFamily="18" charset="0"/>
                          <a:cs typeface="Times New Roman" panose="02020603050405020304" pitchFamily="18" charset="0"/>
                        </a:rPr>
                        <a:t>Nhận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xét</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về</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cách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nhìn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nhận</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cs typeface="Times New Roman" panose="02020603050405020304" pitchFamily="18" charset="0"/>
                        </a:rPr>
                        <a:t> Hoàng </a:t>
                      </a:r>
                      <a:r>
                        <a:rPr lang="en-US" sz="3600" b="1" dirty="0" err="1">
                          <a:effectLst/>
                          <a:latin typeface="Times New Roman" panose="02020603050405020304" pitchFamily="18" charset="0"/>
                          <a:cs typeface="Times New Roman" panose="02020603050405020304" pitchFamily="18" charset="0"/>
                        </a:rPr>
                        <a:t>tử</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bé</a:t>
                      </a:r>
                      <a:r>
                        <a:rPr lang="en-US" sz="3600" b="1"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bổng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cậu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0" i="0" baseline="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thay</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nét</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vẽ</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đủ</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cừu</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0" i="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tuổi</a:t>
                      </a:r>
                      <a:r>
                        <a:rPr lang="en-US" sz="3600" b="0" i="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0" i="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hoàng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bề</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nổi</a:t>
                      </a:r>
                      <a:endParaRPr lang="en-US" sz="3600" baseline="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15000"/>
                        </a:lnSpc>
                        <a:spcAft>
                          <a:spcPts val="0"/>
                        </a:spcAft>
                        <a:buFont typeface="Arial" panose="020B0604020202020204" pitchFamily="34" charset="0"/>
                        <a:buChar char="•"/>
                      </a:pP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aseline="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baseline="0" dirty="0">
                          <a:effectLst/>
                          <a:latin typeface="Times New Roman" panose="02020603050405020304" pitchFamily="18" charset="0"/>
                          <a:ea typeface="Calibri" panose="020F0502020204030204" pitchFamily="34" charset="0"/>
                          <a:cs typeface="Times New Roman" panose="02020603050405020304" pitchFamily="18" charset="0"/>
                        </a:rPr>
                        <a:t> con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7022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266700"/>
            <a:ext cx="7768473"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 Sau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chia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Hoàng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CB4A8497-8324-12B5-6220-EC405B6EF47B}"/>
              </a:ext>
            </a:extLst>
          </p:cNvPr>
          <p:cNvSpPr/>
          <p:nvPr/>
        </p:nvSpPr>
        <p:spPr>
          <a:xfrm>
            <a:off x="972858" y="1638300"/>
            <a:ext cx="3183307"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Tâm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trạng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D88D6BC-B504-293F-5099-05625FAB5928}"/>
              </a:ext>
            </a:extLst>
          </p:cNvPr>
          <p:cNvSpPr/>
          <p:nvPr/>
        </p:nvSpPr>
        <p:spPr>
          <a:xfrm>
            <a:off x="3429000" y="2585830"/>
            <a:ext cx="14325600" cy="236596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lắm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chiếc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mắt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rằng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găp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Freeform 4">
            <a:extLst>
              <a:ext uri="{FF2B5EF4-FFF2-40B4-BE49-F238E27FC236}">
                <a16:creationId xmlns:a16="http://schemas.microsoft.com/office/drawing/2014/main" id="{72C735A0-BE34-6378-F761-F810B336AC20}"/>
              </a:ext>
            </a:extLst>
          </p:cNvPr>
          <p:cNvSpPr/>
          <p:nvPr/>
        </p:nvSpPr>
        <p:spPr>
          <a:xfrm>
            <a:off x="-152400" y="4795630"/>
            <a:ext cx="6247044" cy="5723854"/>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Rectangle 7">
            <a:extLst>
              <a:ext uri="{FF2B5EF4-FFF2-40B4-BE49-F238E27FC236}">
                <a16:creationId xmlns:a16="http://schemas.microsoft.com/office/drawing/2014/main" id="{0D3268CE-CE8D-C465-D2B9-8A715E823FD9}"/>
              </a:ext>
            </a:extLst>
          </p:cNvPr>
          <p:cNvSpPr/>
          <p:nvPr/>
        </p:nvSpPr>
        <p:spPr>
          <a:xfrm>
            <a:off x="5410200" y="5753100"/>
            <a:ext cx="12344400" cy="3144643"/>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Ngổn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vòng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rọ</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mõm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cừu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cẩn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0378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266700"/>
            <a:ext cx="7768473"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 Sau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chia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Hoàng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BE0CD5C-13A6-3458-6B12-F6ACBB023397}"/>
              </a:ext>
            </a:extLst>
          </p:cNvPr>
          <p:cNvSpPr/>
          <p:nvPr/>
        </p:nvSpPr>
        <p:spPr>
          <a:xfrm>
            <a:off x="2024260" y="1409301"/>
            <a:ext cx="3539752" cy="808619"/>
          </a:xfrm>
          <a:prstGeom prst="rect">
            <a:avLst/>
          </a:prstGeom>
        </p:spPr>
        <p:txBody>
          <a:bodyPr wrap="non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Mong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muốn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E570A4F-0CEA-9610-5110-C13BA0011829}"/>
              </a:ext>
            </a:extLst>
          </p:cNvPr>
          <p:cNvSpPr/>
          <p:nvPr/>
        </p:nvSpPr>
        <p:spPr>
          <a:xfrm>
            <a:off x="304800" y="2552700"/>
            <a:ext cx="7456193" cy="7017306"/>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nhỏ</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nhoi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cừu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trở</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Freeform 6">
            <a:extLst>
              <a:ext uri="{FF2B5EF4-FFF2-40B4-BE49-F238E27FC236}">
                <a16:creationId xmlns:a16="http://schemas.microsoft.com/office/drawing/2014/main" id="{F6C17A2F-9A2C-02D2-EEF4-51EA841F2F73}"/>
              </a:ext>
            </a:extLst>
          </p:cNvPr>
          <p:cNvSpPr/>
          <p:nvPr/>
        </p:nvSpPr>
        <p:spPr>
          <a:xfrm>
            <a:off x="13215116" y="-1695436"/>
            <a:ext cx="5791175" cy="6515072"/>
          </a:xfrm>
          <a:custGeom>
            <a:avLst/>
            <a:gdLst/>
            <a:ahLst/>
            <a:cxnLst/>
            <a:rect l="l" t="t" r="r" b="b"/>
            <a:pathLst>
              <a:path w="6265308" h="7048472">
                <a:moveTo>
                  <a:pt x="0" y="0"/>
                </a:moveTo>
                <a:lnTo>
                  <a:pt x="6265308" y="0"/>
                </a:lnTo>
                <a:lnTo>
                  <a:pt x="6265308" y="7048472"/>
                </a:lnTo>
                <a:lnTo>
                  <a:pt x="0" y="7048472"/>
                </a:lnTo>
                <a:lnTo>
                  <a:pt x="0" y="0"/>
                </a:lnTo>
                <a:close/>
              </a:path>
            </a:pathLst>
          </a:custGeom>
          <a:blipFill>
            <a:blip r:embed="rId3"/>
            <a:stretch>
              <a:fillRect r="-100000"/>
            </a:stretch>
          </a:blipFill>
        </p:spPr>
        <p:txBody>
          <a:bodyPr/>
          <a:lstStyle/>
          <a:p>
            <a:endParaRPr lang="en-US"/>
          </a:p>
        </p:txBody>
      </p:sp>
      <p:sp>
        <p:nvSpPr>
          <p:cNvPr id="10" name="Rectangle 9">
            <a:extLst>
              <a:ext uri="{FF2B5EF4-FFF2-40B4-BE49-F238E27FC236}">
                <a16:creationId xmlns:a16="http://schemas.microsoft.com/office/drawing/2014/main" id="{7811CB0B-F978-3F6F-7953-BE0661B812BA}"/>
              </a:ext>
            </a:extLst>
          </p:cNvPr>
          <p:cNvSpPr/>
          <p:nvPr/>
        </p:nvSpPr>
        <p:spPr>
          <a:xfrm>
            <a:off x="9132030" y="4076700"/>
            <a:ext cx="6978673" cy="5816977"/>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niệm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tri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Tấm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id="{F463B6EF-3826-2243-EB8C-68403882D948}"/>
              </a:ext>
            </a:extLst>
          </p:cNvPr>
          <p:cNvSpPr/>
          <p:nvPr/>
        </p:nvSpPr>
        <p:spPr>
          <a:xfrm>
            <a:off x="10287000" y="3009900"/>
            <a:ext cx="6477000" cy="808619"/>
          </a:xfrm>
          <a:prstGeom prst="rect">
            <a:avLst/>
          </a:prstGeom>
        </p:spPr>
        <p:txBody>
          <a:bodyPr wrap="square">
            <a:spAutoFit/>
          </a:bodyPr>
          <a:lstStyle/>
          <a:p>
            <a:pPr marL="0" marR="0" lvl="0" indent="0" algn="just" defTabSz="1371600" rtl="0" eaLnBrk="1" fontAlgn="auto" latinLnBrk="0" hangingPunct="1">
              <a:lnSpc>
                <a:spcPct val="115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001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0A4C2B1-36B4-724C-0B5A-397BB9460DDF}"/>
              </a:ext>
            </a:extLst>
          </p:cNvPr>
          <p:cNvSpPr/>
          <p:nvPr/>
        </p:nvSpPr>
        <p:spPr>
          <a:xfrm>
            <a:off x="2853956" y="2019300"/>
            <a:ext cx="12386043" cy="5715000"/>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extBox 12">
            <a:extLst>
              <a:ext uri="{FF2B5EF4-FFF2-40B4-BE49-F238E27FC236}">
                <a16:creationId xmlns:a16="http://schemas.microsoft.com/office/drawing/2014/main" id="{48355812-A0BF-CEC1-2867-9C26DE4E2A26}"/>
              </a:ext>
            </a:extLst>
          </p:cNvPr>
          <p:cNvSpPr txBox="1"/>
          <p:nvPr/>
        </p:nvSpPr>
        <p:spPr>
          <a:xfrm>
            <a:off x="914400" y="3695700"/>
            <a:ext cx="16794658" cy="1615827"/>
          </a:xfrm>
          <a:prstGeom prst="rect">
            <a:avLst/>
          </a:prstGeom>
        </p:spPr>
        <p:txBody>
          <a:bodyPr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rPr>
              <a:t>4.</a:t>
            </a:r>
          </a:p>
          <a:p>
            <a:pPr marL="0" marR="0" lvl="0" indent="0" algn="ctr" defTabSz="914400" rtl="0" eaLnBrk="1" fontAlgn="auto" latinLnBrk="0" hangingPunct="1">
              <a:lnSpc>
                <a:spcPts val="6299"/>
              </a:lnSpc>
              <a:spcBef>
                <a:spcPct val="0"/>
              </a:spcBef>
              <a:spcAft>
                <a:spcPts val="0"/>
              </a:spcAft>
              <a:buClrTx/>
              <a:buSzTx/>
              <a:buFontTx/>
              <a:buNone/>
              <a:tabLst/>
              <a:defRPr/>
            </a:pPr>
            <a:r>
              <a:rPr lang="en-US" sz="6000" b="1" dirty="0">
                <a:solidFill>
                  <a:srgbClr val="493423"/>
                </a:solidFill>
                <a:latin typeface="#9Slide05 Dancing Script" panose="03080800040507000D00" pitchFamily="66" charset="0"/>
              </a:rPr>
              <a:t>Thông điệp </a:t>
            </a:r>
            <a:r>
              <a:rPr lang="en-US" sz="6000" b="1" dirty="0" err="1">
                <a:solidFill>
                  <a:srgbClr val="493423"/>
                </a:solidFill>
                <a:latin typeface="#9Slide05 Dancing Script" panose="03080800040507000D00" pitchFamily="66" charset="0"/>
              </a:rPr>
              <a:t>của</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văn</a:t>
            </a:r>
            <a:r>
              <a:rPr lang="en-US" sz="6000" b="1" dirty="0">
                <a:solidFill>
                  <a:srgbClr val="493423"/>
                </a:solidFill>
                <a:latin typeface="#9Slide05 Dancing Script" panose="03080800040507000D00" pitchFamily="66" charset="0"/>
              </a:rPr>
              <a:t> </a:t>
            </a:r>
            <a:r>
              <a:rPr lang="en-US" sz="6000" b="1" dirty="0" err="1">
                <a:solidFill>
                  <a:srgbClr val="493423"/>
                </a:solidFill>
                <a:latin typeface="#9Slide05 Dancing Script" panose="03080800040507000D00" pitchFamily="66" charset="0"/>
              </a:rPr>
              <a:t>bản</a:t>
            </a:r>
            <a:endParaRPr kumimoji="0" lang="en-US" sz="6000" b="1" i="0" u="none" strike="noStrike" kern="1200" cap="none" spc="0" normalizeH="0" baseline="0" noProof="0" dirty="0">
              <a:ln>
                <a:noFill/>
              </a:ln>
              <a:solidFill>
                <a:srgbClr val="493423"/>
              </a:solidFill>
              <a:effectLst/>
              <a:uLnTx/>
              <a:uFillTx/>
              <a:latin typeface="#9Slide05 Dancing Script" panose="03080800040507000D00" pitchFamily="66" charset="0"/>
            </a:endParaRPr>
          </a:p>
        </p:txBody>
      </p:sp>
      <p:sp>
        <p:nvSpPr>
          <p:cNvPr id="5" name="Freeform 7">
            <a:extLst>
              <a:ext uri="{FF2B5EF4-FFF2-40B4-BE49-F238E27FC236}">
                <a16:creationId xmlns:a16="http://schemas.microsoft.com/office/drawing/2014/main" id="{57A92156-20AC-4CFB-F5BC-1FAA6AB24528}"/>
              </a:ext>
            </a:extLst>
          </p:cNvPr>
          <p:cNvSpPr/>
          <p:nvPr/>
        </p:nvSpPr>
        <p:spPr>
          <a:xfrm>
            <a:off x="14706600" y="-952500"/>
            <a:ext cx="3860431" cy="4114800"/>
          </a:xfrm>
          <a:custGeom>
            <a:avLst/>
            <a:gdLst/>
            <a:ahLst/>
            <a:cxnLst/>
            <a:rect l="l" t="t" r="r" b="b"/>
            <a:pathLst>
              <a:path w="3860431" h="4114800">
                <a:moveTo>
                  <a:pt x="0" y="0"/>
                </a:moveTo>
                <a:lnTo>
                  <a:pt x="3860430" y="0"/>
                </a:lnTo>
                <a:lnTo>
                  <a:pt x="38604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1" name="Picture 2" descr="Sách Hoàng Tử Bé - FAHASA.COM">
            <a:extLst>
              <a:ext uri="{FF2B5EF4-FFF2-40B4-BE49-F238E27FC236}">
                <a16:creationId xmlns:a16="http://schemas.microsoft.com/office/drawing/2014/main" id="{A6D40070-131E-95C4-D25B-2F8E2E0D17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993" r="16163"/>
          <a:stretch/>
        </p:blipFill>
        <p:spPr bwMode="auto">
          <a:xfrm>
            <a:off x="1295400" y="2019300"/>
            <a:ext cx="3877348" cy="5715000"/>
          </a:xfrm>
          <a:custGeom>
            <a:avLst/>
            <a:gdLst>
              <a:gd name="connsiteX0" fmla="*/ 0 w 3877348"/>
              <a:gd name="connsiteY0" fmla="*/ 0 h 5715000"/>
              <a:gd name="connsiteX1" fmla="*/ 568678 w 3877348"/>
              <a:gd name="connsiteY1" fmla="*/ 0 h 5715000"/>
              <a:gd name="connsiteX2" fmla="*/ 1176129 w 3877348"/>
              <a:gd name="connsiteY2" fmla="*/ 0 h 5715000"/>
              <a:gd name="connsiteX3" fmla="*/ 1783580 w 3877348"/>
              <a:gd name="connsiteY3" fmla="*/ 0 h 5715000"/>
              <a:gd name="connsiteX4" fmla="*/ 2429805 w 3877348"/>
              <a:gd name="connsiteY4" fmla="*/ 0 h 5715000"/>
              <a:gd name="connsiteX5" fmla="*/ 3037256 w 3877348"/>
              <a:gd name="connsiteY5" fmla="*/ 0 h 5715000"/>
              <a:gd name="connsiteX6" fmla="*/ 3877348 w 3877348"/>
              <a:gd name="connsiteY6" fmla="*/ 0 h 5715000"/>
              <a:gd name="connsiteX7" fmla="*/ 3877348 w 3877348"/>
              <a:gd name="connsiteY7" fmla="*/ 577850 h 5715000"/>
              <a:gd name="connsiteX8" fmla="*/ 3877348 w 3877348"/>
              <a:gd name="connsiteY8" fmla="*/ 1212850 h 5715000"/>
              <a:gd name="connsiteX9" fmla="*/ 3877348 w 3877348"/>
              <a:gd name="connsiteY9" fmla="*/ 1733550 h 5715000"/>
              <a:gd name="connsiteX10" fmla="*/ 3877348 w 3877348"/>
              <a:gd name="connsiteY10" fmla="*/ 2482850 h 5715000"/>
              <a:gd name="connsiteX11" fmla="*/ 3877348 w 3877348"/>
              <a:gd name="connsiteY11" fmla="*/ 2946400 h 5715000"/>
              <a:gd name="connsiteX12" fmla="*/ 3877348 w 3877348"/>
              <a:gd name="connsiteY12" fmla="*/ 3581400 h 5715000"/>
              <a:gd name="connsiteX13" fmla="*/ 3877348 w 3877348"/>
              <a:gd name="connsiteY13" fmla="*/ 4216400 h 5715000"/>
              <a:gd name="connsiteX14" fmla="*/ 3877348 w 3877348"/>
              <a:gd name="connsiteY14" fmla="*/ 4794250 h 5715000"/>
              <a:gd name="connsiteX15" fmla="*/ 3877348 w 3877348"/>
              <a:gd name="connsiteY15" fmla="*/ 5715000 h 5715000"/>
              <a:gd name="connsiteX16" fmla="*/ 3347444 w 3877348"/>
              <a:gd name="connsiteY16" fmla="*/ 5715000 h 5715000"/>
              <a:gd name="connsiteX17" fmla="*/ 2701219 w 3877348"/>
              <a:gd name="connsiteY17" fmla="*/ 5715000 h 5715000"/>
              <a:gd name="connsiteX18" fmla="*/ 2016221 w 3877348"/>
              <a:gd name="connsiteY18" fmla="*/ 5715000 h 5715000"/>
              <a:gd name="connsiteX19" fmla="*/ 1369996 w 3877348"/>
              <a:gd name="connsiteY19" fmla="*/ 5715000 h 5715000"/>
              <a:gd name="connsiteX20" fmla="*/ 840092 w 3877348"/>
              <a:gd name="connsiteY20" fmla="*/ 5715000 h 5715000"/>
              <a:gd name="connsiteX21" fmla="*/ 0 w 3877348"/>
              <a:gd name="connsiteY21" fmla="*/ 5715000 h 5715000"/>
              <a:gd name="connsiteX22" fmla="*/ 0 w 3877348"/>
              <a:gd name="connsiteY22" fmla="*/ 5251450 h 5715000"/>
              <a:gd name="connsiteX23" fmla="*/ 0 w 3877348"/>
              <a:gd name="connsiteY23" fmla="*/ 4673600 h 5715000"/>
              <a:gd name="connsiteX24" fmla="*/ 0 w 3877348"/>
              <a:gd name="connsiteY24" fmla="*/ 3924300 h 5715000"/>
              <a:gd name="connsiteX25" fmla="*/ 0 w 3877348"/>
              <a:gd name="connsiteY25" fmla="*/ 3346450 h 5715000"/>
              <a:gd name="connsiteX26" fmla="*/ 0 w 3877348"/>
              <a:gd name="connsiteY26" fmla="*/ 2597150 h 5715000"/>
              <a:gd name="connsiteX27" fmla="*/ 0 w 3877348"/>
              <a:gd name="connsiteY27" fmla="*/ 2019300 h 5715000"/>
              <a:gd name="connsiteX28" fmla="*/ 0 w 3877348"/>
              <a:gd name="connsiteY28" fmla="*/ 1270000 h 5715000"/>
              <a:gd name="connsiteX29" fmla="*/ 0 w 3877348"/>
              <a:gd name="connsiteY29"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77348" h="5715000" extrusionOk="0">
                <a:moveTo>
                  <a:pt x="0" y="0"/>
                </a:moveTo>
                <a:cubicBezTo>
                  <a:pt x="274878" y="-5805"/>
                  <a:pt x="346903" y="21442"/>
                  <a:pt x="568678" y="0"/>
                </a:cubicBezTo>
                <a:cubicBezTo>
                  <a:pt x="790453" y="-21442"/>
                  <a:pt x="956617" y="-15741"/>
                  <a:pt x="1176129" y="0"/>
                </a:cubicBezTo>
                <a:cubicBezTo>
                  <a:pt x="1395641" y="15741"/>
                  <a:pt x="1481633" y="14788"/>
                  <a:pt x="1783580" y="0"/>
                </a:cubicBezTo>
                <a:cubicBezTo>
                  <a:pt x="2085527" y="-14788"/>
                  <a:pt x="2114771" y="28696"/>
                  <a:pt x="2429805" y="0"/>
                </a:cubicBezTo>
                <a:cubicBezTo>
                  <a:pt x="2744840" y="-28696"/>
                  <a:pt x="2841430" y="26174"/>
                  <a:pt x="3037256" y="0"/>
                </a:cubicBezTo>
                <a:cubicBezTo>
                  <a:pt x="3233082" y="-26174"/>
                  <a:pt x="3630316" y="9138"/>
                  <a:pt x="3877348" y="0"/>
                </a:cubicBezTo>
                <a:cubicBezTo>
                  <a:pt x="3867333" y="201723"/>
                  <a:pt x="3894550" y="386181"/>
                  <a:pt x="3877348" y="577850"/>
                </a:cubicBezTo>
                <a:cubicBezTo>
                  <a:pt x="3860147" y="769519"/>
                  <a:pt x="3890889" y="1073825"/>
                  <a:pt x="3877348" y="1212850"/>
                </a:cubicBezTo>
                <a:cubicBezTo>
                  <a:pt x="3863807" y="1351875"/>
                  <a:pt x="3899746" y="1485346"/>
                  <a:pt x="3877348" y="1733550"/>
                </a:cubicBezTo>
                <a:cubicBezTo>
                  <a:pt x="3854950" y="1981754"/>
                  <a:pt x="3911890" y="2145414"/>
                  <a:pt x="3877348" y="2482850"/>
                </a:cubicBezTo>
                <a:cubicBezTo>
                  <a:pt x="3842806" y="2820286"/>
                  <a:pt x="3881034" y="2841143"/>
                  <a:pt x="3877348" y="2946400"/>
                </a:cubicBezTo>
                <a:cubicBezTo>
                  <a:pt x="3873663" y="3051657"/>
                  <a:pt x="3882969" y="3424450"/>
                  <a:pt x="3877348" y="3581400"/>
                </a:cubicBezTo>
                <a:cubicBezTo>
                  <a:pt x="3871727" y="3738350"/>
                  <a:pt x="3866164" y="3996018"/>
                  <a:pt x="3877348" y="4216400"/>
                </a:cubicBezTo>
                <a:cubicBezTo>
                  <a:pt x="3888532" y="4436782"/>
                  <a:pt x="3859071" y="4658234"/>
                  <a:pt x="3877348" y="4794250"/>
                </a:cubicBezTo>
                <a:cubicBezTo>
                  <a:pt x="3895626" y="4930266"/>
                  <a:pt x="3843616" y="5455459"/>
                  <a:pt x="3877348" y="5715000"/>
                </a:cubicBezTo>
                <a:cubicBezTo>
                  <a:pt x="3639869" y="5714035"/>
                  <a:pt x="3599937" y="5729945"/>
                  <a:pt x="3347444" y="5715000"/>
                </a:cubicBezTo>
                <a:cubicBezTo>
                  <a:pt x="3094951" y="5700055"/>
                  <a:pt x="2853381" y="5739443"/>
                  <a:pt x="2701219" y="5715000"/>
                </a:cubicBezTo>
                <a:cubicBezTo>
                  <a:pt x="2549058" y="5690557"/>
                  <a:pt x="2345250" y="5706973"/>
                  <a:pt x="2016221" y="5715000"/>
                </a:cubicBezTo>
                <a:cubicBezTo>
                  <a:pt x="1687192" y="5723027"/>
                  <a:pt x="1511613" y="5720105"/>
                  <a:pt x="1369996" y="5715000"/>
                </a:cubicBezTo>
                <a:cubicBezTo>
                  <a:pt x="1228379" y="5709895"/>
                  <a:pt x="1024745" y="5688829"/>
                  <a:pt x="840092" y="5715000"/>
                </a:cubicBezTo>
                <a:cubicBezTo>
                  <a:pt x="655439" y="5741171"/>
                  <a:pt x="313925" y="5753070"/>
                  <a:pt x="0" y="5715000"/>
                </a:cubicBezTo>
                <a:cubicBezTo>
                  <a:pt x="-2302" y="5485436"/>
                  <a:pt x="12712" y="5469247"/>
                  <a:pt x="0" y="5251450"/>
                </a:cubicBezTo>
                <a:cubicBezTo>
                  <a:pt x="-12712" y="5033653"/>
                  <a:pt x="4543" y="4843534"/>
                  <a:pt x="0" y="4673600"/>
                </a:cubicBezTo>
                <a:cubicBezTo>
                  <a:pt x="-4543" y="4503666"/>
                  <a:pt x="-35815" y="4197814"/>
                  <a:pt x="0" y="3924300"/>
                </a:cubicBezTo>
                <a:cubicBezTo>
                  <a:pt x="35815" y="3650786"/>
                  <a:pt x="-398" y="3543904"/>
                  <a:pt x="0" y="3346450"/>
                </a:cubicBezTo>
                <a:cubicBezTo>
                  <a:pt x="398" y="3148996"/>
                  <a:pt x="-33106" y="2941598"/>
                  <a:pt x="0" y="2597150"/>
                </a:cubicBezTo>
                <a:cubicBezTo>
                  <a:pt x="33106" y="2252702"/>
                  <a:pt x="6073" y="2223212"/>
                  <a:pt x="0" y="2019300"/>
                </a:cubicBezTo>
                <a:cubicBezTo>
                  <a:pt x="-6073" y="1815388"/>
                  <a:pt x="-32866" y="1438461"/>
                  <a:pt x="0" y="1270000"/>
                </a:cubicBezTo>
                <a:cubicBezTo>
                  <a:pt x="32866" y="1101539"/>
                  <a:pt x="15978" y="392003"/>
                  <a:pt x="0" y="0"/>
                </a:cubicBezTo>
                <a:close/>
              </a:path>
            </a:pathLst>
          </a:custGeom>
          <a:noFill/>
          <a:ln>
            <a:solidFill>
              <a:schemeClr val="tx1"/>
            </a:solidFill>
            <a:extLst>
              <a:ext uri="{C807C97D-BFC1-408E-A445-0C87EB9F89A2}">
                <ask:lineSketchStyleProps xmlns:ask="http://schemas.microsoft.com/office/drawing/2018/sketchyshapes" sd="384865121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59456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62FD1B3-B702-1101-76D0-574238EE1DF4}"/>
              </a:ext>
            </a:extLst>
          </p:cNvPr>
          <p:cNvSpPr/>
          <p:nvPr/>
        </p:nvSpPr>
        <p:spPr>
          <a:xfrm>
            <a:off x="6934200" y="2933700"/>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AF5A7D29-A04A-D146-20B2-388C8B4BF70A}"/>
              </a:ext>
            </a:extLst>
          </p:cNvPr>
          <p:cNvSpPr txBox="1"/>
          <p:nvPr/>
        </p:nvSpPr>
        <p:spPr>
          <a:xfrm>
            <a:off x="10439400" y="876301"/>
            <a:ext cx="7467600" cy="2825325"/>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rất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động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khuyến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vọng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mình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
        <p:nvSpPr>
          <p:cNvPr id="4" name="TextBox 16">
            <a:extLst>
              <a:ext uri="{FF2B5EF4-FFF2-40B4-BE49-F238E27FC236}">
                <a16:creationId xmlns:a16="http://schemas.microsoft.com/office/drawing/2014/main" id="{94927A44-98A8-9764-D2FA-0B0B80F6193D}"/>
              </a:ext>
            </a:extLst>
          </p:cNvPr>
          <p:cNvSpPr txBox="1"/>
          <p:nvPr/>
        </p:nvSpPr>
        <p:spPr>
          <a:xfrm>
            <a:off x="11125201" y="5372100"/>
            <a:ext cx="6629400" cy="4261616"/>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nghe</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khuyên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đường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ước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hỗ</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đình</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TextBox 12">
            <a:extLst>
              <a:ext uri="{FF2B5EF4-FFF2-40B4-BE49-F238E27FC236}">
                <a16:creationId xmlns:a16="http://schemas.microsoft.com/office/drawing/2014/main" id="{65DF0C0C-DA63-52A6-8FFF-A24E1B6FF13A}"/>
              </a:ext>
            </a:extLst>
          </p:cNvPr>
          <p:cNvSpPr txBox="1"/>
          <p:nvPr/>
        </p:nvSpPr>
        <p:spPr>
          <a:xfrm>
            <a:off x="838200" y="595836"/>
            <a:ext cx="5791200" cy="4249561"/>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bao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giờ</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mất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bay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bổng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thú</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vị</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ấu</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TextBox 20">
            <a:extLst>
              <a:ext uri="{FF2B5EF4-FFF2-40B4-BE49-F238E27FC236}">
                <a16:creationId xmlns:a16="http://schemas.microsoft.com/office/drawing/2014/main" id="{A82AA799-C842-AE53-9537-D9743DB9F1D0}"/>
              </a:ext>
            </a:extLst>
          </p:cNvPr>
          <p:cNvSpPr txBox="1"/>
          <p:nvPr/>
        </p:nvSpPr>
        <p:spPr>
          <a:xfrm>
            <a:off x="609600" y="5441604"/>
            <a:ext cx="6629400" cy="4261616"/>
          </a:xfrm>
          <a:prstGeom prst="rect">
            <a:avLst/>
          </a:prstGeom>
        </p:spPr>
        <p:txBody>
          <a:bodyPr wrap="square" lIns="0" tIns="0" rIns="0" bIns="0" rtlCol="0" anchor="t">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Mỗi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chấp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quan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biệt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tôn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thiết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riêng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tượng</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50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3F20DAA-4574-6259-A5D9-A994C790D672}"/>
              </a:ext>
            </a:extLst>
          </p:cNvPr>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US" dirty="0"/>
              <a:t>c</a:t>
            </a:r>
          </a:p>
        </p:txBody>
      </p:sp>
      <p:sp>
        <p:nvSpPr>
          <p:cNvPr id="3" name="TextBox 6">
            <a:extLst>
              <a:ext uri="{FF2B5EF4-FFF2-40B4-BE49-F238E27FC236}">
                <a16:creationId xmlns:a16="http://schemas.microsoft.com/office/drawing/2014/main" id="{7A846401-38A8-D812-B260-885908FE5C9B}"/>
              </a:ext>
            </a:extLst>
          </p:cNvPr>
          <p:cNvSpPr txBox="1"/>
          <p:nvPr/>
        </p:nvSpPr>
        <p:spPr>
          <a:xfrm>
            <a:off x="1905000" y="2857500"/>
            <a:ext cx="13791511" cy="2412392"/>
          </a:xfrm>
          <a:prstGeom prst="rect">
            <a:avLst/>
          </a:prstGeom>
        </p:spPr>
        <p:txBody>
          <a:bodyPr wrap="square"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III.</a:t>
            </a:r>
          </a:p>
          <a:p>
            <a:pPr marL="0" marR="0" lvl="0" indent="0" algn="ctr" defTabSz="914400" rtl="0" eaLnBrk="1" fontAlgn="auto" latinLnBrk="0" hangingPunct="1">
              <a:lnSpc>
                <a:spcPts val="9751"/>
              </a:lnSpc>
              <a:spcBef>
                <a:spcPts val="0"/>
              </a:spcBef>
              <a:spcAft>
                <a:spcPts val="0"/>
              </a:spcAft>
              <a:buClrTx/>
              <a:buSzTx/>
              <a:buFontTx/>
              <a:buNone/>
              <a:tabLst/>
              <a:defRPr/>
            </a:pPr>
            <a:r>
              <a:rPr lang="en-US" sz="7927" dirty="0" err="1">
                <a:solidFill>
                  <a:srgbClr val="5F1A1F"/>
                </a:solidFill>
                <a:latin typeface="#9Slide07 SVNAppleberry" panose="02040603050506020204" pitchFamily="18" charset="0"/>
                <a:cs typeface="Times New Roman" panose="02020603050405020304" pitchFamily="18" charset="0"/>
              </a:rPr>
              <a:t>Tổng</a:t>
            </a:r>
            <a:r>
              <a:rPr lang="en-US" sz="7927" dirty="0">
                <a:solidFill>
                  <a:srgbClr val="5F1A1F"/>
                </a:solidFill>
                <a:latin typeface="#9Slide07 SVNAppleberry" panose="02040603050506020204" pitchFamily="18" charset="0"/>
                <a:cs typeface="Times New Roman" panose="02020603050405020304" pitchFamily="18" charset="0"/>
              </a:rPr>
              <a:t> </a:t>
            </a:r>
            <a:r>
              <a:rPr lang="en-US" sz="7927" dirty="0" err="1">
                <a:solidFill>
                  <a:srgbClr val="5F1A1F"/>
                </a:solidFill>
                <a:latin typeface="#9Slide07 SVNAppleberry" panose="02040603050506020204" pitchFamily="18" charset="0"/>
                <a:cs typeface="Times New Roman" panose="02020603050405020304" pitchFamily="18" charset="0"/>
              </a:rPr>
              <a:t>kết</a:t>
            </a:r>
            <a:endPar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364F0D0F-61F0-DD66-BFB5-7ABB26D5AF1D}"/>
              </a:ext>
            </a:extLst>
          </p:cNvPr>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5"/>
            <a:stretch>
              <a:fillRect/>
            </a:stretch>
          </a:blipFill>
        </p:spPr>
        <p:txBody>
          <a:bodyPr/>
          <a:lstStyle/>
          <a:p>
            <a:endParaRPr lang="en-US"/>
          </a:p>
        </p:txBody>
      </p:sp>
      <p:sp>
        <p:nvSpPr>
          <p:cNvPr id="5" name="Freeform 3">
            <a:extLst>
              <a:ext uri="{FF2B5EF4-FFF2-40B4-BE49-F238E27FC236}">
                <a16:creationId xmlns:a16="http://schemas.microsoft.com/office/drawing/2014/main" id="{E21B06D2-32C6-6511-FFB4-3F674F1761F0}"/>
              </a:ext>
            </a:extLst>
          </p:cNvPr>
          <p:cNvSpPr/>
          <p:nvPr/>
        </p:nvSpPr>
        <p:spPr>
          <a:xfrm>
            <a:off x="14249400" y="1866900"/>
            <a:ext cx="3137535" cy="8229600"/>
          </a:xfrm>
          <a:custGeom>
            <a:avLst/>
            <a:gdLst/>
            <a:ahLst/>
            <a:cxnLst/>
            <a:rect l="l" t="t" r="r" b="b"/>
            <a:pathLst>
              <a:path w="3137535" h="8229600">
                <a:moveTo>
                  <a:pt x="0" y="0"/>
                </a:moveTo>
                <a:lnTo>
                  <a:pt x="3137535" y="0"/>
                </a:lnTo>
                <a:lnTo>
                  <a:pt x="3137535"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782583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10800" y="4610100"/>
            <a:ext cx="7772400" cy="5139869"/>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cờ</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riêng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62000" y="545074"/>
            <a:ext cx="10058400" cy="4616648"/>
          </a:xfrm>
          <a:prstGeom prst="rect">
            <a:avLst/>
          </a:prstGeom>
        </p:spPr>
        <p:txBody>
          <a:bodyPr wrap="square">
            <a:spAutoFit/>
          </a:bodyPr>
          <a:lstStyle/>
          <a:p>
            <a:pPr marL="0" marR="0" lvl="0" indent="0" algn="just" defTabSz="1371600" rtl="0" eaLnBrk="1" fontAlgn="auto" latinLnBrk="0" hangingPunct="1">
              <a:spcBef>
                <a:spcPts val="0"/>
              </a:spcBef>
              <a:spcAft>
                <a:spcPts val="12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chặt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1371600" rtl="0" eaLnBrk="1" fontAlgn="auto" latinLnBrk="0" hangingPunct="1">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minh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13716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giàu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52233BCF-366A-9104-D12D-AB297A4821A9}"/>
              </a:ext>
            </a:extLst>
          </p:cNvPr>
          <p:cNvSpPr/>
          <p:nvPr/>
        </p:nvSpPr>
        <p:spPr>
          <a:xfrm>
            <a:off x="-228600" y="4455548"/>
            <a:ext cx="11277600" cy="5945752"/>
          </a:xfrm>
          <a:custGeom>
            <a:avLst/>
            <a:gdLst/>
            <a:ahLst/>
            <a:cxnLst/>
            <a:rect l="l" t="t" r="r" b="b"/>
            <a:pathLst>
              <a:path w="15324336" h="9024508">
                <a:moveTo>
                  <a:pt x="0" y="0"/>
                </a:moveTo>
                <a:lnTo>
                  <a:pt x="15324336" y="0"/>
                </a:lnTo>
                <a:lnTo>
                  <a:pt x="15324336" y="9024508"/>
                </a:lnTo>
                <a:lnTo>
                  <a:pt x="0" y="9024508"/>
                </a:lnTo>
                <a:lnTo>
                  <a:pt x="0" y="0"/>
                </a:lnTo>
                <a:close/>
              </a:path>
            </a:pathLst>
          </a:custGeom>
          <a:blipFill>
            <a:blip r:embed="rId3"/>
            <a:stretch>
              <a:fillRect l="-1336" r="-1336"/>
            </a:stretch>
          </a:blipFill>
        </p:spPr>
        <p:txBody>
          <a:bodyPr/>
          <a:lstStyle/>
          <a:p>
            <a:endParaRPr lang="en-US" sz="4400" dirty="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270ACA08-5DB4-AFCA-F2C4-77C01B1665DE}"/>
              </a:ext>
            </a:extLst>
          </p:cNvPr>
          <p:cNvSpPr/>
          <p:nvPr/>
        </p:nvSpPr>
        <p:spPr>
          <a:xfrm rot="7339490">
            <a:off x="15412560" y="-1294242"/>
            <a:ext cx="4622862" cy="4937636"/>
          </a:xfrm>
          <a:custGeom>
            <a:avLst/>
            <a:gdLst/>
            <a:ahLst/>
            <a:cxnLst/>
            <a:rect l="l" t="t" r="r" b="b"/>
            <a:pathLst>
              <a:path w="4622862" h="4937636">
                <a:moveTo>
                  <a:pt x="0" y="0"/>
                </a:moveTo>
                <a:lnTo>
                  <a:pt x="4622862" y="0"/>
                </a:lnTo>
                <a:lnTo>
                  <a:pt x="4622862" y="4937636"/>
                </a:lnTo>
                <a:lnTo>
                  <a:pt x="0" y="493763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7844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6CDEB-791A-B815-595C-8936DC9E14A9}"/>
              </a:ext>
            </a:extLst>
          </p:cNvPr>
          <p:cNvPicPr>
            <a:picLocks noChangeAspect="1"/>
          </p:cNvPicPr>
          <p:nvPr/>
        </p:nvPicPr>
        <p:blipFill>
          <a:blip r:embed="rId3"/>
          <a:stretch>
            <a:fillRect/>
          </a:stretch>
        </p:blipFill>
        <p:spPr>
          <a:xfrm>
            <a:off x="76200" y="300753"/>
            <a:ext cx="6934200" cy="9986247"/>
          </a:xfrm>
          <a:prstGeom prst="rect">
            <a:avLst/>
          </a:prstGeom>
        </p:spPr>
      </p:pic>
      <p:sp>
        <p:nvSpPr>
          <p:cNvPr id="4" name="Rectangle 3">
            <a:extLst>
              <a:ext uri="{FF2B5EF4-FFF2-40B4-BE49-F238E27FC236}">
                <a16:creationId xmlns:a16="http://schemas.microsoft.com/office/drawing/2014/main" id="{82E1AF51-9758-9BDF-5407-B57D52E39C79}"/>
              </a:ext>
            </a:extLst>
          </p:cNvPr>
          <p:cNvSpPr/>
          <p:nvPr/>
        </p:nvSpPr>
        <p:spPr>
          <a:xfrm>
            <a:off x="7391400" y="333029"/>
            <a:ext cx="10439400" cy="9710351"/>
          </a:xfrm>
          <a:custGeom>
            <a:avLst/>
            <a:gdLst>
              <a:gd name="connsiteX0" fmla="*/ 0 w 10439400"/>
              <a:gd name="connsiteY0" fmla="*/ 0 h 9710351"/>
              <a:gd name="connsiteX1" fmla="*/ 382778 w 10439400"/>
              <a:gd name="connsiteY1" fmla="*/ 0 h 9710351"/>
              <a:gd name="connsiteX2" fmla="*/ 1287526 w 10439400"/>
              <a:gd name="connsiteY2" fmla="*/ 0 h 9710351"/>
              <a:gd name="connsiteX3" fmla="*/ 2087880 w 10439400"/>
              <a:gd name="connsiteY3" fmla="*/ 0 h 9710351"/>
              <a:gd name="connsiteX4" fmla="*/ 2470658 w 10439400"/>
              <a:gd name="connsiteY4" fmla="*/ 0 h 9710351"/>
              <a:gd name="connsiteX5" fmla="*/ 3062224 w 10439400"/>
              <a:gd name="connsiteY5" fmla="*/ 0 h 9710351"/>
              <a:gd name="connsiteX6" fmla="*/ 3653790 w 10439400"/>
              <a:gd name="connsiteY6" fmla="*/ 0 h 9710351"/>
              <a:gd name="connsiteX7" fmla="*/ 4140962 w 10439400"/>
              <a:gd name="connsiteY7" fmla="*/ 0 h 9710351"/>
              <a:gd name="connsiteX8" fmla="*/ 4523740 w 10439400"/>
              <a:gd name="connsiteY8" fmla="*/ 0 h 9710351"/>
              <a:gd name="connsiteX9" fmla="*/ 5428488 w 10439400"/>
              <a:gd name="connsiteY9" fmla="*/ 0 h 9710351"/>
              <a:gd name="connsiteX10" fmla="*/ 6020054 w 10439400"/>
              <a:gd name="connsiteY10" fmla="*/ 0 h 9710351"/>
              <a:gd name="connsiteX11" fmla="*/ 6507226 w 10439400"/>
              <a:gd name="connsiteY11" fmla="*/ 0 h 9710351"/>
              <a:gd name="connsiteX12" fmla="*/ 6994398 w 10439400"/>
              <a:gd name="connsiteY12" fmla="*/ 0 h 9710351"/>
              <a:gd name="connsiteX13" fmla="*/ 7690358 w 10439400"/>
              <a:gd name="connsiteY13" fmla="*/ 0 h 9710351"/>
              <a:gd name="connsiteX14" fmla="*/ 8073136 w 10439400"/>
              <a:gd name="connsiteY14" fmla="*/ 0 h 9710351"/>
              <a:gd name="connsiteX15" fmla="*/ 8455914 w 10439400"/>
              <a:gd name="connsiteY15" fmla="*/ 0 h 9710351"/>
              <a:gd name="connsiteX16" fmla="*/ 9256268 w 10439400"/>
              <a:gd name="connsiteY16" fmla="*/ 0 h 9710351"/>
              <a:gd name="connsiteX17" fmla="*/ 9847834 w 10439400"/>
              <a:gd name="connsiteY17" fmla="*/ 0 h 9710351"/>
              <a:gd name="connsiteX18" fmla="*/ 10439400 w 10439400"/>
              <a:gd name="connsiteY18" fmla="*/ 0 h 9710351"/>
              <a:gd name="connsiteX19" fmla="*/ 10439400 w 10439400"/>
              <a:gd name="connsiteY19" fmla="*/ 499389 h 9710351"/>
              <a:gd name="connsiteX20" fmla="*/ 10439400 w 10439400"/>
              <a:gd name="connsiteY20" fmla="*/ 901675 h 9710351"/>
              <a:gd name="connsiteX21" fmla="*/ 10439400 w 10439400"/>
              <a:gd name="connsiteY21" fmla="*/ 1595272 h 9710351"/>
              <a:gd name="connsiteX22" fmla="*/ 10439400 w 10439400"/>
              <a:gd name="connsiteY22" fmla="*/ 2288868 h 9710351"/>
              <a:gd name="connsiteX23" fmla="*/ 10439400 w 10439400"/>
              <a:gd name="connsiteY23" fmla="*/ 2982465 h 9710351"/>
              <a:gd name="connsiteX24" fmla="*/ 10439400 w 10439400"/>
              <a:gd name="connsiteY24" fmla="*/ 3481854 h 9710351"/>
              <a:gd name="connsiteX25" fmla="*/ 10439400 w 10439400"/>
              <a:gd name="connsiteY25" fmla="*/ 3981244 h 9710351"/>
              <a:gd name="connsiteX26" fmla="*/ 10439400 w 10439400"/>
              <a:gd name="connsiteY26" fmla="*/ 4771944 h 9710351"/>
              <a:gd name="connsiteX27" fmla="*/ 10439400 w 10439400"/>
              <a:gd name="connsiteY27" fmla="*/ 5368437 h 9710351"/>
              <a:gd name="connsiteX28" fmla="*/ 10439400 w 10439400"/>
              <a:gd name="connsiteY28" fmla="*/ 5867826 h 9710351"/>
              <a:gd name="connsiteX29" fmla="*/ 10439400 w 10439400"/>
              <a:gd name="connsiteY29" fmla="*/ 6270112 h 9710351"/>
              <a:gd name="connsiteX30" fmla="*/ 10439400 w 10439400"/>
              <a:gd name="connsiteY30" fmla="*/ 7060812 h 9710351"/>
              <a:gd name="connsiteX31" fmla="*/ 10439400 w 10439400"/>
              <a:gd name="connsiteY31" fmla="*/ 7560202 h 9710351"/>
              <a:gd name="connsiteX32" fmla="*/ 10439400 w 10439400"/>
              <a:gd name="connsiteY32" fmla="*/ 8350902 h 9710351"/>
              <a:gd name="connsiteX33" fmla="*/ 10439400 w 10439400"/>
              <a:gd name="connsiteY33" fmla="*/ 8850291 h 9710351"/>
              <a:gd name="connsiteX34" fmla="*/ 10439400 w 10439400"/>
              <a:gd name="connsiteY34" fmla="*/ 9710351 h 9710351"/>
              <a:gd name="connsiteX35" fmla="*/ 9534652 w 10439400"/>
              <a:gd name="connsiteY35" fmla="*/ 9710351 h 9710351"/>
              <a:gd name="connsiteX36" fmla="*/ 8629904 w 10439400"/>
              <a:gd name="connsiteY36" fmla="*/ 9710351 h 9710351"/>
              <a:gd name="connsiteX37" fmla="*/ 8142732 w 10439400"/>
              <a:gd name="connsiteY37" fmla="*/ 9710351 h 9710351"/>
              <a:gd name="connsiteX38" fmla="*/ 7237984 w 10439400"/>
              <a:gd name="connsiteY38" fmla="*/ 9710351 h 9710351"/>
              <a:gd name="connsiteX39" fmla="*/ 6542024 w 10439400"/>
              <a:gd name="connsiteY39" fmla="*/ 9710351 h 9710351"/>
              <a:gd name="connsiteX40" fmla="*/ 5950458 w 10439400"/>
              <a:gd name="connsiteY40" fmla="*/ 9710351 h 9710351"/>
              <a:gd name="connsiteX41" fmla="*/ 5045710 w 10439400"/>
              <a:gd name="connsiteY41" fmla="*/ 9710351 h 9710351"/>
              <a:gd name="connsiteX42" fmla="*/ 4662932 w 10439400"/>
              <a:gd name="connsiteY42" fmla="*/ 9710351 h 9710351"/>
              <a:gd name="connsiteX43" fmla="*/ 4071366 w 10439400"/>
              <a:gd name="connsiteY43" fmla="*/ 9710351 h 9710351"/>
              <a:gd name="connsiteX44" fmla="*/ 3479800 w 10439400"/>
              <a:gd name="connsiteY44" fmla="*/ 9710351 h 9710351"/>
              <a:gd name="connsiteX45" fmla="*/ 2679446 w 10439400"/>
              <a:gd name="connsiteY45" fmla="*/ 9710351 h 9710351"/>
              <a:gd name="connsiteX46" fmla="*/ 2087880 w 10439400"/>
              <a:gd name="connsiteY46" fmla="*/ 9710351 h 9710351"/>
              <a:gd name="connsiteX47" fmla="*/ 1287526 w 10439400"/>
              <a:gd name="connsiteY47" fmla="*/ 9710351 h 9710351"/>
              <a:gd name="connsiteX48" fmla="*/ 0 w 10439400"/>
              <a:gd name="connsiteY48" fmla="*/ 9710351 h 9710351"/>
              <a:gd name="connsiteX49" fmla="*/ 0 w 10439400"/>
              <a:gd name="connsiteY49" fmla="*/ 8919651 h 9710351"/>
              <a:gd name="connsiteX50" fmla="*/ 0 w 10439400"/>
              <a:gd name="connsiteY50" fmla="*/ 8420262 h 9710351"/>
              <a:gd name="connsiteX51" fmla="*/ 0 w 10439400"/>
              <a:gd name="connsiteY51" fmla="*/ 7726665 h 9710351"/>
              <a:gd name="connsiteX52" fmla="*/ 0 w 10439400"/>
              <a:gd name="connsiteY52" fmla="*/ 7033069 h 9710351"/>
              <a:gd name="connsiteX53" fmla="*/ 0 w 10439400"/>
              <a:gd name="connsiteY53" fmla="*/ 6630783 h 9710351"/>
              <a:gd name="connsiteX54" fmla="*/ 0 w 10439400"/>
              <a:gd name="connsiteY54" fmla="*/ 6131393 h 9710351"/>
              <a:gd name="connsiteX55" fmla="*/ 0 w 10439400"/>
              <a:gd name="connsiteY55" fmla="*/ 5243590 h 9710351"/>
              <a:gd name="connsiteX56" fmla="*/ 0 w 10439400"/>
              <a:gd name="connsiteY56" fmla="*/ 4647097 h 9710351"/>
              <a:gd name="connsiteX57" fmla="*/ 0 w 10439400"/>
              <a:gd name="connsiteY57" fmla="*/ 4244811 h 9710351"/>
              <a:gd name="connsiteX58" fmla="*/ 0 w 10439400"/>
              <a:gd name="connsiteY58" fmla="*/ 3745421 h 9710351"/>
              <a:gd name="connsiteX59" fmla="*/ 0 w 10439400"/>
              <a:gd name="connsiteY59" fmla="*/ 2857618 h 9710351"/>
              <a:gd name="connsiteX60" fmla="*/ 0 w 10439400"/>
              <a:gd name="connsiteY60" fmla="*/ 1969814 h 9710351"/>
              <a:gd name="connsiteX61" fmla="*/ 0 w 10439400"/>
              <a:gd name="connsiteY61" fmla="*/ 1276218 h 9710351"/>
              <a:gd name="connsiteX62" fmla="*/ 0 w 10439400"/>
              <a:gd name="connsiteY62" fmla="*/ 679725 h 9710351"/>
              <a:gd name="connsiteX63" fmla="*/ 0 w 10439400"/>
              <a:gd name="connsiteY63" fmla="*/ 0 h 971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39400" h="9710351" extrusionOk="0">
                <a:moveTo>
                  <a:pt x="0" y="0"/>
                </a:moveTo>
                <a:cubicBezTo>
                  <a:pt x="125762" y="18591"/>
                  <a:pt x="253060" y="17613"/>
                  <a:pt x="382778" y="0"/>
                </a:cubicBezTo>
                <a:cubicBezTo>
                  <a:pt x="512496" y="-17613"/>
                  <a:pt x="1019124" y="-38116"/>
                  <a:pt x="1287526" y="0"/>
                </a:cubicBezTo>
                <a:cubicBezTo>
                  <a:pt x="1555928" y="38116"/>
                  <a:pt x="1808343" y="27297"/>
                  <a:pt x="2087880" y="0"/>
                </a:cubicBezTo>
                <a:cubicBezTo>
                  <a:pt x="2367417" y="-27297"/>
                  <a:pt x="2308417" y="4793"/>
                  <a:pt x="2470658" y="0"/>
                </a:cubicBezTo>
                <a:cubicBezTo>
                  <a:pt x="2632899" y="-4793"/>
                  <a:pt x="2924539" y="16717"/>
                  <a:pt x="3062224" y="0"/>
                </a:cubicBezTo>
                <a:cubicBezTo>
                  <a:pt x="3199909" y="-16717"/>
                  <a:pt x="3406953" y="14066"/>
                  <a:pt x="3653790" y="0"/>
                </a:cubicBezTo>
                <a:cubicBezTo>
                  <a:pt x="3900627" y="-14066"/>
                  <a:pt x="3947172" y="-10563"/>
                  <a:pt x="4140962" y="0"/>
                </a:cubicBezTo>
                <a:cubicBezTo>
                  <a:pt x="4334752" y="10563"/>
                  <a:pt x="4365983" y="14020"/>
                  <a:pt x="4523740" y="0"/>
                </a:cubicBezTo>
                <a:cubicBezTo>
                  <a:pt x="4681497" y="-14020"/>
                  <a:pt x="5182148" y="33401"/>
                  <a:pt x="5428488" y="0"/>
                </a:cubicBezTo>
                <a:cubicBezTo>
                  <a:pt x="5674828" y="-33401"/>
                  <a:pt x="5800645" y="20043"/>
                  <a:pt x="6020054" y="0"/>
                </a:cubicBezTo>
                <a:cubicBezTo>
                  <a:pt x="6239463" y="-20043"/>
                  <a:pt x="6356372" y="-21615"/>
                  <a:pt x="6507226" y="0"/>
                </a:cubicBezTo>
                <a:cubicBezTo>
                  <a:pt x="6658080" y="21615"/>
                  <a:pt x="6875729" y="-23990"/>
                  <a:pt x="6994398" y="0"/>
                </a:cubicBezTo>
                <a:cubicBezTo>
                  <a:pt x="7113067" y="23990"/>
                  <a:pt x="7370118" y="-12425"/>
                  <a:pt x="7690358" y="0"/>
                </a:cubicBezTo>
                <a:cubicBezTo>
                  <a:pt x="8010598" y="12425"/>
                  <a:pt x="7890903" y="1068"/>
                  <a:pt x="8073136" y="0"/>
                </a:cubicBezTo>
                <a:cubicBezTo>
                  <a:pt x="8255369" y="-1068"/>
                  <a:pt x="8290240" y="1413"/>
                  <a:pt x="8455914" y="0"/>
                </a:cubicBezTo>
                <a:cubicBezTo>
                  <a:pt x="8621588" y="-1413"/>
                  <a:pt x="8895422" y="7479"/>
                  <a:pt x="9256268" y="0"/>
                </a:cubicBezTo>
                <a:cubicBezTo>
                  <a:pt x="9617114" y="-7479"/>
                  <a:pt x="9641505" y="21719"/>
                  <a:pt x="9847834" y="0"/>
                </a:cubicBezTo>
                <a:cubicBezTo>
                  <a:pt x="10054163" y="-21719"/>
                  <a:pt x="10271811" y="3887"/>
                  <a:pt x="10439400" y="0"/>
                </a:cubicBezTo>
                <a:cubicBezTo>
                  <a:pt x="10421676" y="133396"/>
                  <a:pt x="10452647" y="390263"/>
                  <a:pt x="10439400" y="499389"/>
                </a:cubicBezTo>
                <a:cubicBezTo>
                  <a:pt x="10426153" y="608515"/>
                  <a:pt x="10424333" y="784122"/>
                  <a:pt x="10439400" y="901675"/>
                </a:cubicBezTo>
                <a:cubicBezTo>
                  <a:pt x="10454467" y="1019228"/>
                  <a:pt x="10457026" y="1453684"/>
                  <a:pt x="10439400" y="1595272"/>
                </a:cubicBezTo>
                <a:cubicBezTo>
                  <a:pt x="10421774" y="1736860"/>
                  <a:pt x="10460142" y="2051328"/>
                  <a:pt x="10439400" y="2288868"/>
                </a:cubicBezTo>
                <a:cubicBezTo>
                  <a:pt x="10418658" y="2526408"/>
                  <a:pt x="10462644" y="2714507"/>
                  <a:pt x="10439400" y="2982465"/>
                </a:cubicBezTo>
                <a:cubicBezTo>
                  <a:pt x="10416156" y="3250423"/>
                  <a:pt x="10428854" y="3255493"/>
                  <a:pt x="10439400" y="3481854"/>
                </a:cubicBezTo>
                <a:cubicBezTo>
                  <a:pt x="10449946" y="3708215"/>
                  <a:pt x="10453833" y="3810001"/>
                  <a:pt x="10439400" y="3981244"/>
                </a:cubicBezTo>
                <a:cubicBezTo>
                  <a:pt x="10424968" y="4152487"/>
                  <a:pt x="10457312" y="4447923"/>
                  <a:pt x="10439400" y="4771944"/>
                </a:cubicBezTo>
                <a:cubicBezTo>
                  <a:pt x="10421488" y="5095965"/>
                  <a:pt x="10450863" y="5214873"/>
                  <a:pt x="10439400" y="5368437"/>
                </a:cubicBezTo>
                <a:cubicBezTo>
                  <a:pt x="10427937" y="5522001"/>
                  <a:pt x="10442789" y="5675953"/>
                  <a:pt x="10439400" y="5867826"/>
                </a:cubicBezTo>
                <a:cubicBezTo>
                  <a:pt x="10436011" y="6059699"/>
                  <a:pt x="10457636" y="6162033"/>
                  <a:pt x="10439400" y="6270112"/>
                </a:cubicBezTo>
                <a:cubicBezTo>
                  <a:pt x="10421164" y="6378191"/>
                  <a:pt x="10420890" y="6776355"/>
                  <a:pt x="10439400" y="7060812"/>
                </a:cubicBezTo>
                <a:cubicBezTo>
                  <a:pt x="10457910" y="7345269"/>
                  <a:pt x="10418429" y="7438115"/>
                  <a:pt x="10439400" y="7560202"/>
                </a:cubicBezTo>
                <a:cubicBezTo>
                  <a:pt x="10460372" y="7682289"/>
                  <a:pt x="10468487" y="8174959"/>
                  <a:pt x="10439400" y="8350902"/>
                </a:cubicBezTo>
                <a:cubicBezTo>
                  <a:pt x="10410313" y="8526845"/>
                  <a:pt x="10446755" y="8663284"/>
                  <a:pt x="10439400" y="8850291"/>
                </a:cubicBezTo>
                <a:cubicBezTo>
                  <a:pt x="10432045" y="9037298"/>
                  <a:pt x="10434171" y="9343201"/>
                  <a:pt x="10439400" y="9710351"/>
                </a:cubicBezTo>
                <a:cubicBezTo>
                  <a:pt x="10050443" y="9668845"/>
                  <a:pt x="9869322" y="9720619"/>
                  <a:pt x="9534652" y="9710351"/>
                </a:cubicBezTo>
                <a:cubicBezTo>
                  <a:pt x="9199982" y="9700083"/>
                  <a:pt x="9078812" y="9723915"/>
                  <a:pt x="8629904" y="9710351"/>
                </a:cubicBezTo>
                <a:cubicBezTo>
                  <a:pt x="8180996" y="9696787"/>
                  <a:pt x="8246480" y="9715731"/>
                  <a:pt x="8142732" y="9710351"/>
                </a:cubicBezTo>
                <a:cubicBezTo>
                  <a:pt x="8038984" y="9704971"/>
                  <a:pt x="7503599" y="9704827"/>
                  <a:pt x="7237984" y="9710351"/>
                </a:cubicBezTo>
                <a:cubicBezTo>
                  <a:pt x="6972369" y="9715875"/>
                  <a:pt x="6740263" y="9688503"/>
                  <a:pt x="6542024" y="9710351"/>
                </a:cubicBezTo>
                <a:cubicBezTo>
                  <a:pt x="6343785" y="9732199"/>
                  <a:pt x="6134887" y="9685872"/>
                  <a:pt x="5950458" y="9710351"/>
                </a:cubicBezTo>
                <a:cubicBezTo>
                  <a:pt x="5766029" y="9734830"/>
                  <a:pt x="5313581" y="9689426"/>
                  <a:pt x="5045710" y="9710351"/>
                </a:cubicBezTo>
                <a:cubicBezTo>
                  <a:pt x="4777839" y="9731276"/>
                  <a:pt x="4827131" y="9728546"/>
                  <a:pt x="4662932" y="9710351"/>
                </a:cubicBezTo>
                <a:cubicBezTo>
                  <a:pt x="4498733" y="9692156"/>
                  <a:pt x="4315389" y="9726045"/>
                  <a:pt x="4071366" y="9710351"/>
                </a:cubicBezTo>
                <a:cubicBezTo>
                  <a:pt x="3827343" y="9694657"/>
                  <a:pt x="3615743" y="9715165"/>
                  <a:pt x="3479800" y="9710351"/>
                </a:cubicBezTo>
                <a:cubicBezTo>
                  <a:pt x="3343857" y="9705537"/>
                  <a:pt x="2851625" y="9707951"/>
                  <a:pt x="2679446" y="9710351"/>
                </a:cubicBezTo>
                <a:cubicBezTo>
                  <a:pt x="2507267" y="9712751"/>
                  <a:pt x="2319749" y="9724488"/>
                  <a:pt x="2087880" y="9710351"/>
                </a:cubicBezTo>
                <a:cubicBezTo>
                  <a:pt x="1856011" y="9696214"/>
                  <a:pt x="1590833" y="9712287"/>
                  <a:pt x="1287526" y="9710351"/>
                </a:cubicBezTo>
                <a:cubicBezTo>
                  <a:pt x="984219" y="9708415"/>
                  <a:pt x="384457" y="9686053"/>
                  <a:pt x="0" y="9710351"/>
                </a:cubicBezTo>
                <a:cubicBezTo>
                  <a:pt x="13205" y="9507927"/>
                  <a:pt x="-19199" y="9106474"/>
                  <a:pt x="0" y="8919651"/>
                </a:cubicBezTo>
                <a:cubicBezTo>
                  <a:pt x="19199" y="8732828"/>
                  <a:pt x="-15523" y="8620024"/>
                  <a:pt x="0" y="8420262"/>
                </a:cubicBezTo>
                <a:cubicBezTo>
                  <a:pt x="15523" y="8220500"/>
                  <a:pt x="27747" y="7965376"/>
                  <a:pt x="0" y="7726665"/>
                </a:cubicBezTo>
                <a:cubicBezTo>
                  <a:pt x="-27747" y="7487954"/>
                  <a:pt x="25812" y="7179844"/>
                  <a:pt x="0" y="7033069"/>
                </a:cubicBezTo>
                <a:cubicBezTo>
                  <a:pt x="-25812" y="6886294"/>
                  <a:pt x="-14946" y="6727748"/>
                  <a:pt x="0" y="6630783"/>
                </a:cubicBezTo>
                <a:cubicBezTo>
                  <a:pt x="14946" y="6533818"/>
                  <a:pt x="2668" y="6321140"/>
                  <a:pt x="0" y="6131393"/>
                </a:cubicBezTo>
                <a:cubicBezTo>
                  <a:pt x="-2668" y="5941646"/>
                  <a:pt x="14803" y="5475552"/>
                  <a:pt x="0" y="5243590"/>
                </a:cubicBezTo>
                <a:cubicBezTo>
                  <a:pt x="-14803" y="5011628"/>
                  <a:pt x="-26384" y="4903997"/>
                  <a:pt x="0" y="4647097"/>
                </a:cubicBezTo>
                <a:cubicBezTo>
                  <a:pt x="26384" y="4390197"/>
                  <a:pt x="6804" y="4430125"/>
                  <a:pt x="0" y="4244811"/>
                </a:cubicBezTo>
                <a:cubicBezTo>
                  <a:pt x="-6804" y="4059497"/>
                  <a:pt x="23357" y="3854141"/>
                  <a:pt x="0" y="3745421"/>
                </a:cubicBezTo>
                <a:cubicBezTo>
                  <a:pt x="-23357" y="3636701"/>
                  <a:pt x="-4226" y="3095376"/>
                  <a:pt x="0" y="2857618"/>
                </a:cubicBezTo>
                <a:cubicBezTo>
                  <a:pt x="4226" y="2619860"/>
                  <a:pt x="-6344" y="2166837"/>
                  <a:pt x="0" y="1969814"/>
                </a:cubicBezTo>
                <a:cubicBezTo>
                  <a:pt x="6344" y="1772791"/>
                  <a:pt x="3141" y="1490564"/>
                  <a:pt x="0" y="1276218"/>
                </a:cubicBezTo>
                <a:cubicBezTo>
                  <a:pt x="-3141" y="1061872"/>
                  <a:pt x="3077" y="870762"/>
                  <a:pt x="0" y="679725"/>
                </a:cubicBezTo>
                <a:cubicBezTo>
                  <a:pt x="-3077" y="488688"/>
                  <a:pt x="29821" y="324198"/>
                  <a:pt x="0" y="0"/>
                </a:cubicBezTo>
                <a:close/>
              </a:path>
            </a:pathLst>
          </a:custGeom>
          <a:noFill/>
          <a:ln>
            <a:solidFill>
              <a:schemeClr val="tx1"/>
            </a:solidFill>
            <a:extLst>
              <a:ext uri="{C807C97D-BFC1-408E-A445-0C87EB9F89A2}">
                <ask:lineSketchStyleProps xmlns:ask="http://schemas.microsoft.com/office/drawing/2018/sketchyshapes" sd="906539686">
                  <a:prstGeom prst="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Gợi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a:t>
            </a:r>
          </a:p>
          <a:p>
            <a:pPr marL="0" marR="0" lvl="0" indent="0" algn="just" defTabSz="914400" rtl="0" eaLnBrk="1" fontAlgn="auto" latinLnBrk="0" hangingPunct="1">
              <a:lnSpc>
                <a:spcPts val="504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Đồng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xét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04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777240" marR="0" lvl="1" indent="-388620" algn="just" defTabSz="914400" rtl="0" eaLnBrk="1" fontAlgn="auto" latinLnBrk="0" hangingPunct="1">
              <a:lnSpc>
                <a:spcPts val="504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đặt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riêng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777240" marR="0" lvl="1" indent="-388620" algn="just" defTabSz="914400" rtl="0" eaLnBrk="1" fontAlgn="auto" latinLnBrk="0" hangingPunct="1">
              <a:lnSpc>
                <a:spcPts val="504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lưu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cùng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góc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777240" marR="0" lvl="1" indent="-388620" algn="just" defTabSz="914400" rtl="0" eaLnBrk="1" fontAlgn="auto" latinLnBrk="0" hangingPunct="1">
              <a:lnSpc>
                <a:spcPts val="5040"/>
              </a:lnSpc>
              <a:spcBef>
                <a:spcPts val="0"/>
              </a:spcBef>
              <a:spcAft>
                <a:spcPts val="0"/>
              </a:spcAft>
              <a:buClrTx/>
              <a:buSzTx/>
              <a:buFont typeface="Arial"/>
              <a:buChar char="•"/>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ngây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giàu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bay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bổng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biệt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so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hợp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049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735866"/>
            <a:ext cx="16611600" cy="8217634"/>
          </a:xfrm>
          <a:custGeom>
            <a:avLst/>
            <a:gdLst>
              <a:gd name="connsiteX0" fmla="*/ 0 w 16611600"/>
              <a:gd name="connsiteY0" fmla="*/ 0 h 8217634"/>
              <a:gd name="connsiteX1" fmla="*/ 858266 w 16611600"/>
              <a:gd name="connsiteY1" fmla="*/ 0 h 8217634"/>
              <a:gd name="connsiteX2" fmla="*/ 1384300 w 16611600"/>
              <a:gd name="connsiteY2" fmla="*/ 0 h 8217634"/>
              <a:gd name="connsiteX3" fmla="*/ 2408682 w 16611600"/>
              <a:gd name="connsiteY3" fmla="*/ 0 h 8217634"/>
              <a:gd name="connsiteX4" fmla="*/ 3100832 w 16611600"/>
              <a:gd name="connsiteY4" fmla="*/ 0 h 8217634"/>
              <a:gd name="connsiteX5" fmla="*/ 3294634 w 16611600"/>
              <a:gd name="connsiteY5" fmla="*/ 0 h 8217634"/>
              <a:gd name="connsiteX6" fmla="*/ 4319016 w 16611600"/>
              <a:gd name="connsiteY6" fmla="*/ 0 h 8217634"/>
              <a:gd name="connsiteX7" fmla="*/ 4512818 w 16611600"/>
              <a:gd name="connsiteY7" fmla="*/ 0 h 8217634"/>
              <a:gd name="connsiteX8" fmla="*/ 5537200 w 16611600"/>
              <a:gd name="connsiteY8" fmla="*/ 0 h 8217634"/>
              <a:gd name="connsiteX9" fmla="*/ 6561582 w 16611600"/>
              <a:gd name="connsiteY9" fmla="*/ 0 h 8217634"/>
              <a:gd name="connsiteX10" fmla="*/ 7253732 w 16611600"/>
              <a:gd name="connsiteY10" fmla="*/ 0 h 8217634"/>
              <a:gd name="connsiteX11" fmla="*/ 7945882 w 16611600"/>
              <a:gd name="connsiteY11" fmla="*/ 0 h 8217634"/>
              <a:gd name="connsiteX12" fmla="*/ 8305800 w 16611600"/>
              <a:gd name="connsiteY12" fmla="*/ 0 h 8217634"/>
              <a:gd name="connsiteX13" fmla="*/ 9164066 w 16611600"/>
              <a:gd name="connsiteY13" fmla="*/ 0 h 8217634"/>
              <a:gd name="connsiteX14" fmla="*/ 9357868 w 16611600"/>
              <a:gd name="connsiteY14" fmla="*/ 0 h 8217634"/>
              <a:gd name="connsiteX15" fmla="*/ 10050018 w 16611600"/>
              <a:gd name="connsiteY15" fmla="*/ 0 h 8217634"/>
              <a:gd name="connsiteX16" fmla="*/ 11074400 w 16611600"/>
              <a:gd name="connsiteY16" fmla="*/ 0 h 8217634"/>
              <a:gd name="connsiteX17" fmla="*/ 12098782 w 16611600"/>
              <a:gd name="connsiteY17" fmla="*/ 0 h 8217634"/>
              <a:gd name="connsiteX18" fmla="*/ 12790932 w 16611600"/>
              <a:gd name="connsiteY18" fmla="*/ 0 h 8217634"/>
              <a:gd name="connsiteX19" fmla="*/ 13649198 w 16611600"/>
              <a:gd name="connsiteY19" fmla="*/ 0 h 8217634"/>
              <a:gd name="connsiteX20" fmla="*/ 14673580 w 16611600"/>
              <a:gd name="connsiteY20" fmla="*/ 0 h 8217634"/>
              <a:gd name="connsiteX21" fmla="*/ 15199614 w 16611600"/>
              <a:gd name="connsiteY21" fmla="*/ 0 h 8217634"/>
              <a:gd name="connsiteX22" fmla="*/ 15393416 w 16611600"/>
              <a:gd name="connsiteY22" fmla="*/ 0 h 8217634"/>
              <a:gd name="connsiteX23" fmla="*/ 16611600 w 16611600"/>
              <a:gd name="connsiteY23" fmla="*/ 0 h 8217634"/>
              <a:gd name="connsiteX24" fmla="*/ 16611600 w 16611600"/>
              <a:gd name="connsiteY24" fmla="*/ 520450 h 8217634"/>
              <a:gd name="connsiteX25" fmla="*/ 16611600 w 16611600"/>
              <a:gd name="connsiteY25" fmla="*/ 1123077 h 8217634"/>
              <a:gd name="connsiteX26" fmla="*/ 16611600 w 16611600"/>
              <a:gd name="connsiteY26" fmla="*/ 1890056 h 8217634"/>
              <a:gd name="connsiteX27" fmla="*/ 16611600 w 16611600"/>
              <a:gd name="connsiteY27" fmla="*/ 2657035 h 8217634"/>
              <a:gd name="connsiteX28" fmla="*/ 16611600 w 16611600"/>
              <a:gd name="connsiteY28" fmla="*/ 3424014 h 8217634"/>
              <a:gd name="connsiteX29" fmla="*/ 16611600 w 16611600"/>
              <a:gd name="connsiteY29" fmla="*/ 4190993 h 8217634"/>
              <a:gd name="connsiteX30" fmla="*/ 16611600 w 16611600"/>
              <a:gd name="connsiteY30" fmla="*/ 4875796 h 8217634"/>
              <a:gd name="connsiteX31" fmla="*/ 16611600 w 16611600"/>
              <a:gd name="connsiteY31" fmla="*/ 5560599 h 8217634"/>
              <a:gd name="connsiteX32" fmla="*/ 16611600 w 16611600"/>
              <a:gd name="connsiteY32" fmla="*/ 6409755 h 8217634"/>
              <a:gd name="connsiteX33" fmla="*/ 16611600 w 16611600"/>
              <a:gd name="connsiteY33" fmla="*/ 7094557 h 8217634"/>
              <a:gd name="connsiteX34" fmla="*/ 16611600 w 16611600"/>
              <a:gd name="connsiteY34" fmla="*/ 8217634 h 8217634"/>
              <a:gd name="connsiteX35" fmla="*/ 15587218 w 16611600"/>
              <a:gd name="connsiteY35" fmla="*/ 8217634 h 8217634"/>
              <a:gd name="connsiteX36" fmla="*/ 14895068 w 16611600"/>
              <a:gd name="connsiteY36" fmla="*/ 8217634 h 8217634"/>
              <a:gd name="connsiteX37" fmla="*/ 14535150 w 16611600"/>
              <a:gd name="connsiteY37" fmla="*/ 8217634 h 8217634"/>
              <a:gd name="connsiteX38" fmla="*/ 14341348 w 16611600"/>
              <a:gd name="connsiteY38" fmla="*/ 8217634 h 8217634"/>
              <a:gd name="connsiteX39" fmla="*/ 13483082 w 16611600"/>
              <a:gd name="connsiteY39" fmla="*/ 8217634 h 8217634"/>
              <a:gd name="connsiteX40" fmla="*/ 12790932 w 16611600"/>
              <a:gd name="connsiteY40" fmla="*/ 8217634 h 8217634"/>
              <a:gd name="connsiteX41" fmla="*/ 12264898 w 16611600"/>
              <a:gd name="connsiteY41" fmla="*/ 8217634 h 8217634"/>
              <a:gd name="connsiteX42" fmla="*/ 12071096 w 16611600"/>
              <a:gd name="connsiteY42" fmla="*/ 8217634 h 8217634"/>
              <a:gd name="connsiteX43" fmla="*/ 11378946 w 16611600"/>
              <a:gd name="connsiteY43" fmla="*/ 8217634 h 8217634"/>
              <a:gd name="connsiteX44" fmla="*/ 11019028 w 16611600"/>
              <a:gd name="connsiteY44" fmla="*/ 8217634 h 8217634"/>
              <a:gd name="connsiteX45" fmla="*/ 10492994 w 16611600"/>
              <a:gd name="connsiteY45" fmla="*/ 8217634 h 8217634"/>
              <a:gd name="connsiteX46" fmla="*/ 9468612 w 16611600"/>
              <a:gd name="connsiteY46" fmla="*/ 8217634 h 8217634"/>
              <a:gd name="connsiteX47" fmla="*/ 9274810 w 16611600"/>
              <a:gd name="connsiteY47" fmla="*/ 8217634 h 8217634"/>
              <a:gd name="connsiteX48" fmla="*/ 9081008 w 16611600"/>
              <a:gd name="connsiteY48" fmla="*/ 8217634 h 8217634"/>
              <a:gd name="connsiteX49" fmla="*/ 8887206 w 16611600"/>
              <a:gd name="connsiteY49" fmla="*/ 8217634 h 8217634"/>
              <a:gd name="connsiteX50" fmla="*/ 8195056 w 16611600"/>
              <a:gd name="connsiteY50" fmla="*/ 8217634 h 8217634"/>
              <a:gd name="connsiteX51" fmla="*/ 7502906 w 16611600"/>
              <a:gd name="connsiteY51" fmla="*/ 8217634 h 8217634"/>
              <a:gd name="connsiteX52" fmla="*/ 6810756 w 16611600"/>
              <a:gd name="connsiteY52" fmla="*/ 8217634 h 8217634"/>
              <a:gd name="connsiteX53" fmla="*/ 6284722 w 16611600"/>
              <a:gd name="connsiteY53" fmla="*/ 8217634 h 8217634"/>
              <a:gd name="connsiteX54" fmla="*/ 5924804 w 16611600"/>
              <a:gd name="connsiteY54" fmla="*/ 8217634 h 8217634"/>
              <a:gd name="connsiteX55" fmla="*/ 5232654 w 16611600"/>
              <a:gd name="connsiteY55" fmla="*/ 8217634 h 8217634"/>
              <a:gd name="connsiteX56" fmla="*/ 5038852 w 16611600"/>
              <a:gd name="connsiteY56" fmla="*/ 8217634 h 8217634"/>
              <a:gd name="connsiteX57" fmla="*/ 4512818 w 16611600"/>
              <a:gd name="connsiteY57" fmla="*/ 8217634 h 8217634"/>
              <a:gd name="connsiteX58" fmla="*/ 4152900 w 16611600"/>
              <a:gd name="connsiteY58" fmla="*/ 8217634 h 8217634"/>
              <a:gd name="connsiteX59" fmla="*/ 3792982 w 16611600"/>
              <a:gd name="connsiteY59" fmla="*/ 8217634 h 8217634"/>
              <a:gd name="connsiteX60" fmla="*/ 3433064 w 16611600"/>
              <a:gd name="connsiteY60" fmla="*/ 8217634 h 8217634"/>
              <a:gd name="connsiteX61" fmla="*/ 2740914 w 16611600"/>
              <a:gd name="connsiteY61" fmla="*/ 8217634 h 8217634"/>
              <a:gd name="connsiteX62" fmla="*/ 2048764 w 16611600"/>
              <a:gd name="connsiteY62" fmla="*/ 8217634 h 8217634"/>
              <a:gd name="connsiteX63" fmla="*/ 1688846 w 16611600"/>
              <a:gd name="connsiteY63" fmla="*/ 8217634 h 8217634"/>
              <a:gd name="connsiteX64" fmla="*/ 830580 w 16611600"/>
              <a:gd name="connsiteY64" fmla="*/ 8217634 h 8217634"/>
              <a:gd name="connsiteX65" fmla="*/ 0 w 16611600"/>
              <a:gd name="connsiteY65" fmla="*/ 8217634 h 8217634"/>
              <a:gd name="connsiteX66" fmla="*/ 0 w 16611600"/>
              <a:gd name="connsiteY66" fmla="*/ 7615008 h 8217634"/>
              <a:gd name="connsiteX67" fmla="*/ 0 w 16611600"/>
              <a:gd name="connsiteY67" fmla="*/ 6848028 h 8217634"/>
              <a:gd name="connsiteX68" fmla="*/ 0 w 16611600"/>
              <a:gd name="connsiteY68" fmla="*/ 6081049 h 8217634"/>
              <a:gd name="connsiteX69" fmla="*/ 0 w 16611600"/>
              <a:gd name="connsiteY69" fmla="*/ 5642775 h 8217634"/>
              <a:gd name="connsiteX70" fmla="*/ 0 w 16611600"/>
              <a:gd name="connsiteY70" fmla="*/ 5122325 h 8217634"/>
              <a:gd name="connsiteX71" fmla="*/ 0 w 16611600"/>
              <a:gd name="connsiteY71" fmla="*/ 4273170 h 8217634"/>
              <a:gd name="connsiteX72" fmla="*/ 0 w 16611600"/>
              <a:gd name="connsiteY72" fmla="*/ 3834896 h 8217634"/>
              <a:gd name="connsiteX73" fmla="*/ 0 w 16611600"/>
              <a:gd name="connsiteY73" fmla="*/ 3396622 h 8217634"/>
              <a:gd name="connsiteX74" fmla="*/ 0 w 16611600"/>
              <a:gd name="connsiteY74" fmla="*/ 2958348 h 8217634"/>
              <a:gd name="connsiteX75" fmla="*/ 0 w 16611600"/>
              <a:gd name="connsiteY75" fmla="*/ 2520074 h 8217634"/>
              <a:gd name="connsiteX76" fmla="*/ 0 w 16611600"/>
              <a:gd name="connsiteY76" fmla="*/ 1670919 h 8217634"/>
              <a:gd name="connsiteX77" fmla="*/ 0 w 16611600"/>
              <a:gd name="connsiteY77" fmla="*/ 1150469 h 8217634"/>
              <a:gd name="connsiteX78" fmla="*/ 0 w 16611600"/>
              <a:gd name="connsiteY78" fmla="*/ 0 h 821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6611600" h="8217634" fill="none" extrusionOk="0">
                <a:moveTo>
                  <a:pt x="0" y="0"/>
                </a:moveTo>
                <a:cubicBezTo>
                  <a:pt x="408840" y="34157"/>
                  <a:pt x="489990" y="18727"/>
                  <a:pt x="858266" y="0"/>
                </a:cubicBezTo>
                <a:cubicBezTo>
                  <a:pt x="1226542" y="-18727"/>
                  <a:pt x="1170278" y="-614"/>
                  <a:pt x="1384300" y="0"/>
                </a:cubicBezTo>
                <a:cubicBezTo>
                  <a:pt x="1598322" y="614"/>
                  <a:pt x="1990655" y="-33059"/>
                  <a:pt x="2408682" y="0"/>
                </a:cubicBezTo>
                <a:cubicBezTo>
                  <a:pt x="2826709" y="33059"/>
                  <a:pt x="2765080" y="27104"/>
                  <a:pt x="3100832" y="0"/>
                </a:cubicBezTo>
                <a:cubicBezTo>
                  <a:pt x="3436584" y="-27104"/>
                  <a:pt x="3206535" y="866"/>
                  <a:pt x="3294634" y="0"/>
                </a:cubicBezTo>
                <a:cubicBezTo>
                  <a:pt x="3382733" y="-866"/>
                  <a:pt x="3851721" y="-26284"/>
                  <a:pt x="4319016" y="0"/>
                </a:cubicBezTo>
                <a:cubicBezTo>
                  <a:pt x="4786311" y="26284"/>
                  <a:pt x="4457053" y="4286"/>
                  <a:pt x="4512818" y="0"/>
                </a:cubicBezTo>
                <a:cubicBezTo>
                  <a:pt x="4568583" y="-4286"/>
                  <a:pt x="5084285" y="-9583"/>
                  <a:pt x="5537200" y="0"/>
                </a:cubicBezTo>
                <a:cubicBezTo>
                  <a:pt x="5990115" y="9583"/>
                  <a:pt x="6173231" y="39440"/>
                  <a:pt x="6561582" y="0"/>
                </a:cubicBezTo>
                <a:cubicBezTo>
                  <a:pt x="6949933" y="-39440"/>
                  <a:pt x="7088794" y="21191"/>
                  <a:pt x="7253732" y="0"/>
                </a:cubicBezTo>
                <a:cubicBezTo>
                  <a:pt x="7418670" y="-21191"/>
                  <a:pt x="7618560" y="28085"/>
                  <a:pt x="7945882" y="0"/>
                </a:cubicBezTo>
                <a:cubicBezTo>
                  <a:pt x="8273204" y="-28085"/>
                  <a:pt x="8157467" y="10933"/>
                  <a:pt x="8305800" y="0"/>
                </a:cubicBezTo>
                <a:cubicBezTo>
                  <a:pt x="8454133" y="-10933"/>
                  <a:pt x="8743768" y="38935"/>
                  <a:pt x="9164066" y="0"/>
                </a:cubicBezTo>
                <a:cubicBezTo>
                  <a:pt x="9584364" y="-38935"/>
                  <a:pt x="9265640" y="-7119"/>
                  <a:pt x="9357868" y="0"/>
                </a:cubicBezTo>
                <a:cubicBezTo>
                  <a:pt x="9450096" y="7119"/>
                  <a:pt x="9735854" y="7393"/>
                  <a:pt x="10050018" y="0"/>
                </a:cubicBezTo>
                <a:cubicBezTo>
                  <a:pt x="10364182" y="-7393"/>
                  <a:pt x="10834318" y="19155"/>
                  <a:pt x="11074400" y="0"/>
                </a:cubicBezTo>
                <a:cubicBezTo>
                  <a:pt x="11314482" y="-19155"/>
                  <a:pt x="11753071" y="27239"/>
                  <a:pt x="12098782" y="0"/>
                </a:cubicBezTo>
                <a:cubicBezTo>
                  <a:pt x="12444493" y="-27239"/>
                  <a:pt x="12513390" y="-8052"/>
                  <a:pt x="12790932" y="0"/>
                </a:cubicBezTo>
                <a:cubicBezTo>
                  <a:pt x="13068474" y="8052"/>
                  <a:pt x="13449700" y="-38777"/>
                  <a:pt x="13649198" y="0"/>
                </a:cubicBezTo>
                <a:cubicBezTo>
                  <a:pt x="13848696" y="38777"/>
                  <a:pt x="14321229" y="21457"/>
                  <a:pt x="14673580" y="0"/>
                </a:cubicBezTo>
                <a:cubicBezTo>
                  <a:pt x="15025931" y="-21457"/>
                  <a:pt x="14943272" y="6950"/>
                  <a:pt x="15199614" y="0"/>
                </a:cubicBezTo>
                <a:cubicBezTo>
                  <a:pt x="15455956" y="-6950"/>
                  <a:pt x="15310424" y="-4438"/>
                  <a:pt x="15393416" y="0"/>
                </a:cubicBezTo>
                <a:cubicBezTo>
                  <a:pt x="15476408" y="4438"/>
                  <a:pt x="16303342" y="-26448"/>
                  <a:pt x="16611600" y="0"/>
                </a:cubicBezTo>
                <a:cubicBezTo>
                  <a:pt x="16602957" y="218356"/>
                  <a:pt x="16635039" y="340456"/>
                  <a:pt x="16611600" y="520450"/>
                </a:cubicBezTo>
                <a:cubicBezTo>
                  <a:pt x="16588162" y="700444"/>
                  <a:pt x="16620572" y="837238"/>
                  <a:pt x="16611600" y="1123077"/>
                </a:cubicBezTo>
                <a:cubicBezTo>
                  <a:pt x="16602628" y="1408916"/>
                  <a:pt x="16645468" y="1685643"/>
                  <a:pt x="16611600" y="1890056"/>
                </a:cubicBezTo>
                <a:cubicBezTo>
                  <a:pt x="16577732" y="2094469"/>
                  <a:pt x="16630463" y="2309985"/>
                  <a:pt x="16611600" y="2657035"/>
                </a:cubicBezTo>
                <a:cubicBezTo>
                  <a:pt x="16592737" y="3004085"/>
                  <a:pt x="16626733" y="3127692"/>
                  <a:pt x="16611600" y="3424014"/>
                </a:cubicBezTo>
                <a:cubicBezTo>
                  <a:pt x="16596467" y="3720336"/>
                  <a:pt x="16616099" y="4019572"/>
                  <a:pt x="16611600" y="4190993"/>
                </a:cubicBezTo>
                <a:cubicBezTo>
                  <a:pt x="16607101" y="4362414"/>
                  <a:pt x="16607285" y="4737650"/>
                  <a:pt x="16611600" y="4875796"/>
                </a:cubicBezTo>
                <a:cubicBezTo>
                  <a:pt x="16615915" y="5013942"/>
                  <a:pt x="16637853" y="5405659"/>
                  <a:pt x="16611600" y="5560599"/>
                </a:cubicBezTo>
                <a:cubicBezTo>
                  <a:pt x="16585347" y="5715539"/>
                  <a:pt x="16636528" y="6031448"/>
                  <a:pt x="16611600" y="6409755"/>
                </a:cubicBezTo>
                <a:cubicBezTo>
                  <a:pt x="16586672" y="6788062"/>
                  <a:pt x="16583715" y="6868947"/>
                  <a:pt x="16611600" y="7094557"/>
                </a:cubicBezTo>
                <a:cubicBezTo>
                  <a:pt x="16639485" y="7320167"/>
                  <a:pt x="16621183" y="7718769"/>
                  <a:pt x="16611600" y="8217634"/>
                </a:cubicBezTo>
                <a:cubicBezTo>
                  <a:pt x="16278471" y="8240625"/>
                  <a:pt x="16083431" y="8220964"/>
                  <a:pt x="15587218" y="8217634"/>
                </a:cubicBezTo>
                <a:cubicBezTo>
                  <a:pt x="15091005" y="8214304"/>
                  <a:pt x="15204963" y="8206870"/>
                  <a:pt x="14895068" y="8217634"/>
                </a:cubicBezTo>
                <a:cubicBezTo>
                  <a:pt x="14585173" y="8228399"/>
                  <a:pt x="14714977" y="8227955"/>
                  <a:pt x="14535150" y="8217634"/>
                </a:cubicBezTo>
                <a:cubicBezTo>
                  <a:pt x="14355323" y="8207313"/>
                  <a:pt x="14407820" y="8222057"/>
                  <a:pt x="14341348" y="8217634"/>
                </a:cubicBezTo>
                <a:cubicBezTo>
                  <a:pt x="14274876" y="8213211"/>
                  <a:pt x="13676732" y="8218736"/>
                  <a:pt x="13483082" y="8217634"/>
                </a:cubicBezTo>
                <a:cubicBezTo>
                  <a:pt x="13289432" y="8216532"/>
                  <a:pt x="13044980" y="8191750"/>
                  <a:pt x="12790932" y="8217634"/>
                </a:cubicBezTo>
                <a:cubicBezTo>
                  <a:pt x="12536884" y="8243519"/>
                  <a:pt x="12480370" y="8208072"/>
                  <a:pt x="12264898" y="8217634"/>
                </a:cubicBezTo>
                <a:cubicBezTo>
                  <a:pt x="12049426" y="8227196"/>
                  <a:pt x="12135880" y="8212774"/>
                  <a:pt x="12071096" y="8217634"/>
                </a:cubicBezTo>
                <a:cubicBezTo>
                  <a:pt x="12006312" y="8222494"/>
                  <a:pt x="11668019" y="8216275"/>
                  <a:pt x="11378946" y="8217634"/>
                </a:cubicBezTo>
                <a:cubicBezTo>
                  <a:pt x="11089873" y="8218994"/>
                  <a:pt x="11124460" y="8224437"/>
                  <a:pt x="11019028" y="8217634"/>
                </a:cubicBezTo>
                <a:cubicBezTo>
                  <a:pt x="10913596" y="8210831"/>
                  <a:pt x="10647655" y="8230340"/>
                  <a:pt x="10492994" y="8217634"/>
                </a:cubicBezTo>
                <a:cubicBezTo>
                  <a:pt x="10338333" y="8204928"/>
                  <a:pt x="9698113" y="8181772"/>
                  <a:pt x="9468612" y="8217634"/>
                </a:cubicBezTo>
                <a:cubicBezTo>
                  <a:pt x="9239111" y="8253496"/>
                  <a:pt x="9338289" y="8220380"/>
                  <a:pt x="9274810" y="8217634"/>
                </a:cubicBezTo>
                <a:cubicBezTo>
                  <a:pt x="9211331" y="8214888"/>
                  <a:pt x="9165858" y="8226252"/>
                  <a:pt x="9081008" y="8217634"/>
                </a:cubicBezTo>
                <a:cubicBezTo>
                  <a:pt x="8996158" y="8209016"/>
                  <a:pt x="8940356" y="8210565"/>
                  <a:pt x="8887206" y="8217634"/>
                </a:cubicBezTo>
                <a:cubicBezTo>
                  <a:pt x="8834056" y="8224703"/>
                  <a:pt x="8454931" y="8185248"/>
                  <a:pt x="8195056" y="8217634"/>
                </a:cubicBezTo>
                <a:cubicBezTo>
                  <a:pt x="7935181" y="8250021"/>
                  <a:pt x="7785516" y="8240292"/>
                  <a:pt x="7502906" y="8217634"/>
                </a:cubicBezTo>
                <a:cubicBezTo>
                  <a:pt x="7220296" y="8194977"/>
                  <a:pt x="7086964" y="8202079"/>
                  <a:pt x="6810756" y="8217634"/>
                </a:cubicBezTo>
                <a:cubicBezTo>
                  <a:pt x="6534548" y="8233190"/>
                  <a:pt x="6493700" y="8235009"/>
                  <a:pt x="6284722" y="8217634"/>
                </a:cubicBezTo>
                <a:cubicBezTo>
                  <a:pt x="6075744" y="8200259"/>
                  <a:pt x="6088413" y="8222378"/>
                  <a:pt x="5924804" y="8217634"/>
                </a:cubicBezTo>
                <a:cubicBezTo>
                  <a:pt x="5761195" y="8212890"/>
                  <a:pt x="5464236" y="8188816"/>
                  <a:pt x="5232654" y="8217634"/>
                </a:cubicBezTo>
                <a:cubicBezTo>
                  <a:pt x="5001072" y="8246453"/>
                  <a:pt x="5125352" y="8210982"/>
                  <a:pt x="5038852" y="8217634"/>
                </a:cubicBezTo>
                <a:cubicBezTo>
                  <a:pt x="4952352" y="8224286"/>
                  <a:pt x="4716423" y="8239420"/>
                  <a:pt x="4512818" y="8217634"/>
                </a:cubicBezTo>
                <a:cubicBezTo>
                  <a:pt x="4309213" y="8195848"/>
                  <a:pt x="4227752" y="8234252"/>
                  <a:pt x="4152900" y="8217634"/>
                </a:cubicBezTo>
                <a:cubicBezTo>
                  <a:pt x="4078048" y="8201016"/>
                  <a:pt x="3896227" y="8208407"/>
                  <a:pt x="3792982" y="8217634"/>
                </a:cubicBezTo>
                <a:cubicBezTo>
                  <a:pt x="3689737" y="8226861"/>
                  <a:pt x="3566989" y="8206161"/>
                  <a:pt x="3433064" y="8217634"/>
                </a:cubicBezTo>
                <a:cubicBezTo>
                  <a:pt x="3299139" y="8229107"/>
                  <a:pt x="3062363" y="8211143"/>
                  <a:pt x="2740914" y="8217634"/>
                </a:cubicBezTo>
                <a:cubicBezTo>
                  <a:pt x="2419465" y="8224126"/>
                  <a:pt x="2223486" y="8217564"/>
                  <a:pt x="2048764" y="8217634"/>
                </a:cubicBezTo>
                <a:cubicBezTo>
                  <a:pt x="1874042" y="8217705"/>
                  <a:pt x="1806011" y="8232054"/>
                  <a:pt x="1688846" y="8217634"/>
                </a:cubicBezTo>
                <a:cubicBezTo>
                  <a:pt x="1571681" y="8203214"/>
                  <a:pt x="1056453" y="8176402"/>
                  <a:pt x="830580" y="8217634"/>
                </a:cubicBezTo>
                <a:cubicBezTo>
                  <a:pt x="604707" y="8258866"/>
                  <a:pt x="389246" y="8190728"/>
                  <a:pt x="0" y="8217634"/>
                </a:cubicBezTo>
                <a:cubicBezTo>
                  <a:pt x="18300" y="7978467"/>
                  <a:pt x="25867" y="7820698"/>
                  <a:pt x="0" y="7615008"/>
                </a:cubicBezTo>
                <a:cubicBezTo>
                  <a:pt x="-25867" y="7409318"/>
                  <a:pt x="-37314" y="7104182"/>
                  <a:pt x="0" y="6848028"/>
                </a:cubicBezTo>
                <a:cubicBezTo>
                  <a:pt x="37314" y="6591874"/>
                  <a:pt x="32337" y="6405958"/>
                  <a:pt x="0" y="6081049"/>
                </a:cubicBezTo>
                <a:cubicBezTo>
                  <a:pt x="-32337" y="5756140"/>
                  <a:pt x="6972" y="5830595"/>
                  <a:pt x="0" y="5642775"/>
                </a:cubicBezTo>
                <a:cubicBezTo>
                  <a:pt x="-6972" y="5454955"/>
                  <a:pt x="-14958" y="5259108"/>
                  <a:pt x="0" y="5122325"/>
                </a:cubicBezTo>
                <a:cubicBezTo>
                  <a:pt x="14958" y="4985542"/>
                  <a:pt x="31722" y="4600938"/>
                  <a:pt x="0" y="4273170"/>
                </a:cubicBezTo>
                <a:cubicBezTo>
                  <a:pt x="-31722" y="3945402"/>
                  <a:pt x="18807" y="4036660"/>
                  <a:pt x="0" y="3834896"/>
                </a:cubicBezTo>
                <a:cubicBezTo>
                  <a:pt x="-18807" y="3633132"/>
                  <a:pt x="739" y="3520337"/>
                  <a:pt x="0" y="3396622"/>
                </a:cubicBezTo>
                <a:cubicBezTo>
                  <a:pt x="-739" y="3272907"/>
                  <a:pt x="-6982" y="3088843"/>
                  <a:pt x="0" y="2958348"/>
                </a:cubicBezTo>
                <a:cubicBezTo>
                  <a:pt x="6982" y="2827853"/>
                  <a:pt x="16584" y="2615632"/>
                  <a:pt x="0" y="2520074"/>
                </a:cubicBezTo>
                <a:cubicBezTo>
                  <a:pt x="-16584" y="2424516"/>
                  <a:pt x="-9161" y="1905698"/>
                  <a:pt x="0" y="1670919"/>
                </a:cubicBezTo>
                <a:cubicBezTo>
                  <a:pt x="9161" y="1436140"/>
                  <a:pt x="9298" y="1352397"/>
                  <a:pt x="0" y="1150469"/>
                </a:cubicBezTo>
                <a:cubicBezTo>
                  <a:pt x="-9298" y="948541"/>
                  <a:pt x="-39807" y="246939"/>
                  <a:pt x="0" y="0"/>
                </a:cubicBezTo>
                <a:close/>
              </a:path>
              <a:path w="16611600" h="8217634" stroke="0" extrusionOk="0">
                <a:moveTo>
                  <a:pt x="0" y="0"/>
                </a:moveTo>
                <a:cubicBezTo>
                  <a:pt x="52810" y="-3655"/>
                  <a:pt x="110323" y="-1035"/>
                  <a:pt x="193802" y="0"/>
                </a:cubicBezTo>
                <a:cubicBezTo>
                  <a:pt x="277281" y="1035"/>
                  <a:pt x="681866" y="-1056"/>
                  <a:pt x="885952" y="0"/>
                </a:cubicBezTo>
                <a:cubicBezTo>
                  <a:pt x="1090038" y="1056"/>
                  <a:pt x="1351125" y="29080"/>
                  <a:pt x="1578102" y="0"/>
                </a:cubicBezTo>
                <a:cubicBezTo>
                  <a:pt x="1805079" y="-29080"/>
                  <a:pt x="1872276" y="-4898"/>
                  <a:pt x="2104136" y="0"/>
                </a:cubicBezTo>
                <a:cubicBezTo>
                  <a:pt x="2335996" y="4898"/>
                  <a:pt x="2235270" y="6912"/>
                  <a:pt x="2297938" y="0"/>
                </a:cubicBezTo>
                <a:cubicBezTo>
                  <a:pt x="2360606" y="-6912"/>
                  <a:pt x="2430018" y="6792"/>
                  <a:pt x="2491740" y="0"/>
                </a:cubicBezTo>
                <a:cubicBezTo>
                  <a:pt x="2553462" y="-6792"/>
                  <a:pt x="2920880" y="2428"/>
                  <a:pt x="3183890" y="0"/>
                </a:cubicBezTo>
                <a:cubicBezTo>
                  <a:pt x="3446900" y="-2428"/>
                  <a:pt x="3396132" y="-124"/>
                  <a:pt x="3543808" y="0"/>
                </a:cubicBezTo>
                <a:cubicBezTo>
                  <a:pt x="3691484" y="124"/>
                  <a:pt x="3938895" y="-10865"/>
                  <a:pt x="4069842" y="0"/>
                </a:cubicBezTo>
                <a:cubicBezTo>
                  <a:pt x="4200789" y="10865"/>
                  <a:pt x="4515339" y="-28898"/>
                  <a:pt x="4761992" y="0"/>
                </a:cubicBezTo>
                <a:cubicBezTo>
                  <a:pt x="5008645" y="28898"/>
                  <a:pt x="5147548" y="-9803"/>
                  <a:pt x="5454142" y="0"/>
                </a:cubicBezTo>
                <a:cubicBezTo>
                  <a:pt x="5760736" y="9803"/>
                  <a:pt x="5848244" y="7266"/>
                  <a:pt x="6146292" y="0"/>
                </a:cubicBezTo>
                <a:cubicBezTo>
                  <a:pt x="6444340" y="-7266"/>
                  <a:pt x="6265334" y="-6323"/>
                  <a:pt x="6340094" y="0"/>
                </a:cubicBezTo>
                <a:cubicBezTo>
                  <a:pt x="6414854" y="6323"/>
                  <a:pt x="6693831" y="4629"/>
                  <a:pt x="7032244" y="0"/>
                </a:cubicBezTo>
                <a:cubicBezTo>
                  <a:pt x="7370657" y="-4629"/>
                  <a:pt x="7315697" y="-26169"/>
                  <a:pt x="7558278" y="0"/>
                </a:cubicBezTo>
                <a:cubicBezTo>
                  <a:pt x="7800859" y="26169"/>
                  <a:pt x="7706116" y="-2335"/>
                  <a:pt x="7752080" y="0"/>
                </a:cubicBezTo>
                <a:cubicBezTo>
                  <a:pt x="7798044" y="2335"/>
                  <a:pt x="8130585" y="-16117"/>
                  <a:pt x="8278114" y="0"/>
                </a:cubicBezTo>
                <a:cubicBezTo>
                  <a:pt x="8425643" y="16117"/>
                  <a:pt x="8414768" y="-2478"/>
                  <a:pt x="8471916" y="0"/>
                </a:cubicBezTo>
                <a:cubicBezTo>
                  <a:pt x="8529064" y="2478"/>
                  <a:pt x="8598759" y="279"/>
                  <a:pt x="8665718" y="0"/>
                </a:cubicBezTo>
                <a:cubicBezTo>
                  <a:pt x="8732677" y="-279"/>
                  <a:pt x="9062879" y="19610"/>
                  <a:pt x="9191752" y="0"/>
                </a:cubicBezTo>
                <a:cubicBezTo>
                  <a:pt x="9320625" y="-19610"/>
                  <a:pt x="9570792" y="-14780"/>
                  <a:pt x="9717786" y="0"/>
                </a:cubicBezTo>
                <a:cubicBezTo>
                  <a:pt x="9864780" y="14780"/>
                  <a:pt x="10041215" y="-3963"/>
                  <a:pt x="10243820" y="0"/>
                </a:cubicBezTo>
                <a:cubicBezTo>
                  <a:pt x="10446425" y="3963"/>
                  <a:pt x="10888577" y="-33949"/>
                  <a:pt x="11102086" y="0"/>
                </a:cubicBezTo>
                <a:cubicBezTo>
                  <a:pt x="11315595" y="33949"/>
                  <a:pt x="11889421" y="-22993"/>
                  <a:pt x="12126468" y="0"/>
                </a:cubicBezTo>
                <a:cubicBezTo>
                  <a:pt x="12363515" y="22993"/>
                  <a:pt x="12682211" y="-16672"/>
                  <a:pt x="12984734" y="0"/>
                </a:cubicBezTo>
                <a:cubicBezTo>
                  <a:pt x="13287257" y="16672"/>
                  <a:pt x="13105317" y="290"/>
                  <a:pt x="13178536" y="0"/>
                </a:cubicBezTo>
                <a:cubicBezTo>
                  <a:pt x="13251755" y="-290"/>
                  <a:pt x="13991154" y="8453"/>
                  <a:pt x="14202918" y="0"/>
                </a:cubicBezTo>
                <a:cubicBezTo>
                  <a:pt x="14414682" y="-8453"/>
                  <a:pt x="14838842" y="-27687"/>
                  <a:pt x="15061184" y="0"/>
                </a:cubicBezTo>
                <a:cubicBezTo>
                  <a:pt x="15283526" y="27687"/>
                  <a:pt x="15353400" y="-14392"/>
                  <a:pt x="15587218" y="0"/>
                </a:cubicBezTo>
                <a:cubicBezTo>
                  <a:pt x="15821036" y="14392"/>
                  <a:pt x="16265487" y="42750"/>
                  <a:pt x="16611600" y="0"/>
                </a:cubicBezTo>
                <a:cubicBezTo>
                  <a:pt x="16595193" y="294205"/>
                  <a:pt x="16634631" y="323440"/>
                  <a:pt x="16611600" y="602626"/>
                </a:cubicBezTo>
                <a:cubicBezTo>
                  <a:pt x="16588569" y="881812"/>
                  <a:pt x="16613963" y="1003304"/>
                  <a:pt x="16611600" y="1205253"/>
                </a:cubicBezTo>
                <a:cubicBezTo>
                  <a:pt x="16609237" y="1407202"/>
                  <a:pt x="16630281" y="1484830"/>
                  <a:pt x="16611600" y="1643527"/>
                </a:cubicBezTo>
                <a:cubicBezTo>
                  <a:pt x="16592919" y="1802224"/>
                  <a:pt x="16622100" y="1996060"/>
                  <a:pt x="16611600" y="2163977"/>
                </a:cubicBezTo>
                <a:cubicBezTo>
                  <a:pt x="16601101" y="2331894"/>
                  <a:pt x="16610820" y="2508875"/>
                  <a:pt x="16611600" y="2766603"/>
                </a:cubicBezTo>
                <a:cubicBezTo>
                  <a:pt x="16612380" y="3024331"/>
                  <a:pt x="16603483" y="3096826"/>
                  <a:pt x="16611600" y="3287054"/>
                </a:cubicBezTo>
                <a:cubicBezTo>
                  <a:pt x="16619717" y="3477282"/>
                  <a:pt x="16606506" y="3694573"/>
                  <a:pt x="16611600" y="3971856"/>
                </a:cubicBezTo>
                <a:cubicBezTo>
                  <a:pt x="16616694" y="4249139"/>
                  <a:pt x="16634003" y="4238937"/>
                  <a:pt x="16611600" y="4492307"/>
                </a:cubicBezTo>
                <a:cubicBezTo>
                  <a:pt x="16589197" y="4745677"/>
                  <a:pt x="16589576" y="4881119"/>
                  <a:pt x="16611600" y="5012757"/>
                </a:cubicBezTo>
                <a:cubicBezTo>
                  <a:pt x="16633625" y="5144395"/>
                  <a:pt x="16638882" y="5580885"/>
                  <a:pt x="16611600" y="5861912"/>
                </a:cubicBezTo>
                <a:cubicBezTo>
                  <a:pt x="16584318" y="6142940"/>
                  <a:pt x="16608579" y="6207960"/>
                  <a:pt x="16611600" y="6300186"/>
                </a:cubicBezTo>
                <a:cubicBezTo>
                  <a:pt x="16614621" y="6392412"/>
                  <a:pt x="16611547" y="6747335"/>
                  <a:pt x="16611600" y="7149342"/>
                </a:cubicBezTo>
                <a:cubicBezTo>
                  <a:pt x="16611653" y="7551349"/>
                  <a:pt x="16630493" y="7491296"/>
                  <a:pt x="16611600" y="7587615"/>
                </a:cubicBezTo>
                <a:cubicBezTo>
                  <a:pt x="16592707" y="7683934"/>
                  <a:pt x="16618739" y="7936305"/>
                  <a:pt x="16611600" y="8217634"/>
                </a:cubicBezTo>
                <a:cubicBezTo>
                  <a:pt x="16375622" y="8250718"/>
                  <a:pt x="15803158" y="8177815"/>
                  <a:pt x="15587218" y="8217634"/>
                </a:cubicBezTo>
                <a:cubicBezTo>
                  <a:pt x="15371278" y="8257453"/>
                  <a:pt x="15066287" y="8200634"/>
                  <a:pt x="14562836" y="8217634"/>
                </a:cubicBezTo>
                <a:cubicBezTo>
                  <a:pt x="14059385" y="8234634"/>
                  <a:pt x="14279635" y="8225060"/>
                  <a:pt x="14036802" y="8217634"/>
                </a:cubicBezTo>
                <a:cubicBezTo>
                  <a:pt x="13793969" y="8210208"/>
                  <a:pt x="13706794" y="8210769"/>
                  <a:pt x="13510768" y="8217634"/>
                </a:cubicBezTo>
                <a:cubicBezTo>
                  <a:pt x="13314742" y="8224499"/>
                  <a:pt x="12984359" y="8235156"/>
                  <a:pt x="12486386" y="8217634"/>
                </a:cubicBezTo>
                <a:cubicBezTo>
                  <a:pt x="11988413" y="8200112"/>
                  <a:pt x="11978497" y="8203180"/>
                  <a:pt x="11628120" y="8217634"/>
                </a:cubicBezTo>
                <a:cubicBezTo>
                  <a:pt x="11277743" y="8232088"/>
                  <a:pt x="11241927" y="8219667"/>
                  <a:pt x="11102086" y="8217634"/>
                </a:cubicBezTo>
                <a:cubicBezTo>
                  <a:pt x="10962245" y="8215601"/>
                  <a:pt x="10547102" y="8206514"/>
                  <a:pt x="10243820" y="8217634"/>
                </a:cubicBezTo>
                <a:cubicBezTo>
                  <a:pt x="9940538" y="8228754"/>
                  <a:pt x="9829594" y="8233574"/>
                  <a:pt x="9551670" y="8217634"/>
                </a:cubicBezTo>
                <a:cubicBezTo>
                  <a:pt x="9273746" y="8201695"/>
                  <a:pt x="9103275" y="8243131"/>
                  <a:pt x="8859520" y="8217634"/>
                </a:cubicBezTo>
                <a:cubicBezTo>
                  <a:pt x="8615765" y="8192138"/>
                  <a:pt x="8461860" y="8228066"/>
                  <a:pt x="8167370" y="8217634"/>
                </a:cubicBezTo>
                <a:cubicBezTo>
                  <a:pt x="7872880" y="8207203"/>
                  <a:pt x="8067923" y="8214819"/>
                  <a:pt x="7973568" y="8217634"/>
                </a:cubicBezTo>
                <a:cubicBezTo>
                  <a:pt x="7879213" y="8220449"/>
                  <a:pt x="7842320" y="8215136"/>
                  <a:pt x="7779766" y="8217634"/>
                </a:cubicBezTo>
                <a:cubicBezTo>
                  <a:pt x="7717212" y="8220132"/>
                  <a:pt x="7123587" y="8221732"/>
                  <a:pt x="6921500" y="8217634"/>
                </a:cubicBezTo>
                <a:cubicBezTo>
                  <a:pt x="6719413" y="8213536"/>
                  <a:pt x="6410786" y="8248944"/>
                  <a:pt x="6063234" y="8217634"/>
                </a:cubicBezTo>
                <a:cubicBezTo>
                  <a:pt x="5715682" y="8186324"/>
                  <a:pt x="5693761" y="8205237"/>
                  <a:pt x="5537200" y="8217634"/>
                </a:cubicBezTo>
                <a:cubicBezTo>
                  <a:pt x="5380639" y="8230031"/>
                  <a:pt x="4885109" y="8181916"/>
                  <a:pt x="4678934" y="8217634"/>
                </a:cubicBezTo>
                <a:cubicBezTo>
                  <a:pt x="4472759" y="8253352"/>
                  <a:pt x="3946102" y="8199010"/>
                  <a:pt x="3654552" y="8217634"/>
                </a:cubicBezTo>
                <a:cubicBezTo>
                  <a:pt x="3363002" y="8236258"/>
                  <a:pt x="3354740" y="8241985"/>
                  <a:pt x="3128518" y="8217634"/>
                </a:cubicBezTo>
                <a:cubicBezTo>
                  <a:pt x="2902296" y="8193283"/>
                  <a:pt x="2498175" y="8249051"/>
                  <a:pt x="2270252" y="8217634"/>
                </a:cubicBezTo>
                <a:cubicBezTo>
                  <a:pt x="2042329" y="8186217"/>
                  <a:pt x="1773007" y="8233211"/>
                  <a:pt x="1578102" y="8217634"/>
                </a:cubicBezTo>
                <a:cubicBezTo>
                  <a:pt x="1383197" y="8202058"/>
                  <a:pt x="631834" y="8269402"/>
                  <a:pt x="0" y="8217634"/>
                </a:cubicBezTo>
                <a:cubicBezTo>
                  <a:pt x="-18637" y="7975994"/>
                  <a:pt x="17148" y="7902594"/>
                  <a:pt x="0" y="7697184"/>
                </a:cubicBezTo>
                <a:cubicBezTo>
                  <a:pt x="-17148" y="7491774"/>
                  <a:pt x="26282" y="7218015"/>
                  <a:pt x="0" y="6848028"/>
                </a:cubicBezTo>
                <a:cubicBezTo>
                  <a:pt x="-26282" y="6478041"/>
                  <a:pt x="-9044" y="6430836"/>
                  <a:pt x="0" y="6163226"/>
                </a:cubicBezTo>
                <a:cubicBezTo>
                  <a:pt x="9044" y="5895616"/>
                  <a:pt x="22327" y="5639716"/>
                  <a:pt x="0" y="5478423"/>
                </a:cubicBezTo>
                <a:cubicBezTo>
                  <a:pt x="-22327" y="5317130"/>
                  <a:pt x="23116" y="5027184"/>
                  <a:pt x="0" y="4711443"/>
                </a:cubicBezTo>
                <a:cubicBezTo>
                  <a:pt x="-23116" y="4395702"/>
                  <a:pt x="-26819" y="4190805"/>
                  <a:pt x="0" y="3944464"/>
                </a:cubicBezTo>
                <a:cubicBezTo>
                  <a:pt x="26819" y="3698123"/>
                  <a:pt x="16504" y="3720900"/>
                  <a:pt x="0" y="3506191"/>
                </a:cubicBezTo>
                <a:cubicBezTo>
                  <a:pt x="-16504" y="3291482"/>
                  <a:pt x="128" y="3235872"/>
                  <a:pt x="0" y="3067917"/>
                </a:cubicBezTo>
                <a:cubicBezTo>
                  <a:pt x="-128" y="2899962"/>
                  <a:pt x="-10556" y="2748681"/>
                  <a:pt x="0" y="2629643"/>
                </a:cubicBezTo>
                <a:cubicBezTo>
                  <a:pt x="10556" y="2510605"/>
                  <a:pt x="-14269" y="2324842"/>
                  <a:pt x="0" y="2191369"/>
                </a:cubicBezTo>
                <a:cubicBezTo>
                  <a:pt x="14269" y="2057896"/>
                  <a:pt x="-10517" y="1763854"/>
                  <a:pt x="0" y="1588743"/>
                </a:cubicBezTo>
                <a:cubicBezTo>
                  <a:pt x="10517" y="1413632"/>
                  <a:pt x="-11114" y="1107403"/>
                  <a:pt x="0" y="903940"/>
                </a:cubicBezTo>
                <a:cubicBezTo>
                  <a:pt x="11114" y="700477"/>
                  <a:pt x="21684" y="374047"/>
                  <a:pt x="0" y="0"/>
                </a:cubicBezTo>
                <a:close/>
              </a:path>
            </a:pathLst>
          </a:custGeom>
          <a:ln>
            <a:solidFill>
              <a:schemeClr val="tx1"/>
            </a:solidFill>
            <a:extLst>
              <a:ext uri="{C807C97D-BFC1-408E-A445-0C87EB9F89A2}">
                <ask:lineSketchStyleProps xmlns:ask="http://schemas.microsoft.com/office/drawing/2018/sketchyshapes" sd="2085985143">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Đoạn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tham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khảo</a:t>
            </a:r>
            <a:endParaRPr kumimoji="0" lang="en-US" sz="4400" b="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Văn bản “Trong mắt trẻ” của tác giả Ăng-toan đơ Xanh-tơ Ê-xu-pe-ri đã đem đến cho chúng ta những sự thật thú vị về vấn đề góc nhìn. Và em hoàn toàn đồng ý với nhận xét “Việc tái hiện sự khác nhau trong cách nhìn những bức tranh liên quan chặt chẽ đến ý nghĩa của đoạn trích.”. Bởi vì đoạn trích đặt ra vấn đề cách nhìn của trẻ con nói riêng và vấn đề góc nhìn nói chung. Ai trong chúng ta cũng từng là những đứa trẻ, với trí óc của trẻ nhỏ ta cảm nhận và khám phá mọi thứ xung quanh bằng tâm thế vô tư, hồn nhiên nhất. Đồng thời đoạn trích khiến người đọc lưu tâm đến việc cùng một vấn đề sẽ có những cách tiếp cận, những góc nhìn khác nhau. Bởi ở mỗi độ tuổi chúng ta ta sẽ có cách nhìn nhận vấn đề khác nhau, khi cảm thụ một tác phẩm văn học cũng vậy</a:t>
            </a: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74EADDD2-9C6E-FEC9-D849-FF4496443FC3}"/>
              </a:ext>
            </a:extLst>
          </p:cNvPr>
          <p:cNvSpPr/>
          <p:nvPr/>
        </p:nvSpPr>
        <p:spPr>
          <a:xfrm>
            <a:off x="-838200" y="8953500"/>
            <a:ext cx="4195548" cy="5302430"/>
          </a:xfrm>
          <a:custGeom>
            <a:avLst/>
            <a:gdLst/>
            <a:ahLst/>
            <a:cxnLst/>
            <a:rect l="l" t="t" r="r" b="b"/>
            <a:pathLst>
              <a:path w="4195548" h="5302430">
                <a:moveTo>
                  <a:pt x="0" y="0"/>
                </a:moveTo>
                <a:lnTo>
                  <a:pt x="4195548" y="0"/>
                </a:lnTo>
                <a:lnTo>
                  <a:pt x="4195548" y="5302430"/>
                </a:lnTo>
                <a:lnTo>
                  <a:pt x="0" y="5302430"/>
                </a:lnTo>
                <a:lnTo>
                  <a:pt x="0" y="0"/>
                </a:lnTo>
                <a:close/>
              </a:path>
            </a:pathLst>
          </a:custGeom>
          <a:blipFill>
            <a:blip r:embed="rId3"/>
            <a:stretch>
              <a:fillRect/>
            </a:stretch>
          </a:blipFill>
        </p:spPr>
        <p:txBody>
          <a:bodyPr/>
          <a:lstStyle/>
          <a:p>
            <a:endParaRPr lang="en-US"/>
          </a:p>
        </p:txBody>
      </p:sp>
      <p:sp>
        <p:nvSpPr>
          <p:cNvPr id="4" name="Freeform 4">
            <a:extLst>
              <a:ext uri="{FF2B5EF4-FFF2-40B4-BE49-F238E27FC236}">
                <a16:creationId xmlns:a16="http://schemas.microsoft.com/office/drawing/2014/main" id="{5F102ADC-9703-EB49-307B-06DE588B8DA3}"/>
              </a:ext>
            </a:extLst>
          </p:cNvPr>
          <p:cNvSpPr/>
          <p:nvPr/>
        </p:nvSpPr>
        <p:spPr>
          <a:xfrm rot="-10800000">
            <a:off x="15773400" y="-42291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267849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62469331-5A5B-A10F-787C-68BB843824E0}"/>
              </a:ext>
            </a:extLst>
          </p:cNvPr>
          <p:cNvSpPr/>
          <p:nvPr/>
        </p:nvSpPr>
        <p:spPr>
          <a:xfrm>
            <a:off x="-2590800" y="-285749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en-US"/>
          </a:p>
        </p:txBody>
      </p:sp>
      <p:sp>
        <p:nvSpPr>
          <p:cNvPr id="8" name="Freeform 4">
            <a:extLst>
              <a:ext uri="{FF2B5EF4-FFF2-40B4-BE49-F238E27FC236}">
                <a16:creationId xmlns:a16="http://schemas.microsoft.com/office/drawing/2014/main" id="{AE916D6F-59E5-4E2D-537E-C23FC5D26966}"/>
              </a:ext>
            </a:extLst>
          </p:cNvPr>
          <p:cNvSpPr/>
          <p:nvPr/>
        </p:nvSpPr>
        <p:spPr>
          <a:xfrm rot="-10800000">
            <a:off x="-4038600" y="77343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4"/>
            <a:stretch>
              <a:fillRect/>
            </a:stretch>
          </a:blipFill>
        </p:spPr>
        <p:txBody>
          <a:bodyPr/>
          <a:lstStyle/>
          <a:p>
            <a:endParaRPr lang="en-US"/>
          </a:p>
        </p:txBody>
      </p:sp>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1.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Đọc</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graphicFrame>
        <p:nvGraphicFramePr>
          <p:cNvPr id="4" name="Table 3">
            <a:extLst>
              <a:ext uri="{FF2B5EF4-FFF2-40B4-BE49-F238E27FC236}">
                <a16:creationId xmlns:a16="http://schemas.microsoft.com/office/drawing/2014/main" id="{223B09AF-E84F-783E-90BE-A9CB03B4DC1F}"/>
              </a:ext>
            </a:extLst>
          </p:cNvPr>
          <p:cNvGraphicFramePr>
            <a:graphicFrameLocks noGrp="1"/>
          </p:cNvGraphicFramePr>
          <p:nvPr>
            <p:extLst>
              <p:ext uri="{D42A27DB-BD31-4B8C-83A1-F6EECF244321}">
                <p14:modId xmlns:p14="http://schemas.microsoft.com/office/powerpoint/2010/main" val="3491240212"/>
              </p:ext>
            </p:extLst>
          </p:nvPr>
        </p:nvGraphicFramePr>
        <p:xfrm>
          <a:off x="1371600" y="2019300"/>
          <a:ext cx="15544800" cy="7010399"/>
        </p:xfrm>
        <a:graphic>
          <a:graphicData uri="http://schemas.openxmlformats.org/drawingml/2006/table">
            <a:tbl>
              <a:tblPr>
                <a:tableStyleId>{5C22544A-7EE6-4342-B048-85BDC9FD1C3A}</a:tableStyleId>
              </a:tblPr>
              <a:tblGrid>
                <a:gridCol w="10546368">
                  <a:extLst>
                    <a:ext uri="{9D8B030D-6E8A-4147-A177-3AD203B41FA5}">
                      <a16:colId xmlns:a16="http://schemas.microsoft.com/office/drawing/2014/main" val="20000"/>
                    </a:ext>
                  </a:extLst>
                </a:gridCol>
                <a:gridCol w="1791104">
                  <a:extLst>
                    <a:ext uri="{9D8B030D-6E8A-4147-A177-3AD203B41FA5}">
                      <a16:colId xmlns:a16="http://schemas.microsoft.com/office/drawing/2014/main" val="20001"/>
                    </a:ext>
                  </a:extLst>
                </a:gridCol>
                <a:gridCol w="3207328">
                  <a:extLst>
                    <a:ext uri="{9D8B030D-6E8A-4147-A177-3AD203B41FA5}">
                      <a16:colId xmlns:a16="http://schemas.microsoft.com/office/drawing/2014/main" val="20002"/>
                    </a:ext>
                  </a:extLst>
                </a:gridCol>
              </a:tblGrid>
              <a:tr h="1421945">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TIÊU</a:t>
                      </a:r>
                      <a:r>
                        <a:rPr lang="en-US" sz="4400" b="1" baseline="0" dirty="0">
                          <a:solidFill>
                            <a:schemeClr val="tx1">
                              <a:lumMod val="50000"/>
                            </a:schemeClr>
                          </a:solidFill>
                          <a:latin typeface="Times New Roman" panose="02020603050405020304" pitchFamily="18" charset="0"/>
                          <a:cs typeface="Times New Roman" panose="02020603050405020304" pitchFamily="18" charset="0"/>
                        </a:rPr>
                        <a:t> CHÍ</a:t>
                      </a:r>
                      <a:endParaRPr lang="en-US" sz="4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400" b="1" dirty="0">
                          <a:solidFill>
                            <a:schemeClr val="tx1">
                              <a:lumMod val="50000"/>
                            </a:schemeClr>
                          </a:solidFill>
                          <a:latin typeface="Times New Roman" panose="02020603050405020304" pitchFamily="18" charset="0"/>
                          <a:cs typeface="Times New Roman" panose="02020603050405020304" pitchFamily="18" charset="0"/>
                        </a:rPr>
                        <a:t>CHƯA 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to, </a:t>
                      </a:r>
                      <a:r>
                        <a:rPr lang="en-US" sz="4400" dirty="0" err="1">
                          <a:solidFill>
                            <a:schemeClr val="tx1">
                              <a:lumMod val="50000"/>
                            </a:schemeClr>
                          </a:solidFill>
                          <a:latin typeface="Times New Roman" panose="02020603050405020304" pitchFamily="18" charset="0"/>
                          <a:cs typeface="Times New Roman" panose="02020603050405020304" pitchFamily="18" charset="0"/>
                        </a:rPr>
                        <a:t>rõ</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3093">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độ</a:t>
                      </a:r>
                      <a:r>
                        <a:rPr lang="en-US" sz="4400" dirty="0">
                          <a:solidFill>
                            <a:schemeClr val="tx1">
                              <a:lumMod val="50000"/>
                            </a:schemeClr>
                          </a:solidFill>
                          <a:latin typeface="Times New Roman" panose="02020603050405020304" pitchFamily="18" charset="0"/>
                          <a:cs typeface="Times New Roman" panose="02020603050405020304" pitchFamily="18" charset="0"/>
                        </a:rPr>
                        <a: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phù</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4400" dirty="0">
                          <a:solidFill>
                            <a:schemeClr val="tx1">
                              <a:lumMod val="50000"/>
                            </a:schemeClr>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59175">
                <a:tc>
                  <a:txBody>
                    <a:bodyPr/>
                    <a:lstStyle/>
                    <a:p>
                      <a:pPr algn="just">
                        <a:defRPr/>
                      </a:pPr>
                      <a:r>
                        <a:rPr lang="en-US" sz="44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cảm</a:t>
                      </a:r>
                      <a:r>
                        <a:rPr lang="en-US" sz="4400" dirty="0">
                          <a:solidFill>
                            <a:schemeClr val="tx1">
                              <a:lumMod val="50000"/>
                            </a:schemeClr>
                          </a:solidFill>
                          <a:latin typeface="Times New Roman" panose="02020603050405020304" pitchFamily="18" charset="0"/>
                          <a:cs typeface="Times New Roman" panose="02020603050405020304" pitchFamily="18" charset="0"/>
                        </a:rPr>
                        <a: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4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4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05258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AE916D6F-59E5-4E2D-537E-C23FC5D26966}"/>
              </a:ext>
            </a:extLst>
          </p:cNvPr>
          <p:cNvSpPr/>
          <p:nvPr/>
        </p:nvSpPr>
        <p:spPr>
          <a:xfrm rot="-10800000">
            <a:off x="-4038600" y="7734300"/>
            <a:ext cx="6042599" cy="5362807"/>
          </a:xfrm>
          <a:custGeom>
            <a:avLst/>
            <a:gdLst/>
            <a:ahLst/>
            <a:cxnLst/>
            <a:rect l="l" t="t" r="r" b="b"/>
            <a:pathLst>
              <a:path w="6042599" h="5362807">
                <a:moveTo>
                  <a:pt x="0" y="0"/>
                </a:moveTo>
                <a:lnTo>
                  <a:pt x="6042599" y="0"/>
                </a:lnTo>
                <a:lnTo>
                  <a:pt x="6042599" y="5362806"/>
                </a:lnTo>
                <a:lnTo>
                  <a:pt x="0" y="5362806"/>
                </a:lnTo>
                <a:lnTo>
                  <a:pt x="0" y="0"/>
                </a:lnTo>
                <a:close/>
              </a:path>
            </a:pathLst>
          </a:custGeom>
          <a:blipFill>
            <a:blip r:embed="rId3"/>
            <a:stretch>
              <a:fillRect/>
            </a:stretch>
          </a:blipFill>
        </p:spPr>
        <p:txBody>
          <a:bodyPr/>
          <a:lstStyle/>
          <a:p>
            <a:endParaRPr lang="en-US"/>
          </a:p>
        </p:txBody>
      </p:sp>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4"/>
            <a:stretch>
              <a:fillRect/>
            </a:stretch>
          </a:blipFill>
        </p:spPr>
        <p:txBody>
          <a:bodyPr/>
          <a:lstStyle/>
          <a:p>
            <a:endParaRPr lang="en-US"/>
          </a:p>
        </p:txBody>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FBC0F336-D758-37E7-A9DC-3F330DB8540B}"/>
              </a:ext>
            </a:extLst>
          </p:cNvPr>
          <p:cNvSpPr/>
          <p:nvPr/>
        </p:nvSpPr>
        <p:spPr>
          <a:xfrm>
            <a:off x="5715000" y="2301075"/>
            <a:ext cx="120396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Ê-xu-pe-ri (1900 – 1944) sinh tại thành phố Li-on, Pháp trong một gia đình quý tộc tại địa phương.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Là một nhà văn và phi công Pháp nổi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Ông mất tích trong một chuyến bay ở thế chiến thứ hai khi đang thu thập thông tin về quân Đức.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Tác phẩm của Ê-xu-pe-ri thường tập trung vào đề tài phi công hoặc lấy cảm hứng từ những chuyến bay của chính tác giả.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Đạt giải thưởng văn học Pháp Femina năm 1931.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mj-lt"/>
                <a:ea typeface="+mn-ea"/>
                <a:cs typeface="+mn-cs"/>
              </a:rPr>
              <a:t>- Tác phẩm chính: </a:t>
            </a:r>
            <a:r>
              <a:rPr kumimoji="0" lang="vi-VN" sz="4400" b="0" i="1" u="none" strike="noStrike" kern="1200" cap="none" spc="0" normalizeH="0" baseline="0" noProof="0" dirty="0">
                <a:ln>
                  <a:noFill/>
                </a:ln>
                <a:solidFill>
                  <a:srgbClr val="000000"/>
                </a:solidFill>
                <a:effectLst/>
                <a:uLnTx/>
                <a:uFillTx/>
                <a:latin typeface="+mj-lt"/>
                <a:ea typeface="+mn-ea"/>
                <a:cs typeface="+mn-cs"/>
              </a:rPr>
              <a:t>Chuyến thư miền Nam </a:t>
            </a:r>
            <a:r>
              <a:rPr kumimoji="0" lang="vi-VN" sz="4400" b="0" i="0" u="none" strike="noStrike" kern="1200" cap="none" spc="0" normalizeH="0" baseline="0" noProof="0" dirty="0">
                <a:ln>
                  <a:noFill/>
                </a:ln>
                <a:solidFill>
                  <a:srgbClr val="000000"/>
                </a:solidFill>
                <a:effectLst/>
                <a:uLnTx/>
                <a:uFillTx/>
                <a:latin typeface="+mj-lt"/>
                <a:ea typeface="+mn-ea"/>
                <a:cs typeface="+mn-cs"/>
              </a:rPr>
              <a:t>(1929), </a:t>
            </a:r>
            <a:r>
              <a:rPr kumimoji="0" lang="vi-VN" sz="4400" b="0" i="1" u="none" strike="noStrike" kern="1200" cap="none" spc="0" normalizeH="0" baseline="0" noProof="0" dirty="0">
                <a:ln>
                  <a:noFill/>
                </a:ln>
                <a:solidFill>
                  <a:srgbClr val="000000"/>
                </a:solidFill>
                <a:effectLst/>
                <a:uLnTx/>
                <a:uFillTx/>
                <a:latin typeface="+mj-lt"/>
                <a:ea typeface="+mn-ea"/>
                <a:cs typeface="+mn-cs"/>
              </a:rPr>
              <a:t>Thư gửi một con tin </a:t>
            </a:r>
            <a:r>
              <a:rPr kumimoji="0" lang="vi-VN" sz="4400" b="0" i="0" u="none" strike="noStrike" kern="1200" cap="none" spc="0" normalizeH="0" baseline="0" noProof="0" dirty="0">
                <a:ln>
                  <a:noFill/>
                </a:ln>
                <a:solidFill>
                  <a:srgbClr val="000000"/>
                </a:solidFill>
                <a:effectLst/>
                <a:uLnTx/>
                <a:uFillTx/>
                <a:latin typeface="+mj-lt"/>
                <a:ea typeface="+mn-ea"/>
                <a:cs typeface="+mn-cs"/>
              </a:rPr>
              <a:t>(1943), </a:t>
            </a:r>
            <a:r>
              <a:rPr kumimoji="0" lang="vi-VN" sz="4400" b="0" i="1" u="none" strike="noStrike" kern="1200" cap="none" spc="0" normalizeH="0" baseline="0" noProof="0" dirty="0">
                <a:ln>
                  <a:noFill/>
                </a:ln>
                <a:solidFill>
                  <a:srgbClr val="000000"/>
                </a:solidFill>
                <a:effectLst/>
                <a:uLnTx/>
                <a:uFillTx/>
                <a:latin typeface="+mj-lt"/>
                <a:ea typeface="+mn-ea"/>
                <a:cs typeface="+mn-cs"/>
              </a:rPr>
              <a:t>Cung thành </a:t>
            </a:r>
            <a:r>
              <a:rPr kumimoji="0" lang="vi-VN" sz="4400" b="0" i="0" u="none" strike="noStrike" kern="1200" cap="none" spc="0" normalizeH="0" baseline="0" noProof="0" dirty="0">
                <a:ln>
                  <a:noFill/>
                </a:ln>
                <a:solidFill>
                  <a:srgbClr val="000000"/>
                </a:solidFill>
                <a:effectLst/>
                <a:uLnTx/>
                <a:uFillTx/>
                <a:latin typeface="+mj-lt"/>
                <a:ea typeface="+mn-ea"/>
                <a:cs typeface="+mn-cs"/>
              </a:rPr>
              <a:t>(1936),…</a:t>
            </a:r>
          </a:p>
        </p:txBody>
      </p:sp>
      <p:grpSp>
        <p:nvGrpSpPr>
          <p:cNvPr id="6" name="Group 2">
            <a:extLst>
              <a:ext uri="{FF2B5EF4-FFF2-40B4-BE49-F238E27FC236}">
                <a16:creationId xmlns:a16="http://schemas.microsoft.com/office/drawing/2014/main" id="{E13BEE99-FF8E-49FB-7C0C-BB65BBEF8D6B}"/>
              </a:ext>
            </a:extLst>
          </p:cNvPr>
          <p:cNvGrpSpPr/>
          <p:nvPr/>
        </p:nvGrpSpPr>
        <p:grpSpPr>
          <a:xfrm>
            <a:off x="-609600" y="3314700"/>
            <a:ext cx="5795010" cy="5246370"/>
            <a:chOff x="0" y="0"/>
            <a:chExt cx="5580380" cy="5052060"/>
          </a:xfrm>
        </p:grpSpPr>
        <p:sp>
          <p:nvSpPr>
            <p:cNvPr id="10" name="Freeform 3">
              <a:extLst>
                <a:ext uri="{FF2B5EF4-FFF2-40B4-BE49-F238E27FC236}">
                  <a16:creationId xmlns:a16="http://schemas.microsoft.com/office/drawing/2014/main" id="{7709EF74-C496-102E-9286-3B1AA8A446FF}"/>
                </a:ext>
              </a:extLst>
            </p:cNvPr>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5"/>
              <a:stretch>
                <a:fillRect l="-17243" r="-5868"/>
              </a:stretch>
            </a:blipFill>
          </p:spPr>
          <p:txBody>
            <a:bodyPr/>
            <a:lstStyle/>
            <a:p>
              <a:endParaRPr lang="en-US"/>
            </a:p>
          </p:txBody>
        </p:sp>
      </p:grpSp>
    </p:spTree>
    <p:extLst>
      <p:ext uri="{BB962C8B-B14F-4D97-AF65-F5344CB8AC3E}">
        <p14:creationId xmlns:p14="http://schemas.microsoft.com/office/powerpoint/2010/main" val="410419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EA3965-FB82-57C3-C178-989897ECC3CE}"/>
              </a:ext>
            </a:extLst>
          </p:cNvPr>
          <p:cNvPicPr>
            <a:picLocks noChangeAspect="1"/>
          </p:cNvPicPr>
          <p:nvPr/>
        </p:nvPicPr>
        <p:blipFill rotWithShape="1">
          <a:blip r:embed="rId3"/>
          <a:srcRect t="14484" r="1" b="17173"/>
          <a:stretch/>
        </p:blipFill>
        <p:spPr>
          <a:xfrm>
            <a:off x="20" y="10"/>
            <a:ext cx="9143981" cy="10286990"/>
          </a:xfrm>
          <a:prstGeom prst="rect">
            <a:avLst/>
          </a:prstGeom>
        </p:spPr>
      </p:pic>
      <p:pic>
        <p:nvPicPr>
          <p:cNvPr id="2" name="Picture 1">
            <a:extLst>
              <a:ext uri="{FF2B5EF4-FFF2-40B4-BE49-F238E27FC236}">
                <a16:creationId xmlns:a16="http://schemas.microsoft.com/office/drawing/2014/main" id="{DAC2F4C6-A471-0EE1-C345-9F8DCFB016B0}"/>
              </a:ext>
            </a:extLst>
          </p:cNvPr>
          <p:cNvPicPr>
            <a:picLocks noChangeAspect="1"/>
          </p:cNvPicPr>
          <p:nvPr/>
        </p:nvPicPr>
        <p:blipFill rotWithShape="1">
          <a:blip r:embed="rId4"/>
          <a:srcRect l="6317" r="4840" b="1"/>
          <a:stretch/>
        </p:blipFill>
        <p:spPr>
          <a:xfrm>
            <a:off x="9143997" y="10"/>
            <a:ext cx="9144001" cy="10292342"/>
          </a:xfrm>
          <a:prstGeom prst="rect">
            <a:avLst/>
          </a:prstGeom>
        </p:spPr>
      </p:pic>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252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11">
            <a:extLst>
              <a:ext uri="{FF2B5EF4-FFF2-40B4-BE49-F238E27FC236}">
                <a16:creationId xmlns:a16="http://schemas.microsoft.com/office/drawing/2014/main" id="{3E42BF94-A3E1-CB35-BA34-8B8D341FE46F}"/>
              </a:ext>
            </a:extLst>
          </p:cNvPr>
          <p:cNvSpPr txBox="1"/>
          <p:nvPr/>
        </p:nvSpPr>
        <p:spPr>
          <a:xfrm>
            <a:off x="533400" y="3240524"/>
            <a:ext cx="17145000" cy="60939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chuyện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máy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bay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quen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tiểu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B612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cùng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lửa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Trước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chăm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sóc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mực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vẫn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tỏ</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chịu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quyết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kiếm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dọc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đường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lẻ</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thương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thì</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nghe</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bé</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nói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tạm</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biệt</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quay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trở</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B612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bông</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D396E18C-4E6B-502B-7726-497C883FC0B1}"/>
              </a:ext>
            </a:extLst>
          </p:cNvPr>
          <p:cNvSpPr txBox="1"/>
          <p:nvPr/>
        </p:nvSpPr>
        <p:spPr>
          <a:xfrm>
            <a:off x="5181601" y="2095500"/>
            <a:ext cx="6400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a:rPr>
              <a:t>Hoàng</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 </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a:rPr>
              <a:t>tử</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 </a:t>
            </a:r>
            <a:r>
              <a:rPr kumimoji="0" lang="en-US" sz="5400" b="0" i="0" u="none" strike="noStrike" kern="0" cap="none" spc="0" normalizeH="0" baseline="0" noProof="0" dirty="0" err="1">
                <a:ln>
                  <a:noFill/>
                </a:ln>
                <a:solidFill>
                  <a:srgbClr val="000000"/>
                </a:solidFill>
                <a:effectLst/>
                <a:uLnTx/>
                <a:uFillTx/>
                <a:latin typeface="#9Slide07 SVNAppleberry" panose="02040603050506020204" pitchFamily="18" charset="0"/>
                <a:cs typeface="Times New Roman" panose="02020603050405020304" pitchFamily="18" charset="0"/>
                <a:sym typeface="Arial"/>
              </a:rPr>
              <a:t>bé</a:t>
            </a:r>
            <a:r>
              <a:rPr kumimoji="0" lang="en-US" sz="5400" b="0" i="0" u="none" strike="noStrike" kern="0" cap="none" spc="0" normalizeH="0" baseline="0" noProof="0" dirty="0">
                <a:ln>
                  <a:noFill/>
                </a:ln>
                <a:solidFill>
                  <a:srgbClr val="000000"/>
                </a:solidFill>
                <a:effectLst/>
                <a:uLnTx/>
                <a:uFillTx/>
                <a:latin typeface="#9Slide07 SVNAppleberry" panose="02040603050506020204" pitchFamily="18" charset="0"/>
                <a:cs typeface="Times New Roman" panose="02020603050405020304" pitchFamily="18" charset="0"/>
                <a:sym typeface="Arial"/>
              </a:rPr>
              <a:t>”</a:t>
            </a:r>
          </a:p>
        </p:txBody>
      </p:sp>
      <p:sp>
        <p:nvSpPr>
          <p:cNvPr id="11" name="Freeform 4">
            <a:extLst>
              <a:ext uri="{FF2B5EF4-FFF2-40B4-BE49-F238E27FC236}">
                <a16:creationId xmlns:a16="http://schemas.microsoft.com/office/drawing/2014/main" id="{5948AFEC-019C-EEF9-92A6-E7F2359CE088}"/>
              </a:ext>
            </a:extLst>
          </p:cNvPr>
          <p:cNvSpPr/>
          <p:nvPr/>
        </p:nvSpPr>
        <p:spPr>
          <a:xfrm>
            <a:off x="14859000" y="-185270"/>
            <a:ext cx="3338778" cy="3272003"/>
          </a:xfrm>
          <a:custGeom>
            <a:avLst/>
            <a:gdLst/>
            <a:ahLst/>
            <a:cxnLst/>
            <a:rect l="l" t="t" r="r" b="b"/>
            <a:pathLst>
              <a:path w="5611926" h="5499688">
                <a:moveTo>
                  <a:pt x="0" y="0"/>
                </a:moveTo>
                <a:lnTo>
                  <a:pt x="5611926" y="0"/>
                </a:lnTo>
                <a:lnTo>
                  <a:pt x="5611926" y="5499688"/>
                </a:lnTo>
                <a:lnTo>
                  <a:pt x="0" y="549968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6877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D396E18C-4E6B-502B-7726-497C883FC0B1}"/>
              </a:ext>
            </a:extLst>
          </p:cNvPr>
          <p:cNvSpPr txBox="1"/>
          <p:nvPr/>
        </p:nvSpPr>
        <p:spPr>
          <a:xfrm>
            <a:off x="5181600" y="2095500"/>
            <a:ext cx="8839200" cy="923330"/>
          </a:xfrm>
          <a:prstGeom prst="rect">
            <a:avLst/>
          </a:prstGeom>
          <a:noFill/>
        </p:spPr>
        <p:txBody>
          <a:bodyPr wrap="square" rtlCol="0">
            <a:spAutoFit/>
          </a:bodyPr>
          <a:lstStyle/>
          <a:p>
            <a:pPr lvl="0" algn="ctr">
              <a:buClr>
                <a:srgbClr val="000000"/>
              </a:buClr>
              <a:defRPr/>
            </a:pPr>
            <a:r>
              <a:rPr lang="en-US" sz="5400" kern="0" dirty="0" err="1">
                <a:solidFill>
                  <a:srgbClr val="000000"/>
                </a:solidFill>
                <a:latin typeface="#9Slide07 SVNAppleberry" panose="02040603050506020204" pitchFamily="18" charset="0"/>
                <a:cs typeface="Times New Roman" panose="02020603050405020304" pitchFamily="18" charset="0"/>
                <a:sym typeface="Arial"/>
              </a:rPr>
              <a:t>Đoạn</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trích</a:t>
            </a:r>
            <a:r>
              <a:rPr lang="en-US" sz="5400" kern="0" dirty="0">
                <a:solidFill>
                  <a:srgbClr val="000000"/>
                </a:solidFill>
                <a:latin typeface="#9Slide07 SVNAppleberry" panose="02040603050506020204" pitchFamily="18" charset="0"/>
                <a:cs typeface="Times New Roman" panose="02020603050405020304" pitchFamily="18" charset="0"/>
                <a:sym typeface="Arial"/>
              </a:rPr>
              <a:t> “Trong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mắt</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trẻ</a:t>
            </a:r>
            <a:r>
              <a:rPr lang="en-US" sz="5400" kern="0" dirty="0">
                <a:solidFill>
                  <a:srgbClr val="000000"/>
                </a:solidFill>
                <a:latin typeface="#9Slide07 SVNAppleberry" panose="02040603050506020204" pitchFamily="18" charset="0"/>
                <a:cs typeface="Times New Roman" panose="02020603050405020304" pitchFamily="18" charset="0"/>
                <a:sym typeface="Arial"/>
              </a:rPr>
              <a:t>”</a:t>
            </a:r>
          </a:p>
        </p:txBody>
      </p:sp>
      <p:sp>
        <p:nvSpPr>
          <p:cNvPr id="5" name="Freeform 8">
            <a:extLst>
              <a:ext uri="{FF2B5EF4-FFF2-40B4-BE49-F238E27FC236}">
                <a16:creationId xmlns:a16="http://schemas.microsoft.com/office/drawing/2014/main" id="{599619AA-969B-CB47-122E-378E7F746A8C}"/>
              </a:ext>
            </a:extLst>
          </p:cNvPr>
          <p:cNvSpPr/>
          <p:nvPr/>
        </p:nvSpPr>
        <p:spPr>
          <a:xfrm>
            <a:off x="-43666" y="3543300"/>
            <a:ext cx="5636746" cy="63334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Content Placeholder 2">
            <a:extLst>
              <a:ext uri="{FF2B5EF4-FFF2-40B4-BE49-F238E27FC236}">
                <a16:creationId xmlns:a16="http://schemas.microsoft.com/office/drawing/2014/main" id="{928959FA-13DE-AEDA-9E26-D46C263E8AA4}"/>
              </a:ext>
            </a:extLst>
          </p:cNvPr>
          <p:cNvSpPr txBox="1">
            <a:spLocks/>
          </p:cNvSpPr>
          <p:nvPr/>
        </p:nvSpPr>
        <p:spPr>
          <a:xfrm>
            <a:off x="8382000" y="5249036"/>
            <a:ext cx="605790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Content Placeholder 2">
            <a:extLst>
              <a:ext uri="{FF2B5EF4-FFF2-40B4-BE49-F238E27FC236}">
                <a16:creationId xmlns:a16="http://schemas.microsoft.com/office/drawing/2014/main" id="{6A209E99-4DE2-7585-CF5A-C49D43403BEB}"/>
              </a:ext>
            </a:extLst>
          </p:cNvPr>
          <p:cNvSpPr txBox="1">
            <a:spLocks/>
          </p:cNvSpPr>
          <p:nvPr/>
        </p:nvSpPr>
        <p:spPr>
          <a:xfrm>
            <a:off x="4733229" y="3349716"/>
            <a:ext cx="3069651" cy="11257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a:t>
            </a:r>
            <a:r>
              <a:rPr lang="en-US" sz="4400" b="1"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id="{876AD53F-4D63-3DC1-1512-FEF3440ADEEE}"/>
              </a:ext>
            </a:extLst>
          </p:cNvPr>
          <p:cNvSpPr txBox="1">
            <a:spLocks/>
          </p:cNvSpPr>
          <p:nvPr/>
        </p:nvSpPr>
        <p:spPr>
          <a:xfrm>
            <a:off x="5791200" y="7285078"/>
            <a:ext cx="7772400" cy="609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Content Placeholder 2">
            <a:extLst>
              <a:ext uri="{FF2B5EF4-FFF2-40B4-BE49-F238E27FC236}">
                <a16:creationId xmlns:a16="http://schemas.microsoft.com/office/drawing/2014/main" id="{A52E2D61-6093-4CBC-F020-AA66C079EC2A}"/>
              </a:ext>
            </a:extLst>
          </p:cNvPr>
          <p:cNvSpPr txBox="1">
            <a:spLocks/>
          </p:cNvSpPr>
          <p:nvPr/>
        </p:nvSpPr>
        <p:spPr>
          <a:xfrm>
            <a:off x="8181339" y="8966320"/>
            <a:ext cx="10231121"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Content Placeholder 2">
            <a:extLst>
              <a:ext uri="{FF2B5EF4-FFF2-40B4-BE49-F238E27FC236}">
                <a16:creationId xmlns:a16="http://schemas.microsoft.com/office/drawing/2014/main" id="{F2DA9C2A-E667-5CBC-4B0B-54FF4436B584}"/>
              </a:ext>
            </a:extLst>
          </p:cNvPr>
          <p:cNvSpPr txBox="1">
            <a:spLocks/>
          </p:cNvSpPr>
          <p:nvPr/>
        </p:nvSpPr>
        <p:spPr>
          <a:xfrm>
            <a:off x="4702749" y="8954038"/>
            <a:ext cx="2917251"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4" name="Content Placeholder 2">
            <a:extLst>
              <a:ext uri="{FF2B5EF4-FFF2-40B4-BE49-F238E27FC236}">
                <a16:creationId xmlns:a16="http://schemas.microsoft.com/office/drawing/2014/main" id="{3EDCA9C3-2184-F45B-639B-856C814F76CB}"/>
              </a:ext>
            </a:extLst>
          </p:cNvPr>
          <p:cNvSpPr txBox="1">
            <a:spLocks/>
          </p:cNvSpPr>
          <p:nvPr/>
        </p:nvSpPr>
        <p:spPr>
          <a:xfrm>
            <a:off x="13296899" y="7285078"/>
            <a:ext cx="2057400" cy="609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ontent Placeholder 2">
            <a:extLst>
              <a:ext uri="{FF2B5EF4-FFF2-40B4-BE49-F238E27FC236}">
                <a16:creationId xmlns:a16="http://schemas.microsoft.com/office/drawing/2014/main" id="{9766F539-F3F9-B785-CD4C-20E4BC959524}"/>
              </a:ext>
            </a:extLst>
          </p:cNvPr>
          <p:cNvSpPr txBox="1">
            <a:spLocks/>
          </p:cNvSpPr>
          <p:nvPr/>
        </p:nvSpPr>
        <p:spPr>
          <a:xfrm>
            <a:off x="5562600" y="5254244"/>
            <a:ext cx="3383280" cy="838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Content Placeholder 2">
            <a:extLst>
              <a:ext uri="{FF2B5EF4-FFF2-40B4-BE49-F238E27FC236}">
                <a16:creationId xmlns:a16="http://schemas.microsoft.com/office/drawing/2014/main" id="{52230453-FBB2-9E3D-E901-5E7DE67EFC61}"/>
              </a:ext>
            </a:extLst>
          </p:cNvPr>
          <p:cNvSpPr txBox="1">
            <a:spLocks/>
          </p:cNvSpPr>
          <p:nvPr/>
        </p:nvSpPr>
        <p:spPr>
          <a:xfrm>
            <a:off x="7505698" y="3383140"/>
            <a:ext cx="10325101" cy="11257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“Hoàng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Ê-xu-pe-</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2931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8" grpId="0"/>
      <p:bldP spid="10" grpId="0"/>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28706DB-ABF2-FC06-DB20-F7EF9B00897D}"/>
              </a:ext>
            </a:extLst>
          </p:cNvPr>
          <p:cNvSpPr txBox="1"/>
          <p:nvPr/>
        </p:nvSpPr>
        <p:spPr>
          <a:xfrm>
            <a:off x="3581400" y="0"/>
            <a:ext cx="9008049" cy="1087734"/>
          </a:xfrm>
          <a:prstGeom prst="rect">
            <a:avLst/>
          </a:prstGeom>
        </p:spPr>
        <p:txBody>
          <a:bodyPr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2.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Tìm</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hiểu</a:t>
            </a:r>
            <a:r>
              <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rPr>
              <a:t> </a:t>
            </a:r>
            <a:r>
              <a:rPr kumimoji="0" lang="en-US" sz="5400" b="0" i="0" u="none" strike="noStrike" kern="1200" cap="none" spc="0" normalizeH="0" baseline="0" noProof="0" dirty="0" err="1">
                <a:ln>
                  <a:noFill/>
                </a:ln>
                <a:solidFill>
                  <a:srgbClr val="5F1A1F"/>
                </a:solidFill>
                <a:effectLst/>
                <a:uLnTx/>
                <a:uFillTx/>
                <a:latin typeface="#9Slide07 SVNAppleberry" panose="02040603050506020204" pitchFamily="18" charset="0"/>
              </a:rPr>
              <a:t>chung</a:t>
            </a:r>
            <a:endParaRPr kumimoji="0" lang="en-US" sz="5400" b="0" i="0" u="none" strike="noStrike" kern="1200" cap="none" spc="0" normalizeH="0" baseline="0" noProof="0" dirty="0">
              <a:ln>
                <a:noFill/>
              </a:ln>
              <a:solidFill>
                <a:srgbClr val="5F1A1F"/>
              </a:solidFill>
              <a:effectLst/>
              <a:uLnTx/>
              <a:uFillTx/>
              <a:latin typeface="#9Slide07 SVNAppleberry" panose="02040603050506020204" pitchFamily="18" charset="0"/>
            </a:endParaRPr>
          </a:p>
        </p:txBody>
      </p:sp>
      <p:sp>
        <p:nvSpPr>
          <p:cNvPr id="7" name="Freeform 3">
            <a:extLst>
              <a:ext uri="{FF2B5EF4-FFF2-40B4-BE49-F238E27FC236}">
                <a16:creationId xmlns:a16="http://schemas.microsoft.com/office/drawing/2014/main" id="{690F4642-9F92-4D12-772C-BEDDA661EED3}"/>
              </a:ext>
            </a:extLst>
          </p:cNvPr>
          <p:cNvSpPr/>
          <p:nvPr/>
        </p:nvSpPr>
        <p:spPr>
          <a:xfrm>
            <a:off x="15021876" y="-2512743"/>
            <a:ext cx="4474848" cy="5319285"/>
          </a:xfrm>
          <a:custGeom>
            <a:avLst/>
            <a:gdLst/>
            <a:ahLst/>
            <a:cxnLst/>
            <a:rect l="l" t="t" r="r" b="b"/>
            <a:pathLst>
              <a:path w="4474848" h="5319285">
                <a:moveTo>
                  <a:pt x="0" y="0"/>
                </a:moveTo>
                <a:lnTo>
                  <a:pt x="4474848" y="0"/>
                </a:lnTo>
                <a:lnTo>
                  <a:pt x="4474848" y="5319285"/>
                </a:lnTo>
                <a:lnTo>
                  <a:pt x="0" y="5319285"/>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A0643A66-A9E6-F0B4-8BD9-EDB0A86ABF6A}"/>
              </a:ext>
            </a:extLst>
          </p:cNvPr>
          <p:cNvSpPr txBox="1"/>
          <p:nvPr/>
        </p:nvSpPr>
        <p:spPr>
          <a:xfrm>
            <a:off x="762001" y="1309684"/>
            <a:ext cx="6042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Content Placeholder 2">
            <a:extLst>
              <a:ext uri="{FF2B5EF4-FFF2-40B4-BE49-F238E27FC236}">
                <a16:creationId xmlns:a16="http://schemas.microsoft.com/office/drawing/2014/main" id="{6A209E99-4DE2-7585-CF5A-C49D43403BEB}"/>
              </a:ext>
            </a:extLst>
          </p:cNvPr>
          <p:cNvSpPr txBox="1">
            <a:spLocks/>
          </p:cNvSpPr>
          <p:nvPr/>
        </p:nvSpPr>
        <p:spPr>
          <a:xfrm>
            <a:off x="990600" y="3314700"/>
            <a:ext cx="3069651" cy="11257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11">
            <a:extLst>
              <a:ext uri="{FF2B5EF4-FFF2-40B4-BE49-F238E27FC236}">
                <a16:creationId xmlns:a16="http://schemas.microsoft.com/office/drawing/2014/main" id="{DE2937DD-2D08-7F89-BDBB-013B42B05CB9}"/>
              </a:ext>
            </a:extLst>
          </p:cNvPr>
          <p:cNvSpPr txBox="1"/>
          <p:nvPr/>
        </p:nvSpPr>
        <p:spPr>
          <a:xfrm>
            <a:off x="762001" y="5939287"/>
            <a:ext cx="5486399" cy="2708434"/>
          </a:xfrm>
          <a:prstGeom prst="rect">
            <a:avLst/>
          </a:prstGeom>
        </p:spPr>
        <p:txBody>
          <a:bodyPr wrap="square" lIns="0" tIns="0" rIns="0" bIns="0" rtlCol="0" anchor="t">
            <a:spAutoFit/>
          </a:bodyPr>
          <a:lstStyle/>
          <a:p>
            <a:pPr marL="453389" marR="0" lvl="1" algn="ctr"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I: </a:t>
            </a:r>
          </a:p>
          <a:p>
            <a:pPr marL="453389" marR="0" lvl="1" algn="ctr"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nhớ</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kỉ</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niệm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hồi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4B9574A1-1C7C-31C6-172A-44D6390281C3}"/>
              </a:ext>
            </a:extLst>
          </p:cNvPr>
          <p:cNvSpPr/>
          <p:nvPr/>
        </p:nvSpPr>
        <p:spPr>
          <a:xfrm rot="5400000">
            <a:off x="6737613" y="7298100"/>
            <a:ext cx="4130289" cy="4114800"/>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1527C2A4-F610-54C1-543C-B1470DA500A4}"/>
              </a:ext>
            </a:extLst>
          </p:cNvPr>
          <p:cNvSpPr txBox="1"/>
          <p:nvPr/>
        </p:nvSpPr>
        <p:spPr>
          <a:xfrm>
            <a:off x="5181600" y="2095500"/>
            <a:ext cx="8839200" cy="923330"/>
          </a:xfrm>
          <a:prstGeom prst="rect">
            <a:avLst/>
          </a:prstGeom>
          <a:noFill/>
        </p:spPr>
        <p:txBody>
          <a:bodyPr wrap="square" rtlCol="0">
            <a:spAutoFit/>
          </a:bodyPr>
          <a:lstStyle/>
          <a:p>
            <a:pPr lvl="0" algn="ctr">
              <a:buClr>
                <a:srgbClr val="000000"/>
              </a:buClr>
              <a:defRPr/>
            </a:pPr>
            <a:r>
              <a:rPr lang="en-US" sz="5400" kern="0" dirty="0" err="1">
                <a:solidFill>
                  <a:srgbClr val="000000"/>
                </a:solidFill>
                <a:latin typeface="#9Slide07 SVNAppleberry" panose="02040603050506020204" pitchFamily="18" charset="0"/>
                <a:cs typeface="Times New Roman" panose="02020603050405020304" pitchFamily="18" charset="0"/>
                <a:sym typeface="Arial"/>
              </a:rPr>
              <a:t>Đoạn</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trích</a:t>
            </a:r>
            <a:r>
              <a:rPr lang="en-US" sz="5400" kern="0" dirty="0">
                <a:solidFill>
                  <a:srgbClr val="000000"/>
                </a:solidFill>
                <a:latin typeface="#9Slide07 SVNAppleberry" panose="02040603050506020204" pitchFamily="18" charset="0"/>
                <a:cs typeface="Times New Roman" panose="02020603050405020304" pitchFamily="18" charset="0"/>
                <a:sym typeface="Arial"/>
              </a:rPr>
              <a:t> “Trong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mắt</a:t>
            </a:r>
            <a:r>
              <a:rPr lang="en-US" sz="5400" kern="0" dirty="0">
                <a:solidFill>
                  <a:srgbClr val="000000"/>
                </a:solidFill>
                <a:latin typeface="#9Slide07 SVNAppleberry" panose="02040603050506020204" pitchFamily="18" charset="0"/>
                <a:cs typeface="Times New Roman" panose="02020603050405020304" pitchFamily="18" charset="0"/>
                <a:sym typeface="Arial"/>
              </a:rPr>
              <a:t> </a:t>
            </a:r>
            <a:r>
              <a:rPr lang="en-US" sz="5400" kern="0" dirty="0" err="1">
                <a:solidFill>
                  <a:srgbClr val="000000"/>
                </a:solidFill>
                <a:latin typeface="#9Slide07 SVNAppleberry" panose="02040603050506020204" pitchFamily="18" charset="0"/>
                <a:cs typeface="Times New Roman" panose="02020603050405020304" pitchFamily="18" charset="0"/>
                <a:sym typeface="Arial"/>
              </a:rPr>
              <a:t>trẻ</a:t>
            </a:r>
            <a:r>
              <a:rPr lang="en-US" sz="5400" kern="0" dirty="0">
                <a:solidFill>
                  <a:srgbClr val="000000"/>
                </a:solidFill>
                <a:latin typeface="#9Slide07 SVNAppleberry" panose="02040603050506020204" pitchFamily="18" charset="0"/>
                <a:cs typeface="Times New Roman" panose="02020603050405020304" pitchFamily="18" charset="0"/>
                <a:sym typeface="Arial"/>
              </a:rPr>
              <a:t>”</a:t>
            </a:r>
          </a:p>
        </p:txBody>
      </p:sp>
      <p:sp>
        <p:nvSpPr>
          <p:cNvPr id="18" name="TextBox 11">
            <a:extLst>
              <a:ext uri="{FF2B5EF4-FFF2-40B4-BE49-F238E27FC236}">
                <a16:creationId xmlns:a16="http://schemas.microsoft.com/office/drawing/2014/main" id="{692A57E2-6DFD-4A74-79B8-58E0B1D1F2C1}"/>
              </a:ext>
            </a:extLst>
          </p:cNvPr>
          <p:cNvSpPr txBox="1"/>
          <p:nvPr/>
        </p:nvSpPr>
        <p:spPr>
          <a:xfrm>
            <a:off x="11506199" y="5753100"/>
            <a:ext cx="5486399" cy="3385542"/>
          </a:xfrm>
          <a:prstGeom prst="rect">
            <a:avLst/>
          </a:prstGeom>
        </p:spPr>
        <p:txBody>
          <a:bodyPr wrap="square" lIns="0" tIns="0" rIns="0" bIns="0" rtlCol="0" anchor="t">
            <a:spAutoFit/>
          </a:bodyPr>
          <a:lstStyle/>
          <a:p>
            <a:pPr marL="453389" marR="0" lvl="1" algn="ctr"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XXVII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Suy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mình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TextBox 11">
            <a:extLst>
              <a:ext uri="{FF2B5EF4-FFF2-40B4-BE49-F238E27FC236}">
                <a16:creationId xmlns:a16="http://schemas.microsoft.com/office/drawing/2014/main" id="{A8E9B691-387A-D880-EBDC-A59113506543}"/>
              </a:ext>
            </a:extLst>
          </p:cNvPr>
          <p:cNvSpPr txBox="1"/>
          <p:nvPr/>
        </p:nvSpPr>
        <p:spPr>
          <a:xfrm>
            <a:off x="6324599" y="3620518"/>
            <a:ext cx="4343401" cy="2708434"/>
          </a:xfrm>
          <a:prstGeom prst="rect">
            <a:avLst/>
          </a:prstGeom>
        </p:spPr>
        <p:txBody>
          <a:bodyPr wrap="square" lIns="0" tIns="0" rIns="0" bIns="0" rtlCol="0" anchor="t">
            <a:spAutoFit/>
          </a:bodyPr>
          <a:lstStyle/>
          <a:p>
            <a:pPr marL="453389" marR="0" lvl="1" algn="ctr"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Chương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II: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ngờ</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cậu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787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3F20DAA-4574-6259-A5D9-A994C790D672}"/>
              </a:ext>
            </a:extLst>
          </p:cNvPr>
          <p:cNvSpPr/>
          <p:nvPr/>
        </p:nvSpPr>
        <p:spPr>
          <a:xfrm>
            <a:off x="3276600" y="1866900"/>
            <a:ext cx="11430000" cy="4800600"/>
          </a:xfrm>
          <a:custGeom>
            <a:avLst/>
            <a:gdLst/>
            <a:ahLst/>
            <a:cxnLst/>
            <a:rect l="l" t="t" r="r" b="b"/>
            <a:pathLst>
              <a:path w="7315200" h="2743200">
                <a:moveTo>
                  <a:pt x="0" y="0"/>
                </a:moveTo>
                <a:lnTo>
                  <a:pt x="7315200" y="0"/>
                </a:lnTo>
                <a:lnTo>
                  <a:pt x="7315200" y="2743200"/>
                </a:lnTo>
                <a:lnTo>
                  <a:pt x="0" y="2743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US" dirty="0"/>
              <a:t>c</a:t>
            </a:r>
          </a:p>
        </p:txBody>
      </p:sp>
      <p:sp>
        <p:nvSpPr>
          <p:cNvPr id="3" name="TextBox 6">
            <a:extLst>
              <a:ext uri="{FF2B5EF4-FFF2-40B4-BE49-F238E27FC236}">
                <a16:creationId xmlns:a16="http://schemas.microsoft.com/office/drawing/2014/main" id="{7A846401-38A8-D812-B260-885908FE5C9B}"/>
              </a:ext>
            </a:extLst>
          </p:cNvPr>
          <p:cNvSpPr txBox="1"/>
          <p:nvPr/>
        </p:nvSpPr>
        <p:spPr>
          <a:xfrm>
            <a:off x="1905000" y="2857500"/>
            <a:ext cx="13791511" cy="2412392"/>
          </a:xfrm>
          <a:prstGeom prst="rect">
            <a:avLst/>
          </a:prstGeom>
        </p:spPr>
        <p:txBody>
          <a:bodyPr wrap="square" lIns="0" tIns="0" rIns="0" bIns="0" rtlCol="0" anchor="t">
            <a:spAutoFit/>
          </a:bodyPr>
          <a:lstStyle/>
          <a:p>
            <a:pPr marL="0" marR="0" lvl="0" indent="0" algn="ctr" defTabSz="914400" rtl="0" eaLnBrk="1" fontAlgn="auto" latinLnBrk="0" hangingPunct="1">
              <a:lnSpc>
                <a:spcPts val="9751"/>
              </a:lnSpc>
              <a:spcBef>
                <a:spcPts val="0"/>
              </a:spcBef>
              <a:spcAft>
                <a:spcPts val="0"/>
              </a:spcAft>
              <a:buClrTx/>
              <a:buSzTx/>
              <a:buFontTx/>
              <a:buNone/>
              <a:tabLst/>
              <a:defRPr/>
            </a:pPr>
            <a:r>
              <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rPr>
              <a:t>II.</a:t>
            </a:r>
          </a:p>
          <a:p>
            <a:pPr marL="0" marR="0" lvl="0" indent="0" algn="ctr" defTabSz="914400" rtl="0" eaLnBrk="1" fontAlgn="auto" latinLnBrk="0" hangingPunct="1">
              <a:lnSpc>
                <a:spcPts val="9751"/>
              </a:lnSpc>
              <a:spcBef>
                <a:spcPts val="0"/>
              </a:spcBef>
              <a:spcAft>
                <a:spcPts val="0"/>
              </a:spcAft>
              <a:buClrTx/>
              <a:buSzTx/>
              <a:buFontTx/>
              <a:buNone/>
              <a:tabLst/>
              <a:defRPr/>
            </a:pPr>
            <a:r>
              <a:rPr lang="en-US" sz="7927" dirty="0" err="1">
                <a:solidFill>
                  <a:srgbClr val="5F1A1F"/>
                </a:solidFill>
                <a:latin typeface="#9Slide07 SVNAppleberry" panose="02040603050506020204" pitchFamily="18" charset="0"/>
                <a:cs typeface="Times New Roman" panose="02020603050405020304" pitchFamily="18" charset="0"/>
              </a:rPr>
              <a:t>Tìm</a:t>
            </a:r>
            <a:r>
              <a:rPr lang="en-US" sz="7927" dirty="0">
                <a:solidFill>
                  <a:srgbClr val="5F1A1F"/>
                </a:solidFill>
                <a:latin typeface="#9Slide07 SVNAppleberry" panose="02040603050506020204" pitchFamily="18" charset="0"/>
                <a:cs typeface="Times New Roman" panose="02020603050405020304" pitchFamily="18" charset="0"/>
              </a:rPr>
              <a:t> </a:t>
            </a:r>
            <a:r>
              <a:rPr lang="en-US" sz="7927" dirty="0" err="1">
                <a:solidFill>
                  <a:srgbClr val="5F1A1F"/>
                </a:solidFill>
                <a:latin typeface="#9Slide07 SVNAppleberry" panose="02040603050506020204" pitchFamily="18" charset="0"/>
                <a:cs typeface="Times New Roman" panose="02020603050405020304" pitchFamily="18" charset="0"/>
              </a:rPr>
              <a:t>hiểu</a:t>
            </a:r>
            <a:r>
              <a:rPr lang="en-US" sz="7927" dirty="0">
                <a:solidFill>
                  <a:srgbClr val="5F1A1F"/>
                </a:solidFill>
                <a:latin typeface="#9Slide07 SVNAppleberry" panose="02040603050506020204" pitchFamily="18" charset="0"/>
                <a:cs typeface="Times New Roman" panose="02020603050405020304" pitchFamily="18" charset="0"/>
              </a:rPr>
              <a:t> chi </a:t>
            </a:r>
            <a:r>
              <a:rPr lang="en-US" sz="7927" dirty="0" err="1">
                <a:solidFill>
                  <a:srgbClr val="5F1A1F"/>
                </a:solidFill>
                <a:latin typeface="#9Slide07 SVNAppleberry" panose="02040603050506020204" pitchFamily="18" charset="0"/>
                <a:cs typeface="Times New Roman" panose="02020603050405020304" pitchFamily="18" charset="0"/>
              </a:rPr>
              <a:t>tiết</a:t>
            </a:r>
            <a:endParaRPr kumimoji="0" lang="en-US" sz="7927" b="0" i="0" u="none" strike="noStrike" kern="1200" cap="none" spc="0" normalizeH="0" baseline="0" noProof="0" dirty="0">
              <a:ln>
                <a:noFill/>
              </a:ln>
              <a:solidFill>
                <a:srgbClr val="5F1A1F"/>
              </a:solidFill>
              <a:effectLst/>
              <a:uLnTx/>
              <a:uFillTx/>
              <a:latin typeface="#9Slide07 SVNAppleberry" panose="020406030505060202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364F0D0F-61F0-DD66-BFB5-7ABB26D5AF1D}"/>
              </a:ext>
            </a:extLst>
          </p:cNvPr>
          <p:cNvSpPr/>
          <p:nvPr/>
        </p:nvSpPr>
        <p:spPr>
          <a:xfrm>
            <a:off x="-1143000" y="7277100"/>
            <a:ext cx="20421600" cy="3429000"/>
          </a:xfrm>
          <a:custGeom>
            <a:avLst/>
            <a:gdLst/>
            <a:ahLst/>
            <a:cxnLst/>
            <a:rect l="l" t="t" r="r" b="b"/>
            <a:pathLst>
              <a:path w="9494682" h="2029488">
                <a:moveTo>
                  <a:pt x="0" y="0"/>
                </a:moveTo>
                <a:lnTo>
                  <a:pt x="9494682" y="0"/>
                </a:lnTo>
                <a:lnTo>
                  <a:pt x="9494682" y="2029488"/>
                </a:lnTo>
                <a:lnTo>
                  <a:pt x="0" y="2029488"/>
                </a:lnTo>
                <a:lnTo>
                  <a:pt x="0" y="0"/>
                </a:lnTo>
                <a:close/>
              </a:path>
            </a:pathLst>
          </a:custGeom>
          <a:blipFill>
            <a:blip r:embed="rId5"/>
            <a:stretch>
              <a:fillRect/>
            </a:stretch>
          </a:blipFill>
        </p:spPr>
        <p:txBody>
          <a:bodyPr/>
          <a:lstStyle/>
          <a:p>
            <a:endParaRPr lang="en-US"/>
          </a:p>
        </p:txBody>
      </p:sp>
      <p:sp>
        <p:nvSpPr>
          <p:cNvPr id="6" name="Freeform 5">
            <a:extLst>
              <a:ext uri="{FF2B5EF4-FFF2-40B4-BE49-F238E27FC236}">
                <a16:creationId xmlns:a16="http://schemas.microsoft.com/office/drawing/2014/main" id="{971657AB-9EE8-2A92-9B70-62406D41993E}"/>
              </a:ext>
            </a:extLst>
          </p:cNvPr>
          <p:cNvSpPr/>
          <p:nvPr/>
        </p:nvSpPr>
        <p:spPr>
          <a:xfrm>
            <a:off x="390856" y="1851991"/>
            <a:ext cx="3137535" cy="8229600"/>
          </a:xfrm>
          <a:custGeom>
            <a:avLst/>
            <a:gdLst/>
            <a:ahLst/>
            <a:cxnLst/>
            <a:rect l="l" t="t" r="r" b="b"/>
            <a:pathLst>
              <a:path w="3137535" h="8229600">
                <a:moveTo>
                  <a:pt x="0" y="0"/>
                </a:moveTo>
                <a:lnTo>
                  <a:pt x="3137535" y="0"/>
                </a:lnTo>
                <a:lnTo>
                  <a:pt x="3137535"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06424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2264</Words>
  <Application>Microsoft Office PowerPoint</Application>
  <PresentationFormat>Custom</PresentationFormat>
  <Paragraphs>186</Paragraphs>
  <Slides>28</Slides>
  <Notes>28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#9Slide04 Tinos Bold</vt:lpstr>
      <vt:lpstr>#9Slide05 SVNStandly</vt:lpstr>
      <vt:lpstr>#9Slide05 SVNCoco FY</vt:lpstr>
      <vt:lpstr>Arial</vt:lpstr>
      <vt:lpstr>#9Slide05 Dancing Script</vt:lpstr>
      <vt:lpstr>#9Slide07 SVNAppleberry</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Khaki Get To Know Me Presentation</dc:title>
  <dc:creator>Admin</dc:creator>
  <cp:lastModifiedBy>Admin</cp:lastModifiedBy>
  <cp:revision>17</cp:revision>
  <dcterms:created xsi:type="dcterms:W3CDTF">2006-08-16T00:00:00Z</dcterms:created>
  <dcterms:modified xsi:type="dcterms:W3CDTF">2024-02-19T12:53:48Z</dcterms:modified>
  <dc:identifier>DAF1PJ9YruQ</dc:identifier>
</cp:coreProperties>
</file>