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wav" ContentType="audio/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3.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5.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6.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7.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8.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9.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10.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media/audio2.wav" ContentType="audio/x-wav"/>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730" r:id="rId2"/>
    <p:sldMasterId id="2147483742" r:id="rId3"/>
    <p:sldMasterId id="2147483763" r:id="rId4"/>
    <p:sldMasterId id="2147483773" r:id="rId5"/>
    <p:sldMasterId id="2147484025" r:id="rId6"/>
    <p:sldMasterId id="2147484037" r:id="rId7"/>
    <p:sldMasterId id="2147484059" r:id="rId8"/>
    <p:sldMasterId id="2147484093" r:id="rId9"/>
    <p:sldMasterId id="2147484103" r:id="rId10"/>
    <p:sldMasterId id="2147484179" r:id="rId11"/>
  </p:sldMasterIdLst>
  <p:notesMasterIdLst>
    <p:notesMasterId r:id="rId58"/>
  </p:notesMasterIdLst>
  <p:sldIdLst>
    <p:sldId id="1313" r:id="rId12"/>
    <p:sldId id="1306" r:id="rId13"/>
    <p:sldId id="1307" r:id="rId14"/>
    <p:sldId id="1308" r:id="rId15"/>
    <p:sldId id="1309" r:id="rId16"/>
    <p:sldId id="1310" r:id="rId17"/>
    <p:sldId id="1312" r:id="rId18"/>
    <p:sldId id="1249" r:id="rId19"/>
    <p:sldId id="1314" r:id="rId20"/>
    <p:sldId id="1315" r:id="rId21"/>
    <p:sldId id="1356" r:id="rId22"/>
    <p:sldId id="1316" r:id="rId23"/>
    <p:sldId id="1318" r:id="rId24"/>
    <p:sldId id="1319" r:id="rId25"/>
    <p:sldId id="1323" r:id="rId26"/>
    <p:sldId id="1324" r:id="rId27"/>
    <p:sldId id="1326" r:id="rId28"/>
    <p:sldId id="1327" r:id="rId29"/>
    <p:sldId id="1325" r:id="rId30"/>
    <p:sldId id="1339" r:id="rId31"/>
    <p:sldId id="1340" r:id="rId32"/>
    <p:sldId id="1341" r:id="rId33"/>
    <p:sldId id="1344" r:id="rId34"/>
    <p:sldId id="1343" r:id="rId35"/>
    <p:sldId id="1342" r:id="rId36"/>
    <p:sldId id="1373" r:id="rId37"/>
    <p:sldId id="1374" r:id="rId38"/>
    <p:sldId id="1375" r:id="rId39"/>
    <p:sldId id="1376" r:id="rId40"/>
    <p:sldId id="1377" r:id="rId41"/>
    <p:sldId id="1381" r:id="rId42"/>
    <p:sldId id="1383" r:id="rId43"/>
    <p:sldId id="1379" r:id="rId44"/>
    <p:sldId id="1380" r:id="rId45"/>
    <p:sldId id="1352" r:id="rId46"/>
    <p:sldId id="1398" r:id="rId47"/>
    <p:sldId id="1385" r:id="rId48"/>
    <p:sldId id="1386" r:id="rId49"/>
    <p:sldId id="1289" r:id="rId50"/>
    <p:sldId id="1387" r:id="rId51"/>
    <p:sldId id="1388" r:id="rId52"/>
    <p:sldId id="1393" r:id="rId53"/>
    <p:sldId id="1394" r:id="rId54"/>
    <p:sldId id="1395" r:id="rId55"/>
    <p:sldId id="1397" r:id="rId56"/>
    <p:sldId id="1396" r:id="rId5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anh Phuong" initials="HP" lastIdx="5" clrIdx="0">
    <p:extLst>
      <p:ext uri="{19B8F6BF-5375-455C-9EA6-DF929625EA0E}">
        <p15:presenceInfo xmlns:p15="http://schemas.microsoft.com/office/powerpoint/2012/main" userId="Hanh Phuong"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ECF1AD"/>
    <a:srgbClr val="DFF0F5"/>
    <a:srgbClr val="F4F7CD"/>
    <a:srgbClr val="FFFFFF"/>
    <a:srgbClr val="FF0000"/>
    <a:srgbClr val="E8F4F8"/>
    <a:srgbClr val="EDF6F9"/>
    <a:srgbClr val="DBEEF4"/>
    <a:srgbClr val="FEF2E8"/>
    <a:srgbClr val="FFEFB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21" autoAdjust="0"/>
    <p:restoredTop sz="93178" autoAdjust="0"/>
  </p:normalViewPr>
  <p:slideViewPr>
    <p:cSldViewPr snapToGrid="0">
      <p:cViewPr varScale="1">
        <p:scale>
          <a:sx n="56" d="100"/>
          <a:sy n="56" d="100"/>
        </p:scale>
        <p:origin x="992" y="40"/>
      </p:cViewPr>
      <p:guideLst/>
    </p:cSldViewPr>
  </p:slideViewPr>
  <p:notesTextViewPr>
    <p:cViewPr>
      <p:scale>
        <a:sx n="1" d="1"/>
        <a:sy n="1" d="1"/>
      </p:scale>
      <p:origin x="0" y="0"/>
    </p:cViewPr>
  </p:notesTextViewPr>
  <p:sorterViewPr>
    <p:cViewPr>
      <p:scale>
        <a:sx n="120" d="100"/>
        <a:sy n="12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slide" Target="slides/slide28.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slide" Target="slides/slide31.xml"/><Relationship Id="rId47" Type="http://schemas.openxmlformats.org/officeDocument/2006/relationships/slide" Target="slides/slide36.xml"/><Relationship Id="rId50" Type="http://schemas.openxmlformats.org/officeDocument/2006/relationships/slide" Target="slides/slide39.xml"/><Relationship Id="rId55" Type="http://schemas.openxmlformats.org/officeDocument/2006/relationships/slide" Target="slides/slide44.xml"/><Relationship Id="rId63" Type="http://schemas.openxmlformats.org/officeDocument/2006/relationships/tableStyles" Target="tableStyle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slide" Target="slides/slide42.xml"/><Relationship Id="rId58" Type="http://schemas.openxmlformats.org/officeDocument/2006/relationships/notesMaster" Target="notesMasters/notesMaster1.xml"/><Relationship Id="rId5" Type="http://schemas.openxmlformats.org/officeDocument/2006/relationships/slideMaster" Target="slideMasters/slideMaster5.xml"/><Relationship Id="rId61" Type="http://schemas.openxmlformats.org/officeDocument/2006/relationships/viewProps" Target="viewProps.xml"/><Relationship Id="rId19" Type="http://schemas.openxmlformats.org/officeDocument/2006/relationships/slide" Target="slides/slide8.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56" Type="http://schemas.openxmlformats.org/officeDocument/2006/relationships/slide" Target="slides/slide45.xml"/><Relationship Id="rId8" Type="http://schemas.openxmlformats.org/officeDocument/2006/relationships/slideMaster" Target="slideMasters/slideMaster8.xml"/><Relationship Id="rId51" Type="http://schemas.openxmlformats.org/officeDocument/2006/relationships/slide" Target="slides/slide40.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59" Type="http://schemas.openxmlformats.org/officeDocument/2006/relationships/commentAuthors" Target="commentAuthors.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slide" Target="slides/slide43.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57" Type="http://schemas.openxmlformats.org/officeDocument/2006/relationships/slide" Target="slides/slide46.xml"/><Relationship Id="rId10" Type="http://schemas.openxmlformats.org/officeDocument/2006/relationships/slideMaster" Target="slideMasters/slideMaster10.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slide" Target="slides/slide41.xml"/><Relationship Id="rId60"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67F6007-B444-4369-BD7A-4AA3D0EAC2A3}" type="datetimeFigureOut">
              <a:rPr lang="en-US" smtClean="0"/>
              <a:t>1/21/2024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FA83839-D09B-4685-88FE-E8D5DABA30CB}" type="slidenum">
              <a:rPr lang="en-US" smtClean="0"/>
              <a:t>‹#›</a:t>
            </a:fld>
            <a:endParaRPr lang="en-US"/>
          </a:p>
        </p:txBody>
      </p:sp>
    </p:spTree>
    <p:extLst>
      <p:ext uri="{BB962C8B-B14F-4D97-AF65-F5344CB8AC3E}">
        <p14:creationId xmlns:p14="http://schemas.microsoft.com/office/powerpoint/2010/main" val="6844149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1</a:t>
            </a:fld>
            <a:endParaRPr lang="en-US"/>
          </a:p>
        </p:txBody>
      </p:sp>
    </p:spTree>
    <p:extLst>
      <p:ext uri="{BB962C8B-B14F-4D97-AF65-F5344CB8AC3E}">
        <p14:creationId xmlns:p14="http://schemas.microsoft.com/office/powerpoint/2010/main" val="32397098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8218938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27850717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23941933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5794277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18905513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194373537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5951501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214969194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val="91547577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val="2914375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2</a:t>
            </a:fld>
            <a:endParaRPr lang="en-US"/>
          </a:p>
        </p:txBody>
      </p:sp>
    </p:spTree>
    <p:extLst>
      <p:ext uri="{BB962C8B-B14F-4D97-AF65-F5344CB8AC3E}">
        <p14:creationId xmlns:p14="http://schemas.microsoft.com/office/powerpoint/2010/main" val="296157143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val="159916904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24</a:t>
            </a:fld>
            <a:endParaRPr lang="en-US">
              <a:solidFill>
                <a:prstClr val="black"/>
              </a:solidFill>
            </a:endParaRPr>
          </a:p>
        </p:txBody>
      </p:sp>
    </p:spTree>
    <p:extLst>
      <p:ext uri="{BB962C8B-B14F-4D97-AF65-F5344CB8AC3E}">
        <p14:creationId xmlns:p14="http://schemas.microsoft.com/office/powerpoint/2010/main" val="39242127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val="225131551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26</a:t>
            </a:fld>
            <a:endParaRPr lang="en-US">
              <a:solidFill>
                <a:prstClr val="black"/>
              </a:solidFill>
            </a:endParaRPr>
          </a:p>
        </p:txBody>
      </p:sp>
    </p:spTree>
    <p:extLst>
      <p:ext uri="{BB962C8B-B14F-4D97-AF65-F5344CB8AC3E}">
        <p14:creationId xmlns:p14="http://schemas.microsoft.com/office/powerpoint/2010/main" val="16436050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27</a:t>
            </a:fld>
            <a:endParaRPr lang="en-US">
              <a:solidFill>
                <a:prstClr val="black"/>
              </a:solidFill>
            </a:endParaRPr>
          </a:p>
        </p:txBody>
      </p:sp>
    </p:spTree>
    <p:extLst>
      <p:ext uri="{BB962C8B-B14F-4D97-AF65-F5344CB8AC3E}">
        <p14:creationId xmlns:p14="http://schemas.microsoft.com/office/powerpoint/2010/main" val="382208393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val="70337941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29</a:t>
            </a:fld>
            <a:endParaRPr lang="en-US">
              <a:solidFill>
                <a:prstClr val="black"/>
              </a:solidFill>
            </a:endParaRPr>
          </a:p>
        </p:txBody>
      </p:sp>
    </p:spTree>
    <p:extLst>
      <p:ext uri="{BB962C8B-B14F-4D97-AF65-F5344CB8AC3E}">
        <p14:creationId xmlns:p14="http://schemas.microsoft.com/office/powerpoint/2010/main" val="13575153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30</a:t>
            </a:fld>
            <a:endParaRPr lang="en-US">
              <a:solidFill>
                <a:prstClr val="black"/>
              </a:solidFill>
            </a:endParaRPr>
          </a:p>
        </p:txBody>
      </p:sp>
    </p:spTree>
    <p:extLst>
      <p:ext uri="{BB962C8B-B14F-4D97-AF65-F5344CB8AC3E}">
        <p14:creationId xmlns:p14="http://schemas.microsoft.com/office/powerpoint/2010/main" val="33636827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solidFill>
                  <a:prstClr val="black"/>
                </a:solidFill>
              </a:rPr>
              <a:pPr/>
              <a:t>31</a:t>
            </a:fld>
            <a:endParaRPr lang="en-US">
              <a:solidFill>
                <a:prstClr val="black"/>
              </a:solidFill>
            </a:endParaRPr>
          </a:p>
        </p:txBody>
      </p:sp>
    </p:spTree>
    <p:extLst>
      <p:ext uri="{BB962C8B-B14F-4D97-AF65-F5344CB8AC3E}">
        <p14:creationId xmlns:p14="http://schemas.microsoft.com/office/powerpoint/2010/main" val="247439244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32</a:t>
            </a:fld>
            <a:endParaRPr lang="en-US">
              <a:solidFill>
                <a:prstClr val="black"/>
              </a:solidFill>
            </a:endParaRPr>
          </a:p>
        </p:txBody>
      </p:sp>
    </p:spTree>
    <p:extLst>
      <p:ext uri="{BB962C8B-B14F-4D97-AF65-F5344CB8AC3E}">
        <p14:creationId xmlns:p14="http://schemas.microsoft.com/office/powerpoint/2010/main" val="26454521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3</a:t>
            </a:fld>
            <a:endParaRPr lang="en-US"/>
          </a:p>
        </p:txBody>
      </p:sp>
    </p:spTree>
    <p:extLst>
      <p:ext uri="{BB962C8B-B14F-4D97-AF65-F5344CB8AC3E}">
        <p14:creationId xmlns:p14="http://schemas.microsoft.com/office/powerpoint/2010/main" val="34818636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33</a:t>
            </a:fld>
            <a:endParaRPr lang="en-US">
              <a:solidFill>
                <a:prstClr val="black"/>
              </a:solidFill>
            </a:endParaRPr>
          </a:p>
        </p:txBody>
      </p:sp>
    </p:spTree>
    <p:extLst>
      <p:ext uri="{BB962C8B-B14F-4D97-AF65-F5344CB8AC3E}">
        <p14:creationId xmlns:p14="http://schemas.microsoft.com/office/powerpoint/2010/main" val="196453427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34</a:t>
            </a:fld>
            <a:endParaRPr lang="en-US">
              <a:solidFill>
                <a:prstClr val="black"/>
              </a:solidFill>
            </a:endParaRPr>
          </a:p>
        </p:txBody>
      </p:sp>
    </p:spTree>
    <p:extLst>
      <p:ext uri="{BB962C8B-B14F-4D97-AF65-F5344CB8AC3E}">
        <p14:creationId xmlns:p14="http://schemas.microsoft.com/office/powerpoint/2010/main" val="1224798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36</a:t>
            </a:fld>
            <a:endParaRPr lang="en-US">
              <a:solidFill>
                <a:prstClr val="black"/>
              </a:solidFill>
            </a:endParaRPr>
          </a:p>
        </p:txBody>
      </p:sp>
    </p:spTree>
    <p:extLst>
      <p:ext uri="{BB962C8B-B14F-4D97-AF65-F5344CB8AC3E}">
        <p14:creationId xmlns:p14="http://schemas.microsoft.com/office/powerpoint/2010/main" val="392103728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39</a:t>
            </a:fld>
            <a:endParaRPr lang="en-US">
              <a:solidFill>
                <a:prstClr val="black"/>
              </a:solidFill>
            </a:endParaRPr>
          </a:p>
        </p:txBody>
      </p:sp>
    </p:spTree>
    <p:extLst>
      <p:ext uri="{BB962C8B-B14F-4D97-AF65-F5344CB8AC3E}">
        <p14:creationId xmlns:p14="http://schemas.microsoft.com/office/powerpoint/2010/main" val="16728916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40</a:t>
            </a:fld>
            <a:endParaRPr lang="en-US">
              <a:solidFill>
                <a:prstClr val="black"/>
              </a:solidFill>
            </a:endParaRPr>
          </a:p>
        </p:txBody>
      </p:sp>
    </p:spTree>
    <p:extLst>
      <p:ext uri="{BB962C8B-B14F-4D97-AF65-F5344CB8AC3E}">
        <p14:creationId xmlns:p14="http://schemas.microsoft.com/office/powerpoint/2010/main" val="174773440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41</a:t>
            </a:fld>
            <a:endParaRPr lang="en-US">
              <a:solidFill>
                <a:prstClr val="black"/>
              </a:solidFill>
            </a:endParaRPr>
          </a:p>
        </p:txBody>
      </p:sp>
    </p:spTree>
    <p:extLst>
      <p:ext uri="{BB962C8B-B14F-4D97-AF65-F5344CB8AC3E}">
        <p14:creationId xmlns:p14="http://schemas.microsoft.com/office/powerpoint/2010/main" val="425885346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4</a:t>
            </a:fld>
            <a:endParaRPr lang="en-US"/>
          </a:p>
        </p:txBody>
      </p:sp>
    </p:spTree>
    <p:extLst>
      <p:ext uri="{BB962C8B-B14F-4D97-AF65-F5344CB8AC3E}">
        <p14:creationId xmlns:p14="http://schemas.microsoft.com/office/powerpoint/2010/main" val="4843702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5</a:t>
            </a:fld>
            <a:endParaRPr lang="en-US"/>
          </a:p>
        </p:txBody>
      </p:sp>
    </p:spTree>
    <p:extLst>
      <p:ext uri="{BB962C8B-B14F-4D97-AF65-F5344CB8AC3E}">
        <p14:creationId xmlns:p14="http://schemas.microsoft.com/office/powerpoint/2010/main" val="86502965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6</a:t>
            </a:fld>
            <a:endParaRPr lang="en-US"/>
          </a:p>
        </p:txBody>
      </p:sp>
    </p:spTree>
    <p:extLst>
      <p:ext uri="{BB962C8B-B14F-4D97-AF65-F5344CB8AC3E}">
        <p14:creationId xmlns:p14="http://schemas.microsoft.com/office/powerpoint/2010/main" val="20973632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7</a:t>
            </a:fld>
            <a:endParaRPr lang="en-US"/>
          </a:p>
        </p:txBody>
      </p:sp>
    </p:spTree>
    <p:extLst>
      <p:ext uri="{BB962C8B-B14F-4D97-AF65-F5344CB8AC3E}">
        <p14:creationId xmlns:p14="http://schemas.microsoft.com/office/powerpoint/2010/main" val="32013415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val="39488353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10</a:t>
            </a:fld>
            <a:endParaRPr lang="en-US">
              <a:solidFill>
                <a:prstClr val="black"/>
              </a:solidFill>
            </a:endParaRPr>
          </a:p>
        </p:txBody>
      </p:sp>
    </p:spTree>
    <p:extLst>
      <p:ext uri="{BB962C8B-B14F-4D97-AF65-F5344CB8AC3E}">
        <p14:creationId xmlns:p14="http://schemas.microsoft.com/office/powerpoint/2010/main" val="12604608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Master" Target="../slideMasters/slideMaster3.xml"/><Relationship Id="rId4" Type="http://schemas.microsoft.com/office/2007/relationships/hdphoto" Target="../media/hdphoto1.wdp"/></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426529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785559-19EA-4425-B926-3ED6D6061023}"/>
              </a:ext>
            </a:extLst>
          </p:cNvPr>
          <p:cNvSpPr>
            <a:spLocks noGrp="1"/>
          </p:cNvSpPr>
          <p:nvPr>
            <p:ph type="title"/>
          </p:nvPr>
        </p:nvSpPr>
        <p:spPr>
          <a:xfrm>
            <a:off x="838200" y="365126"/>
            <a:ext cx="10515600" cy="1325563"/>
          </a:xfrm>
          <a:prstGeom prst="rect">
            <a:avLst/>
          </a:prstGeom>
        </p:spPr>
        <p:txBody>
          <a:bodyPr lIns="34229" tIns="17111" rIns="34229" bIns="17111"/>
          <a:lstStyle/>
          <a:p>
            <a:r>
              <a:rPr lang="en-US"/>
              <a:t>Click to edit Master title style</a:t>
            </a:r>
          </a:p>
        </p:txBody>
      </p:sp>
      <p:sp>
        <p:nvSpPr>
          <p:cNvPr id="3" name="Content Placeholder 2">
            <a:extLst>
              <a:ext uri="{FF2B5EF4-FFF2-40B4-BE49-F238E27FC236}">
                <a16:creationId xmlns:a16="http://schemas.microsoft.com/office/drawing/2014/main" id="{F34DD77E-4AC3-4E3E-AE19-9685C0FCFA2A}"/>
              </a:ext>
            </a:extLst>
          </p:cNvPr>
          <p:cNvSpPr>
            <a:spLocks noGrp="1"/>
          </p:cNvSpPr>
          <p:nvPr>
            <p:ph idx="1"/>
          </p:nvPr>
        </p:nvSpPr>
        <p:spPr>
          <a:xfrm>
            <a:off x="838200" y="1825626"/>
            <a:ext cx="10515600" cy="4351339"/>
          </a:xfrm>
          <a:prstGeom prst="rect">
            <a:avLst/>
          </a:prstGeom>
        </p:spPr>
        <p:txBody>
          <a:bodyPr lIns="34229" tIns="17111" rIns="34229" bIns="17111"/>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B26587-3D2B-4EA4-B1D8-6076849C68BD}"/>
              </a:ext>
            </a:extLst>
          </p:cNvPr>
          <p:cNvSpPr>
            <a:spLocks noGrp="1"/>
          </p:cNvSpPr>
          <p:nvPr>
            <p:ph type="dt" sz="half" idx="10"/>
          </p:nvPr>
        </p:nvSpPr>
        <p:spPr>
          <a:xfrm>
            <a:off x="838200" y="6356353"/>
            <a:ext cx="2743200" cy="365126"/>
          </a:xfrm>
          <a:prstGeom prst="rect">
            <a:avLst/>
          </a:prstGeom>
        </p:spPr>
        <p:txBody>
          <a:bodyPr lIns="34229" tIns="17111" rIns="34229" bIns="17111"/>
          <a:lstStyle/>
          <a:p>
            <a:pPr defTabSz="1084104"/>
            <a:fld id="{ABEBB802-586C-4038-A149-DB254912F076}" type="datetime1">
              <a:rPr lang="en-US" sz="2133" smtClean="0">
                <a:solidFill>
                  <a:prstClr val="black"/>
                </a:solidFill>
              </a:rPr>
              <a:pPr defTabSz="1084104"/>
              <a:t>1/21/2024</a:t>
            </a:fld>
            <a:endParaRPr lang="en-US" sz="2133">
              <a:solidFill>
                <a:prstClr val="black"/>
              </a:solidFill>
            </a:endParaRPr>
          </a:p>
        </p:txBody>
      </p:sp>
      <p:sp>
        <p:nvSpPr>
          <p:cNvPr id="5" name="Footer Placeholder 4">
            <a:extLst>
              <a:ext uri="{FF2B5EF4-FFF2-40B4-BE49-F238E27FC236}">
                <a16:creationId xmlns:a16="http://schemas.microsoft.com/office/drawing/2014/main" id="{4398B0A3-11A9-4798-A2C3-CA3C57D6679A}"/>
              </a:ext>
            </a:extLst>
          </p:cNvPr>
          <p:cNvSpPr>
            <a:spLocks noGrp="1"/>
          </p:cNvSpPr>
          <p:nvPr>
            <p:ph type="ftr" sz="quarter" idx="11"/>
          </p:nvPr>
        </p:nvSpPr>
        <p:spPr>
          <a:xfrm>
            <a:off x="4038600" y="6356353"/>
            <a:ext cx="4114800" cy="365126"/>
          </a:xfrm>
          <a:prstGeom prst="rect">
            <a:avLst/>
          </a:prstGeom>
        </p:spPr>
        <p:txBody>
          <a:bodyPr lIns="34229" tIns="17111" rIns="34229" bIns="17111"/>
          <a:lstStyle/>
          <a:p>
            <a:pPr defTabSz="1084104"/>
            <a:r>
              <a:rPr lang="en-US" sz="2133">
                <a:solidFill>
                  <a:prstClr val="black"/>
                </a:solidFill>
              </a:rPr>
              <a:t>Cô An Linh</a:t>
            </a:r>
          </a:p>
        </p:txBody>
      </p:sp>
      <p:sp>
        <p:nvSpPr>
          <p:cNvPr id="6" name="Slide Number Placeholder 5">
            <a:extLst>
              <a:ext uri="{FF2B5EF4-FFF2-40B4-BE49-F238E27FC236}">
                <a16:creationId xmlns:a16="http://schemas.microsoft.com/office/drawing/2014/main" id="{C82AF2DB-5583-48B3-AE60-5D77F96C2C91}"/>
              </a:ext>
            </a:extLst>
          </p:cNvPr>
          <p:cNvSpPr>
            <a:spLocks noGrp="1"/>
          </p:cNvSpPr>
          <p:nvPr>
            <p:ph type="sldNum" sz="quarter" idx="12"/>
          </p:nvPr>
        </p:nvSpPr>
        <p:spPr>
          <a:xfrm>
            <a:off x="8610600" y="6356353"/>
            <a:ext cx="2743200" cy="365126"/>
          </a:xfrm>
          <a:prstGeom prst="rect">
            <a:avLst/>
          </a:prstGeom>
        </p:spPr>
        <p:txBody>
          <a:bodyPr lIns="34229" tIns="17111" rIns="34229" bIns="17111"/>
          <a:lstStyle/>
          <a:p>
            <a:pPr defTabSz="1084104"/>
            <a:fld id="{77B95232-7280-43C6-B1D2-0ABD74435B67}"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113730764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647"/>
        <p:cNvGrpSpPr/>
        <p:nvPr/>
      </p:nvGrpSpPr>
      <p:grpSpPr>
        <a:xfrm>
          <a:off x="0" y="0"/>
          <a:ext cx="0" cy="0"/>
          <a:chOff x="0" y="0"/>
          <a:chExt cx="0" cy="0"/>
        </a:xfrm>
      </p:grpSpPr>
      <p:grpSp>
        <p:nvGrpSpPr>
          <p:cNvPr id="2648" name="Google Shape;2648;p17"/>
          <p:cNvGrpSpPr/>
          <p:nvPr/>
        </p:nvGrpSpPr>
        <p:grpSpPr>
          <a:xfrm>
            <a:off x="-180608" y="-649"/>
            <a:ext cx="12716167" cy="6858237"/>
            <a:chOff x="-135450" y="773125"/>
            <a:chExt cx="7704900" cy="4155500"/>
          </a:xfrm>
        </p:grpSpPr>
        <p:sp>
          <p:nvSpPr>
            <p:cNvPr id="2649" name="Google Shape;2649;p1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4" name="Google Shape;2664;p1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8" name="Google Shape;2668;p1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9" name="Google Shape;2669;p1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0" name="Google Shape;2710;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1" name="Google Shape;2711;p1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2" name="Google Shape;2712;p1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3" name="Google Shape;2713;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4" name="Google Shape;2714;p1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5" name="Google Shape;2715;p1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6" name="Google Shape;2716;p1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7" name="Google Shape;2717;p1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8" name="Google Shape;2718;p1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9" name="Google Shape;2719;p1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0" name="Google Shape;2720;p1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1" name="Google Shape;2721;p1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2" name="Google Shape;2722;p1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1" name="Google Shape;2731;p1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2" name="Google Shape;2732;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4" name="Google Shape;2734;p1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4" name="Google Shape;2784;p1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5" name="Google Shape;2785;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2" name="Google Shape;2792;p1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1" name="Google Shape;2881;p1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2" name="Google Shape;2882;p1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3" name="Google Shape;2883;p1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4" name="Google Shape;2884;p1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5" name="Google Shape;2885;p1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04" name="Google Shape;2904;p17"/>
          <p:cNvSpPr/>
          <p:nvPr/>
        </p:nvSpPr>
        <p:spPr>
          <a:xfrm rot="10800000" flipH="1">
            <a:off x="1" y="-101"/>
            <a:ext cx="9669708" cy="6858101"/>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7"/>
          <p:cNvSpPr txBox="1">
            <a:spLocks noGrp="1"/>
          </p:cNvSpPr>
          <p:nvPr>
            <p:ph type="title"/>
          </p:nvPr>
        </p:nvSpPr>
        <p:spPr>
          <a:xfrm>
            <a:off x="960000" y="720000"/>
            <a:ext cx="4024400" cy="12480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906" name="Google Shape;2906;p17"/>
          <p:cNvSpPr txBox="1">
            <a:spLocks noGrp="1"/>
          </p:cNvSpPr>
          <p:nvPr>
            <p:ph type="body" idx="1"/>
          </p:nvPr>
        </p:nvSpPr>
        <p:spPr>
          <a:xfrm>
            <a:off x="960000" y="23296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rtl="0">
              <a:spcBef>
                <a:spcPts val="0"/>
              </a:spcBef>
              <a:spcAft>
                <a:spcPts val="0"/>
              </a:spcAft>
              <a:buSzPts val="1600"/>
              <a:buChar char="○"/>
              <a:defRPr/>
            </a:lvl2pPr>
            <a:lvl3pPr marL="1828754" lvl="2" indent="-440256" rtl="0">
              <a:spcBef>
                <a:spcPts val="0"/>
              </a:spcBef>
              <a:spcAft>
                <a:spcPts val="0"/>
              </a:spcAft>
              <a:buSzPts val="1600"/>
              <a:buChar char="■"/>
              <a:defRPr/>
            </a:lvl3pPr>
            <a:lvl4pPr marL="2438339" lvl="3" indent="-440256" rtl="0">
              <a:spcBef>
                <a:spcPts val="0"/>
              </a:spcBef>
              <a:spcAft>
                <a:spcPts val="0"/>
              </a:spcAft>
              <a:buSzPts val="1600"/>
              <a:buChar char="●"/>
              <a:defRPr/>
            </a:lvl4pPr>
            <a:lvl5pPr marL="3047924" lvl="4" indent="-440256" rtl="0">
              <a:spcBef>
                <a:spcPts val="0"/>
              </a:spcBef>
              <a:spcAft>
                <a:spcPts val="0"/>
              </a:spcAft>
              <a:buSzPts val="1600"/>
              <a:buChar char="○"/>
              <a:defRPr/>
            </a:lvl5pPr>
            <a:lvl6pPr marL="3657509" lvl="5" indent="-440256" rtl="0">
              <a:spcBef>
                <a:spcPts val="0"/>
              </a:spcBef>
              <a:spcAft>
                <a:spcPts val="0"/>
              </a:spcAft>
              <a:buSzPts val="1600"/>
              <a:buChar char="■"/>
              <a:defRPr/>
            </a:lvl6pPr>
            <a:lvl7pPr marL="4267093" lvl="6" indent="-440256" rtl="0">
              <a:spcBef>
                <a:spcPts val="0"/>
              </a:spcBef>
              <a:spcAft>
                <a:spcPts val="0"/>
              </a:spcAft>
              <a:buSzPts val="1600"/>
              <a:buChar char="●"/>
              <a:defRPr/>
            </a:lvl7pPr>
            <a:lvl8pPr marL="4876678" lvl="7" indent="-440256" rtl="0">
              <a:spcBef>
                <a:spcPts val="0"/>
              </a:spcBef>
              <a:spcAft>
                <a:spcPts val="0"/>
              </a:spcAft>
              <a:buSzPts val="1600"/>
              <a:buChar char="○"/>
              <a:defRPr/>
            </a:lvl8pPr>
            <a:lvl9pPr marL="5486263" lvl="8" indent="-440256"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320886159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7459"/>
        <p:cNvGrpSpPr/>
        <p:nvPr/>
      </p:nvGrpSpPr>
      <p:grpSpPr>
        <a:xfrm>
          <a:off x="0" y="0"/>
          <a:ext cx="0" cy="0"/>
          <a:chOff x="0" y="0"/>
          <a:chExt cx="0" cy="0"/>
        </a:xfrm>
      </p:grpSpPr>
      <p:grpSp>
        <p:nvGrpSpPr>
          <p:cNvPr id="7460" name="Google Shape;7460;p46"/>
          <p:cNvGrpSpPr/>
          <p:nvPr/>
        </p:nvGrpSpPr>
        <p:grpSpPr>
          <a:xfrm>
            <a:off x="-180608" y="-649"/>
            <a:ext cx="12716167" cy="6858237"/>
            <a:chOff x="-135450" y="773125"/>
            <a:chExt cx="7704900" cy="4155500"/>
          </a:xfrm>
        </p:grpSpPr>
        <p:sp>
          <p:nvSpPr>
            <p:cNvPr id="7461" name="Google Shape;7461;p4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4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4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4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4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4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4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4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4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4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4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4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4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4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4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4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4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4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4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4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4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6" name="Google Shape;7486;p4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4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0" name="Google Shape;7490;p4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1" name="Google Shape;7491;p4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4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4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4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4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4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4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4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4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4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4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4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4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4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4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4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4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4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4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4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4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4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4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4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4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4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4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4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4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4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4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2" name="Google Shape;7532;p4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3" name="Google Shape;7533;p4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4" name="Google Shape;7534;p4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5" name="Google Shape;7535;p4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6" name="Google Shape;7536;p4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7" name="Google Shape;7537;p4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8" name="Google Shape;7538;p4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4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4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4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4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4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4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4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4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4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4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4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4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4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4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4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4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4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4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4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4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4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4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4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4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4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4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4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4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4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4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4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4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4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4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4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4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4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4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4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4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4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4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4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1" name="Google Shape;7601;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2" name="Google Shape;7602;p4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4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4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4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4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4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4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4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4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4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2" name="Google Shape;7612;p4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4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4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4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4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4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4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4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4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4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4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4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4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4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4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4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4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4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4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4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4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4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4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4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4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4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4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4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4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4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4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4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4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4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4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3" name="Google Shape;7663;p4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4" name="Google Shape;7664;p4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4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4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4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4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4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4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4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4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4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4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8" name="Google Shape;7678;p4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0" name="Google Shape;7680;p4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1" name="Google Shape;7681;p4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2" name="Google Shape;7682;p4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3" name="Google Shape;7683;p4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4" name="Google Shape;7684;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4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4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4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4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4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4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4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4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4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4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4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4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4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4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4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4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4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4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4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4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4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4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4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4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46"/>
          <p:cNvSpPr txBox="1">
            <a:spLocks noGrp="1"/>
          </p:cNvSpPr>
          <p:nvPr>
            <p:ph type="title"/>
          </p:nvPr>
        </p:nvSpPr>
        <p:spPr>
          <a:xfrm>
            <a:off x="6585633" y="1993167"/>
            <a:ext cx="4229200" cy="6980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717" name="Google Shape;7717;p46"/>
          <p:cNvSpPr txBox="1">
            <a:spLocks noGrp="1"/>
          </p:cNvSpPr>
          <p:nvPr>
            <p:ph type="subTitle" idx="1"/>
          </p:nvPr>
        </p:nvSpPr>
        <p:spPr>
          <a:xfrm>
            <a:off x="6585633" y="3091833"/>
            <a:ext cx="4229200" cy="176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63576018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199"/>
        <p:cNvGrpSpPr/>
        <p:nvPr/>
      </p:nvGrpSpPr>
      <p:grpSpPr>
        <a:xfrm>
          <a:off x="0" y="0"/>
          <a:ext cx="0" cy="0"/>
          <a:chOff x="0" y="0"/>
          <a:chExt cx="0" cy="0"/>
        </a:xfrm>
      </p:grpSpPr>
      <p:grpSp>
        <p:nvGrpSpPr>
          <p:cNvPr id="7200" name="Google Shape;7200;p45"/>
          <p:cNvGrpSpPr/>
          <p:nvPr/>
        </p:nvGrpSpPr>
        <p:grpSpPr>
          <a:xfrm>
            <a:off x="-180608" y="-649"/>
            <a:ext cx="12716167" cy="6858237"/>
            <a:chOff x="-135450" y="773125"/>
            <a:chExt cx="7704900" cy="4155500"/>
          </a:xfrm>
        </p:grpSpPr>
        <p:sp>
          <p:nvSpPr>
            <p:cNvPr id="7201" name="Google Shape;7201;p4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2" name="Google Shape;7202;p4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3" name="Google Shape;720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4" name="Google Shape;7204;p4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5" name="Google Shape;7205;p4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6" name="Google Shape;7206;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7" name="Google Shape;7207;p4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8" name="Google Shape;7208;p4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9" name="Google Shape;7209;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0" name="Google Shape;7210;p4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1" name="Google Shape;7211;p4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2" name="Google Shape;7212;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3" name="Google Shape;7213;p4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4" name="Google Shape;7214;p4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4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4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4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4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4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4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4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4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4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4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4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4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4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4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4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4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4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4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4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4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4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4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4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4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4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4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4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4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4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6" name="Google Shape;7246;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4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4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0" name="Google Shape;7250;p4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1" name="Google Shape;7251;p4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4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4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4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4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4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4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4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4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4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4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4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4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4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4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4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4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4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4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4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4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4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4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4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4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4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4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4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4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2" name="Google Shape;7292;p4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4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4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4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4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4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4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4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4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4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4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4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4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4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4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4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4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4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4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4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4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4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6" name="Google Shape;7326;p4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7" name="Google Shape;7327;p4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4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4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4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4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4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4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4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4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4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7" name="Google Shape;7337;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4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4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4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4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4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4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4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4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4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4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4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4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4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4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4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4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4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4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4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4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4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4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4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1" name="Google Shape;7371;p4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2" name="Google Shape;7372;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4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5" name="Google Shape;7375;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4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4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4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4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4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4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4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4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4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4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4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4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4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4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4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4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4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4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4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4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4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4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4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4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4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4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4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4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4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4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4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4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4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4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4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4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4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4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4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4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4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4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4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4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4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4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4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4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8" name="Google Shape;7438;p4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9" name="Google Shape;7439;p4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0" name="Google Shape;7440;p4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1" name="Google Shape;7441;p4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2" name="Google Shape;7442;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3" name="Google Shape;7443;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4" name="Google Shape;7444;p4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5" name="Google Shape;7445;p4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6" name="Google Shape;7446;p4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7" name="Google Shape;7447;p4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8" name="Google Shape;7448;p4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9" name="Google Shape;7449;p4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0" name="Google Shape;7450;p4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1" name="Google Shape;7451;p4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2" name="Google Shape;7452;p4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3" name="Google Shape;7453;p4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4" name="Google Shape;7454;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56" name="Google Shape;7456;p45"/>
          <p:cNvSpPr/>
          <p:nvPr/>
        </p:nvSpPr>
        <p:spPr>
          <a:xfrm>
            <a:off x="4985498" y="0"/>
            <a:ext cx="7206501"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45"/>
          <p:cNvSpPr txBox="1">
            <a:spLocks noGrp="1"/>
          </p:cNvSpPr>
          <p:nvPr>
            <p:ph type="subTitle" idx="1"/>
          </p:nvPr>
        </p:nvSpPr>
        <p:spPr>
          <a:xfrm>
            <a:off x="6812681" y="3429000"/>
            <a:ext cx="4141600" cy="21548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7458" name="Google Shape;7458;p45"/>
          <p:cNvSpPr txBox="1">
            <a:spLocks noGrp="1"/>
          </p:cNvSpPr>
          <p:nvPr>
            <p:ph type="title"/>
          </p:nvPr>
        </p:nvSpPr>
        <p:spPr>
          <a:xfrm>
            <a:off x="8216248" y="1888200"/>
            <a:ext cx="2738000" cy="120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a:lvl1pPr>
            <a:lvl2pPr lvl="1" algn="r" rtl="0">
              <a:spcBef>
                <a:spcPts val="0"/>
              </a:spcBef>
              <a:spcAft>
                <a:spcPts val="0"/>
              </a:spcAft>
              <a:buSzPts val="2000"/>
              <a:buNone/>
              <a:defRPr sz="2667"/>
            </a:lvl2pPr>
            <a:lvl3pPr lvl="2" algn="r" rtl="0">
              <a:spcBef>
                <a:spcPts val="0"/>
              </a:spcBef>
              <a:spcAft>
                <a:spcPts val="0"/>
              </a:spcAft>
              <a:buSzPts val="2000"/>
              <a:buNone/>
              <a:defRPr sz="2667"/>
            </a:lvl3pPr>
            <a:lvl4pPr lvl="3" algn="r" rtl="0">
              <a:spcBef>
                <a:spcPts val="0"/>
              </a:spcBef>
              <a:spcAft>
                <a:spcPts val="0"/>
              </a:spcAft>
              <a:buSzPts val="2000"/>
              <a:buNone/>
              <a:defRPr sz="2667"/>
            </a:lvl4pPr>
            <a:lvl5pPr lvl="4" algn="r" rtl="0">
              <a:spcBef>
                <a:spcPts val="0"/>
              </a:spcBef>
              <a:spcAft>
                <a:spcPts val="0"/>
              </a:spcAft>
              <a:buSzPts val="2000"/>
              <a:buNone/>
              <a:defRPr sz="2667"/>
            </a:lvl5pPr>
            <a:lvl6pPr lvl="5" algn="r" rtl="0">
              <a:spcBef>
                <a:spcPts val="0"/>
              </a:spcBef>
              <a:spcAft>
                <a:spcPts val="0"/>
              </a:spcAft>
              <a:buSzPts val="2000"/>
              <a:buNone/>
              <a:defRPr sz="2667"/>
            </a:lvl6pPr>
            <a:lvl7pPr lvl="6" algn="r" rtl="0">
              <a:spcBef>
                <a:spcPts val="0"/>
              </a:spcBef>
              <a:spcAft>
                <a:spcPts val="0"/>
              </a:spcAft>
              <a:buSzPts val="2000"/>
              <a:buNone/>
              <a:defRPr sz="2667"/>
            </a:lvl7pPr>
            <a:lvl8pPr lvl="7" algn="r" rtl="0">
              <a:spcBef>
                <a:spcPts val="0"/>
              </a:spcBef>
              <a:spcAft>
                <a:spcPts val="0"/>
              </a:spcAft>
              <a:buSzPts val="2000"/>
              <a:buNone/>
              <a:defRPr sz="2667"/>
            </a:lvl8pPr>
            <a:lvl9pPr lvl="8" algn="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6934256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首页">
    <p:spTree>
      <p:nvGrpSpPr>
        <p:cNvPr id="1" name=""/>
        <p:cNvGrpSpPr/>
        <p:nvPr/>
      </p:nvGrpSpPr>
      <p:grpSpPr>
        <a:xfrm>
          <a:off x="0" y="0"/>
          <a:ext cx="0" cy="0"/>
          <a:chOff x="0" y="0"/>
          <a:chExt cx="0" cy="0"/>
        </a:xfrm>
      </p:grpSpPr>
      <p:pic>
        <p:nvPicPr>
          <p:cNvPr id="12" name="图片 11"/>
          <p:cNvPicPr>
            <a:picLocks noChangeAspect="1"/>
          </p:cNvPicPr>
          <p:nvPr userDrawn="1"/>
        </p:nvPicPr>
        <p:blipFill>
          <a:blip r:embed="rId2"/>
          <a:stretch>
            <a:fillRect/>
          </a:stretch>
        </p:blipFill>
        <p:spPr>
          <a:xfrm>
            <a:off x="-1057" y="-594"/>
            <a:ext cx="12193057" cy="6858594"/>
          </a:xfrm>
          <a:prstGeom prst="rect">
            <a:avLst/>
          </a:prstGeom>
        </p:spPr>
      </p:pic>
      <p:pic>
        <p:nvPicPr>
          <p:cNvPr id="32" name="图片 31"/>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294174" y="3164114"/>
            <a:ext cx="4863333" cy="3911600"/>
          </a:xfrm>
          <a:prstGeom prst="rect">
            <a:avLst/>
          </a:prstGeom>
        </p:spPr>
      </p:pic>
    </p:spTree>
    <p:extLst>
      <p:ext uri="{BB962C8B-B14F-4D97-AF65-F5344CB8AC3E}">
        <p14:creationId xmlns:p14="http://schemas.microsoft.com/office/powerpoint/2010/main" val="2118933107"/>
      </p:ext>
    </p:extLst>
  </p:cSld>
  <p:clrMapOvr>
    <a:masterClrMapping/>
  </p:clrMapOvr>
  <mc:AlternateContent xmlns:mc="http://schemas.openxmlformats.org/markup-compatibility/2006" xmlns:p14="http://schemas.microsoft.com/office/powerpoint/2010/main">
    <mc:Choice Requires="p14">
      <p:transition spd="slow" p14:dur="1400" advClick="0" advTm="5000">
        <p14:ripple/>
      </p:transition>
    </mc:Choice>
    <mc:Fallback xmlns="">
      <p:transition spd="slow" advClick="0" advTm="5000">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pic>
        <p:nvPicPr>
          <p:cNvPr id="5" name="图片 4"/>
          <p:cNvPicPr>
            <a:picLocks noChangeAspect="1"/>
          </p:cNvPicPr>
          <p:nvPr userDrawn="1"/>
        </p:nvPicPr>
        <p:blipFill rotWithShape="1">
          <a:blip r:embed="rId2"/>
          <a:srcRect l="31084"/>
          <a:stretch>
            <a:fillRect/>
          </a:stretch>
        </p:blipFill>
        <p:spPr>
          <a:xfrm>
            <a:off x="0" y="-446"/>
            <a:ext cx="12192777" cy="6858594"/>
          </a:xfrm>
          <a:prstGeom prst="rect">
            <a:avLst/>
          </a:prstGeom>
        </p:spPr>
      </p:pic>
      <p:pic>
        <p:nvPicPr>
          <p:cNvPr id="13" name="图片 12"/>
          <p:cNvPicPr>
            <a:picLocks noChangeAspect="1"/>
          </p:cNvPicPr>
          <p:nvPr userDrawn="1"/>
        </p:nvPicPr>
        <p:blipFill rotWithShape="1">
          <a:blip r:embed="rId3" cstate="screen">
            <a:extLst>
              <a:ext uri="{28A0092B-C50C-407E-A947-70E740481C1C}">
                <a14:useLocalDpi xmlns:a14="http://schemas.microsoft.com/office/drawing/2010/main" val="0"/>
              </a:ext>
            </a:extLst>
          </a:blip>
          <a:srcRect l="53939" t="53340" b="5390"/>
          <a:stretch>
            <a:fillRect/>
          </a:stretch>
        </p:blipFill>
        <p:spPr>
          <a:xfrm flipH="1">
            <a:off x="0" y="-446"/>
            <a:ext cx="4221938" cy="7039875"/>
          </a:xfrm>
          <a:prstGeom prst="rect">
            <a:avLst/>
          </a:prstGeom>
        </p:spPr>
      </p:pic>
      <p:pic>
        <p:nvPicPr>
          <p:cNvPr id="15" name="图片 14"/>
          <p:cNvPicPr>
            <a:picLocks noChangeAspect="1"/>
          </p:cNvPicPr>
          <p:nvPr userDrawn="1"/>
        </p:nvPicPr>
        <p:blipFill rotWithShape="1">
          <a:blip r:embed="rId4" cstate="screen">
            <a:extLst>
              <a:ext uri="{28A0092B-C50C-407E-A947-70E740481C1C}">
                <a14:useLocalDpi xmlns:a14="http://schemas.microsoft.com/office/drawing/2010/main" val="0"/>
              </a:ext>
            </a:extLst>
          </a:blip>
          <a:srcRect l="32860" t="71323" b="7090"/>
          <a:stretch>
            <a:fillRect/>
          </a:stretch>
        </p:blipFill>
        <p:spPr>
          <a:xfrm>
            <a:off x="8519884" y="3236685"/>
            <a:ext cx="3849055" cy="3712103"/>
          </a:xfrm>
          <a:prstGeom prst="rect">
            <a:avLst/>
          </a:prstGeom>
        </p:spPr>
      </p:pic>
    </p:spTree>
    <p:extLst>
      <p:ext uri="{BB962C8B-B14F-4D97-AF65-F5344CB8AC3E}">
        <p14:creationId xmlns:p14="http://schemas.microsoft.com/office/powerpoint/2010/main" val="469867244"/>
      </p:ext>
    </p:extLst>
  </p:cSld>
  <p:clrMapOvr>
    <a:masterClrMapping/>
  </p:clrMapOvr>
  <mc:AlternateContent xmlns:mc="http://schemas.openxmlformats.org/markup-compatibility/2006" xmlns:p14="http://schemas.microsoft.com/office/powerpoint/2010/main">
    <mc:Choice Requires="p14">
      <p:transition spd="slow" p14:dur="1400" advClick="0" advTm="5000">
        <p14:doors dir="vert"/>
      </p:transition>
    </mc:Choice>
    <mc:Fallback xmlns="">
      <p:transition spd="slow" advClick="0" advTm="5000">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过度页1">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a:srcRect l="31084"/>
          <a:stretch>
            <a:fillRect/>
          </a:stretch>
        </p:blipFill>
        <p:spPr>
          <a:xfrm>
            <a:off x="0" y="-446"/>
            <a:ext cx="12192777" cy="6858594"/>
          </a:xfrm>
          <a:prstGeom prst="rect">
            <a:avLst/>
          </a:prstGeom>
        </p:spPr>
      </p:pic>
      <p:pic>
        <p:nvPicPr>
          <p:cNvPr id="3" name="图片 2"/>
          <p:cNvPicPr>
            <a:picLocks noChangeAspect="1"/>
          </p:cNvPicPr>
          <p:nvPr userDrawn="1"/>
        </p:nvPicPr>
        <p:blipFill>
          <a:blip r:embed="rId3" cstate="screen">
            <a:extLst>
              <a:ext uri="{BEBA8EAE-BF5A-486C-A8C5-ECC9F3942E4B}">
                <a14:imgProps xmlns:a14="http://schemas.microsoft.com/office/drawing/2010/main">
                  <a14:imgLayer r:embed="rId4">
                    <a14:imgEffect>
                      <a14:colorTemperature colorTemp="5300"/>
                    </a14:imgEffect>
                  </a14:imgLayer>
                </a14:imgProps>
              </a:ext>
              <a:ext uri="{28A0092B-C50C-407E-A947-70E740481C1C}">
                <a14:useLocalDpi xmlns:a14="http://schemas.microsoft.com/office/drawing/2010/main" val="0"/>
              </a:ext>
            </a:extLst>
          </a:blip>
          <a:stretch>
            <a:fillRect/>
          </a:stretch>
        </p:blipFill>
        <p:spPr>
          <a:xfrm>
            <a:off x="6081486" y="0"/>
            <a:ext cx="6110514" cy="4582886"/>
          </a:xfrm>
          <a:prstGeom prst="rect">
            <a:avLst/>
          </a:prstGeom>
        </p:spPr>
      </p:pic>
    </p:spTree>
    <p:extLst>
      <p:ext uri="{BB962C8B-B14F-4D97-AF65-F5344CB8AC3E}">
        <p14:creationId xmlns:p14="http://schemas.microsoft.com/office/powerpoint/2010/main" val="1069351970"/>
      </p:ext>
    </p:extLst>
  </p:cSld>
  <p:clrMapOvr>
    <a:masterClrMapping/>
  </p:clrMapOvr>
  <mc:AlternateContent xmlns:mc="http://schemas.openxmlformats.org/markup-compatibility/2006" xmlns:p14="http://schemas.microsoft.com/office/powerpoint/2010/main">
    <mc:Choice Requires="p14">
      <p:transition spd="slow" p14:dur="900" advClick="0" advTm="5000">
        <p14:warp dir="in"/>
      </p:transition>
    </mc:Choice>
    <mc:Fallback xmlns="">
      <p:transition spd="slow" advClick="0" advTm="5000">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2836848"/>
      </p:ext>
    </p:extLst>
  </p:cSld>
  <p:clrMapOvr>
    <a:masterClrMapping/>
  </p:clrMapOvr>
  <mc:AlternateContent xmlns:mc="http://schemas.openxmlformats.org/markup-compatibility/2006" xmlns:p14="http://schemas.microsoft.com/office/powerpoint/2010/main">
    <mc:Choice Requires="p14">
      <p:transition spd="slow" p14:dur="1600" advClick="0" advTm="5000">
        <p14:prism isInverted="1"/>
      </p:transition>
    </mc:Choice>
    <mc:Fallback xmlns="">
      <p:transition spd="slow" advClick="0" advTm="5000">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8130349"/>
      </p:ext>
    </p:extLst>
  </p:cSld>
  <p:clrMapOvr>
    <a:masterClrMapping/>
  </p:clrMapOvr>
  <mc:AlternateContent xmlns:mc="http://schemas.openxmlformats.org/markup-compatibility/2006" xmlns:p14="http://schemas.microsoft.com/office/powerpoint/2010/main">
    <mc:Choice Requires="p14">
      <p:transition spd="slow" p14:dur="1250" advClick="0" advTm="5000">
        <p14:switch dir="r"/>
      </p:transition>
    </mc:Choice>
    <mc:Fallback xmlns="">
      <p:transition spd="slow" advClick="0" advTm="5000">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746094270"/>
      </p:ext>
    </p:extLst>
  </p:cSld>
  <p:clrMapOvr>
    <a:masterClrMapping/>
  </p:clrMapOvr>
  <mc:AlternateContent xmlns:mc="http://schemas.openxmlformats.org/markup-compatibility/2006" xmlns:p14="http://schemas.microsoft.com/office/powerpoint/2010/main">
    <mc:Choice Requires="p14">
      <p:transition spd="slow" p14:dur="1250" advClick="0" advTm="5000">
        <p14:flip dir="r"/>
      </p:transition>
    </mc:Choice>
    <mc:Fallback xmlns="">
      <p:transition spd="slow" advClick="0" advTm="5000">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4567873"/>
      </p:ext>
    </p:extLst>
  </p:cSld>
  <p:clrMapOvr>
    <a:masterClrMapping/>
  </p:clrMapOvr>
  <mc:AlternateContent xmlns:mc="http://schemas.openxmlformats.org/markup-compatibility/2006" xmlns:p14="http://schemas.microsoft.com/office/powerpoint/2010/main">
    <mc:Choice Requires="p14">
      <p:transition spd="slow" p14:dur="1600" advClick="0" advTm="5000">
        <p14:gallery dir="l"/>
      </p:transition>
    </mc:Choice>
    <mc:Fallback xmlns="">
      <p:transition spd="slow" advClick="0" advTm="5000">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版权页">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a:srcRect l="31084"/>
          <a:stretch>
            <a:fillRect/>
          </a:stretch>
        </p:blipFill>
        <p:spPr>
          <a:xfrm>
            <a:off x="0" y="-446"/>
            <a:ext cx="12192777" cy="6858594"/>
          </a:xfrm>
          <a:prstGeom prst="rect">
            <a:avLst/>
          </a:prstGeom>
        </p:spPr>
      </p:pic>
      <p:pic>
        <p:nvPicPr>
          <p:cNvPr id="3" name="图片 2"/>
          <p:cNvPicPr>
            <a:picLocks noChangeAspect="1"/>
          </p:cNvPicPr>
          <p:nvPr userDrawn="1"/>
        </p:nvPicPr>
        <p:blipFill rotWithShape="1">
          <a:blip r:embed="rId3" cstate="screen">
            <a:extLst>
              <a:ext uri="{28A0092B-C50C-407E-A947-70E740481C1C}">
                <a14:useLocalDpi xmlns:a14="http://schemas.microsoft.com/office/drawing/2010/main" val="0"/>
              </a:ext>
            </a:extLst>
          </a:blip>
          <a:srcRect l="53939" t="53340" b="5390"/>
          <a:stretch>
            <a:fillRect/>
          </a:stretch>
        </p:blipFill>
        <p:spPr>
          <a:xfrm flipH="1">
            <a:off x="0" y="-446"/>
            <a:ext cx="4221938" cy="7039875"/>
          </a:xfrm>
          <a:prstGeom prst="rect">
            <a:avLst/>
          </a:prstGeom>
        </p:spPr>
      </p:pic>
      <p:pic>
        <p:nvPicPr>
          <p:cNvPr id="4" name="图片 3"/>
          <p:cNvPicPr>
            <a:picLocks noChangeAspect="1"/>
          </p:cNvPicPr>
          <p:nvPr userDrawn="1"/>
        </p:nvPicPr>
        <p:blipFill rotWithShape="1">
          <a:blip r:embed="rId4" cstate="screen">
            <a:extLst>
              <a:ext uri="{28A0092B-C50C-407E-A947-70E740481C1C}">
                <a14:useLocalDpi xmlns:a14="http://schemas.microsoft.com/office/drawing/2010/main" val="0"/>
              </a:ext>
            </a:extLst>
          </a:blip>
          <a:srcRect l="32860" t="71323" b="7090"/>
          <a:stretch>
            <a:fillRect/>
          </a:stretch>
        </p:blipFill>
        <p:spPr>
          <a:xfrm>
            <a:off x="8519884" y="3236685"/>
            <a:ext cx="3849055" cy="3712103"/>
          </a:xfrm>
          <a:prstGeom prst="rect">
            <a:avLst/>
          </a:prstGeom>
        </p:spPr>
      </p:pic>
    </p:spTree>
    <p:extLst>
      <p:ext uri="{BB962C8B-B14F-4D97-AF65-F5344CB8AC3E}">
        <p14:creationId xmlns:p14="http://schemas.microsoft.com/office/powerpoint/2010/main" val="2688257737"/>
      </p:ext>
    </p:extLst>
  </p:cSld>
  <p:clrMapOvr>
    <a:masterClrMapping/>
  </p:clrMapOvr>
  <mc:AlternateContent xmlns:mc="http://schemas.openxmlformats.org/markup-compatibility/2006" xmlns:p14="http://schemas.microsoft.com/office/powerpoint/2010/main">
    <mc:Choice Requires="p14">
      <p:transition spd="slow" p14:dur="1600" advClick="0" advTm="5000">
        <p:blinds dir="vert"/>
      </p:transition>
    </mc:Choice>
    <mc:Fallback xmlns="">
      <p:transition spd="slow" advClick="0" advTm="5000">
        <p:blinds dir="vert"/>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388957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32"/>
            <a:fld id="{7FE5A9CD-1CA5-4BB6-ABF6-C3DB2F9C09D1}" type="datetimeFigureOut">
              <a:rPr lang="en-US" sz="2133" smtClean="0">
                <a:solidFill>
                  <a:prstClr val="black"/>
                </a:solidFill>
              </a:rPr>
              <a:pPr defTabSz="1086632"/>
              <a:t>1/21/2024</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32"/>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32"/>
            <a:fld id="{E9E3A461-C528-4C33-83FA-271D1850C3B5}"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4941886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6"/>
            <a:ext cx="10972800" cy="4525963"/>
          </a:xfrm>
          <a:prstGeom prst="rect">
            <a:avLst/>
          </a:prstGeom>
        </p:spPr>
        <p:txBody>
          <a:bodyPr lIns="34247" tIns="17120" rIns="34247" bIns="171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5565"/>
            <a:fld id="{7FE5A9CD-1CA5-4BB6-ABF6-C3DB2F9C09D1}" type="datetimeFigureOut">
              <a:rPr lang="en-US" sz="2133" smtClean="0">
                <a:solidFill>
                  <a:prstClr val="black"/>
                </a:solidFill>
              </a:rPr>
              <a:pPr defTabSz="1085565"/>
              <a:t>1/21/2024</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5565"/>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5565"/>
            <a:fld id="{E9E3A461-C528-4C33-83FA-271D1850C3B5}" type="slidenum">
              <a:rPr lang="en-US" sz="2133" smtClean="0">
                <a:solidFill>
                  <a:prstClr val="black"/>
                </a:solidFill>
              </a:rPr>
              <a:pPr defTabSz="1085565"/>
              <a:t>‹#›</a:t>
            </a:fld>
            <a:endParaRPr lang="en-US" sz="2133">
              <a:solidFill>
                <a:prstClr val="black"/>
              </a:solidFill>
            </a:endParaRPr>
          </a:p>
        </p:txBody>
      </p:sp>
    </p:spTree>
    <p:extLst>
      <p:ext uri="{BB962C8B-B14F-4D97-AF65-F5344CB8AC3E}">
        <p14:creationId xmlns:p14="http://schemas.microsoft.com/office/powerpoint/2010/main" val="39142371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6"/>
            <a:ext cx="10972800" cy="1384300"/>
          </a:xfrm>
          <a:prstGeom prst="rect">
            <a:avLst/>
          </a:prstGeom>
        </p:spPr>
        <p:txBody>
          <a:bodyPr lIns="81440" tIns="40720" rIns="81440" bIns="40720"/>
          <a:lstStyle/>
          <a:p>
            <a:r>
              <a:rPr lang="vi-VN"/>
              <a:t>Bấm &amp; sửa kiểu tiêu đề</a:t>
            </a:r>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440" tIns="40720" rIns="81440" bIns="40720"/>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440" tIns="40720" rIns="81440" bIns="40720"/>
          <a:lstStyle>
            <a:lvl1pPr>
              <a:defRPr/>
            </a:lvl1pPr>
          </a:lstStyle>
          <a:p>
            <a:pPr defTabSz="1085565">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440" tIns="40720" rIns="81440" bIns="40720"/>
          <a:lstStyle>
            <a:lvl1pPr>
              <a:defRPr/>
            </a:lvl1pPr>
          </a:lstStyle>
          <a:p>
            <a:pPr defTabSz="1085565">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440" tIns="40720" rIns="81440" bIns="40720"/>
          <a:lstStyle>
            <a:lvl1pPr>
              <a:defRPr/>
            </a:lvl1pPr>
          </a:lstStyle>
          <a:p>
            <a:pPr defTabSz="1085565">
              <a:defRPr/>
            </a:pPr>
            <a:fld id="{E979D15E-7C97-46BA-A533-0FCFA23F6052}" type="slidenum">
              <a:rPr lang="en-US" sz="2133" smtClean="0">
                <a:solidFill>
                  <a:prstClr val="black"/>
                </a:solidFill>
              </a:rPr>
              <a:pPr defTabSz="1085565">
                <a:defRPr/>
              </a:pPr>
              <a:t>‹#›</a:t>
            </a:fld>
            <a:endParaRPr lang="en-US" sz="2133">
              <a:solidFill>
                <a:prstClr val="black"/>
              </a:solidFill>
            </a:endParaRPr>
          </a:p>
        </p:txBody>
      </p:sp>
    </p:spTree>
    <p:extLst>
      <p:ext uri="{BB962C8B-B14F-4D97-AF65-F5344CB8AC3E}">
        <p14:creationId xmlns:p14="http://schemas.microsoft.com/office/powerpoint/2010/main" val="10858421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5565">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5565">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5565"/>
            <a:fld id="{475E0F57-EEA1-4A8B-9311-4AD2064A14C0}" type="slidenum">
              <a:rPr lang="en-US" sz="2133" smtClean="0">
                <a:solidFill>
                  <a:prstClr val="black"/>
                </a:solidFill>
              </a:rPr>
              <a:pPr defTabSz="1085565"/>
              <a:t>‹#›</a:t>
            </a:fld>
            <a:endParaRPr lang="en-US" sz="2133">
              <a:solidFill>
                <a:prstClr val="black"/>
              </a:solidFill>
            </a:endParaRPr>
          </a:p>
        </p:txBody>
      </p:sp>
    </p:spTree>
    <p:extLst>
      <p:ext uri="{BB962C8B-B14F-4D97-AF65-F5344CB8AC3E}">
        <p14:creationId xmlns:p14="http://schemas.microsoft.com/office/powerpoint/2010/main" val="143589856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6439891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5565">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1"/>
          </a:xfrm>
          <a:prstGeom prst="rect">
            <a:avLst/>
          </a:prstGeom>
        </p:spPr>
        <p:txBody>
          <a:bodyPr lIns="34247" tIns="17120" rIns="34247" bIns="17120"/>
          <a:lstStyle>
            <a:lvl1pPr>
              <a:defRPr/>
            </a:lvl1pPr>
          </a:lstStyle>
          <a:p>
            <a:pPr defTabSz="1085565">
              <a:defRPr/>
            </a:pPr>
            <a:endParaRPr lang="en-US" sz="2133">
              <a:solidFill>
                <a:srgbClr val="000000"/>
              </a:solidFill>
            </a:endParaRPr>
          </a:p>
        </p:txBody>
      </p:sp>
      <p:sp>
        <p:nvSpPr>
          <p:cNvPr id="6" name="Rectangle 6"/>
          <p:cNvSpPr>
            <a:spLocks noGrp="1" noChangeArrowheads="1"/>
          </p:cNvSpPr>
          <p:nvPr>
            <p:ph type="sldNum" sz="quarter" idx="12"/>
          </p:nvPr>
        </p:nvSpPr>
        <p:spPr>
          <a:xfrm>
            <a:off x="8737373" y="6245225"/>
            <a:ext cx="2845223" cy="476251"/>
          </a:xfrm>
          <a:prstGeom prst="rect">
            <a:avLst/>
          </a:prstGeom>
        </p:spPr>
        <p:txBody>
          <a:bodyPr lIns="34247" tIns="17120" rIns="34247" bIns="17120"/>
          <a:lstStyle>
            <a:lvl1pPr>
              <a:defRPr/>
            </a:lvl1pPr>
          </a:lstStyle>
          <a:p>
            <a:pPr defTabSz="1085565">
              <a:defRPr/>
            </a:pPr>
            <a:fld id="{BEF8FD80-C95D-4220-BF8B-01906B7B67AD}" type="slidenum">
              <a:rPr lang="en-US" sz="2133" smtClean="0">
                <a:solidFill>
                  <a:srgbClr val="000000"/>
                </a:solidFill>
              </a:rPr>
              <a:pPr defTabSz="1085565">
                <a:defRPr/>
              </a:pPr>
              <a:t>‹#›</a:t>
            </a:fld>
            <a:endParaRPr lang="en-US" sz="2133">
              <a:solidFill>
                <a:srgbClr val="000000"/>
              </a:solidFill>
            </a:endParaRPr>
          </a:p>
        </p:txBody>
      </p:sp>
    </p:spTree>
    <p:extLst>
      <p:ext uri="{BB962C8B-B14F-4D97-AF65-F5344CB8AC3E}">
        <p14:creationId xmlns:p14="http://schemas.microsoft.com/office/powerpoint/2010/main" val="369124655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首页">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extLst>
              <a:ext uri="{28A0092B-C50C-407E-A947-70E740481C1C}">
                <a14:useLocalDpi xmlns:a14="http://schemas.microsoft.com/office/drawing/2010/main" val="0"/>
              </a:ext>
            </a:extLst>
          </a:blip>
          <a:srcRect t="6524" b="6524"/>
          <a:stretch>
            <a:fillRect/>
          </a:stretch>
        </p:blipFill>
        <p:spPr>
          <a:xfrm>
            <a:off x="0" y="0"/>
            <a:ext cx="12192000" cy="6858000"/>
          </a:xfrm>
          <a:prstGeom prst="rect">
            <a:avLst/>
          </a:prstGeom>
        </p:spPr>
      </p:pic>
    </p:spTree>
    <p:extLst>
      <p:ext uri="{BB962C8B-B14F-4D97-AF65-F5344CB8AC3E}">
        <p14:creationId xmlns:p14="http://schemas.microsoft.com/office/powerpoint/2010/main" val="416667817"/>
      </p:ext>
    </p:extLst>
  </p:cSld>
  <p:clrMapOvr>
    <a:masterClrMapping/>
  </p:clrMapOvr>
  <mc:AlternateContent xmlns:mc="http://schemas.openxmlformats.org/markup-compatibility/2006" xmlns:p14="http://schemas.microsoft.com/office/powerpoint/2010/main">
    <mc:Choice Requires="p14">
      <p:transition spd="slow" p14:dur="1400" advClick="0" advTm="5000">
        <p14:ripple/>
      </p:transition>
    </mc:Choice>
    <mc:Fallback xmlns="">
      <p:transition spd="slow" advClick="0" advTm="5000">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2" cstate="screen">
            <a:extLst>
              <a:ext uri="{28A0092B-C50C-407E-A947-70E740481C1C}">
                <a14:useLocalDpi xmlns:a14="http://schemas.microsoft.com/office/drawing/2010/main" val="0"/>
              </a:ext>
            </a:extLst>
          </a:blip>
          <a:srcRect t="1524" b="11524"/>
          <a:stretch>
            <a:fillRect/>
          </a:stretch>
        </p:blipFill>
        <p:spPr>
          <a:xfrm>
            <a:off x="0" y="0"/>
            <a:ext cx="12192000" cy="6858000"/>
          </a:xfrm>
          <a:prstGeom prst="rect">
            <a:avLst/>
          </a:prstGeom>
        </p:spPr>
      </p:pic>
    </p:spTree>
    <p:extLst>
      <p:ext uri="{BB962C8B-B14F-4D97-AF65-F5344CB8AC3E}">
        <p14:creationId xmlns:p14="http://schemas.microsoft.com/office/powerpoint/2010/main" val="2358856128"/>
      </p:ext>
    </p:extLst>
  </p:cSld>
  <p:clrMapOvr>
    <a:masterClrMapping/>
  </p:clrMapOvr>
  <mc:AlternateContent xmlns:mc="http://schemas.openxmlformats.org/markup-compatibility/2006" xmlns:p14="http://schemas.microsoft.com/office/powerpoint/2010/main">
    <mc:Choice Requires="p14">
      <p:transition spd="slow" p14:dur="1400" advClick="0" advTm="5000">
        <p14:doors dir="vert"/>
      </p:transition>
    </mc:Choice>
    <mc:Fallback xmlns="">
      <p:transition spd="slow" advClick="0" advTm="5000">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过度页1">
    <p:spTree>
      <p:nvGrpSpPr>
        <p:cNvPr id="1" name=""/>
        <p:cNvGrpSpPr/>
        <p:nvPr/>
      </p:nvGrpSpPr>
      <p:grpSpPr>
        <a:xfrm>
          <a:off x="0" y="0"/>
          <a:ext cx="0" cy="0"/>
          <a:chOff x="0" y="0"/>
          <a:chExt cx="0" cy="0"/>
        </a:xfrm>
      </p:grpSpPr>
      <p:pic>
        <p:nvPicPr>
          <p:cNvPr id="3" name="图片 2"/>
          <p:cNvPicPr>
            <a:picLocks noChangeAspect="1"/>
          </p:cNvPicPr>
          <p:nvPr userDrawn="1"/>
        </p:nvPicPr>
        <p:blipFill rotWithShape="1">
          <a:blip r:embed="rId2" cstate="screen">
            <a:extLst>
              <a:ext uri="{28A0092B-C50C-407E-A947-70E740481C1C}">
                <a14:useLocalDpi xmlns:a14="http://schemas.microsoft.com/office/drawing/2010/main" val="0"/>
              </a:ext>
            </a:extLst>
          </a:blip>
          <a:srcRect t="6524" b="6524"/>
          <a:stretch>
            <a:fillRect/>
          </a:stretch>
        </p:blipFill>
        <p:spPr>
          <a:xfrm>
            <a:off x="0" y="0"/>
            <a:ext cx="12192000" cy="6858000"/>
          </a:xfrm>
          <a:prstGeom prst="rect">
            <a:avLst/>
          </a:prstGeom>
        </p:spPr>
      </p:pic>
    </p:spTree>
    <p:extLst>
      <p:ext uri="{BB962C8B-B14F-4D97-AF65-F5344CB8AC3E}">
        <p14:creationId xmlns:p14="http://schemas.microsoft.com/office/powerpoint/2010/main" val="2476544753"/>
      </p:ext>
    </p:extLst>
  </p:cSld>
  <p:clrMapOvr>
    <a:masterClrMapping/>
  </p:clrMapOvr>
  <mc:AlternateContent xmlns:mc="http://schemas.openxmlformats.org/markup-compatibility/2006" xmlns:p14="http://schemas.microsoft.com/office/powerpoint/2010/main">
    <mc:Choice Requires="p14">
      <p:transition spd="slow" p14:dur="900" advClick="0" advTm="5000">
        <p14:warp dir="in"/>
      </p:transition>
    </mc:Choice>
    <mc:Fallback xmlns="">
      <p:transition spd="slow" advClick="0" advTm="5000">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5029237"/>
      </p:ext>
    </p:extLst>
  </p:cSld>
  <p:clrMapOvr>
    <a:masterClrMapping/>
  </p:clrMapOvr>
  <mc:AlternateContent xmlns:mc="http://schemas.openxmlformats.org/markup-compatibility/2006" xmlns:p14="http://schemas.microsoft.com/office/powerpoint/2010/main">
    <mc:Choice Requires="p14">
      <p:transition spd="slow" p14:dur="1600" advClick="0" advTm="5000">
        <p14:prism isInverted="1"/>
      </p:transition>
    </mc:Choice>
    <mc:Fallback xmlns="">
      <p:transition spd="slow" advClick="0" advTm="5000">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3516184"/>
      </p:ext>
    </p:extLst>
  </p:cSld>
  <p:clrMapOvr>
    <a:masterClrMapping/>
  </p:clrMapOvr>
  <mc:AlternateContent xmlns:mc="http://schemas.openxmlformats.org/markup-compatibility/2006" xmlns:p14="http://schemas.microsoft.com/office/powerpoint/2010/main">
    <mc:Choice Requires="p14">
      <p:transition spd="slow" p14:dur="1250" advClick="0" advTm="5000">
        <p14:switch dir="r"/>
      </p:transition>
    </mc:Choice>
    <mc:Fallback xmlns="">
      <p:transition spd="slow" advClick="0" advTm="500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a:t>Bấm &amp; sửa kiểu tiêu đề</a:t>
            </a:r>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32">
              <a:defRPr/>
            </a:pPr>
            <a:fld id="{E979D15E-7C97-46BA-A533-0FCFA23F6052}" type="slidenum">
              <a:rPr lang="en-US" sz="2133" smtClean="0">
                <a:solidFill>
                  <a:prstClr val="black"/>
                </a:solidFill>
              </a:rPr>
              <a:pPr defTabSz="1086632">
                <a:defRPr/>
              </a:pPr>
              <a:t>‹#›</a:t>
            </a:fld>
            <a:endParaRPr lang="en-US" sz="2133">
              <a:solidFill>
                <a:prstClr val="black"/>
              </a:solidFill>
            </a:endParaRPr>
          </a:p>
        </p:txBody>
      </p:sp>
    </p:spTree>
    <p:extLst>
      <p:ext uri="{BB962C8B-B14F-4D97-AF65-F5344CB8AC3E}">
        <p14:creationId xmlns:p14="http://schemas.microsoft.com/office/powerpoint/2010/main" val="347145851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017243"/>
      </p:ext>
    </p:extLst>
  </p:cSld>
  <p:clrMapOvr>
    <a:masterClrMapping/>
  </p:clrMapOvr>
  <mc:AlternateContent xmlns:mc="http://schemas.openxmlformats.org/markup-compatibility/2006" xmlns:p14="http://schemas.microsoft.com/office/powerpoint/2010/main">
    <mc:Choice Requires="p14">
      <p:transition spd="slow" p14:dur="1250" advClick="0" advTm="5000">
        <p14:flip dir="r"/>
      </p:transition>
    </mc:Choice>
    <mc:Fallback xmlns="">
      <p:transition spd="slow" advClick="0" advTm="5000">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9674919"/>
      </p:ext>
    </p:extLst>
  </p:cSld>
  <p:clrMapOvr>
    <a:masterClrMapping/>
  </p:clrMapOvr>
  <mc:AlternateContent xmlns:mc="http://schemas.openxmlformats.org/markup-compatibility/2006" xmlns:p14="http://schemas.microsoft.com/office/powerpoint/2010/main">
    <mc:Choice Requires="p14">
      <p:transition spd="slow" p14:dur="1600" advClick="0" advTm="5000">
        <p14:gallery dir="l"/>
      </p:transition>
    </mc:Choice>
    <mc:Fallback xmlns="">
      <p:transition spd="slow" advClick="0" advTm="5000">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版权页">
    <p:spTree>
      <p:nvGrpSpPr>
        <p:cNvPr id="1" name=""/>
        <p:cNvGrpSpPr/>
        <p:nvPr/>
      </p:nvGrpSpPr>
      <p:grpSpPr>
        <a:xfrm>
          <a:off x="0" y="0"/>
          <a:ext cx="0" cy="0"/>
          <a:chOff x="0" y="0"/>
          <a:chExt cx="0" cy="0"/>
        </a:xfrm>
      </p:grpSpPr>
      <p:pic>
        <p:nvPicPr>
          <p:cNvPr id="3" name="图片 2"/>
          <p:cNvPicPr>
            <a:picLocks noChangeAspect="1"/>
          </p:cNvPicPr>
          <p:nvPr userDrawn="1"/>
        </p:nvPicPr>
        <p:blipFill rotWithShape="1">
          <a:blip r:embed="rId2" cstate="screen">
            <a:extLst>
              <a:ext uri="{28A0092B-C50C-407E-A947-70E740481C1C}">
                <a14:useLocalDpi xmlns:a14="http://schemas.microsoft.com/office/drawing/2010/main" val="0"/>
              </a:ext>
            </a:extLst>
          </a:blip>
          <a:srcRect t="1524" b="11524"/>
          <a:stretch>
            <a:fillRect/>
          </a:stretch>
        </p:blipFill>
        <p:spPr>
          <a:xfrm>
            <a:off x="0" y="0"/>
            <a:ext cx="12192000" cy="6858000"/>
          </a:xfrm>
          <a:prstGeom prst="rect">
            <a:avLst/>
          </a:prstGeom>
        </p:spPr>
      </p:pic>
    </p:spTree>
    <p:extLst>
      <p:ext uri="{BB962C8B-B14F-4D97-AF65-F5344CB8AC3E}">
        <p14:creationId xmlns:p14="http://schemas.microsoft.com/office/powerpoint/2010/main" val="1900730864"/>
      </p:ext>
    </p:extLst>
  </p:cSld>
  <p:clrMapOvr>
    <a:masterClrMapping/>
  </p:clrMapOvr>
  <mc:AlternateContent xmlns:mc="http://schemas.openxmlformats.org/markup-compatibility/2006" xmlns:p14="http://schemas.microsoft.com/office/powerpoint/2010/main">
    <mc:Choice Requires="p14">
      <p:transition spd="slow" p14:dur="1600" advClick="0" advTm="5000">
        <p:blinds dir="vert"/>
      </p:transition>
    </mc:Choice>
    <mc:Fallback xmlns="">
      <p:transition spd="slow" advClick="0" advTm="5000">
        <p:blinds dir="vert"/>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4"/>
            <a:ext cx="9144000" cy="2387600"/>
          </a:xfrm>
          <a:prstGeom prst="rect">
            <a:avLst/>
          </a:prstGeom>
        </p:spPr>
        <p:txBody>
          <a:bodyPr anchor="b"/>
          <a:lstStyle>
            <a:lvl1pPr algn="ctr">
              <a:defRPr sz="5998"/>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9"/>
            <a:ext cx="9144000" cy="1655762"/>
          </a:xfrm>
          <a:prstGeom prst="rect">
            <a:avLst/>
          </a:prstGeom>
        </p:spPr>
        <p:txBody>
          <a:bodyPr/>
          <a:lstStyle>
            <a:lvl1pPr marL="0" indent="0" algn="ctr">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zh-CN" altLang="en-US"/>
              <a:t>单击此处编辑母版副标题样式</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2024/1/21</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2980828843"/>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a:t>单击此处编辑母版标题样式</a:t>
            </a:r>
            <a:endParaRPr lang="en-US" dirty="0"/>
          </a:p>
        </p:txBody>
      </p:sp>
      <p:sp>
        <p:nvSpPr>
          <p:cNvPr id="3" name="Content Placeholder 2"/>
          <p:cNvSpPr>
            <a:spLocks noGrp="1"/>
          </p:cNvSpPr>
          <p:nvPr>
            <p:ph idx="1"/>
          </p:nvPr>
        </p:nvSpPr>
        <p:spPr>
          <a:xfrm>
            <a:off x="838200" y="1825626"/>
            <a:ext cx="10515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2024/1/21</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922697746"/>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9"/>
            <a:ext cx="10515600" cy="2852737"/>
          </a:xfrm>
          <a:prstGeom prst="rect">
            <a:avLst/>
          </a:prstGeom>
        </p:spPr>
        <p:txBody>
          <a:bodyPr anchor="b"/>
          <a:lstStyle>
            <a:lvl1pPr>
              <a:defRPr sz="5998"/>
            </a:lvl1pPr>
          </a:lstStyle>
          <a:p>
            <a:r>
              <a:rPr lang="zh-CN" altLang="en-US"/>
              <a:t>单击此处编辑母版标题样式</a:t>
            </a:r>
            <a:endParaRPr lang="en-US" dirty="0"/>
          </a:p>
        </p:txBody>
      </p:sp>
      <p:sp>
        <p:nvSpPr>
          <p:cNvPr id="3" name="Text Placeholder 2"/>
          <p:cNvSpPr>
            <a:spLocks noGrp="1"/>
          </p:cNvSpPr>
          <p:nvPr>
            <p:ph type="body" idx="1"/>
          </p:nvPr>
        </p:nvSpPr>
        <p:spPr>
          <a:xfrm>
            <a:off x="831851" y="4589463"/>
            <a:ext cx="10515600" cy="1500188"/>
          </a:xfrm>
          <a:prstGeom prst="rect">
            <a:avLst/>
          </a:prstGeom>
        </p:spPr>
        <p:txBody>
          <a:bodyPr/>
          <a:lstStyle>
            <a:lvl1pPr marL="0" indent="0">
              <a:buNone/>
              <a:defRPr sz="2399">
                <a:solidFill>
                  <a:schemeClr val="tx1">
                    <a:tint val="75000"/>
                  </a:schemeClr>
                </a:solidFill>
              </a:defRPr>
            </a:lvl1pPr>
            <a:lvl2pPr marL="457051" indent="0">
              <a:buNone/>
              <a:defRPr sz="1999">
                <a:solidFill>
                  <a:schemeClr val="tx1">
                    <a:tint val="75000"/>
                  </a:schemeClr>
                </a:solidFill>
              </a:defRPr>
            </a:lvl2pPr>
            <a:lvl3pPr marL="914103" indent="0">
              <a:buNone/>
              <a:defRPr sz="1799">
                <a:solidFill>
                  <a:schemeClr val="tx1">
                    <a:tint val="75000"/>
                  </a:schemeClr>
                </a:solidFill>
              </a:defRPr>
            </a:lvl3pPr>
            <a:lvl4pPr marL="1371154" indent="0">
              <a:buNone/>
              <a:defRPr sz="1599">
                <a:solidFill>
                  <a:schemeClr val="tx1">
                    <a:tint val="75000"/>
                  </a:schemeClr>
                </a:solidFill>
              </a:defRPr>
            </a:lvl4pPr>
            <a:lvl5pPr marL="1828206" indent="0">
              <a:buNone/>
              <a:defRPr sz="1599">
                <a:solidFill>
                  <a:schemeClr val="tx1">
                    <a:tint val="75000"/>
                  </a:schemeClr>
                </a:solidFill>
              </a:defRPr>
            </a:lvl5pPr>
            <a:lvl6pPr marL="2285257" indent="0">
              <a:buNone/>
              <a:defRPr sz="1599">
                <a:solidFill>
                  <a:schemeClr val="tx1">
                    <a:tint val="75000"/>
                  </a:schemeClr>
                </a:solidFill>
              </a:defRPr>
            </a:lvl6pPr>
            <a:lvl7pPr marL="2742308" indent="0">
              <a:buNone/>
              <a:defRPr sz="1599">
                <a:solidFill>
                  <a:schemeClr val="tx1">
                    <a:tint val="75000"/>
                  </a:schemeClr>
                </a:solidFill>
              </a:defRPr>
            </a:lvl7pPr>
            <a:lvl8pPr marL="3199360" indent="0">
              <a:buNone/>
              <a:defRPr sz="1599">
                <a:solidFill>
                  <a:schemeClr val="tx1">
                    <a:tint val="75000"/>
                  </a:schemeClr>
                </a:solidFill>
              </a:defRPr>
            </a:lvl8pPr>
            <a:lvl9pPr marL="3656411" indent="0">
              <a:buNone/>
              <a:defRPr sz="1599">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2024/1/21</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250781690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838200" y="1825626"/>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6172200" y="1825626"/>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2024/1/21</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124144132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6"/>
            <a:ext cx="10515600" cy="1325563"/>
          </a:xfrm>
          <a:prstGeom prst="rect">
            <a:avLst/>
          </a:prstGeo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839789" y="1681163"/>
            <a:ext cx="5157787" cy="823912"/>
          </a:xfrm>
          <a:prstGeom prst="rect">
            <a:avLst/>
          </a:prstGeom>
        </p:spPr>
        <p:txBody>
          <a:bodyPr anchor="b"/>
          <a:lstStyle>
            <a:lvl1pPr marL="0" indent="0">
              <a:buNone/>
              <a:defRPr sz="2399" b="1"/>
            </a:lvl1pPr>
            <a:lvl2pPr marL="457051" indent="0">
              <a:buNone/>
              <a:defRPr sz="1999" b="1"/>
            </a:lvl2pPr>
            <a:lvl3pPr marL="914103" indent="0">
              <a:buNone/>
              <a:defRPr sz="1799" b="1"/>
            </a:lvl3pPr>
            <a:lvl4pPr marL="1371154" indent="0">
              <a:buNone/>
              <a:defRPr sz="1599" b="1"/>
            </a:lvl4pPr>
            <a:lvl5pPr marL="1828206" indent="0">
              <a:buNone/>
              <a:defRPr sz="1599" b="1"/>
            </a:lvl5pPr>
            <a:lvl6pPr marL="2285257" indent="0">
              <a:buNone/>
              <a:defRPr sz="1599" b="1"/>
            </a:lvl6pPr>
            <a:lvl7pPr marL="2742308" indent="0">
              <a:buNone/>
              <a:defRPr sz="1599" b="1"/>
            </a:lvl7pPr>
            <a:lvl8pPr marL="3199360" indent="0">
              <a:buNone/>
              <a:defRPr sz="1599" b="1"/>
            </a:lvl8pPr>
            <a:lvl9pPr marL="3656411" indent="0">
              <a:buNone/>
              <a:defRPr sz="1599" b="1"/>
            </a:lvl9pPr>
          </a:lstStyle>
          <a:p>
            <a:pPr lvl="0"/>
            <a:r>
              <a:rPr lang="zh-CN" altLang="en-US"/>
              <a:t>单击此处编辑母版文本样式</a:t>
            </a:r>
          </a:p>
        </p:txBody>
      </p:sp>
      <p:sp>
        <p:nvSpPr>
          <p:cNvPr id="4" name="Content Placeholder 3"/>
          <p:cNvSpPr>
            <a:spLocks noGrp="1"/>
          </p:cNvSpPr>
          <p:nvPr>
            <p:ph sz="half" idx="2"/>
          </p:nvPr>
        </p:nvSpPr>
        <p:spPr>
          <a:xfrm>
            <a:off x="839789" y="2505074"/>
            <a:ext cx="5157787"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6172201" y="1681163"/>
            <a:ext cx="5183188" cy="823912"/>
          </a:xfrm>
          <a:prstGeom prst="rect">
            <a:avLst/>
          </a:prstGeom>
        </p:spPr>
        <p:txBody>
          <a:bodyPr anchor="b"/>
          <a:lstStyle>
            <a:lvl1pPr marL="0" indent="0">
              <a:buNone/>
              <a:defRPr sz="2399" b="1"/>
            </a:lvl1pPr>
            <a:lvl2pPr marL="457051" indent="0">
              <a:buNone/>
              <a:defRPr sz="1999" b="1"/>
            </a:lvl2pPr>
            <a:lvl3pPr marL="914103" indent="0">
              <a:buNone/>
              <a:defRPr sz="1799" b="1"/>
            </a:lvl3pPr>
            <a:lvl4pPr marL="1371154" indent="0">
              <a:buNone/>
              <a:defRPr sz="1599" b="1"/>
            </a:lvl4pPr>
            <a:lvl5pPr marL="1828206" indent="0">
              <a:buNone/>
              <a:defRPr sz="1599" b="1"/>
            </a:lvl5pPr>
            <a:lvl6pPr marL="2285257" indent="0">
              <a:buNone/>
              <a:defRPr sz="1599" b="1"/>
            </a:lvl6pPr>
            <a:lvl7pPr marL="2742308" indent="0">
              <a:buNone/>
              <a:defRPr sz="1599" b="1"/>
            </a:lvl7pPr>
            <a:lvl8pPr marL="3199360" indent="0">
              <a:buNone/>
              <a:defRPr sz="1599" b="1"/>
            </a:lvl8pPr>
            <a:lvl9pPr marL="3656411" indent="0">
              <a:buNone/>
              <a:defRPr sz="1599" b="1"/>
            </a:lvl9pPr>
          </a:lstStyle>
          <a:p>
            <a:pPr lvl="0"/>
            <a:r>
              <a:rPr lang="zh-CN" altLang="en-US"/>
              <a:t>单击此处编辑母版文本样式</a:t>
            </a:r>
          </a:p>
        </p:txBody>
      </p:sp>
      <p:sp>
        <p:nvSpPr>
          <p:cNvPr id="6" name="Content Placeholder 5"/>
          <p:cNvSpPr>
            <a:spLocks noGrp="1"/>
          </p:cNvSpPr>
          <p:nvPr>
            <p:ph sz="quarter" idx="4"/>
          </p:nvPr>
        </p:nvSpPr>
        <p:spPr>
          <a:xfrm>
            <a:off x="6172201" y="2505074"/>
            <a:ext cx="5183188"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2024/1/21</a:t>
            </a:fld>
            <a:endParaRPr lang="zh-CN" altLang="en-US" sz="1799">
              <a:solidFill>
                <a:prstClr val="black"/>
              </a:solidFill>
            </a:endParaRPr>
          </a:p>
        </p:txBody>
      </p:sp>
      <p:sp>
        <p:nvSpPr>
          <p:cNvPr id="8" name="Footer Placeholder 7"/>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9" name="Slide Number Placeholder 8"/>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99697791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2024/1/21</a:t>
            </a:fld>
            <a:endParaRPr lang="zh-CN" altLang="en-US" sz="1799">
              <a:solidFill>
                <a:prstClr val="black"/>
              </a:solidFill>
            </a:endParaRPr>
          </a:p>
        </p:txBody>
      </p:sp>
      <p:sp>
        <p:nvSpPr>
          <p:cNvPr id="4" name="Footer Placeholder 3"/>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5" name="Slide Number Placeholder 4"/>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81147666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2024/1/21</a:t>
            </a:fld>
            <a:endParaRPr lang="zh-CN" altLang="en-US" sz="1799">
              <a:solidFill>
                <a:prstClr val="black"/>
              </a:solidFill>
            </a:endParaRPr>
          </a:p>
        </p:txBody>
      </p:sp>
      <p:sp>
        <p:nvSpPr>
          <p:cNvPr id="3" name="Footer Placeholder 2"/>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4" name="Slide Number Placeholder 3"/>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251780566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32"/>
            <a:fld id="{475E0F57-EEA1-4A8B-9311-4AD2064A14C0}"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114561848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1"/>
            <a:ext cx="3932237" cy="1600201"/>
          </a:xfrm>
          <a:prstGeom prst="rect">
            <a:avLst/>
          </a:prstGeom>
        </p:spPr>
        <p:txBody>
          <a:bodyPr anchor="b"/>
          <a:lstStyle>
            <a:lvl1pPr>
              <a:defRPr sz="3199"/>
            </a:lvl1pPr>
          </a:lstStyle>
          <a:p>
            <a:r>
              <a:rPr lang="zh-CN" altLang="en-US"/>
              <a:t>单击此处编辑母版标题样式</a:t>
            </a:r>
            <a:endParaRPr lang="en-US" dirty="0"/>
          </a:p>
        </p:txBody>
      </p:sp>
      <p:sp>
        <p:nvSpPr>
          <p:cNvPr id="3" name="Content Placeholder 2"/>
          <p:cNvSpPr>
            <a:spLocks noGrp="1"/>
          </p:cNvSpPr>
          <p:nvPr>
            <p:ph idx="1"/>
          </p:nvPr>
        </p:nvSpPr>
        <p:spPr>
          <a:xfrm>
            <a:off x="5183188" y="987426"/>
            <a:ext cx="6172200" cy="4873625"/>
          </a:xfrm>
          <a:prstGeom prst="rect">
            <a:avLst/>
          </a:prstGeom>
        </p:spPr>
        <p:txBody>
          <a:bodyPr/>
          <a:lstStyle>
            <a:lvl1pPr>
              <a:defRPr sz="3199"/>
            </a:lvl1pPr>
            <a:lvl2pPr>
              <a:defRPr sz="2799"/>
            </a:lvl2pPr>
            <a:lvl3pPr>
              <a:defRPr sz="2399"/>
            </a:lvl3pPr>
            <a:lvl4pPr>
              <a:defRPr sz="1999"/>
            </a:lvl4pPr>
            <a:lvl5pPr>
              <a:defRPr sz="1999"/>
            </a:lvl5pPr>
            <a:lvl6pPr>
              <a:defRPr sz="1999"/>
            </a:lvl6pPr>
            <a:lvl7pPr>
              <a:defRPr sz="1999"/>
            </a:lvl7pPr>
            <a:lvl8pPr>
              <a:defRPr sz="1999"/>
            </a:lvl8pPr>
            <a:lvl9pPr>
              <a:defRPr sz="1999"/>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839788" y="2057399"/>
            <a:ext cx="3932237" cy="3811589"/>
          </a:xfrm>
          <a:prstGeom prst="rect">
            <a:avLst/>
          </a:prstGeom>
        </p:spPr>
        <p:txBody>
          <a:bodyPr/>
          <a:lstStyle>
            <a:lvl1pPr marL="0" indent="0">
              <a:buNone/>
              <a:defRPr sz="1599"/>
            </a:lvl1pPr>
            <a:lvl2pPr marL="457051" indent="0">
              <a:buNone/>
              <a:defRPr sz="1400"/>
            </a:lvl2pPr>
            <a:lvl3pPr marL="914103" indent="0">
              <a:buNone/>
              <a:defRPr sz="1200"/>
            </a:lvl3pPr>
            <a:lvl4pPr marL="1371154" indent="0">
              <a:buNone/>
              <a:defRPr sz="1000"/>
            </a:lvl4pPr>
            <a:lvl5pPr marL="1828206" indent="0">
              <a:buNone/>
              <a:defRPr sz="1000"/>
            </a:lvl5pPr>
            <a:lvl6pPr marL="2285257" indent="0">
              <a:buNone/>
              <a:defRPr sz="1000"/>
            </a:lvl6pPr>
            <a:lvl7pPr marL="2742308" indent="0">
              <a:buNone/>
              <a:defRPr sz="1000"/>
            </a:lvl7pPr>
            <a:lvl8pPr marL="3199360" indent="0">
              <a:buNone/>
              <a:defRPr sz="1000"/>
            </a:lvl8pPr>
            <a:lvl9pPr marL="3656411"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2024/1/21</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188948195"/>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1"/>
            <a:ext cx="3932237" cy="1600201"/>
          </a:xfrm>
          <a:prstGeom prst="rect">
            <a:avLst/>
          </a:prstGeom>
        </p:spPr>
        <p:txBody>
          <a:bodyPr anchor="b"/>
          <a:lstStyle>
            <a:lvl1pPr>
              <a:defRPr sz="3199"/>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5183188" y="987426"/>
            <a:ext cx="6172200" cy="4873625"/>
          </a:xfrm>
          <a:prstGeom prst="rect">
            <a:avLst/>
          </a:prstGeom>
        </p:spPr>
        <p:txBody>
          <a:bodyPr anchor="t"/>
          <a:lstStyle>
            <a:lvl1pPr marL="0" indent="0">
              <a:buNone/>
              <a:defRPr sz="3199"/>
            </a:lvl1pPr>
            <a:lvl2pPr marL="457051" indent="0">
              <a:buNone/>
              <a:defRPr sz="2799"/>
            </a:lvl2pPr>
            <a:lvl3pPr marL="914103" indent="0">
              <a:buNone/>
              <a:defRPr sz="2399"/>
            </a:lvl3pPr>
            <a:lvl4pPr marL="1371154" indent="0">
              <a:buNone/>
              <a:defRPr sz="1999"/>
            </a:lvl4pPr>
            <a:lvl5pPr marL="1828206" indent="0">
              <a:buNone/>
              <a:defRPr sz="1999"/>
            </a:lvl5pPr>
            <a:lvl6pPr marL="2285257" indent="0">
              <a:buNone/>
              <a:defRPr sz="1999"/>
            </a:lvl6pPr>
            <a:lvl7pPr marL="2742308" indent="0">
              <a:buNone/>
              <a:defRPr sz="1999"/>
            </a:lvl7pPr>
            <a:lvl8pPr marL="3199360" indent="0">
              <a:buNone/>
              <a:defRPr sz="1999"/>
            </a:lvl8pPr>
            <a:lvl9pPr marL="3656411" indent="0">
              <a:buNone/>
              <a:defRPr sz="1999"/>
            </a:lvl9pPr>
          </a:lstStyle>
          <a:p>
            <a:r>
              <a:rPr lang="zh-CN" altLang="en-US"/>
              <a:t>单击图标添加图片</a:t>
            </a:r>
            <a:endParaRPr lang="en-US" dirty="0"/>
          </a:p>
        </p:txBody>
      </p:sp>
      <p:sp>
        <p:nvSpPr>
          <p:cNvPr id="4" name="Text Placeholder 3"/>
          <p:cNvSpPr>
            <a:spLocks noGrp="1"/>
          </p:cNvSpPr>
          <p:nvPr>
            <p:ph type="body" sz="half" idx="2"/>
          </p:nvPr>
        </p:nvSpPr>
        <p:spPr>
          <a:xfrm>
            <a:off x="839788" y="2057399"/>
            <a:ext cx="3932237" cy="3811589"/>
          </a:xfrm>
          <a:prstGeom prst="rect">
            <a:avLst/>
          </a:prstGeom>
        </p:spPr>
        <p:txBody>
          <a:bodyPr/>
          <a:lstStyle>
            <a:lvl1pPr marL="0" indent="0">
              <a:buNone/>
              <a:defRPr sz="1599"/>
            </a:lvl1pPr>
            <a:lvl2pPr marL="457051" indent="0">
              <a:buNone/>
              <a:defRPr sz="1400"/>
            </a:lvl2pPr>
            <a:lvl3pPr marL="914103" indent="0">
              <a:buNone/>
              <a:defRPr sz="1200"/>
            </a:lvl3pPr>
            <a:lvl4pPr marL="1371154" indent="0">
              <a:buNone/>
              <a:defRPr sz="1000"/>
            </a:lvl4pPr>
            <a:lvl5pPr marL="1828206" indent="0">
              <a:buNone/>
              <a:defRPr sz="1000"/>
            </a:lvl5pPr>
            <a:lvl6pPr marL="2285257" indent="0">
              <a:buNone/>
              <a:defRPr sz="1000"/>
            </a:lvl6pPr>
            <a:lvl7pPr marL="2742308" indent="0">
              <a:buNone/>
              <a:defRPr sz="1000"/>
            </a:lvl7pPr>
            <a:lvl8pPr marL="3199360" indent="0">
              <a:buNone/>
              <a:defRPr sz="1000"/>
            </a:lvl8pPr>
            <a:lvl9pPr marL="3656411"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2024/1/21</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733847765"/>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838200" y="1825626"/>
            <a:ext cx="10515600" cy="43513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2024/1/21</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688467497"/>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4"/>
            <a:ext cx="2628900" cy="5811838"/>
          </a:xfrm>
          <a:prstGeom prst="rect">
            <a:avLst/>
          </a:prstGeo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838201" y="365124"/>
            <a:ext cx="7734300" cy="58118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2024/1/21</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44803694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509454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7"/>
            <a:ext cx="10972800" cy="4525963"/>
          </a:xfrm>
          <a:prstGeom prst="rect">
            <a:avLst/>
          </a:prstGeom>
        </p:spPr>
        <p:txBody>
          <a:bodyPr lIns="34151" tIns="17120" rIns="34151" bIns="171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7"/>
            <a:ext cx="2844800" cy="365126"/>
          </a:xfrm>
          <a:prstGeom prst="rect">
            <a:avLst/>
          </a:prstGeom>
        </p:spPr>
        <p:txBody>
          <a:bodyPr lIns="34151" tIns="17120" rIns="34151" bIns="17120"/>
          <a:lstStyle/>
          <a:p>
            <a:pPr defTabSz="1080529"/>
            <a:fld id="{7FE5A9CD-1CA5-4BB6-ABF6-C3DB2F9C09D1}" type="datetimeFigureOut">
              <a:rPr lang="en-US" sz="2133" smtClean="0">
                <a:solidFill>
                  <a:prstClr val="black"/>
                </a:solidFill>
              </a:rPr>
              <a:pPr defTabSz="1080529"/>
              <a:t>1/21/2024</a:t>
            </a:fld>
            <a:endParaRPr lang="en-US" sz="2133">
              <a:solidFill>
                <a:prstClr val="black"/>
              </a:solidFill>
            </a:endParaRPr>
          </a:p>
        </p:txBody>
      </p:sp>
      <p:sp>
        <p:nvSpPr>
          <p:cNvPr id="5" name="Footer Placeholder 4"/>
          <p:cNvSpPr>
            <a:spLocks noGrp="1"/>
          </p:cNvSpPr>
          <p:nvPr>
            <p:ph type="ftr" sz="quarter" idx="11"/>
          </p:nvPr>
        </p:nvSpPr>
        <p:spPr>
          <a:xfrm>
            <a:off x="4165600" y="6356357"/>
            <a:ext cx="3860800" cy="365126"/>
          </a:xfrm>
          <a:prstGeom prst="rect">
            <a:avLst/>
          </a:prstGeom>
        </p:spPr>
        <p:txBody>
          <a:bodyPr lIns="34151" tIns="17120" rIns="34151" bIns="17120"/>
          <a:lstStyle/>
          <a:p>
            <a:pPr defTabSz="1080529"/>
            <a:endParaRPr lang="en-US" sz="2133">
              <a:solidFill>
                <a:prstClr val="black"/>
              </a:solidFill>
            </a:endParaRPr>
          </a:p>
        </p:txBody>
      </p:sp>
      <p:sp>
        <p:nvSpPr>
          <p:cNvPr id="6" name="Slide Number Placeholder 5"/>
          <p:cNvSpPr>
            <a:spLocks noGrp="1"/>
          </p:cNvSpPr>
          <p:nvPr>
            <p:ph type="sldNum" sz="quarter" idx="12"/>
          </p:nvPr>
        </p:nvSpPr>
        <p:spPr>
          <a:xfrm>
            <a:off x="8737601" y="6356357"/>
            <a:ext cx="2844800" cy="365126"/>
          </a:xfrm>
          <a:prstGeom prst="rect">
            <a:avLst/>
          </a:prstGeom>
        </p:spPr>
        <p:txBody>
          <a:bodyPr lIns="34151" tIns="17120" rIns="34151" bIns="17120"/>
          <a:lstStyle/>
          <a:p>
            <a:pPr defTabSz="1080529"/>
            <a:fld id="{E9E3A461-C528-4C33-83FA-271D1850C3B5}" type="slidenum">
              <a:rPr lang="en-US" sz="2133" smtClean="0">
                <a:solidFill>
                  <a:prstClr val="black"/>
                </a:solidFill>
              </a:rPr>
              <a:pPr defTabSz="1080529"/>
              <a:t>‹#›</a:t>
            </a:fld>
            <a:endParaRPr lang="en-US" sz="2133">
              <a:solidFill>
                <a:prstClr val="black"/>
              </a:solidFill>
            </a:endParaRPr>
          </a:p>
        </p:txBody>
      </p:sp>
    </p:spTree>
    <p:extLst>
      <p:ext uri="{BB962C8B-B14F-4D97-AF65-F5344CB8AC3E}">
        <p14:creationId xmlns:p14="http://schemas.microsoft.com/office/powerpoint/2010/main" val="119016287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6"/>
            <a:ext cx="10972800" cy="1384301"/>
          </a:xfrm>
          <a:prstGeom prst="rect">
            <a:avLst/>
          </a:prstGeom>
        </p:spPr>
        <p:txBody>
          <a:bodyPr lIns="81112" tIns="40556" rIns="81112" bIns="40556"/>
          <a:lstStyle/>
          <a:p>
            <a:r>
              <a:rPr lang="vi-VN"/>
              <a:t>Bấm &amp; sửa kiểu tiêu đề</a:t>
            </a:r>
          </a:p>
        </p:txBody>
      </p:sp>
      <p:sp>
        <p:nvSpPr>
          <p:cNvPr id="3" name="Nơi giữ chỗ cho Nội dung 2"/>
          <p:cNvSpPr>
            <a:spLocks noGrp="1"/>
          </p:cNvSpPr>
          <p:nvPr>
            <p:ph idx="1" hasCustomPrompt="1"/>
          </p:nvPr>
        </p:nvSpPr>
        <p:spPr>
          <a:xfrm>
            <a:off x="609600" y="1905001"/>
            <a:ext cx="10972800" cy="4114800"/>
          </a:xfrm>
          <a:prstGeom prst="rect">
            <a:avLst/>
          </a:prstGeom>
        </p:spPr>
        <p:txBody>
          <a:bodyPr lIns="81112" tIns="40556" rIns="81112" bIns="40556"/>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0" y="6245225"/>
            <a:ext cx="2844800" cy="476250"/>
          </a:xfrm>
          <a:prstGeom prst="rect">
            <a:avLst/>
          </a:prstGeom>
        </p:spPr>
        <p:txBody>
          <a:bodyPr lIns="81112" tIns="40556" rIns="81112" bIns="40556"/>
          <a:lstStyle>
            <a:lvl1pPr>
              <a:defRPr/>
            </a:lvl1pPr>
          </a:lstStyle>
          <a:p>
            <a:pPr defTabSz="1080529">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0"/>
          </a:xfrm>
          <a:prstGeom prst="rect">
            <a:avLst/>
          </a:prstGeom>
        </p:spPr>
        <p:txBody>
          <a:bodyPr lIns="81112" tIns="40556" rIns="81112" bIns="40556"/>
          <a:lstStyle>
            <a:lvl1pPr>
              <a:defRPr/>
            </a:lvl1pPr>
          </a:lstStyle>
          <a:p>
            <a:pPr defTabSz="1080529">
              <a:defRPr/>
            </a:pPr>
            <a:endParaRPr lang="en-US" sz="2133">
              <a:solidFill>
                <a:prstClr val="black"/>
              </a:solidFill>
            </a:endParaRPr>
          </a:p>
        </p:txBody>
      </p:sp>
      <p:sp>
        <p:nvSpPr>
          <p:cNvPr id="6" name="Rectangle 6"/>
          <p:cNvSpPr>
            <a:spLocks noGrp="1" noChangeArrowheads="1"/>
          </p:cNvSpPr>
          <p:nvPr>
            <p:ph type="sldNum" sz="quarter" idx="12"/>
          </p:nvPr>
        </p:nvSpPr>
        <p:spPr>
          <a:xfrm>
            <a:off x="8737601" y="6245225"/>
            <a:ext cx="2844800" cy="476250"/>
          </a:xfrm>
          <a:prstGeom prst="rect">
            <a:avLst/>
          </a:prstGeom>
        </p:spPr>
        <p:txBody>
          <a:bodyPr lIns="81112" tIns="40556" rIns="81112" bIns="40556"/>
          <a:lstStyle>
            <a:lvl1pPr>
              <a:defRPr/>
            </a:lvl1pPr>
          </a:lstStyle>
          <a:p>
            <a:pPr defTabSz="1080529">
              <a:defRPr/>
            </a:pPr>
            <a:fld id="{E979D15E-7C97-46BA-A533-0FCFA23F6052}" type="slidenum">
              <a:rPr lang="en-US" sz="2133" smtClean="0">
                <a:solidFill>
                  <a:prstClr val="black"/>
                </a:solidFill>
              </a:rPr>
              <a:pPr defTabSz="1080529">
                <a:defRPr/>
              </a:pPr>
              <a:t>‹#›</a:t>
            </a:fld>
            <a:endParaRPr lang="en-US" sz="2133">
              <a:solidFill>
                <a:prstClr val="black"/>
              </a:solidFill>
            </a:endParaRPr>
          </a:p>
        </p:txBody>
      </p:sp>
    </p:spTree>
    <p:extLst>
      <p:ext uri="{BB962C8B-B14F-4D97-AF65-F5344CB8AC3E}">
        <p14:creationId xmlns:p14="http://schemas.microsoft.com/office/powerpoint/2010/main" val="10670743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0"/>
          </a:xfrm>
          <a:prstGeom prst="rect">
            <a:avLst/>
          </a:prstGeom>
        </p:spPr>
        <p:txBody>
          <a:bodyPr lIns="34151" tIns="17120" rIns="34151" bIns="17120"/>
          <a:lstStyle>
            <a:lvl1pPr>
              <a:defRPr/>
            </a:lvl1pPr>
          </a:lstStyle>
          <a:p>
            <a:pPr defTabSz="1080529">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0"/>
          </a:xfrm>
          <a:prstGeom prst="rect">
            <a:avLst/>
          </a:prstGeom>
        </p:spPr>
        <p:txBody>
          <a:bodyPr lIns="34151" tIns="17120" rIns="34151" bIns="17120"/>
          <a:lstStyle>
            <a:lvl1pPr>
              <a:defRPr/>
            </a:lvl1pPr>
          </a:lstStyle>
          <a:p>
            <a:pPr defTabSz="1080529">
              <a:defRPr/>
            </a:pPr>
            <a:endParaRPr lang="en-US" sz="2133">
              <a:solidFill>
                <a:prstClr val="black"/>
              </a:solidFill>
            </a:endParaRPr>
          </a:p>
        </p:txBody>
      </p:sp>
      <p:sp>
        <p:nvSpPr>
          <p:cNvPr id="4" name="Rectangle 6"/>
          <p:cNvSpPr>
            <a:spLocks noGrp="1" noChangeArrowheads="1"/>
          </p:cNvSpPr>
          <p:nvPr>
            <p:ph type="sldNum" sz="quarter" idx="12"/>
          </p:nvPr>
        </p:nvSpPr>
        <p:spPr>
          <a:xfrm>
            <a:off x="8737601" y="6245225"/>
            <a:ext cx="2844800" cy="476250"/>
          </a:xfrm>
          <a:prstGeom prst="rect">
            <a:avLst/>
          </a:prstGeom>
        </p:spPr>
        <p:txBody>
          <a:bodyPr lIns="34151" tIns="17120" rIns="34151" bIns="17120"/>
          <a:lstStyle>
            <a:lvl1pPr>
              <a:defRPr/>
            </a:lvl1pPr>
          </a:lstStyle>
          <a:p>
            <a:pPr defTabSz="1080529"/>
            <a:fld id="{475E0F57-EEA1-4A8B-9311-4AD2064A14C0}" type="slidenum">
              <a:rPr lang="en-US" sz="2133" smtClean="0">
                <a:solidFill>
                  <a:prstClr val="black"/>
                </a:solidFill>
              </a:rPr>
              <a:pPr defTabSz="1080529"/>
              <a:t>‹#›</a:t>
            </a:fld>
            <a:endParaRPr lang="en-US" sz="2133">
              <a:solidFill>
                <a:prstClr val="black"/>
              </a:solidFill>
            </a:endParaRPr>
          </a:p>
        </p:txBody>
      </p:sp>
    </p:spTree>
    <p:extLst>
      <p:ext uri="{BB962C8B-B14F-4D97-AF65-F5344CB8AC3E}">
        <p14:creationId xmlns:p14="http://schemas.microsoft.com/office/powerpoint/2010/main" val="177610233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714378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0"/>
          </a:xfrm>
          <a:prstGeom prst="rect">
            <a:avLst/>
          </a:prstGeom>
        </p:spPr>
        <p:txBody>
          <a:bodyPr lIns="34151" tIns="17120" rIns="34151" bIns="17120"/>
          <a:lstStyle>
            <a:lvl1pPr>
              <a:defRPr/>
            </a:lvl1pPr>
          </a:lstStyle>
          <a:p>
            <a:pPr defTabSz="1080529">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0"/>
          </a:xfrm>
          <a:prstGeom prst="rect">
            <a:avLst/>
          </a:prstGeom>
        </p:spPr>
        <p:txBody>
          <a:bodyPr lIns="34151" tIns="17120" rIns="34151" bIns="17120"/>
          <a:lstStyle>
            <a:lvl1pPr>
              <a:defRPr/>
            </a:lvl1pPr>
          </a:lstStyle>
          <a:p>
            <a:pPr defTabSz="1080529">
              <a:defRPr/>
            </a:pPr>
            <a:endParaRPr lang="en-US" sz="2133">
              <a:solidFill>
                <a:srgbClr val="000000"/>
              </a:solidFill>
            </a:endParaRPr>
          </a:p>
        </p:txBody>
      </p:sp>
      <p:sp>
        <p:nvSpPr>
          <p:cNvPr id="6" name="Rectangle 6"/>
          <p:cNvSpPr>
            <a:spLocks noGrp="1" noChangeArrowheads="1"/>
          </p:cNvSpPr>
          <p:nvPr>
            <p:ph type="sldNum" sz="quarter" idx="12"/>
          </p:nvPr>
        </p:nvSpPr>
        <p:spPr>
          <a:xfrm>
            <a:off x="8737465" y="6245225"/>
            <a:ext cx="2845223" cy="476250"/>
          </a:xfrm>
          <a:prstGeom prst="rect">
            <a:avLst/>
          </a:prstGeom>
        </p:spPr>
        <p:txBody>
          <a:bodyPr lIns="34151" tIns="17120" rIns="34151" bIns="17120"/>
          <a:lstStyle>
            <a:lvl1pPr>
              <a:defRPr/>
            </a:lvl1pPr>
          </a:lstStyle>
          <a:p>
            <a:pPr defTabSz="1080529">
              <a:defRPr/>
            </a:pPr>
            <a:fld id="{BEF8FD80-C95D-4220-BF8B-01906B7B67AD}" type="slidenum">
              <a:rPr lang="en-US" sz="2133" smtClean="0">
                <a:solidFill>
                  <a:srgbClr val="000000"/>
                </a:solidFill>
              </a:rPr>
              <a:pPr defTabSz="1080529">
                <a:defRPr/>
              </a:pPr>
              <a:t>‹#›</a:t>
            </a:fld>
            <a:endParaRPr lang="en-US" sz="2133">
              <a:solidFill>
                <a:srgbClr val="000000"/>
              </a:solidFill>
            </a:endParaRPr>
          </a:p>
        </p:txBody>
      </p:sp>
    </p:spTree>
    <p:extLst>
      <p:ext uri="{BB962C8B-B14F-4D97-AF65-F5344CB8AC3E}">
        <p14:creationId xmlns:p14="http://schemas.microsoft.com/office/powerpoint/2010/main" val="21097684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958049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0"/>
          </a:xfrm>
          <a:prstGeom prst="rect">
            <a:avLst/>
          </a:prstGeom>
          <a:ln/>
        </p:spPr>
        <p:txBody>
          <a:bodyPr/>
          <a:lstStyle>
            <a:lvl1pPr>
              <a:defRPr/>
            </a:lvl1pPr>
          </a:lstStyle>
          <a:p>
            <a:pPr defTabSz="1088421">
              <a:defRPr/>
            </a:pPr>
            <a:endParaRPr lang="en-US" sz="2150">
              <a:solidFill>
                <a:srgbClr val="000000"/>
              </a:solidFill>
            </a:endParaRPr>
          </a:p>
        </p:txBody>
      </p:sp>
      <p:sp>
        <p:nvSpPr>
          <p:cNvPr id="5" name="Rectangle 5"/>
          <p:cNvSpPr>
            <a:spLocks noGrp="1" noChangeArrowheads="1"/>
          </p:cNvSpPr>
          <p:nvPr>
            <p:ph type="ftr" sz="quarter" idx="11"/>
          </p:nvPr>
        </p:nvSpPr>
        <p:spPr>
          <a:xfrm>
            <a:off x="4165852" y="6245225"/>
            <a:ext cx="3860297" cy="476250"/>
          </a:xfrm>
          <a:prstGeom prst="rect">
            <a:avLst/>
          </a:prstGeom>
          <a:ln/>
        </p:spPr>
        <p:txBody>
          <a:bodyPr/>
          <a:lstStyle>
            <a:lvl1pPr>
              <a:defRPr/>
            </a:lvl1pPr>
          </a:lstStyle>
          <a:p>
            <a:pPr defTabSz="1088421">
              <a:defRPr/>
            </a:pPr>
            <a:endParaRPr lang="en-US" sz="2150">
              <a:solidFill>
                <a:srgbClr val="000000"/>
              </a:solidFill>
            </a:endParaRPr>
          </a:p>
        </p:txBody>
      </p:sp>
      <p:sp>
        <p:nvSpPr>
          <p:cNvPr id="6" name="Rectangle 6"/>
          <p:cNvSpPr>
            <a:spLocks noGrp="1" noChangeArrowheads="1"/>
          </p:cNvSpPr>
          <p:nvPr>
            <p:ph type="sldNum" sz="quarter" idx="12"/>
          </p:nvPr>
        </p:nvSpPr>
        <p:spPr>
          <a:xfrm>
            <a:off x="8737257" y="6245225"/>
            <a:ext cx="2845223" cy="476250"/>
          </a:xfrm>
          <a:prstGeom prst="rect">
            <a:avLst/>
          </a:prstGeom>
          <a:ln/>
        </p:spPr>
        <p:txBody>
          <a:bodyPr/>
          <a:lstStyle>
            <a:lvl1pPr>
              <a:defRPr/>
            </a:lvl1pPr>
          </a:lstStyle>
          <a:p>
            <a:pPr defTabSz="1088421">
              <a:defRPr/>
            </a:pPr>
            <a:fld id="{BEF8FD80-C95D-4220-BF8B-01906B7B67AD}" type="slidenum">
              <a:rPr lang="en-US" sz="2150" smtClean="0">
                <a:solidFill>
                  <a:srgbClr val="000000"/>
                </a:solidFill>
              </a:rPr>
              <a:pPr defTabSz="1088421">
                <a:defRPr/>
              </a:pPr>
              <a:t>‹#›</a:t>
            </a:fld>
            <a:endParaRPr lang="en-US" sz="2150">
              <a:solidFill>
                <a:srgbClr val="000000"/>
              </a:solidFill>
            </a:endParaRPr>
          </a:p>
        </p:txBody>
      </p:sp>
    </p:spTree>
    <p:extLst>
      <p:ext uri="{BB962C8B-B14F-4D97-AF65-F5344CB8AC3E}">
        <p14:creationId xmlns:p14="http://schemas.microsoft.com/office/powerpoint/2010/main" val="323905224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034231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23333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725142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1" y="1600206"/>
            <a:ext cx="10972800" cy="4525963"/>
          </a:xfrm>
          <a:prstGeom prst="rect">
            <a:avLst/>
          </a:prstGeom>
        </p:spPr>
        <p:txBody>
          <a:bodyPr lIns="34217" tIns="17104" rIns="34217" bIns="171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1" y="6356356"/>
            <a:ext cx="2844800" cy="365125"/>
          </a:xfrm>
          <a:prstGeom prst="rect">
            <a:avLst/>
          </a:prstGeom>
        </p:spPr>
        <p:txBody>
          <a:bodyPr lIns="34217" tIns="17104" rIns="34217" bIns="17104"/>
          <a:lstStyle/>
          <a:p>
            <a:pPr defTabSz="1084449"/>
            <a:fld id="{7FE5A9CD-1CA5-4BB6-ABF6-C3DB2F9C09D1}" type="datetimeFigureOut">
              <a:rPr lang="en-US" sz="2133" smtClean="0">
                <a:solidFill>
                  <a:prstClr val="black"/>
                </a:solidFill>
              </a:rPr>
              <a:pPr defTabSz="1084449"/>
              <a:t>1/21/2024</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17" tIns="17104" rIns="34217" bIns="17104"/>
          <a:lstStyle/>
          <a:p>
            <a:pPr defTabSz="1084449"/>
            <a:endParaRPr lang="en-US" sz="2133">
              <a:solidFill>
                <a:prstClr val="black"/>
              </a:solidFill>
            </a:endParaRPr>
          </a:p>
        </p:txBody>
      </p:sp>
      <p:sp>
        <p:nvSpPr>
          <p:cNvPr id="6" name="Slide Number Placeholder 5"/>
          <p:cNvSpPr>
            <a:spLocks noGrp="1"/>
          </p:cNvSpPr>
          <p:nvPr>
            <p:ph type="sldNum" sz="quarter" idx="12"/>
          </p:nvPr>
        </p:nvSpPr>
        <p:spPr>
          <a:xfrm>
            <a:off x="8737601" y="6356356"/>
            <a:ext cx="2844800" cy="365125"/>
          </a:xfrm>
          <a:prstGeom prst="rect">
            <a:avLst/>
          </a:prstGeom>
        </p:spPr>
        <p:txBody>
          <a:bodyPr lIns="34217" tIns="17104" rIns="34217" bIns="17104"/>
          <a:lstStyle/>
          <a:p>
            <a:pPr defTabSz="1084449"/>
            <a:fld id="{E9E3A461-C528-4C33-83FA-271D1850C3B5}" type="slidenum">
              <a:rPr lang="en-US" sz="2133" smtClean="0">
                <a:solidFill>
                  <a:prstClr val="black"/>
                </a:solidFill>
              </a:rPr>
              <a:pPr defTabSz="1084449"/>
              <a:t>‹#›</a:t>
            </a:fld>
            <a:endParaRPr lang="en-US" sz="2133">
              <a:solidFill>
                <a:prstClr val="black"/>
              </a:solidFill>
            </a:endParaRPr>
          </a:p>
        </p:txBody>
      </p:sp>
    </p:spTree>
    <p:extLst>
      <p:ext uri="{BB962C8B-B14F-4D97-AF65-F5344CB8AC3E}">
        <p14:creationId xmlns:p14="http://schemas.microsoft.com/office/powerpoint/2010/main" val="47881026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1" y="292115"/>
            <a:ext cx="10972800" cy="1384300"/>
          </a:xfrm>
          <a:prstGeom prst="rect">
            <a:avLst/>
          </a:prstGeom>
        </p:spPr>
        <p:txBody>
          <a:bodyPr lIns="81359" tIns="40679" rIns="81359" bIns="40679"/>
          <a:lstStyle/>
          <a:p>
            <a:r>
              <a:rPr lang="vi-VN"/>
              <a:t>Bấm &amp; sửa kiểu tiêu đề</a:t>
            </a:r>
          </a:p>
        </p:txBody>
      </p:sp>
      <p:sp>
        <p:nvSpPr>
          <p:cNvPr id="3" name="Nơi giữ chỗ cho Nội dung 2"/>
          <p:cNvSpPr>
            <a:spLocks noGrp="1"/>
          </p:cNvSpPr>
          <p:nvPr>
            <p:ph idx="1" hasCustomPrompt="1"/>
          </p:nvPr>
        </p:nvSpPr>
        <p:spPr>
          <a:xfrm>
            <a:off x="609601" y="1905000"/>
            <a:ext cx="10972800" cy="4114800"/>
          </a:xfrm>
          <a:prstGeom prst="rect">
            <a:avLst/>
          </a:prstGeom>
        </p:spPr>
        <p:txBody>
          <a:bodyPr lIns="81359" tIns="40679" rIns="81359" bIns="40679"/>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1" y="6245225"/>
            <a:ext cx="2844800" cy="476251"/>
          </a:xfrm>
          <a:prstGeom prst="rect">
            <a:avLst/>
          </a:prstGeom>
        </p:spPr>
        <p:txBody>
          <a:bodyPr lIns="81359" tIns="40679" rIns="81359" bIns="40679"/>
          <a:lstStyle>
            <a:lvl1pPr>
              <a:defRPr/>
            </a:lvl1pPr>
          </a:lstStyle>
          <a:p>
            <a:pPr defTabSz="1084449">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359" tIns="40679" rIns="81359" bIns="40679"/>
          <a:lstStyle>
            <a:lvl1pPr>
              <a:defRPr/>
            </a:lvl1pPr>
          </a:lstStyle>
          <a:p>
            <a:pPr defTabSz="1084449">
              <a:defRPr/>
            </a:pPr>
            <a:endParaRPr lang="en-US" sz="2133">
              <a:solidFill>
                <a:prstClr val="black"/>
              </a:solidFill>
            </a:endParaRPr>
          </a:p>
        </p:txBody>
      </p:sp>
      <p:sp>
        <p:nvSpPr>
          <p:cNvPr id="6" name="Rectangle 6"/>
          <p:cNvSpPr>
            <a:spLocks noGrp="1" noChangeArrowheads="1"/>
          </p:cNvSpPr>
          <p:nvPr>
            <p:ph type="sldNum" sz="quarter" idx="12"/>
          </p:nvPr>
        </p:nvSpPr>
        <p:spPr>
          <a:xfrm>
            <a:off x="8737601" y="6245225"/>
            <a:ext cx="2844800" cy="476251"/>
          </a:xfrm>
          <a:prstGeom prst="rect">
            <a:avLst/>
          </a:prstGeom>
        </p:spPr>
        <p:txBody>
          <a:bodyPr lIns="81359" tIns="40679" rIns="81359" bIns="40679"/>
          <a:lstStyle>
            <a:lvl1pPr>
              <a:defRPr/>
            </a:lvl1pPr>
          </a:lstStyle>
          <a:p>
            <a:pPr defTabSz="1084449">
              <a:defRPr/>
            </a:pPr>
            <a:fld id="{E979D15E-7C97-46BA-A533-0FCFA23F6052}" type="slidenum">
              <a:rPr lang="en-US" sz="2133" smtClean="0">
                <a:solidFill>
                  <a:prstClr val="black"/>
                </a:solidFill>
              </a:rPr>
              <a:pPr defTabSz="1084449">
                <a:defRPr/>
              </a:pPr>
              <a:t>‹#›</a:t>
            </a:fld>
            <a:endParaRPr lang="en-US" sz="2133">
              <a:solidFill>
                <a:prstClr val="black"/>
              </a:solidFill>
            </a:endParaRPr>
          </a:p>
        </p:txBody>
      </p:sp>
    </p:spTree>
    <p:extLst>
      <p:ext uri="{BB962C8B-B14F-4D97-AF65-F5344CB8AC3E}">
        <p14:creationId xmlns:p14="http://schemas.microsoft.com/office/powerpoint/2010/main" val="25240629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1" y="6245225"/>
            <a:ext cx="2844800" cy="476251"/>
          </a:xfrm>
          <a:prstGeom prst="rect">
            <a:avLst/>
          </a:prstGeom>
        </p:spPr>
        <p:txBody>
          <a:bodyPr lIns="34217" tIns="17104" rIns="34217" bIns="17104"/>
          <a:lstStyle>
            <a:lvl1pPr>
              <a:defRPr/>
            </a:lvl1pPr>
          </a:lstStyle>
          <a:p>
            <a:pPr defTabSz="1084449">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17" tIns="17104" rIns="34217" bIns="17104"/>
          <a:lstStyle>
            <a:lvl1pPr>
              <a:defRPr/>
            </a:lvl1pPr>
          </a:lstStyle>
          <a:p>
            <a:pPr defTabSz="1084449">
              <a:defRPr/>
            </a:pPr>
            <a:endParaRPr lang="en-US" sz="2133">
              <a:solidFill>
                <a:prstClr val="black"/>
              </a:solidFill>
            </a:endParaRPr>
          </a:p>
        </p:txBody>
      </p:sp>
      <p:sp>
        <p:nvSpPr>
          <p:cNvPr id="4" name="Rectangle 6"/>
          <p:cNvSpPr>
            <a:spLocks noGrp="1" noChangeArrowheads="1"/>
          </p:cNvSpPr>
          <p:nvPr>
            <p:ph type="sldNum" sz="quarter" idx="12"/>
          </p:nvPr>
        </p:nvSpPr>
        <p:spPr>
          <a:xfrm>
            <a:off x="8737601" y="6245225"/>
            <a:ext cx="2844800" cy="476251"/>
          </a:xfrm>
          <a:prstGeom prst="rect">
            <a:avLst/>
          </a:prstGeom>
        </p:spPr>
        <p:txBody>
          <a:bodyPr lIns="34217" tIns="17104" rIns="34217" bIns="17104"/>
          <a:lstStyle>
            <a:lvl1pPr>
              <a:defRPr/>
            </a:lvl1pPr>
          </a:lstStyle>
          <a:p>
            <a:pPr defTabSz="1084449"/>
            <a:fld id="{475E0F57-EEA1-4A8B-9311-4AD2064A14C0}" type="slidenum">
              <a:rPr lang="en-US" sz="2133" smtClean="0">
                <a:solidFill>
                  <a:prstClr val="black"/>
                </a:solidFill>
              </a:rPr>
              <a:pPr defTabSz="1084449"/>
              <a:t>‹#›</a:t>
            </a:fld>
            <a:endParaRPr lang="en-US" sz="2133">
              <a:solidFill>
                <a:prstClr val="black"/>
              </a:solidFill>
            </a:endParaRPr>
          </a:p>
        </p:txBody>
      </p:sp>
    </p:spTree>
    <p:extLst>
      <p:ext uri="{BB962C8B-B14F-4D97-AF65-F5344CB8AC3E}">
        <p14:creationId xmlns:p14="http://schemas.microsoft.com/office/powerpoint/2010/main" val="295145875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08297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17" tIns="17104" rIns="34217" bIns="17104"/>
          <a:lstStyle>
            <a:lvl1pPr>
              <a:defRPr/>
            </a:lvl1pPr>
          </a:lstStyle>
          <a:p>
            <a:pPr defTabSz="1084449">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1"/>
          </a:xfrm>
          <a:prstGeom prst="rect">
            <a:avLst/>
          </a:prstGeom>
        </p:spPr>
        <p:txBody>
          <a:bodyPr lIns="34217" tIns="17104" rIns="34217" bIns="17104"/>
          <a:lstStyle>
            <a:lvl1pPr>
              <a:defRPr/>
            </a:lvl1pPr>
          </a:lstStyle>
          <a:p>
            <a:pPr defTabSz="1084449">
              <a:defRPr/>
            </a:pPr>
            <a:endParaRPr lang="en-US" sz="2133">
              <a:solidFill>
                <a:srgbClr val="000000"/>
              </a:solidFill>
            </a:endParaRPr>
          </a:p>
        </p:txBody>
      </p:sp>
      <p:sp>
        <p:nvSpPr>
          <p:cNvPr id="6" name="Rectangle 6"/>
          <p:cNvSpPr>
            <a:spLocks noGrp="1" noChangeArrowheads="1"/>
          </p:cNvSpPr>
          <p:nvPr>
            <p:ph type="sldNum" sz="quarter" idx="12"/>
          </p:nvPr>
        </p:nvSpPr>
        <p:spPr>
          <a:xfrm>
            <a:off x="8737391" y="6245225"/>
            <a:ext cx="2845223" cy="476251"/>
          </a:xfrm>
          <a:prstGeom prst="rect">
            <a:avLst/>
          </a:prstGeom>
        </p:spPr>
        <p:txBody>
          <a:bodyPr lIns="34217" tIns="17104" rIns="34217" bIns="17104"/>
          <a:lstStyle>
            <a:lvl1pPr>
              <a:defRPr/>
            </a:lvl1pPr>
          </a:lstStyle>
          <a:p>
            <a:pPr defTabSz="1084449">
              <a:defRPr/>
            </a:pPr>
            <a:fld id="{BEF8FD80-C95D-4220-BF8B-01906B7B67AD}" type="slidenum">
              <a:rPr lang="en-US" sz="2133" smtClean="0">
                <a:solidFill>
                  <a:srgbClr val="000000"/>
                </a:solidFill>
              </a:rPr>
              <a:pPr defTabSz="1084449">
                <a:defRPr/>
              </a:pPr>
              <a:t>‹#›</a:t>
            </a:fld>
            <a:endParaRPr lang="en-US" sz="2133">
              <a:solidFill>
                <a:srgbClr val="000000"/>
              </a:solidFill>
            </a:endParaRPr>
          </a:p>
        </p:txBody>
      </p:sp>
    </p:spTree>
    <p:extLst>
      <p:ext uri="{BB962C8B-B14F-4D97-AF65-F5344CB8AC3E}">
        <p14:creationId xmlns:p14="http://schemas.microsoft.com/office/powerpoint/2010/main" val="378311356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49322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5" name="Rectangle 5"/>
          <p:cNvSpPr>
            <a:spLocks noGrp="1" noChangeArrowheads="1"/>
          </p:cNvSpPr>
          <p:nvPr>
            <p:ph type="ftr" sz="quarter" idx="11"/>
          </p:nvPr>
        </p:nvSpPr>
        <p:spPr>
          <a:xfrm>
            <a:off x="4165875" y="6245225"/>
            <a:ext cx="3860297"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6" name="Rectangle 6"/>
          <p:cNvSpPr>
            <a:spLocks noGrp="1" noChangeArrowheads="1"/>
          </p:cNvSpPr>
          <p:nvPr>
            <p:ph type="sldNum" sz="quarter" idx="12"/>
          </p:nvPr>
        </p:nvSpPr>
        <p:spPr>
          <a:xfrm>
            <a:off x="8737281" y="6245225"/>
            <a:ext cx="2845223" cy="476251"/>
          </a:xfrm>
          <a:prstGeom prst="rect">
            <a:avLst/>
          </a:prstGeom>
        </p:spPr>
        <p:txBody>
          <a:bodyPr lIns="34247" tIns="17120" rIns="34247" bIns="17120"/>
          <a:lstStyle>
            <a:lvl1pPr>
              <a:defRPr/>
            </a:lvl1pPr>
          </a:lstStyle>
          <a:p>
            <a:pPr defTabSz="1086632">
              <a:defRPr/>
            </a:pPr>
            <a:fld id="{BEF8FD80-C95D-4220-BF8B-01906B7B67AD}" type="slidenum">
              <a:rPr lang="en-US" sz="2133" smtClean="0">
                <a:solidFill>
                  <a:srgbClr val="000000"/>
                </a:solidFill>
              </a:rPr>
              <a:pPr defTabSz="1086632">
                <a:defRPr/>
              </a:pPr>
              <a:t>‹#›</a:t>
            </a:fld>
            <a:endParaRPr lang="en-US" sz="2133">
              <a:solidFill>
                <a:srgbClr val="000000"/>
              </a:solidFill>
            </a:endParaRPr>
          </a:p>
        </p:txBody>
      </p:sp>
    </p:spTree>
    <p:extLst>
      <p:ext uri="{BB962C8B-B14F-4D97-AF65-F5344CB8AC3E}">
        <p14:creationId xmlns:p14="http://schemas.microsoft.com/office/powerpoint/2010/main" val="42929656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05"/>
            <a:fld id="{7FE5A9CD-1CA5-4BB6-ABF6-C3DB2F9C09D1}" type="datetimeFigureOut">
              <a:rPr lang="en-US" sz="2133" smtClean="0">
                <a:solidFill>
                  <a:prstClr val="black"/>
                </a:solidFill>
              </a:rPr>
              <a:pPr defTabSz="1086605"/>
              <a:t>1/21/2024</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05"/>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05"/>
            <a:fld id="{E9E3A461-C528-4C33-83FA-271D1850C3B5}" type="slidenum">
              <a:rPr lang="en-US" sz="2133" smtClean="0">
                <a:solidFill>
                  <a:prstClr val="black"/>
                </a:solidFill>
              </a:rPr>
              <a:pPr defTabSz="1086605"/>
              <a:t>‹#›</a:t>
            </a:fld>
            <a:endParaRPr lang="en-US" sz="2133">
              <a:solidFill>
                <a:prstClr val="black"/>
              </a:solidFill>
            </a:endParaRPr>
          </a:p>
        </p:txBody>
      </p:sp>
    </p:spTree>
    <p:extLst>
      <p:ext uri="{BB962C8B-B14F-4D97-AF65-F5344CB8AC3E}">
        <p14:creationId xmlns:p14="http://schemas.microsoft.com/office/powerpoint/2010/main" val="118686925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a:t>Bấm &amp; sửa kiểu tiêu đề</a:t>
            </a:r>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05">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05">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05">
              <a:defRPr/>
            </a:pPr>
            <a:fld id="{E979D15E-7C97-46BA-A533-0FCFA23F6052}" type="slidenum">
              <a:rPr lang="en-US" sz="2133" smtClean="0">
                <a:solidFill>
                  <a:prstClr val="black"/>
                </a:solidFill>
              </a:rPr>
              <a:pPr defTabSz="1086605">
                <a:defRPr/>
              </a:pPr>
              <a:t>‹#›</a:t>
            </a:fld>
            <a:endParaRPr lang="en-US" sz="2133">
              <a:solidFill>
                <a:prstClr val="black"/>
              </a:solidFill>
            </a:endParaRPr>
          </a:p>
        </p:txBody>
      </p:sp>
    </p:spTree>
    <p:extLst>
      <p:ext uri="{BB962C8B-B14F-4D97-AF65-F5344CB8AC3E}">
        <p14:creationId xmlns:p14="http://schemas.microsoft.com/office/powerpoint/2010/main" val="41787034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05">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05">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05"/>
            <a:fld id="{475E0F57-EEA1-4A8B-9311-4AD2064A14C0}" type="slidenum">
              <a:rPr lang="en-US" sz="2133" smtClean="0">
                <a:solidFill>
                  <a:prstClr val="black"/>
                </a:solidFill>
              </a:rPr>
              <a:pPr defTabSz="1086605"/>
              <a:t>‹#›</a:t>
            </a:fld>
            <a:endParaRPr lang="en-US" sz="2133">
              <a:solidFill>
                <a:prstClr val="black"/>
              </a:solidFill>
            </a:endParaRPr>
          </a:p>
        </p:txBody>
      </p:sp>
    </p:spTree>
    <p:extLst>
      <p:ext uri="{BB962C8B-B14F-4D97-AF65-F5344CB8AC3E}">
        <p14:creationId xmlns:p14="http://schemas.microsoft.com/office/powerpoint/2010/main" val="31477738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383689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05">
              <a:defRPr/>
            </a:pPr>
            <a:endParaRPr lang="en-US" sz="2133">
              <a:solidFill>
                <a:srgbClr val="000000"/>
              </a:solidFill>
            </a:endParaRPr>
          </a:p>
        </p:txBody>
      </p:sp>
      <p:sp>
        <p:nvSpPr>
          <p:cNvPr id="5" name="Rectangle 5"/>
          <p:cNvSpPr>
            <a:spLocks noGrp="1" noChangeArrowheads="1"/>
          </p:cNvSpPr>
          <p:nvPr>
            <p:ph type="ftr" sz="quarter" idx="11"/>
          </p:nvPr>
        </p:nvSpPr>
        <p:spPr>
          <a:xfrm>
            <a:off x="4165877" y="6245225"/>
            <a:ext cx="3860297" cy="476251"/>
          </a:xfrm>
          <a:prstGeom prst="rect">
            <a:avLst/>
          </a:prstGeom>
        </p:spPr>
        <p:txBody>
          <a:bodyPr lIns="34247" tIns="17120" rIns="34247" bIns="17120"/>
          <a:lstStyle>
            <a:lvl1pPr>
              <a:defRPr/>
            </a:lvl1pPr>
          </a:lstStyle>
          <a:p>
            <a:pPr defTabSz="1086605">
              <a:defRPr/>
            </a:pPr>
            <a:endParaRPr lang="en-US" sz="2133">
              <a:solidFill>
                <a:srgbClr val="000000"/>
              </a:solidFill>
            </a:endParaRPr>
          </a:p>
        </p:txBody>
      </p:sp>
      <p:sp>
        <p:nvSpPr>
          <p:cNvPr id="6" name="Rectangle 6"/>
          <p:cNvSpPr>
            <a:spLocks noGrp="1" noChangeArrowheads="1"/>
          </p:cNvSpPr>
          <p:nvPr>
            <p:ph type="sldNum" sz="quarter" idx="12"/>
          </p:nvPr>
        </p:nvSpPr>
        <p:spPr>
          <a:xfrm>
            <a:off x="8737282" y="6245225"/>
            <a:ext cx="2845223" cy="476251"/>
          </a:xfrm>
          <a:prstGeom prst="rect">
            <a:avLst/>
          </a:prstGeom>
        </p:spPr>
        <p:txBody>
          <a:bodyPr lIns="34247" tIns="17120" rIns="34247" bIns="17120"/>
          <a:lstStyle>
            <a:lvl1pPr>
              <a:defRPr/>
            </a:lvl1pPr>
          </a:lstStyle>
          <a:p>
            <a:pPr defTabSz="1086605">
              <a:defRPr/>
            </a:pPr>
            <a:fld id="{BEF8FD80-C95D-4220-BF8B-01906B7B67AD}" type="slidenum">
              <a:rPr lang="en-US" sz="2133" smtClean="0">
                <a:solidFill>
                  <a:srgbClr val="000000"/>
                </a:solidFill>
              </a:rPr>
              <a:pPr defTabSz="1086605">
                <a:defRPr/>
              </a:pPr>
              <a:t>‹#›</a:t>
            </a:fld>
            <a:endParaRPr lang="en-US" sz="2133">
              <a:solidFill>
                <a:srgbClr val="000000"/>
              </a:solidFill>
            </a:endParaRPr>
          </a:p>
        </p:txBody>
      </p:sp>
    </p:spTree>
    <p:extLst>
      <p:ext uri="{BB962C8B-B14F-4D97-AF65-F5344CB8AC3E}">
        <p14:creationId xmlns:p14="http://schemas.microsoft.com/office/powerpoint/2010/main" val="120971094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10" name="Google Shape;10;p2"/>
          <p:cNvGrpSpPr/>
          <p:nvPr/>
        </p:nvGrpSpPr>
        <p:grpSpPr>
          <a:xfrm>
            <a:off x="-180608" y="-649"/>
            <a:ext cx="12716167" cy="6858237"/>
            <a:chOff x="-135450" y="773125"/>
            <a:chExt cx="7704900" cy="4155500"/>
          </a:xfrm>
        </p:grpSpPr>
        <p:sp>
          <p:nvSpPr>
            <p:cNvPr id="11" name="Google Shape;11;p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 name="Google Shape;266;p2"/>
          <p:cNvSpPr/>
          <p:nvPr/>
        </p:nvSpPr>
        <p:spPr>
          <a:xfrm flipH="1">
            <a:off x="3200528" y="2267"/>
            <a:ext cx="8991473" cy="7719253"/>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txBox="1">
            <a:spLocks noGrp="1"/>
          </p:cNvSpPr>
          <p:nvPr>
            <p:ph type="ctrTitle"/>
          </p:nvPr>
        </p:nvSpPr>
        <p:spPr>
          <a:xfrm>
            <a:off x="6096200" y="720000"/>
            <a:ext cx="5136000" cy="324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5200"/>
              <a:buNone/>
              <a:defRPr sz="6667">
                <a:latin typeface="Paytone One"/>
                <a:ea typeface="Paytone One"/>
                <a:cs typeface="Paytone One"/>
                <a:sym typeface="Paytone One"/>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68" name="Google Shape;268;p2"/>
          <p:cNvSpPr txBox="1">
            <a:spLocks noGrp="1"/>
          </p:cNvSpPr>
          <p:nvPr>
            <p:ph type="subTitle" idx="1"/>
          </p:nvPr>
        </p:nvSpPr>
        <p:spPr>
          <a:xfrm>
            <a:off x="6096200" y="4193117"/>
            <a:ext cx="5136000" cy="105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30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4391681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69"/>
        <p:cNvGrpSpPr/>
        <p:nvPr/>
      </p:nvGrpSpPr>
      <p:grpSpPr>
        <a:xfrm>
          <a:off x="0" y="0"/>
          <a:ext cx="0" cy="0"/>
          <a:chOff x="0" y="0"/>
          <a:chExt cx="0" cy="0"/>
        </a:xfrm>
      </p:grpSpPr>
      <p:sp>
        <p:nvSpPr>
          <p:cNvPr id="270" name="Google Shape;270;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271" name="Google Shape;271;p3"/>
          <p:cNvGrpSpPr/>
          <p:nvPr/>
        </p:nvGrpSpPr>
        <p:grpSpPr>
          <a:xfrm>
            <a:off x="-180608" y="-649"/>
            <a:ext cx="12716167" cy="6858237"/>
            <a:chOff x="-135450" y="773125"/>
            <a:chExt cx="7704900" cy="4155500"/>
          </a:xfrm>
        </p:grpSpPr>
        <p:sp>
          <p:nvSpPr>
            <p:cNvPr id="272" name="Google Shape;272;p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 name="Google Shape;505;p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7" name="Google Shape;527;p3"/>
          <p:cNvSpPr/>
          <p:nvPr/>
        </p:nvSpPr>
        <p:spPr>
          <a:xfrm rot="10800000">
            <a:off x="-29118" y="-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txBox="1">
            <a:spLocks noGrp="1"/>
          </p:cNvSpPr>
          <p:nvPr>
            <p:ph type="title"/>
          </p:nvPr>
        </p:nvSpPr>
        <p:spPr>
          <a:xfrm>
            <a:off x="960001" y="2393917"/>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29" name="Google Shape;529;p3"/>
          <p:cNvSpPr txBox="1">
            <a:spLocks noGrp="1"/>
          </p:cNvSpPr>
          <p:nvPr>
            <p:ph type="subTitle" idx="1"/>
          </p:nvPr>
        </p:nvSpPr>
        <p:spPr>
          <a:xfrm>
            <a:off x="1267416" y="4570067"/>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0" name="Google Shape;530;p3"/>
          <p:cNvSpPr txBox="1">
            <a:spLocks noGrp="1"/>
          </p:cNvSpPr>
          <p:nvPr>
            <p:ph type="title" idx="2" hasCustomPrompt="1"/>
          </p:nvPr>
        </p:nvSpPr>
        <p:spPr>
          <a:xfrm>
            <a:off x="2543601" y="1390733"/>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67505682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31"/>
        <p:cNvGrpSpPr/>
        <p:nvPr/>
      </p:nvGrpSpPr>
      <p:grpSpPr>
        <a:xfrm>
          <a:off x="0" y="0"/>
          <a:ext cx="0" cy="0"/>
          <a:chOff x="0" y="0"/>
          <a:chExt cx="0" cy="0"/>
        </a:xfrm>
      </p:grpSpPr>
      <p:sp>
        <p:nvSpPr>
          <p:cNvPr id="532" name="Google Shape;532;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533" name="Google Shape;533;p4"/>
          <p:cNvGrpSpPr/>
          <p:nvPr/>
        </p:nvGrpSpPr>
        <p:grpSpPr>
          <a:xfrm>
            <a:off x="-180608" y="-649"/>
            <a:ext cx="12716167" cy="6858237"/>
            <a:chOff x="-135450" y="773125"/>
            <a:chExt cx="7704900" cy="4155500"/>
          </a:xfrm>
        </p:grpSpPr>
        <p:sp>
          <p:nvSpPr>
            <p:cNvPr id="534" name="Google Shape;534;p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9" name="Google Shape;789;p4"/>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txBox="1">
            <a:spLocks noGrp="1"/>
          </p:cNvSpPr>
          <p:nvPr>
            <p:ph type="title"/>
          </p:nvPr>
        </p:nvSpPr>
        <p:spPr>
          <a:xfrm>
            <a:off x="960000" y="720000"/>
            <a:ext cx="10272000" cy="715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1" name="Google Shape;791;p4"/>
          <p:cNvSpPr txBox="1">
            <a:spLocks noGrp="1"/>
          </p:cNvSpPr>
          <p:nvPr>
            <p:ph type="subTitle" idx="1"/>
          </p:nvPr>
        </p:nvSpPr>
        <p:spPr>
          <a:xfrm>
            <a:off x="968900" y="1607033"/>
            <a:ext cx="10272000" cy="468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200"/>
              <a:buChar char="●"/>
              <a:defRPr sz="1600"/>
            </a:lvl1pPr>
            <a:lvl2pPr lvl="1" rtl="0">
              <a:lnSpc>
                <a:spcPct val="100000"/>
              </a:lnSpc>
              <a:spcBef>
                <a:spcPts val="0"/>
              </a:spcBef>
              <a:spcAft>
                <a:spcPts val="0"/>
              </a:spcAft>
              <a:buSzPts val="1200"/>
              <a:buChar char="○"/>
              <a:defRPr sz="1600"/>
            </a:lvl2pPr>
            <a:lvl3pPr lvl="2" rtl="0">
              <a:lnSpc>
                <a:spcPct val="100000"/>
              </a:lnSpc>
              <a:spcBef>
                <a:spcPts val="0"/>
              </a:spcBef>
              <a:spcAft>
                <a:spcPts val="0"/>
              </a:spcAft>
              <a:buSzPts val="1200"/>
              <a:buChar char="■"/>
              <a:defRPr sz="1600"/>
            </a:lvl3pPr>
            <a:lvl4pPr lvl="3" rtl="0">
              <a:lnSpc>
                <a:spcPct val="100000"/>
              </a:lnSpc>
              <a:spcBef>
                <a:spcPts val="0"/>
              </a:spcBef>
              <a:spcAft>
                <a:spcPts val="0"/>
              </a:spcAft>
              <a:buSzPts val="1200"/>
              <a:buChar char="●"/>
              <a:defRPr sz="1600"/>
            </a:lvl4pPr>
            <a:lvl5pPr lvl="4" rtl="0">
              <a:lnSpc>
                <a:spcPct val="100000"/>
              </a:lnSpc>
              <a:spcBef>
                <a:spcPts val="0"/>
              </a:spcBef>
              <a:spcAft>
                <a:spcPts val="0"/>
              </a:spcAft>
              <a:buSzPts val="1200"/>
              <a:buChar char="○"/>
              <a:defRPr sz="1600"/>
            </a:lvl5pPr>
            <a:lvl6pPr lvl="5" rtl="0">
              <a:lnSpc>
                <a:spcPct val="100000"/>
              </a:lnSpc>
              <a:spcBef>
                <a:spcPts val="0"/>
              </a:spcBef>
              <a:spcAft>
                <a:spcPts val="0"/>
              </a:spcAft>
              <a:buSzPts val="1200"/>
              <a:buChar char="■"/>
              <a:defRPr sz="1600"/>
            </a:lvl6pPr>
            <a:lvl7pPr lvl="6" rtl="0">
              <a:lnSpc>
                <a:spcPct val="100000"/>
              </a:lnSpc>
              <a:spcBef>
                <a:spcPts val="0"/>
              </a:spcBef>
              <a:spcAft>
                <a:spcPts val="0"/>
              </a:spcAft>
              <a:buSzPts val="1200"/>
              <a:buChar char="●"/>
              <a:defRPr sz="1600"/>
            </a:lvl7pPr>
            <a:lvl8pPr lvl="7" rtl="0">
              <a:lnSpc>
                <a:spcPct val="100000"/>
              </a:lnSpc>
              <a:spcBef>
                <a:spcPts val="0"/>
              </a:spcBef>
              <a:spcAft>
                <a:spcPts val="0"/>
              </a:spcAft>
              <a:buSzPts val="1200"/>
              <a:buChar char="○"/>
              <a:defRPr sz="1600"/>
            </a:lvl8pPr>
            <a:lvl9pPr lvl="8" rtl="0">
              <a:lnSpc>
                <a:spcPct val="100000"/>
              </a:lnSpc>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423359201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792"/>
        <p:cNvGrpSpPr/>
        <p:nvPr/>
      </p:nvGrpSpPr>
      <p:grpSpPr>
        <a:xfrm>
          <a:off x="0" y="0"/>
          <a:ext cx="0" cy="0"/>
          <a:chOff x="0" y="0"/>
          <a:chExt cx="0" cy="0"/>
        </a:xfrm>
      </p:grpSpPr>
      <p:sp>
        <p:nvSpPr>
          <p:cNvPr id="793" name="Google Shape;793;p5"/>
          <p:cNvSpPr txBox="1">
            <a:spLocks noGrp="1"/>
          </p:cNvSpPr>
          <p:nvPr>
            <p:ph type="title"/>
          </p:nvPr>
        </p:nvSpPr>
        <p:spPr>
          <a:xfrm>
            <a:off x="960000" y="743233"/>
            <a:ext cx="10272000" cy="621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4" name="Google Shape;794;p5"/>
          <p:cNvSpPr txBox="1">
            <a:spLocks noGrp="1"/>
          </p:cNvSpPr>
          <p:nvPr>
            <p:ph type="body" idx="1"/>
          </p:nvPr>
        </p:nvSpPr>
        <p:spPr>
          <a:xfrm>
            <a:off x="13566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5" name="Google Shape;795;p5"/>
          <p:cNvSpPr txBox="1">
            <a:spLocks noGrp="1"/>
          </p:cNvSpPr>
          <p:nvPr>
            <p:ph type="body" idx="2"/>
          </p:nvPr>
        </p:nvSpPr>
        <p:spPr>
          <a:xfrm>
            <a:off x="68398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6" name="Google Shape;796;p5"/>
          <p:cNvSpPr txBox="1">
            <a:spLocks noGrp="1"/>
          </p:cNvSpPr>
          <p:nvPr>
            <p:ph type="title" idx="3"/>
          </p:nvPr>
        </p:nvSpPr>
        <p:spPr>
          <a:xfrm>
            <a:off x="21466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797" name="Google Shape;797;p5"/>
          <p:cNvSpPr txBox="1">
            <a:spLocks noGrp="1"/>
          </p:cNvSpPr>
          <p:nvPr>
            <p:ph type="title" idx="4"/>
          </p:nvPr>
        </p:nvSpPr>
        <p:spPr>
          <a:xfrm>
            <a:off x="76298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71293743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98"/>
        <p:cNvGrpSpPr/>
        <p:nvPr/>
      </p:nvGrpSpPr>
      <p:grpSpPr>
        <a:xfrm>
          <a:off x="0" y="0"/>
          <a:ext cx="0" cy="0"/>
          <a:chOff x="0" y="0"/>
          <a:chExt cx="0" cy="0"/>
        </a:xfrm>
      </p:grpSpPr>
      <p:sp>
        <p:nvSpPr>
          <p:cNvPr id="799" name="Google Shape;799;p6"/>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
        <p:nvSpPr>
          <p:cNvPr id="800" name="Google Shape;800;p6"/>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5228576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0"/>
          </a:xfrm>
          <a:prstGeom prst="rect">
            <a:avLst/>
          </a:prstGeom>
          <a:ln/>
        </p:spPr>
        <p:txBody>
          <a:bodyPr lIns="34229" tIns="17111" rIns="34229" bIns="17111"/>
          <a:lstStyle>
            <a:lvl1pPr>
              <a:defRPr/>
            </a:lvl1pPr>
          </a:lstStyle>
          <a:p>
            <a:pPr defTabSz="1084104">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0"/>
          </a:xfrm>
          <a:prstGeom prst="rect">
            <a:avLst/>
          </a:prstGeom>
          <a:ln/>
        </p:spPr>
        <p:txBody>
          <a:bodyPr lIns="34229" tIns="17111" rIns="34229" bIns="17111"/>
          <a:lstStyle>
            <a:lvl1pPr>
              <a:defRPr/>
            </a:lvl1pPr>
          </a:lstStyle>
          <a:p>
            <a:pPr defTabSz="1084104">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0"/>
          </a:xfrm>
          <a:prstGeom prst="rect">
            <a:avLst/>
          </a:prstGeom>
          <a:ln/>
        </p:spPr>
        <p:txBody>
          <a:bodyPr lIns="34229" tIns="17111" rIns="34229" bIns="17111"/>
          <a:lstStyle>
            <a:lvl1pPr>
              <a:defRPr/>
            </a:lvl1pPr>
          </a:lstStyle>
          <a:p>
            <a:pPr defTabSz="1084104"/>
            <a:fld id="{475E0F57-EEA1-4A8B-9311-4AD2064A14C0}"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236445387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1"/>
        <p:cNvGrpSpPr/>
        <p:nvPr/>
      </p:nvGrpSpPr>
      <p:grpSpPr>
        <a:xfrm>
          <a:off x="0" y="0"/>
          <a:ext cx="0" cy="0"/>
          <a:chOff x="0" y="0"/>
          <a:chExt cx="0" cy="0"/>
        </a:xfrm>
      </p:grpSpPr>
      <p:sp>
        <p:nvSpPr>
          <p:cNvPr id="802" name="Google Shape;802;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803" name="Google Shape;803;p7"/>
          <p:cNvGrpSpPr/>
          <p:nvPr/>
        </p:nvGrpSpPr>
        <p:grpSpPr>
          <a:xfrm>
            <a:off x="-180608" y="-649"/>
            <a:ext cx="12716167" cy="6858237"/>
            <a:chOff x="-135450" y="773125"/>
            <a:chExt cx="7704900" cy="4155500"/>
          </a:xfrm>
        </p:grpSpPr>
        <p:sp>
          <p:nvSpPr>
            <p:cNvPr id="804" name="Google Shape;804;p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 name="Google Shape;836;p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 name="Google Shape;837;p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 name="Google Shape;838;p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 name="Google Shape;839;p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 name="Google Shape;840;p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 name="Google Shape;872;p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 name="Google Shape;876;p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 name="Google Shape;877;p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6" name="Google Shape;986;p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5" name="Google Shape;1055;p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9" name="Google Shape;1059;p7"/>
          <p:cNvSpPr/>
          <p:nvPr/>
        </p:nvSpPr>
        <p:spPr>
          <a:xfrm rot="10800000">
            <a:off x="-29080" y="-1"/>
            <a:ext cx="7670347"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0" name="Google Shape;1060;p7"/>
          <p:cNvSpPr txBox="1">
            <a:spLocks noGrp="1"/>
          </p:cNvSpPr>
          <p:nvPr>
            <p:ph type="title"/>
          </p:nvPr>
        </p:nvSpPr>
        <p:spPr>
          <a:xfrm>
            <a:off x="960000" y="1931100"/>
            <a:ext cx="3744000" cy="1007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400"/>
              <a:buNone/>
              <a:defRPr sz="7333">
                <a:latin typeface="Paytone One"/>
                <a:ea typeface="Paytone One"/>
                <a:cs typeface="Paytone One"/>
                <a:sym typeface="Paytone On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061" name="Google Shape;1061;p7"/>
          <p:cNvSpPr txBox="1">
            <a:spLocks noGrp="1"/>
          </p:cNvSpPr>
          <p:nvPr>
            <p:ph type="body" idx="1"/>
          </p:nvPr>
        </p:nvSpPr>
        <p:spPr>
          <a:xfrm>
            <a:off x="960000" y="3241700"/>
            <a:ext cx="3744000" cy="1685200"/>
          </a:xfrm>
          <a:prstGeom prst="rect">
            <a:avLst/>
          </a:prstGeom>
        </p:spPr>
        <p:txBody>
          <a:bodyPr spcFirstLastPara="1" wrap="square" lIns="91425" tIns="91425" rIns="91425" bIns="91425" anchor="t" anchorCtr="0">
            <a:normAutofit/>
          </a:bodyPr>
          <a:lstStyle>
            <a:lvl1pPr marL="609585" lvl="0" indent="-406390" algn="ctr" rtl="0">
              <a:lnSpc>
                <a:spcPct val="100000"/>
              </a:lnSpc>
              <a:spcBef>
                <a:spcPts val="0"/>
              </a:spcBef>
              <a:spcAft>
                <a:spcPts val="0"/>
              </a:spcAft>
              <a:buSzPts val="12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386118764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22"/>
        <p:cNvGrpSpPr/>
        <p:nvPr/>
      </p:nvGrpSpPr>
      <p:grpSpPr>
        <a:xfrm>
          <a:off x="0" y="0"/>
          <a:ext cx="0" cy="0"/>
          <a:chOff x="0" y="0"/>
          <a:chExt cx="0" cy="0"/>
        </a:xfrm>
      </p:grpSpPr>
      <p:sp>
        <p:nvSpPr>
          <p:cNvPr id="1323" name="Google Shape;1323;p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24" name="Google Shape;1324;p9"/>
          <p:cNvSpPr txBox="1">
            <a:spLocks noGrp="1"/>
          </p:cNvSpPr>
          <p:nvPr>
            <p:ph type="subTitle" idx="1"/>
          </p:nvPr>
        </p:nvSpPr>
        <p:spPr>
          <a:xfrm>
            <a:off x="111174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5" name="Google Shape;1325;p9"/>
          <p:cNvSpPr txBox="1">
            <a:spLocks noGrp="1"/>
          </p:cNvSpPr>
          <p:nvPr>
            <p:ph type="subTitle" idx="2"/>
          </p:nvPr>
        </p:nvSpPr>
        <p:spPr>
          <a:xfrm>
            <a:off x="4523912"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6" name="Google Shape;1326;p9"/>
          <p:cNvSpPr txBox="1">
            <a:spLocks noGrp="1"/>
          </p:cNvSpPr>
          <p:nvPr>
            <p:ph type="subTitle" idx="3"/>
          </p:nvPr>
        </p:nvSpPr>
        <p:spPr>
          <a:xfrm>
            <a:off x="792425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7" name="Google Shape;1327;p9"/>
          <p:cNvSpPr txBox="1">
            <a:spLocks noGrp="1"/>
          </p:cNvSpPr>
          <p:nvPr>
            <p:ph type="title" idx="4"/>
          </p:nvPr>
        </p:nvSpPr>
        <p:spPr>
          <a:xfrm>
            <a:off x="148194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8" name="Google Shape;1328;p9"/>
          <p:cNvSpPr txBox="1">
            <a:spLocks noGrp="1"/>
          </p:cNvSpPr>
          <p:nvPr>
            <p:ph type="title" idx="5"/>
          </p:nvPr>
        </p:nvSpPr>
        <p:spPr>
          <a:xfrm>
            <a:off x="4894112"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9" name="Google Shape;1329;p9"/>
          <p:cNvSpPr txBox="1">
            <a:spLocks noGrp="1"/>
          </p:cNvSpPr>
          <p:nvPr>
            <p:ph type="title" idx="6"/>
          </p:nvPr>
        </p:nvSpPr>
        <p:spPr>
          <a:xfrm>
            <a:off x="829445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427428546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95"/>
        <p:cNvGrpSpPr/>
        <p:nvPr/>
      </p:nvGrpSpPr>
      <p:grpSpPr>
        <a:xfrm>
          <a:off x="0" y="0"/>
          <a:ext cx="0" cy="0"/>
          <a:chOff x="0" y="0"/>
          <a:chExt cx="0" cy="0"/>
        </a:xfrm>
      </p:grpSpPr>
      <p:sp>
        <p:nvSpPr>
          <p:cNvPr id="1596" name="Google Shape;159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Tree>
    <p:extLst>
      <p:ext uri="{BB962C8B-B14F-4D97-AF65-F5344CB8AC3E}">
        <p14:creationId xmlns:p14="http://schemas.microsoft.com/office/powerpoint/2010/main" val="34718210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597"/>
        <p:cNvGrpSpPr/>
        <p:nvPr/>
      </p:nvGrpSpPr>
      <p:grpSpPr>
        <a:xfrm>
          <a:off x="0" y="0"/>
          <a:ext cx="0" cy="0"/>
          <a:chOff x="0" y="0"/>
          <a:chExt cx="0" cy="0"/>
        </a:xfrm>
      </p:grpSpPr>
      <p:grpSp>
        <p:nvGrpSpPr>
          <p:cNvPr id="1598" name="Google Shape;1598;p13"/>
          <p:cNvGrpSpPr/>
          <p:nvPr/>
        </p:nvGrpSpPr>
        <p:grpSpPr>
          <a:xfrm>
            <a:off x="-180608" y="-649"/>
            <a:ext cx="12716167" cy="6858237"/>
            <a:chOff x="-135450" y="773125"/>
            <a:chExt cx="7704900" cy="4155500"/>
          </a:xfrm>
        </p:grpSpPr>
        <p:sp>
          <p:nvSpPr>
            <p:cNvPr id="1599" name="Google Shape;1599;p1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1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1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1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1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1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1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1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1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1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1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1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1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1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1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0" name="Google Shape;1740;p1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1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1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1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1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1" name="Google Shape;1821;p1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1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1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1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1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54" name="Google Shape;1854;p13"/>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56" name="Google Shape;1856;p13"/>
          <p:cNvSpPr txBox="1">
            <a:spLocks noGrp="1"/>
          </p:cNvSpPr>
          <p:nvPr>
            <p:ph type="subTitle" idx="1"/>
          </p:nvPr>
        </p:nvSpPr>
        <p:spPr>
          <a:xfrm>
            <a:off x="10573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7" name="Google Shape;1857;p13"/>
          <p:cNvSpPr txBox="1">
            <a:spLocks noGrp="1"/>
          </p:cNvSpPr>
          <p:nvPr>
            <p:ph type="subTitle" idx="2"/>
          </p:nvPr>
        </p:nvSpPr>
        <p:spPr>
          <a:xfrm>
            <a:off x="45500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8" name="Google Shape;1858;p13"/>
          <p:cNvSpPr txBox="1">
            <a:spLocks noGrp="1"/>
          </p:cNvSpPr>
          <p:nvPr>
            <p:ph type="subTitle" idx="3"/>
          </p:nvPr>
        </p:nvSpPr>
        <p:spPr>
          <a:xfrm>
            <a:off x="80427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9" name="Google Shape;1859;p13"/>
          <p:cNvSpPr txBox="1">
            <a:spLocks noGrp="1"/>
          </p:cNvSpPr>
          <p:nvPr>
            <p:ph type="title" idx="4"/>
          </p:nvPr>
        </p:nvSpPr>
        <p:spPr>
          <a:xfrm>
            <a:off x="10573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0" name="Google Shape;1860;p13"/>
          <p:cNvSpPr txBox="1">
            <a:spLocks noGrp="1"/>
          </p:cNvSpPr>
          <p:nvPr>
            <p:ph type="title" idx="5"/>
          </p:nvPr>
        </p:nvSpPr>
        <p:spPr>
          <a:xfrm>
            <a:off x="45500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1" name="Google Shape;1861;p13"/>
          <p:cNvSpPr txBox="1">
            <a:spLocks noGrp="1"/>
          </p:cNvSpPr>
          <p:nvPr>
            <p:ph type="title" idx="6"/>
          </p:nvPr>
        </p:nvSpPr>
        <p:spPr>
          <a:xfrm>
            <a:off x="80427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2" name="Google Shape;1862;p13"/>
          <p:cNvSpPr txBox="1">
            <a:spLocks noGrp="1"/>
          </p:cNvSpPr>
          <p:nvPr>
            <p:ph type="title" idx="7" hasCustomPrompt="1"/>
          </p:nvPr>
        </p:nvSpPr>
        <p:spPr>
          <a:xfrm>
            <a:off x="10573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3" name="Google Shape;1863;p13"/>
          <p:cNvSpPr txBox="1">
            <a:spLocks noGrp="1"/>
          </p:cNvSpPr>
          <p:nvPr>
            <p:ph type="title" idx="8" hasCustomPrompt="1"/>
          </p:nvPr>
        </p:nvSpPr>
        <p:spPr>
          <a:xfrm>
            <a:off x="45500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4" name="Google Shape;1864;p13"/>
          <p:cNvSpPr txBox="1">
            <a:spLocks noGrp="1"/>
          </p:cNvSpPr>
          <p:nvPr>
            <p:ph type="title" idx="9" hasCustomPrompt="1"/>
          </p:nvPr>
        </p:nvSpPr>
        <p:spPr>
          <a:xfrm>
            <a:off x="80427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98700597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865"/>
        <p:cNvGrpSpPr/>
        <p:nvPr/>
      </p:nvGrpSpPr>
      <p:grpSpPr>
        <a:xfrm>
          <a:off x="0" y="0"/>
          <a:ext cx="0" cy="0"/>
          <a:chOff x="0" y="0"/>
          <a:chExt cx="0" cy="0"/>
        </a:xfrm>
      </p:grpSpPr>
      <p:grpSp>
        <p:nvGrpSpPr>
          <p:cNvPr id="1866" name="Google Shape;1866;p14"/>
          <p:cNvGrpSpPr/>
          <p:nvPr/>
        </p:nvGrpSpPr>
        <p:grpSpPr>
          <a:xfrm>
            <a:off x="-180608" y="-649"/>
            <a:ext cx="12716167" cy="6858237"/>
            <a:chOff x="-135450" y="773125"/>
            <a:chExt cx="7704900" cy="4155500"/>
          </a:xfrm>
        </p:grpSpPr>
        <p:sp>
          <p:nvSpPr>
            <p:cNvPr id="1867" name="Google Shape;1867;p1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1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9" name="Google Shape;1889;p1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0" name="Google Shape;1890;p1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1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1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4" name="Google Shape;1894;p1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1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1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1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1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1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1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1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1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1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1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1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1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1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1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1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5" name="Google Shape;1925;p1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1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1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1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1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1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1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1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1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1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1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1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1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1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1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1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1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1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1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1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1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1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1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1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1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5" name="Google Shape;1985;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6" name="Google Shape;1986;p1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1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1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1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1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1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5" name="Google Shape;2005;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6" name="Google Shape;2006;p1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1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1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1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1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1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1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1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1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1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1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1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1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1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22" name="Google Shape;2122;p14"/>
          <p:cNvSpPr/>
          <p:nvPr/>
        </p:nvSpPr>
        <p:spPr>
          <a:xfrm rot="-3987061">
            <a:off x="1845181" y="-5486996"/>
            <a:ext cx="9009657" cy="15589787"/>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4"/>
          <p:cNvSpPr txBox="1">
            <a:spLocks noGrp="1"/>
          </p:cNvSpPr>
          <p:nvPr>
            <p:ph type="title"/>
          </p:nvPr>
        </p:nvSpPr>
        <p:spPr>
          <a:xfrm>
            <a:off x="7018000" y="1931100"/>
            <a:ext cx="3744000" cy="1007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400"/>
              <a:buNone/>
              <a:defRPr sz="7333">
                <a:latin typeface="Paytone One"/>
                <a:ea typeface="Paytone One"/>
                <a:cs typeface="Paytone One"/>
                <a:sym typeface="Paytone One"/>
              </a:defRPr>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2124" name="Google Shape;2124;p14"/>
          <p:cNvSpPr txBox="1">
            <a:spLocks noGrp="1"/>
          </p:cNvSpPr>
          <p:nvPr>
            <p:ph type="body" idx="1"/>
          </p:nvPr>
        </p:nvSpPr>
        <p:spPr>
          <a:xfrm>
            <a:off x="7018000" y="3241700"/>
            <a:ext cx="3744000" cy="1685200"/>
          </a:xfrm>
          <a:prstGeom prst="rect">
            <a:avLst/>
          </a:prstGeom>
        </p:spPr>
        <p:txBody>
          <a:bodyPr spcFirstLastPara="1" wrap="square" lIns="91425" tIns="91425" rIns="91425" bIns="91425" anchor="t" anchorCtr="0">
            <a:normAutofit/>
          </a:bodyPr>
          <a:lstStyle>
            <a:lvl1pPr marL="609585" lvl="0" indent="-406390" algn="r" rtl="0">
              <a:lnSpc>
                <a:spcPct val="100000"/>
              </a:lnSpc>
              <a:spcBef>
                <a:spcPts val="0"/>
              </a:spcBef>
              <a:spcAft>
                <a:spcPts val="0"/>
              </a:spcAft>
              <a:buSzPts val="1200"/>
              <a:buChar char="●"/>
              <a:defRPr/>
            </a:lvl1pPr>
            <a:lvl2pPr marL="1219170" lvl="1" indent="-406390" algn="r" rtl="0">
              <a:spcBef>
                <a:spcPts val="0"/>
              </a:spcBef>
              <a:spcAft>
                <a:spcPts val="0"/>
              </a:spcAft>
              <a:buSzPts val="1200"/>
              <a:buChar char="○"/>
              <a:defRPr sz="1600"/>
            </a:lvl2pPr>
            <a:lvl3pPr marL="1828754" lvl="2" indent="-406390" algn="r" rtl="0">
              <a:spcBef>
                <a:spcPts val="0"/>
              </a:spcBef>
              <a:spcAft>
                <a:spcPts val="0"/>
              </a:spcAft>
              <a:buSzPts val="1200"/>
              <a:buChar char="■"/>
              <a:defRPr sz="1600"/>
            </a:lvl3pPr>
            <a:lvl4pPr marL="2438339" lvl="3" indent="-406390" algn="r" rtl="0">
              <a:spcBef>
                <a:spcPts val="0"/>
              </a:spcBef>
              <a:spcAft>
                <a:spcPts val="0"/>
              </a:spcAft>
              <a:buSzPts val="1200"/>
              <a:buChar char="●"/>
              <a:defRPr sz="1600"/>
            </a:lvl4pPr>
            <a:lvl5pPr marL="3047924" lvl="4" indent="-406390" algn="r" rtl="0">
              <a:spcBef>
                <a:spcPts val="0"/>
              </a:spcBef>
              <a:spcAft>
                <a:spcPts val="0"/>
              </a:spcAft>
              <a:buSzPts val="1200"/>
              <a:buChar char="○"/>
              <a:defRPr sz="1600"/>
            </a:lvl5pPr>
            <a:lvl6pPr marL="3657509" lvl="5" indent="-406390" algn="r" rtl="0">
              <a:spcBef>
                <a:spcPts val="0"/>
              </a:spcBef>
              <a:spcAft>
                <a:spcPts val="0"/>
              </a:spcAft>
              <a:buSzPts val="1200"/>
              <a:buChar char="■"/>
              <a:defRPr sz="1600"/>
            </a:lvl6pPr>
            <a:lvl7pPr marL="4267093" lvl="6" indent="-406390" algn="r" rtl="0">
              <a:spcBef>
                <a:spcPts val="0"/>
              </a:spcBef>
              <a:spcAft>
                <a:spcPts val="0"/>
              </a:spcAft>
              <a:buSzPts val="1200"/>
              <a:buChar char="●"/>
              <a:defRPr sz="1600"/>
            </a:lvl7pPr>
            <a:lvl8pPr marL="4876678" lvl="7" indent="-406390" algn="r" rtl="0">
              <a:spcBef>
                <a:spcPts val="0"/>
              </a:spcBef>
              <a:spcAft>
                <a:spcPts val="0"/>
              </a:spcAft>
              <a:buSzPts val="1200"/>
              <a:buChar char="○"/>
              <a:defRPr sz="1600"/>
            </a:lvl8pPr>
            <a:lvl9pPr marL="5486263" lvl="8" indent="-406390" algn="r"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9578069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125"/>
        <p:cNvGrpSpPr/>
        <p:nvPr/>
      </p:nvGrpSpPr>
      <p:grpSpPr>
        <a:xfrm>
          <a:off x="0" y="0"/>
          <a:ext cx="0" cy="0"/>
          <a:chOff x="0" y="0"/>
          <a:chExt cx="0" cy="0"/>
        </a:xfrm>
      </p:grpSpPr>
      <p:grpSp>
        <p:nvGrpSpPr>
          <p:cNvPr id="2126" name="Google Shape;2126;p15"/>
          <p:cNvGrpSpPr/>
          <p:nvPr/>
        </p:nvGrpSpPr>
        <p:grpSpPr>
          <a:xfrm>
            <a:off x="-180608" y="-649"/>
            <a:ext cx="12716167" cy="6858237"/>
            <a:chOff x="-135450" y="773125"/>
            <a:chExt cx="7704900" cy="4155500"/>
          </a:xfrm>
        </p:grpSpPr>
        <p:sp>
          <p:nvSpPr>
            <p:cNvPr id="2127" name="Google Shape;2127;p1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1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1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1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1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2" name="Google Shape;2162;p1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1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1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1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1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1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1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1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1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1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1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1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2" name="Google Shape;2212;p1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3" name="Google Shape;2213;p1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1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1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1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1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1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1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1" name="Google Shape;2241;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2" name="Google Shape;2242;p1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4" name="Google Shape;2364;p1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5" name="Google Shape;2365;p1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6" name="Google Shape;2366;p1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8" name="Google Shape;2368;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82" name="Google Shape;2382;p15"/>
          <p:cNvSpPr/>
          <p:nvPr/>
        </p:nvSpPr>
        <p:spPr>
          <a:xfrm rot="10800000" flipH="1">
            <a:off x="3840466" y="-1"/>
            <a:ext cx="8351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5"/>
          <p:cNvSpPr txBox="1">
            <a:spLocks noGrp="1"/>
          </p:cNvSpPr>
          <p:nvPr>
            <p:ph type="title"/>
          </p:nvPr>
        </p:nvSpPr>
        <p:spPr>
          <a:xfrm>
            <a:off x="6938800" y="3989133"/>
            <a:ext cx="4293200" cy="589200"/>
          </a:xfrm>
          <a:prstGeom prst="rect">
            <a:avLst/>
          </a:prstGeom>
        </p:spPr>
        <p:txBody>
          <a:bodyPr spcFirstLastPara="1" wrap="square" lIns="91425" tIns="91425" rIns="91425" bIns="91425" anchor="t" anchorCtr="0">
            <a:normAutofit/>
          </a:bodyPr>
          <a:lstStyle>
            <a:lvl1pPr lvl="0" algn="r" rtl="0">
              <a:spcBef>
                <a:spcPts val="0"/>
              </a:spcBef>
              <a:spcAft>
                <a:spcPts val="0"/>
              </a:spcAft>
              <a:buNone/>
              <a:defRPr sz="2667">
                <a:latin typeface="Paytone One"/>
                <a:ea typeface="Paytone One"/>
                <a:cs typeface="Paytone One"/>
                <a:sym typeface="Paytone One"/>
              </a:defRPr>
            </a:lvl1pPr>
            <a:lvl2pPr lvl="1" algn="r" rtl="0">
              <a:spcBef>
                <a:spcPts val="0"/>
              </a:spcBef>
              <a:spcAft>
                <a:spcPts val="0"/>
              </a:spcAft>
              <a:buNone/>
              <a:defRPr sz="2667">
                <a:latin typeface="Paytone One"/>
                <a:ea typeface="Paytone One"/>
                <a:cs typeface="Paytone One"/>
                <a:sym typeface="Paytone One"/>
              </a:defRPr>
            </a:lvl2pPr>
            <a:lvl3pPr lvl="2" algn="r" rtl="0">
              <a:spcBef>
                <a:spcPts val="0"/>
              </a:spcBef>
              <a:spcAft>
                <a:spcPts val="0"/>
              </a:spcAft>
              <a:buNone/>
              <a:defRPr sz="2667">
                <a:latin typeface="Paytone One"/>
                <a:ea typeface="Paytone One"/>
                <a:cs typeface="Paytone One"/>
                <a:sym typeface="Paytone One"/>
              </a:defRPr>
            </a:lvl3pPr>
            <a:lvl4pPr lvl="3" algn="r" rtl="0">
              <a:spcBef>
                <a:spcPts val="0"/>
              </a:spcBef>
              <a:spcAft>
                <a:spcPts val="0"/>
              </a:spcAft>
              <a:buNone/>
              <a:defRPr sz="2667">
                <a:latin typeface="Paytone One"/>
                <a:ea typeface="Paytone One"/>
                <a:cs typeface="Paytone One"/>
                <a:sym typeface="Paytone One"/>
              </a:defRPr>
            </a:lvl4pPr>
            <a:lvl5pPr lvl="4" algn="r" rtl="0">
              <a:spcBef>
                <a:spcPts val="0"/>
              </a:spcBef>
              <a:spcAft>
                <a:spcPts val="0"/>
              </a:spcAft>
              <a:buNone/>
              <a:defRPr sz="2667">
                <a:latin typeface="Paytone One"/>
                <a:ea typeface="Paytone One"/>
                <a:cs typeface="Paytone One"/>
                <a:sym typeface="Paytone One"/>
              </a:defRPr>
            </a:lvl5pPr>
            <a:lvl6pPr lvl="5" algn="r" rtl="0">
              <a:spcBef>
                <a:spcPts val="0"/>
              </a:spcBef>
              <a:spcAft>
                <a:spcPts val="0"/>
              </a:spcAft>
              <a:buNone/>
              <a:defRPr sz="2667">
                <a:latin typeface="Paytone One"/>
                <a:ea typeface="Paytone One"/>
                <a:cs typeface="Paytone One"/>
                <a:sym typeface="Paytone One"/>
              </a:defRPr>
            </a:lvl6pPr>
            <a:lvl7pPr lvl="6" algn="r" rtl="0">
              <a:spcBef>
                <a:spcPts val="0"/>
              </a:spcBef>
              <a:spcAft>
                <a:spcPts val="0"/>
              </a:spcAft>
              <a:buNone/>
              <a:defRPr sz="2667">
                <a:latin typeface="Paytone One"/>
                <a:ea typeface="Paytone One"/>
                <a:cs typeface="Paytone One"/>
                <a:sym typeface="Paytone One"/>
              </a:defRPr>
            </a:lvl7pPr>
            <a:lvl8pPr lvl="7" algn="r" rtl="0">
              <a:spcBef>
                <a:spcPts val="0"/>
              </a:spcBef>
              <a:spcAft>
                <a:spcPts val="0"/>
              </a:spcAft>
              <a:buNone/>
              <a:defRPr sz="2667">
                <a:latin typeface="Paytone One"/>
                <a:ea typeface="Paytone One"/>
                <a:cs typeface="Paytone One"/>
                <a:sym typeface="Paytone One"/>
              </a:defRPr>
            </a:lvl8pPr>
            <a:lvl9pPr lvl="8" algn="r" rtl="0">
              <a:spcBef>
                <a:spcPts val="0"/>
              </a:spcBef>
              <a:spcAft>
                <a:spcPts val="0"/>
              </a:spcAft>
              <a:buNone/>
              <a:defRPr sz="2667">
                <a:latin typeface="Paytone One"/>
                <a:ea typeface="Paytone One"/>
                <a:cs typeface="Paytone One"/>
                <a:sym typeface="Paytone One"/>
              </a:defRPr>
            </a:lvl9pPr>
          </a:lstStyle>
          <a:p>
            <a:endParaRPr/>
          </a:p>
        </p:txBody>
      </p:sp>
      <p:sp>
        <p:nvSpPr>
          <p:cNvPr id="2384" name="Google Shape;2384;p15"/>
          <p:cNvSpPr txBox="1">
            <a:spLocks noGrp="1"/>
          </p:cNvSpPr>
          <p:nvPr>
            <p:ph type="subTitle" idx="1"/>
          </p:nvPr>
        </p:nvSpPr>
        <p:spPr>
          <a:xfrm>
            <a:off x="6096000" y="2651384"/>
            <a:ext cx="5136000" cy="11636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12239266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Quote 1">
  <p:cSld name="Quote 1">
    <p:spTree>
      <p:nvGrpSpPr>
        <p:cNvPr id="1" name="Shape 2385"/>
        <p:cNvGrpSpPr/>
        <p:nvPr/>
      </p:nvGrpSpPr>
      <p:grpSpPr>
        <a:xfrm>
          <a:off x="0" y="0"/>
          <a:ext cx="0" cy="0"/>
          <a:chOff x="0" y="0"/>
          <a:chExt cx="0" cy="0"/>
        </a:xfrm>
      </p:grpSpPr>
      <p:grpSp>
        <p:nvGrpSpPr>
          <p:cNvPr id="2386" name="Google Shape;2386;p16"/>
          <p:cNvGrpSpPr/>
          <p:nvPr/>
        </p:nvGrpSpPr>
        <p:grpSpPr>
          <a:xfrm>
            <a:off x="-180608" y="-649"/>
            <a:ext cx="12716167" cy="6858237"/>
            <a:chOff x="-135450" y="773125"/>
            <a:chExt cx="7704900" cy="4155500"/>
          </a:xfrm>
        </p:grpSpPr>
        <p:sp>
          <p:nvSpPr>
            <p:cNvPr id="2387" name="Google Shape;2387;p1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1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4" name="Google Shape;2404;p1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5" name="Google Shape;2405;p1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1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1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1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1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1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9" name="Google Shape;2569;p1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1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1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1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1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1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1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42" name="Google Shape;2642;p16"/>
          <p:cNvGrpSpPr/>
          <p:nvPr/>
        </p:nvGrpSpPr>
        <p:grpSpPr>
          <a:xfrm>
            <a:off x="1634405" y="-67"/>
            <a:ext cx="9086292" cy="6858101"/>
            <a:chOff x="186505" y="119463"/>
            <a:chExt cx="7896546" cy="5143576"/>
          </a:xfrm>
        </p:grpSpPr>
        <p:sp>
          <p:nvSpPr>
            <p:cNvPr id="2643" name="Google Shape;2643;p16"/>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6"/>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45" name="Google Shape;2645;p16"/>
          <p:cNvSpPr txBox="1">
            <a:spLocks noGrp="1"/>
          </p:cNvSpPr>
          <p:nvPr>
            <p:ph type="title"/>
          </p:nvPr>
        </p:nvSpPr>
        <p:spPr>
          <a:xfrm>
            <a:off x="3949400" y="2803500"/>
            <a:ext cx="4293200" cy="589200"/>
          </a:xfrm>
          <a:prstGeom prst="rect">
            <a:avLst/>
          </a:prstGeom>
        </p:spPr>
        <p:txBody>
          <a:bodyPr spcFirstLastPara="1" wrap="square" lIns="91425" tIns="91425" rIns="91425" bIns="91425" anchor="t" anchorCtr="0">
            <a:normAutofit/>
          </a:bodyPr>
          <a:lstStyle>
            <a:lvl1pPr lvl="0" algn="ctr" rtl="0">
              <a:spcBef>
                <a:spcPts val="0"/>
              </a:spcBef>
              <a:spcAft>
                <a:spcPts val="0"/>
              </a:spcAft>
              <a:buNone/>
              <a:defRPr sz="2667">
                <a:latin typeface="Paytone One"/>
                <a:ea typeface="Paytone One"/>
                <a:cs typeface="Paytone One"/>
                <a:sym typeface="Paytone One"/>
              </a:defRPr>
            </a:lvl1pPr>
            <a:lvl2pPr lvl="1" algn="ctr" rtl="0">
              <a:spcBef>
                <a:spcPts val="0"/>
              </a:spcBef>
              <a:spcAft>
                <a:spcPts val="0"/>
              </a:spcAft>
              <a:buNone/>
              <a:defRPr sz="2667">
                <a:latin typeface="Paytone One"/>
                <a:ea typeface="Paytone One"/>
                <a:cs typeface="Paytone One"/>
                <a:sym typeface="Paytone One"/>
              </a:defRPr>
            </a:lvl2pPr>
            <a:lvl3pPr lvl="2" algn="ctr" rtl="0">
              <a:spcBef>
                <a:spcPts val="0"/>
              </a:spcBef>
              <a:spcAft>
                <a:spcPts val="0"/>
              </a:spcAft>
              <a:buNone/>
              <a:defRPr sz="2667">
                <a:latin typeface="Paytone One"/>
                <a:ea typeface="Paytone One"/>
                <a:cs typeface="Paytone One"/>
                <a:sym typeface="Paytone One"/>
              </a:defRPr>
            </a:lvl3pPr>
            <a:lvl4pPr lvl="3" algn="ctr" rtl="0">
              <a:spcBef>
                <a:spcPts val="0"/>
              </a:spcBef>
              <a:spcAft>
                <a:spcPts val="0"/>
              </a:spcAft>
              <a:buNone/>
              <a:defRPr sz="2667">
                <a:latin typeface="Paytone One"/>
                <a:ea typeface="Paytone One"/>
                <a:cs typeface="Paytone One"/>
                <a:sym typeface="Paytone One"/>
              </a:defRPr>
            </a:lvl4pPr>
            <a:lvl5pPr lvl="4" algn="ctr" rtl="0">
              <a:spcBef>
                <a:spcPts val="0"/>
              </a:spcBef>
              <a:spcAft>
                <a:spcPts val="0"/>
              </a:spcAft>
              <a:buNone/>
              <a:defRPr sz="2667">
                <a:latin typeface="Paytone One"/>
                <a:ea typeface="Paytone One"/>
                <a:cs typeface="Paytone One"/>
                <a:sym typeface="Paytone One"/>
              </a:defRPr>
            </a:lvl5pPr>
            <a:lvl6pPr lvl="5" algn="ctr" rtl="0">
              <a:spcBef>
                <a:spcPts val="0"/>
              </a:spcBef>
              <a:spcAft>
                <a:spcPts val="0"/>
              </a:spcAft>
              <a:buNone/>
              <a:defRPr sz="2667">
                <a:latin typeface="Paytone One"/>
                <a:ea typeface="Paytone One"/>
                <a:cs typeface="Paytone One"/>
                <a:sym typeface="Paytone One"/>
              </a:defRPr>
            </a:lvl6pPr>
            <a:lvl7pPr lvl="6" algn="ctr" rtl="0">
              <a:spcBef>
                <a:spcPts val="0"/>
              </a:spcBef>
              <a:spcAft>
                <a:spcPts val="0"/>
              </a:spcAft>
              <a:buNone/>
              <a:defRPr sz="2667">
                <a:latin typeface="Paytone One"/>
                <a:ea typeface="Paytone One"/>
                <a:cs typeface="Paytone One"/>
                <a:sym typeface="Paytone One"/>
              </a:defRPr>
            </a:lvl7pPr>
            <a:lvl8pPr lvl="7" algn="ctr" rtl="0">
              <a:spcBef>
                <a:spcPts val="0"/>
              </a:spcBef>
              <a:spcAft>
                <a:spcPts val="0"/>
              </a:spcAft>
              <a:buNone/>
              <a:defRPr sz="2667">
                <a:latin typeface="Paytone One"/>
                <a:ea typeface="Paytone One"/>
                <a:cs typeface="Paytone One"/>
                <a:sym typeface="Paytone One"/>
              </a:defRPr>
            </a:lvl8pPr>
            <a:lvl9pPr lvl="8" algn="ctr" rtl="0">
              <a:spcBef>
                <a:spcPts val="0"/>
              </a:spcBef>
              <a:spcAft>
                <a:spcPts val="0"/>
              </a:spcAft>
              <a:buNone/>
              <a:defRPr sz="2667">
                <a:latin typeface="Paytone One"/>
                <a:ea typeface="Paytone One"/>
                <a:cs typeface="Paytone One"/>
                <a:sym typeface="Paytone One"/>
              </a:defRPr>
            </a:lvl9pPr>
          </a:lstStyle>
          <a:p>
            <a:endParaRPr/>
          </a:p>
        </p:txBody>
      </p:sp>
      <p:sp>
        <p:nvSpPr>
          <p:cNvPr id="2646" name="Google Shape;2646;p16"/>
          <p:cNvSpPr txBox="1">
            <a:spLocks noGrp="1"/>
          </p:cNvSpPr>
          <p:nvPr>
            <p:ph type="subTitle" idx="1"/>
          </p:nvPr>
        </p:nvSpPr>
        <p:spPr>
          <a:xfrm>
            <a:off x="3528000" y="1465751"/>
            <a:ext cx="5136000" cy="1163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45469566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907"/>
        <p:cNvGrpSpPr/>
        <p:nvPr/>
      </p:nvGrpSpPr>
      <p:grpSpPr>
        <a:xfrm>
          <a:off x="0" y="0"/>
          <a:ext cx="0" cy="0"/>
          <a:chOff x="0" y="0"/>
          <a:chExt cx="0" cy="0"/>
        </a:xfrm>
      </p:grpSpPr>
      <p:grpSp>
        <p:nvGrpSpPr>
          <p:cNvPr id="2908" name="Google Shape;2908;p18"/>
          <p:cNvGrpSpPr/>
          <p:nvPr/>
        </p:nvGrpSpPr>
        <p:grpSpPr>
          <a:xfrm>
            <a:off x="-180608" y="-649"/>
            <a:ext cx="12716167" cy="6858237"/>
            <a:chOff x="-135450" y="773125"/>
            <a:chExt cx="7704900" cy="4155500"/>
          </a:xfrm>
        </p:grpSpPr>
        <p:sp>
          <p:nvSpPr>
            <p:cNvPr id="2909" name="Google Shape;2909;p18"/>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8"/>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8"/>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8"/>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8"/>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8"/>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8"/>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8"/>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18"/>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18"/>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8"/>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8"/>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8"/>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8"/>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8"/>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8"/>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8"/>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8"/>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8"/>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8"/>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8"/>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8"/>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8"/>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8"/>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8"/>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8"/>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8"/>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8"/>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8"/>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8"/>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8"/>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8"/>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8"/>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8"/>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8"/>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8"/>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8"/>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8"/>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8"/>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8"/>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8"/>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8"/>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8"/>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8"/>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3" name="Google Shape;2963;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4" name="Google Shape;2964;p18"/>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18"/>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8"/>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8"/>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8"/>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8"/>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8"/>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8"/>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8"/>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8"/>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8"/>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8"/>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8"/>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8"/>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8"/>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8"/>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8"/>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8"/>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8"/>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8"/>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8"/>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8"/>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8"/>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18"/>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18"/>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8"/>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8"/>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8"/>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8"/>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8"/>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8"/>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8"/>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8"/>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8"/>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18"/>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8"/>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8"/>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8"/>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8"/>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8"/>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8"/>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8"/>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8"/>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8"/>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8"/>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8"/>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8"/>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8"/>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8"/>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8"/>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8"/>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8"/>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8"/>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8"/>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8"/>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8"/>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8"/>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8"/>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8"/>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8"/>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8"/>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8"/>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8"/>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8"/>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8"/>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8"/>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8"/>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8"/>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8"/>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8"/>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8"/>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8"/>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8"/>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8"/>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8"/>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8"/>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8"/>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8"/>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8"/>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8"/>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8"/>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8"/>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8"/>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8"/>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8"/>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8"/>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8"/>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8"/>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8"/>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8"/>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8"/>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8"/>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8"/>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8"/>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8"/>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8"/>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8"/>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8"/>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18"/>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18"/>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18"/>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8"/>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8"/>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8"/>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8"/>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8"/>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8"/>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8"/>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8"/>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8"/>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8"/>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8"/>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8"/>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8"/>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8"/>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8"/>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8"/>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8"/>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8"/>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8"/>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8"/>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8"/>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8"/>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8"/>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18"/>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8"/>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18"/>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18"/>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8"/>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8"/>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8"/>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8"/>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8"/>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8"/>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8"/>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8"/>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8"/>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8"/>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8"/>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8"/>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8"/>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8"/>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8"/>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8"/>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8"/>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8"/>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8"/>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64" name="Google Shape;3164;p18"/>
          <p:cNvGrpSpPr/>
          <p:nvPr/>
        </p:nvGrpSpPr>
        <p:grpSpPr>
          <a:xfrm rot="10800000" flipH="1">
            <a:off x="-1242440" y="-109095"/>
            <a:ext cx="14676879" cy="7076189"/>
            <a:chOff x="-2748400" y="-38"/>
            <a:chExt cx="13516281" cy="5143576"/>
          </a:xfrm>
        </p:grpSpPr>
        <p:sp>
          <p:nvSpPr>
            <p:cNvPr id="3165" name="Google Shape;3165;p18"/>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8"/>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67" name="Google Shape;3167;p18"/>
          <p:cNvSpPr txBox="1">
            <a:spLocks noGrp="1"/>
          </p:cNvSpPr>
          <p:nvPr>
            <p:ph type="title"/>
          </p:nvPr>
        </p:nvSpPr>
        <p:spPr>
          <a:xfrm>
            <a:off x="960000" y="720000"/>
            <a:ext cx="10272000" cy="702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168" name="Google Shape;3168;p18"/>
          <p:cNvSpPr txBox="1">
            <a:spLocks noGrp="1"/>
          </p:cNvSpPr>
          <p:nvPr>
            <p:ph type="body" idx="1"/>
          </p:nvPr>
        </p:nvSpPr>
        <p:spPr>
          <a:xfrm>
            <a:off x="3528000" y="21264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189930834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169"/>
        <p:cNvGrpSpPr/>
        <p:nvPr/>
      </p:nvGrpSpPr>
      <p:grpSpPr>
        <a:xfrm>
          <a:off x="0" y="0"/>
          <a:ext cx="0" cy="0"/>
          <a:chOff x="0" y="0"/>
          <a:chExt cx="0" cy="0"/>
        </a:xfrm>
      </p:grpSpPr>
      <p:grpSp>
        <p:nvGrpSpPr>
          <p:cNvPr id="3170" name="Google Shape;3170;p19"/>
          <p:cNvGrpSpPr/>
          <p:nvPr/>
        </p:nvGrpSpPr>
        <p:grpSpPr>
          <a:xfrm>
            <a:off x="-180608" y="-649"/>
            <a:ext cx="12716167" cy="6858237"/>
            <a:chOff x="-135450" y="773125"/>
            <a:chExt cx="7704900" cy="4155500"/>
          </a:xfrm>
        </p:grpSpPr>
        <p:sp>
          <p:nvSpPr>
            <p:cNvPr id="3171" name="Google Shape;3171;p1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1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5" name="Google Shape;3185;p1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6" name="Google Shape;3186;p1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5" name="Google Shape;3195;p1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1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1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1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1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1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1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1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6" name="Google Shape;3266;p1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8" name="Google Shape;3308;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9" name="Google Shape;3309;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0" name="Google Shape;3310;p1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1" name="Google Shape;3311;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1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1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1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1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26" name="Google Shape;3426;p19"/>
          <p:cNvSpPr txBox="1">
            <a:spLocks noGrp="1"/>
          </p:cNvSpPr>
          <p:nvPr>
            <p:ph type="title" hasCustomPrompt="1"/>
          </p:nvPr>
        </p:nvSpPr>
        <p:spPr>
          <a:xfrm>
            <a:off x="5111600" y="1387792"/>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427" name="Google Shape;3427;p19"/>
          <p:cNvGrpSpPr/>
          <p:nvPr/>
        </p:nvGrpSpPr>
        <p:grpSpPr>
          <a:xfrm>
            <a:off x="913123" y="-67"/>
            <a:ext cx="10528728" cy="6858101"/>
            <a:chOff x="186505" y="119463"/>
            <a:chExt cx="7896546" cy="5143576"/>
          </a:xfrm>
        </p:grpSpPr>
        <p:sp>
          <p:nvSpPr>
            <p:cNvPr id="3428" name="Google Shape;3428;p19"/>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9"/>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30" name="Google Shape;3430;p19"/>
          <p:cNvSpPr txBox="1">
            <a:spLocks noGrp="1"/>
          </p:cNvSpPr>
          <p:nvPr>
            <p:ph type="title" idx="2"/>
          </p:nvPr>
        </p:nvSpPr>
        <p:spPr>
          <a:xfrm>
            <a:off x="3528000" y="2396859"/>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3431" name="Google Shape;3431;p19"/>
          <p:cNvSpPr txBox="1">
            <a:spLocks noGrp="1"/>
          </p:cNvSpPr>
          <p:nvPr>
            <p:ph type="subTitle" idx="1"/>
          </p:nvPr>
        </p:nvSpPr>
        <p:spPr>
          <a:xfrm>
            <a:off x="3835400" y="4573008"/>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203119285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432"/>
        <p:cNvGrpSpPr/>
        <p:nvPr/>
      </p:nvGrpSpPr>
      <p:grpSpPr>
        <a:xfrm>
          <a:off x="0" y="0"/>
          <a:ext cx="0" cy="0"/>
          <a:chOff x="0" y="0"/>
          <a:chExt cx="0" cy="0"/>
        </a:xfrm>
      </p:grpSpPr>
      <p:sp>
        <p:nvSpPr>
          <p:cNvPr id="3433" name="Google Shape;3433;p20"/>
          <p:cNvSpPr txBox="1">
            <a:spLocks noGrp="1"/>
          </p:cNvSpPr>
          <p:nvPr>
            <p:ph type="title"/>
          </p:nvPr>
        </p:nvSpPr>
        <p:spPr>
          <a:xfrm>
            <a:off x="960000" y="770705"/>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 name="Google Shape;3434;p20"/>
          <p:cNvSpPr txBox="1">
            <a:spLocks noGrp="1"/>
          </p:cNvSpPr>
          <p:nvPr>
            <p:ph type="subTitle" idx="1"/>
          </p:nvPr>
        </p:nvSpPr>
        <p:spPr>
          <a:xfrm>
            <a:off x="2714459" y="47668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5" name="Google Shape;3435;p20"/>
          <p:cNvSpPr txBox="1">
            <a:spLocks noGrp="1"/>
          </p:cNvSpPr>
          <p:nvPr>
            <p:ph type="subTitle" idx="2"/>
          </p:nvPr>
        </p:nvSpPr>
        <p:spPr>
          <a:xfrm>
            <a:off x="6321541" y="47668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6" name="Google Shape;3436;p20"/>
          <p:cNvSpPr txBox="1">
            <a:spLocks noGrp="1"/>
          </p:cNvSpPr>
          <p:nvPr>
            <p:ph type="title" idx="3"/>
          </p:nvPr>
        </p:nvSpPr>
        <p:spPr>
          <a:xfrm>
            <a:off x="2714667" y="42362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7" name="Google Shape;3437;p20"/>
          <p:cNvSpPr txBox="1">
            <a:spLocks noGrp="1"/>
          </p:cNvSpPr>
          <p:nvPr>
            <p:ph type="title" idx="4"/>
          </p:nvPr>
        </p:nvSpPr>
        <p:spPr>
          <a:xfrm>
            <a:off x="6321533" y="42362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8" name="Google Shape;3438;p20"/>
          <p:cNvSpPr txBox="1">
            <a:spLocks noGrp="1"/>
          </p:cNvSpPr>
          <p:nvPr>
            <p:ph type="subTitle" idx="5"/>
          </p:nvPr>
        </p:nvSpPr>
        <p:spPr>
          <a:xfrm>
            <a:off x="2714459" y="27039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9" name="Google Shape;3439;p20"/>
          <p:cNvSpPr txBox="1">
            <a:spLocks noGrp="1"/>
          </p:cNvSpPr>
          <p:nvPr>
            <p:ph type="subTitle" idx="6"/>
          </p:nvPr>
        </p:nvSpPr>
        <p:spPr>
          <a:xfrm>
            <a:off x="6321541" y="27039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40" name="Google Shape;3440;p20"/>
          <p:cNvSpPr txBox="1">
            <a:spLocks noGrp="1"/>
          </p:cNvSpPr>
          <p:nvPr>
            <p:ph type="title" idx="7"/>
          </p:nvPr>
        </p:nvSpPr>
        <p:spPr>
          <a:xfrm>
            <a:off x="2714467" y="21733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41" name="Google Shape;3441;p20"/>
          <p:cNvSpPr txBox="1">
            <a:spLocks noGrp="1"/>
          </p:cNvSpPr>
          <p:nvPr>
            <p:ph type="title" idx="8"/>
          </p:nvPr>
        </p:nvSpPr>
        <p:spPr>
          <a:xfrm>
            <a:off x="6321533" y="21733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60536520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2"/>
            <a:ext cx="10972800" cy="4525963"/>
          </a:xfrm>
          <a:prstGeom prst="rect">
            <a:avLst/>
          </a:prstGeom>
        </p:spPr>
        <p:txBody>
          <a:bodyPr lIns="34229" tIns="17111" rIns="34229" bIns="1711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3"/>
            <a:ext cx="2844800" cy="365126"/>
          </a:xfrm>
          <a:prstGeom prst="rect">
            <a:avLst/>
          </a:prstGeom>
        </p:spPr>
        <p:txBody>
          <a:bodyPr lIns="34229" tIns="17111" rIns="34229" bIns="17111"/>
          <a:lstStyle/>
          <a:p>
            <a:pPr defTabSz="1084104"/>
            <a:fld id="{7FE5A9CD-1CA5-4BB6-ABF6-C3DB2F9C09D1}" type="datetimeFigureOut">
              <a:rPr lang="en-US" sz="2133" smtClean="0">
                <a:solidFill>
                  <a:prstClr val="black"/>
                </a:solidFill>
              </a:rPr>
              <a:pPr defTabSz="1084104"/>
              <a:t>1/21/2024</a:t>
            </a:fld>
            <a:endParaRPr lang="en-US" sz="2133">
              <a:solidFill>
                <a:prstClr val="black"/>
              </a:solidFill>
            </a:endParaRPr>
          </a:p>
        </p:txBody>
      </p:sp>
      <p:sp>
        <p:nvSpPr>
          <p:cNvPr id="5" name="Footer Placeholder 4"/>
          <p:cNvSpPr>
            <a:spLocks noGrp="1"/>
          </p:cNvSpPr>
          <p:nvPr>
            <p:ph type="ftr" sz="quarter" idx="11"/>
          </p:nvPr>
        </p:nvSpPr>
        <p:spPr>
          <a:xfrm>
            <a:off x="4165600" y="6356353"/>
            <a:ext cx="3860800" cy="365126"/>
          </a:xfrm>
          <a:prstGeom prst="rect">
            <a:avLst/>
          </a:prstGeom>
        </p:spPr>
        <p:txBody>
          <a:bodyPr lIns="34229" tIns="17111" rIns="34229" bIns="17111"/>
          <a:lstStyle/>
          <a:p>
            <a:pPr defTabSz="1084104"/>
            <a:endParaRPr lang="en-US" sz="2133">
              <a:solidFill>
                <a:prstClr val="black"/>
              </a:solidFill>
            </a:endParaRPr>
          </a:p>
        </p:txBody>
      </p:sp>
      <p:sp>
        <p:nvSpPr>
          <p:cNvPr id="6" name="Slide Number Placeholder 5"/>
          <p:cNvSpPr>
            <a:spLocks noGrp="1"/>
          </p:cNvSpPr>
          <p:nvPr>
            <p:ph type="sldNum" sz="quarter" idx="12"/>
          </p:nvPr>
        </p:nvSpPr>
        <p:spPr>
          <a:xfrm>
            <a:off x="8737600" y="6356353"/>
            <a:ext cx="2844800" cy="365126"/>
          </a:xfrm>
          <a:prstGeom prst="rect">
            <a:avLst/>
          </a:prstGeom>
        </p:spPr>
        <p:txBody>
          <a:bodyPr lIns="34229" tIns="17111" rIns="34229" bIns="17111"/>
          <a:lstStyle/>
          <a:p>
            <a:pPr defTabSz="1084104"/>
            <a:fld id="{E9E3A461-C528-4C33-83FA-271D1850C3B5}"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156786565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706"/>
        <p:cNvGrpSpPr/>
        <p:nvPr/>
      </p:nvGrpSpPr>
      <p:grpSpPr>
        <a:xfrm>
          <a:off x="0" y="0"/>
          <a:ext cx="0" cy="0"/>
          <a:chOff x="0" y="0"/>
          <a:chExt cx="0" cy="0"/>
        </a:xfrm>
      </p:grpSpPr>
      <p:sp>
        <p:nvSpPr>
          <p:cNvPr id="3707" name="Google Shape;3707;p22"/>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08" name="Google Shape;3708;p22"/>
          <p:cNvSpPr txBox="1">
            <a:spLocks noGrp="1"/>
          </p:cNvSpPr>
          <p:nvPr>
            <p:ph type="subTitle" idx="1"/>
          </p:nvPr>
        </p:nvSpPr>
        <p:spPr>
          <a:xfrm>
            <a:off x="362861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09" name="Google Shape;3709;p22"/>
          <p:cNvSpPr txBox="1">
            <a:spLocks noGrp="1"/>
          </p:cNvSpPr>
          <p:nvPr>
            <p:ph type="title" idx="2"/>
          </p:nvPr>
        </p:nvSpPr>
        <p:spPr>
          <a:xfrm>
            <a:off x="1004661"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0" name="Google Shape;3710;p22"/>
          <p:cNvSpPr txBox="1">
            <a:spLocks noGrp="1"/>
          </p:cNvSpPr>
          <p:nvPr>
            <p:ph type="subTitle" idx="3"/>
          </p:nvPr>
        </p:nvSpPr>
        <p:spPr>
          <a:xfrm>
            <a:off x="10983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1" name="Google Shape;3711;p22"/>
          <p:cNvSpPr txBox="1">
            <a:spLocks noGrp="1"/>
          </p:cNvSpPr>
          <p:nvPr>
            <p:ph type="title" idx="4"/>
          </p:nvPr>
        </p:nvSpPr>
        <p:spPr>
          <a:xfrm>
            <a:off x="36060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2" name="Google Shape;3712;p22"/>
          <p:cNvSpPr txBox="1">
            <a:spLocks noGrp="1"/>
          </p:cNvSpPr>
          <p:nvPr>
            <p:ph type="subTitle" idx="5"/>
          </p:nvPr>
        </p:nvSpPr>
        <p:spPr>
          <a:xfrm>
            <a:off x="6217833" y="3172101"/>
            <a:ext cx="2415600" cy="2093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3" name="Google Shape;3713;p22"/>
          <p:cNvSpPr txBox="1">
            <a:spLocks noGrp="1"/>
          </p:cNvSpPr>
          <p:nvPr>
            <p:ph type="title" idx="6"/>
          </p:nvPr>
        </p:nvSpPr>
        <p:spPr>
          <a:xfrm>
            <a:off x="61831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4" name="Google Shape;3714;p22"/>
          <p:cNvSpPr txBox="1">
            <a:spLocks noGrp="1"/>
          </p:cNvSpPr>
          <p:nvPr>
            <p:ph type="subTitle" idx="7"/>
          </p:nvPr>
        </p:nvSpPr>
        <p:spPr>
          <a:xfrm>
            <a:off x="88064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5" name="Google Shape;3715;p22"/>
          <p:cNvSpPr txBox="1">
            <a:spLocks noGrp="1"/>
          </p:cNvSpPr>
          <p:nvPr>
            <p:ph type="title" idx="8"/>
          </p:nvPr>
        </p:nvSpPr>
        <p:spPr>
          <a:xfrm>
            <a:off x="8771739"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4107699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716"/>
        <p:cNvGrpSpPr/>
        <p:nvPr/>
      </p:nvGrpSpPr>
      <p:grpSpPr>
        <a:xfrm>
          <a:off x="0" y="0"/>
          <a:ext cx="0" cy="0"/>
          <a:chOff x="0" y="0"/>
          <a:chExt cx="0" cy="0"/>
        </a:xfrm>
      </p:grpSpPr>
      <p:sp>
        <p:nvSpPr>
          <p:cNvPr id="3717" name="Google Shape;3717;p23"/>
          <p:cNvSpPr/>
          <p:nvPr/>
        </p:nvSpPr>
        <p:spPr>
          <a:xfrm>
            <a:off x="-969833"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3"/>
          <p:cNvSpPr txBox="1">
            <a:spLocks noGrp="1"/>
          </p:cNvSpPr>
          <p:nvPr>
            <p:ph type="title"/>
          </p:nvPr>
        </p:nvSpPr>
        <p:spPr>
          <a:xfrm>
            <a:off x="969767" y="984800"/>
            <a:ext cx="5136000" cy="4177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4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60310467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719"/>
        <p:cNvGrpSpPr/>
        <p:nvPr/>
      </p:nvGrpSpPr>
      <p:grpSpPr>
        <a:xfrm>
          <a:off x="0" y="0"/>
          <a:ext cx="0" cy="0"/>
          <a:chOff x="0" y="0"/>
          <a:chExt cx="0" cy="0"/>
        </a:xfrm>
      </p:grpSpPr>
      <p:sp>
        <p:nvSpPr>
          <p:cNvPr id="3720" name="Google Shape;3720;p24"/>
          <p:cNvSpPr txBox="1">
            <a:spLocks noGrp="1"/>
          </p:cNvSpPr>
          <p:nvPr>
            <p:ph type="title"/>
          </p:nvPr>
        </p:nvSpPr>
        <p:spPr>
          <a:xfrm>
            <a:off x="5727000" y="1171965"/>
            <a:ext cx="5569600" cy="28252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4800"/>
              <a:buNone/>
              <a:defRPr sz="4667">
                <a:solidFill>
                  <a:schemeClr val="dk1"/>
                </a:solidFill>
              </a:defRPr>
            </a:lvl1pPr>
            <a:lvl2pPr lvl="1" algn="r" rtl="0">
              <a:spcBef>
                <a:spcPts val="0"/>
              </a:spcBef>
              <a:spcAft>
                <a:spcPts val="0"/>
              </a:spcAft>
              <a:buSzPts val="4800"/>
              <a:buNone/>
              <a:defRPr sz="6400"/>
            </a:lvl2pPr>
            <a:lvl3pPr lvl="2" algn="r" rtl="0">
              <a:spcBef>
                <a:spcPts val="0"/>
              </a:spcBef>
              <a:spcAft>
                <a:spcPts val="0"/>
              </a:spcAft>
              <a:buSzPts val="4800"/>
              <a:buNone/>
              <a:defRPr sz="6400"/>
            </a:lvl3pPr>
            <a:lvl4pPr lvl="3" algn="r" rtl="0">
              <a:spcBef>
                <a:spcPts val="0"/>
              </a:spcBef>
              <a:spcAft>
                <a:spcPts val="0"/>
              </a:spcAft>
              <a:buSzPts val="4800"/>
              <a:buNone/>
              <a:defRPr sz="6400"/>
            </a:lvl4pPr>
            <a:lvl5pPr lvl="4" algn="r" rtl="0">
              <a:spcBef>
                <a:spcPts val="0"/>
              </a:spcBef>
              <a:spcAft>
                <a:spcPts val="0"/>
              </a:spcAft>
              <a:buSzPts val="4800"/>
              <a:buNone/>
              <a:defRPr sz="6400"/>
            </a:lvl5pPr>
            <a:lvl6pPr lvl="5" algn="r" rtl="0">
              <a:spcBef>
                <a:spcPts val="0"/>
              </a:spcBef>
              <a:spcAft>
                <a:spcPts val="0"/>
              </a:spcAft>
              <a:buSzPts val="4800"/>
              <a:buNone/>
              <a:defRPr sz="6400"/>
            </a:lvl6pPr>
            <a:lvl7pPr lvl="6" algn="r" rtl="0">
              <a:spcBef>
                <a:spcPts val="0"/>
              </a:spcBef>
              <a:spcAft>
                <a:spcPts val="0"/>
              </a:spcAft>
              <a:buSzPts val="4800"/>
              <a:buNone/>
              <a:defRPr sz="6400"/>
            </a:lvl7pPr>
            <a:lvl8pPr lvl="7" algn="r" rtl="0">
              <a:spcBef>
                <a:spcPts val="0"/>
              </a:spcBef>
              <a:spcAft>
                <a:spcPts val="0"/>
              </a:spcAft>
              <a:buSzPts val="4800"/>
              <a:buNone/>
              <a:defRPr sz="6400"/>
            </a:lvl8pPr>
            <a:lvl9pPr lvl="8" algn="r" rtl="0">
              <a:spcBef>
                <a:spcPts val="0"/>
              </a:spcBef>
              <a:spcAft>
                <a:spcPts val="0"/>
              </a:spcAft>
              <a:buSzPts val="4800"/>
              <a:buNone/>
              <a:defRPr sz="6400"/>
            </a:lvl9pPr>
          </a:lstStyle>
          <a:p>
            <a:endParaRPr/>
          </a:p>
        </p:txBody>
      </p:sp>
      <p:sp>
        <p:nvSpPr>
          <p:cNvPr id="3721" name="Google Shape;3721;p24"/>
          <p:cNvSpPr txBox="1">
            <a:spLocks noGrp="1"/>
          </p:cNvSpPr>
          <p:nvPr>
            <p:ph type="subTitle" idx="1"/>
          </p:nvPr>
        </p:nvSpPr>
        <p:spPr>
          <a:xfrm>
            <a:off x="5727000" y="4324159"/>
            <a:ext cx="5569600" cy="1168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3722" name="Google Shape;3722;p24"/>
          <p:cNvSpPr/>
          <p:nvPr/>
        </p:nvSpPr>
        <p:spPr>
          <a:xfrm>
            <a:off x="-1671797"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31299860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Main idea 1">
  <p:cSld name="Main idea 1">
    <p:spTree>
      <p:nvGrpSpPr>
        <p:cNvPr id="1" name="Shape 3723"/>
        <p:cNvGrpSpPr/>
        <p:nvPr/>
      </p:nvGrpSpPr>
      <p:grpSpPr>
        <a:xfrm>
          <a:off x="0" y="0"/>
          <a:ext cx="0" cy="0"/>
          <a:chOff x="0" y="0"/>
          <a:chExt cx="0" cy="0"/>
        </a:xfrm>
      </p:grpSpPr>
      <p:grpSp>
        <p:nvGrpSpPr>
          <p:cNvPr id="3724" name="Google Shape;3724;p25"/>
          <p:cNvGrpSpPr/>
          <p:nvPr/>
        </p:nvGrpSpPr>
        <p:grpSpPr>
          <a:xfrm>
            <a:off x="-180608" y="-649"/>
            <a:ext cx="12716167" cy="6858237"/>
            <a:chOff x="-135450" y="773125"/>
            <a:chExt cx="7704900" cy="4155500"/>
          </a:xfrm>
        </p:grpSpPr>
        <p:sp>
          <p:nvSpPr>
            <p:cNvPr id="3725" name="Google Shape;3725;p2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2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2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2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2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2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2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5" name="Google Shape;3855;p2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6" name="Google Shape;3856;p2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2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2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2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2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2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2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80" name="Google Shape;3980;p25"/>
          <p:cNvSpPr/>
          <p:nvPr/>
        </p:nvSpPr>
        <p:spPr>
          <a:xfrm rot="10800000" flipH="1">
            <a:off x="-1671800" y="-853267"/>
            <a:ext cx="13070176" cy="7827800"/>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25"/>
          <p:cNvSpPr txBox="1">
            <a:spLocks noGrp="1"/>
          </p:cNvSpPr>
          <p:nvPr>
            <p:ph type="title"/>
          </p:nvPr>
        </p:nvSpPr>
        <p:spPr>
          <a:xfrm>
            <a:off x="969767" y="1461100"/>
            <a:ext cx="5569600" cy="2564000"/>
          </a:xfrm>
          <a:prstGeom prst="rect">
            <a:avLst/>
          </a:prstGeom>
        </p:spPr>
        <p:txBody>
          <a:bodyPr spcFirstLastPara="1" wrap="square" lIns="91425" tIns="91425" rIns="91425" bIns="91425" anchor="t" anchorCtr="0">
            <a:normAutofit/>
          </a:bodyPr>
          <a:lstStyle>
            <a:lvl1pPr lvl="0" rtl="0">
              <a:spcBef>
                <a:spcPts val="0"/>
              </a:spcBef>
              <a:spcAft>
                <a:spcPts val="0"/>
              </a:spcAft>
              <a:buSzPts val="4800"/>
              <a:buNone/>
              <a:defRPr sz="8666">
                <a:solidFill>
                  <a:schemeClr val="dk1"/>
                </a:solidFill>
              </a:defRPr>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3982" name="Google Shape;3982;p25"/>
          <p:cNvSpPr txBox="1">
            <a:spLocks noGrp="1"/>
          </p:cNvSpPr>
          <p:nvPr>
            <p:ph type="subTitle" idx="1"/>
          </p:nvPr>
        </p:nvSpPr>
        <p:spPr>
          <a:xfrm>
            <a:off x="969767" y="4286227"/>
            <a:ext cx="5569600" cy="116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72439308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4253"/>
        <p:cNvGrpSpPr/>
        <p:nvPr/>
      </p:nvGrpSpPr>
      <p:grpSpPr>
        <a:xfrm>
          <a:off x="0" y="0"/>
          <a:ext cx="0" cy="0"/>
          <a:chOff x="0" y="0"/>
          <a:chExt cx="0" cy="0"/>
        </a:xfrm>
      </p:grpSpPr>
      <p:grpSp>
        <p:nvGrpSpPr>
          <p:cNvPr id="4254" name="Google Shape;4254;p27"/>
          <p:cNvGrpSpPr/>
          <p:nvPr/>
        </p:nvGrpSpPr>
        <p:grpSpPr>
          <a:xfrm>
            <a:off x="-180608" y="-649"/>
            <a:ext cx="12716167" cy="6858237"/>
            <a:chOff x="-135450" y="773125"/>
            <a:chExt cx="7704900" cy="4155500"/>
          </a:xfrm>
        </p:grpSpPr>
        <p:sp>
          <p:nvSpPr>
            <p:cNvPr id="4255" name="Google Shape;4255;p2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2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8" name="Google Shape;4298;p2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9" name="Google Shape;4299;p2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5" name="Google Shape;4345;p2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6" name="Google Shape;4346;p2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6" name="Google Shape;4356;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7" name="Google Shape;4467;p2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8" name="Google Shape;4468;p2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9" name="Google Shape;4469;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0" name="Google Shape;4470;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1" name="Google Shape;4471;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3" name="Google Shape;4503;p2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7" name="Google Shape;4507;p2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8" name="Google Shape;4508;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10" name="Google Shape;4510;p27"/>
          <p:cNvGrpSpPr/>
          <p:nvPr/>
        </p:nvGrpSpPr>
        <p:grpSpPr>
          <a:xfrm rot="10800000" flipH="1">
            <a:off x="-1933431" y="-441910"/>
            <a:ext cx="16059144" cy="7742111"/>
            <a:chOff x="-2748400" y="-38"/>
            <a:chExt cx="13516281" cy="5143576"/>
          </a:xfrm>
        </p:grpSpPr>
        <p:sp>
          <p:nvSpPr>
            <p:cNvPr id="4511" name="Google Shape;4511;p27"/>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7"/>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13" name="Google Shape;4513;p27"/>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14" name="Google Shape;4514;p27"/>
          <p:cNvSpPr txBox="1">
            <a:spLocks noGrp="1"/>
          </p:cNvSpPr>
          <p:nvPr>
            <p:ph type="subTitle" idx="1"/>
          </p:nvPr>
        </p:nvSpPr>
        <p:spPr>
          <a:xfrm>
            <a:off x="1105829"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5" name="Google Shape;4515;p27"/>
          <p:cNvSpPr txBox="1">
            <a:spLocks noGrp="1"/>
          </p:cNvSpPr>
          <p:nvPr>
            <p:ph type="subTitle" idx="2"/>
          </p:nvPr>
        </p:nvSpPr>
        <p:spPr>
          <a:xfrm>
            <a:off x="4509713"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6" name="Google Shape;4516;p27"/>
          <p:cNvSpPr txBox="1">
            <a:spLocks noGrp="1"/>
          </p:cNvSpPr>
          <p:nvPr>
            <p:ph type="subTitle" idx="3"/>
          </p:nvPr>
        </p:nvSpPr>
        <p:spPr>
          <a:xfrm>
            <a:off x="7930171"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7" name="Google Shape;4517;p27"/>
          <p:cNvSpPr txBox="1">
            <a:spLocks noGrp="1"/>
          </p:cNvSpPr>
          <p:nvPr>
            <p:ph type="subTitle" idx="4"/>
          </p:nvPr>
        </p:nvSpPr>
        <p:spPr>
          <a:xfrm>
            <a:off x="2737203" y="5341691"/>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8" name="Google Shape;4518;p27"/>
          <p:cNvSpPr txBox="1">
            <a:spLocks noGrp="1"/>
          </p:cNvSpPr>
          <p:nvPr>
            <p:ph type="subTitle" idx="5"/>
          </p:nvPr>
        </p:nvSpPr>
        <p:spPr>
          <a:xfrm>
            <a:off x="6298797" y="5331236"/>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9" name="Google Shape;4519;p27"/>
          <p:cNvSpPr txBox="1">
            <a:spLocks noGrp="1"/>
          </p:cNvSpPr>
          <p:nvPr>
            <p:ph type="title" idx="6"/>
          </p:nvPr>
        </p:nvSpPr>
        <p:spPr>
          <a:xfrm>
            <a:off x="1476029"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0" name="Google Shape;4520;p27"/>
          <p:cNvSpPr txBox="1">
            <a:spLocks noGrp="1"/>
          </p:cNvSpPr>
          <p:nvPr>
            <p:ph type="title" idx="7"/>
          </p:nvPr>
        </p:nvSpPr>
        <p:spPr>
          <a:xfrm>
            <a:off x="4879913"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1" name="Google Shape;4521;p27"/>
          <p:cNvSpPr txBox="1">
            <a:spLocks noGrp="1"/>
          </p:cNvSpPr>
          <p:nvPr>
            <p:ph type="title" idx="8"/>
          </p:nvPr>
        </p:nvSpPr>
        <p:spPr>
          <a:xfrm>
            <a:off x="8300371"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2" name="Google Shape;4522;p27"/>
          <p:cNvSpPr txBox="1">
            <a:spLocks noGrp="1"/>
          </p:cNvSpPr>
          <p:nvPr>
            <p:ph type="title" idx="9"/>
          </p:nvPr>
        </p:nvSpPr>
        <p:spPr>
          <a:xfrm>
            <a:off x="3107403"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3" name="Google Shape;4523;p27"/>
          <p:cNvSpPr txBox="1">
            <a:spLocks noGrp="1"/>
          </p:cNvSpPr>
          <p:nvPr>
            <p:ph type="title" idx="13"/>
          </p:nvPr>
        </p:nvSpPr>
        <p:spPr>
          <a:xfrm>
            <a:off x="6668997"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20056737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4524"/>
        <p:cNvGrpSpPr/>
        <p:nvPr/>
      </p:nvGrpSpPr>
      <p:grpSpPr>
        <a:xfrm>
          <a:off x="0" y="0"/>
          <a:ext cx="0" cy="0"/>
          <a:chOff x="0" y="0"/>
          <a:chExt cx="0" cy="0"/>
        </a:xfrm>
      </p:grpSpPr>
      <p:sp>
        <p:nvSpPr>
          <p:cNvPr id="4525" name="Google Shape;4525;p28"/>
          <p:cNvSpPr txBox="1">
            <a:spLocks noGrp="1"/>
          </p:cNvSpPr>
          <p:nvPr>
            <p:ph type="title"/>
          </p:nvPr>
        </p:nvSpPr>
        <p:spPr>
          <a:xfrm>
            <a:off x="6523200" y="731545"/>
            <a:ext cx="47088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26" name="Google Shape;4526;p28"/>
          <p:cNvSpPr txBox="1">
            <a:spLocks noGrp="1"/>
          </p:cNvSpPr>
          <p:nvPr>
            <p:ph type="subTitle" idx="1"/>
          </p:nvPr>
        </p:nvSpPr>
        <p:spPr>
          <a:xfrm>
            <a:off x="2293800" y="1002208"/>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7" name="Google Shape;4527;p28"/>
          <p:cNvSpPr txBox="1">
            <a:spLocks noGrp="1"/>
          </p:cNvSpPr>
          <p:nvPr>
            <p:ph type="title" idx="2"/>
          </p:nvPr>
        </p:nvSpPr>
        <p:spPr>
          <a:xfrm>
            <a:off x="1268767" y="1223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8" name="Google Shape;4528;p28"/>
          <p:cNvSpPr txBox="1">
            <a:spLocks noGrp="1"/>
          </p:cNvSpPr>
          <p:nvPr>
            <p:ph type="subTitle" idx="3"/>
          </p:nvPr>
        </p:nvSpPr>
        <p:spPr>
          <a:xfrm>
            <a:off x="2293800" y="38316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9" name="Google Shape;4529;p28"/>
          <p:cNvSpPr txBox="1">
            <a:spLocks noGrp="1"/>
          </p:cNvSpPr>
          <p:nvPr>
            <p:ph type="title" idx="4"/>
          </p:nvPr>
        </p:nvSpPr>
        <p:spPr>
          <a:xfrm>
            <a:off x="1268767" y="40530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0" name="Google Shape;4530;p28"/>
          <p:cNvSpPr txBox="1">
            <a:spLocks noGrp="1"/>
          </p:cNvSpPr>
          <p:nvPr>
            <p:ph type="subTitle" idx="5"/>
          </p:nvPr>
        </p:nvSpPr>
        <p:spPr>
          <a:xfrm>
            <a:off x="2293804" y="24110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1" name="Google Shape;4531;p28"/>
          <p:cNvSpPr txBox="1">
            <a:spLocks noGrp="1"/>
          </p:cNvSpPr>
          <p:nvPr>
            <p:ph type="title" idx="6"/>
          </p:nvPr>
        </p:nvSpPr>
        <p:spPr>
          <a:xfrm>
            <a:off x="1268767" y="26324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2" name="Google Shape;4532;p28"/>
          <p:cNvSpPr txBox="1">
            <a:spLocks noGrp="1"/>
          </p:cNvSpPr>
          <p:nvPr>
            <p:ph type="subTitle" idx="7"/>
          </p:nvPr>
        </p:nvSpPr>
        <p:spPr>
          <a:xfrm>
            <a:off x="2293800" y="5228600"/>
            <a:ext cx="2989200" cy="87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3" name="Google Shape;4533;p28"/>
          <p:cNvSpPr txBox="1">
            <a:spLocks noGrp="1"/>
          </p:cNvSpPr>
          <p:nvPr>
            <p:ph type="title" idx="8"/>
          </p:nvPr>
        </p:nvSpPr>
        <p:spPr>
          <a:xfrm>
            <a:off x="1268767" y="5414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6183664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534"/>
        <p:cNvGrpSpPr/>
        <p:nvPr/>
      </p:nvGrpSpPr>
      <p:grpSpPr>
        <a:xfrm>
          <a:off x="0" y="0"/>
          <a:ext cx="0" cy="0"/>
          <a:chOff x="0" y="0"/>
          <a:chExt cx="0" cy="0"/>
        </a:xfrm>
      </p:grpSpPr>
      <p:grpSp>
        <p:nvGrpSpPr>
          <p:cNvPr id="4535" name="Google Shape;4535;p29"/>
          <p:cNvGrpSpPr/>
          <p:nvPr/>
        </p:nvGrpSpPr>
        <p:grpSpPr>
          <a:xfrm>
            <a:off x="-180608" y="-649"/>
            <a:ext cx="12716167" cy="6858237"/>
            <a:chOff x="-135450" y="773125"/>
            <a:chExt cx="7704900" cy="4155500"/>
          </a:xfrm>
        </p:grpSpPr>
        <p:sp>
          <p:nvSpPr>
            <p:cNvPr id="4536" name="Google Shape;4536;p2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9" name="Google Shape;4549;p2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0" name="Google Shape;4610;p2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1" name="Google Shape;4611;p2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1" name="Google Shape;4621;p2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2" name="Google Shape;4672;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3" name="Google Shape;4673;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7" name="Google Shape;4687;p2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8" name="Google Shape;4688;p2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1" name="Google Shape;4691;p2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2" name="Google Shape;4692;p2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3" name="Google Shape;4693;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4" name="Google Shape;4694;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5" name="Google Shape;4695;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7" name="Google Shape;4727;p2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1" name="Google Shape;4731;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2" name="Google Shape;4732;p2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3" name="Google Shape;4773;p2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4" name="Google Shape;4774;p2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5" name="Google Shape;4775;p2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91" name="Google Shape;4791;p2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92" name="Google Shape;4792;p29"/>
          <p:cNvSpPr txBox="1">
            <a:spLocks noGrp="1"/>
          </p:cNvSpPr>
          <p:nvPr>
            <p:ph type="subTitle" idx="1"/>
          </p:nvPr>
        </p:nvSpPr>
        <p:spPr>
          <a:xfrm>
            <a:off x="10854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3" name="Google Shape;4793;p29"/>
          <p:cNvSpPr txBox="1">
            <a:spLocks noGrp="1"/>
          </p:cNvSpPr>
          <p:nvPr>
            <p:ph type="subTitle" idx="2"/>
          </p:nvPr>
        </p:nvSpPr>
        <p:spPr>
          <a:xfrm>
            <a:off x="45781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4" name="Google Shape;4794;p29"/>
          <p:cNvSpPr txBox="1">
            <a:spLocks noGrp="1"/>
          </p:cNvSpPr>
          <p:nvPr>
            <p:ph type="subTitle" idx="3"/>
          </p:nvPr>
        </p:nvSpPr>
        <p:spPr>
          <a:xfrm>
            <a:off x="80708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5" name="Google Shape;4795;p29"/>
          <p:cNvSpPr txBox="1">
            <a:spLocks noGrp="1"/>
          </p:cNvSpPr>
          <p:nvPr>
            <p:ph type="title" idx="4"/>
          </p:nvPr>
        </p:nvSpPr>
        <p:spPr>
          <a:xfrm>
            <a:off x="10854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FBB040"/>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6" name="Google Shape;4796;p29"/>
          <p:cNvSpPr txBox="1">
            <a:spLocks noGrp="1"/>
          </p:cNvSpPr>
          <p:nvPr>
            <p:ph type="title" idx="5"/>
          </p:nvPr>
        </p:nvSpPr>
        <p:spPr>
          <a:xfrm>
            <a:off x="45781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3D88B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7" name="Google Shape;4797;p29"/>
          <p:cNvSpPr txBox="1">
            <a:spLocks noGrp="1"/>
          </p:cNvSpPr>
          <p:nvPr>
            <p:ph type="title" idx="6"/>
          </p:nvPr>
        </p:nvSpPr>
        <p:spPr>
          <a:xfrm>
            <a:off x="80708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E9504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8" name="Google Shape;4798;p29"/>
          <p:cNvSpPr txBox="1">
            <a:spLocks noGrp="1"/>
          </p:cNvSpPr>
          <p:nvPr>
            <p:ph type="title" idx="7" hasCustomPrompt="1"/>
          </p:nvPr>
        </p:nvSpPr>
        <p:spPr>
          <a:xfrm>
            <a:off x="10854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799" name="Google Shape;4799;p29"/>
          <p:cNvSpPr txBox="1">
            <a:spLocks noGrp="1"/>
          </p:cNvSpPr>
          <p:nvPr>
            <p:ph type="title" idx="8" hasCustomPrompt="1"/>
          </p:nvPr>
        </p:nvSpPr>
        <p:spPr>
          <a:xfrm>
            <a:off x="45781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800" name="Google Shape;4800;p29"/>
          <p:cNvSpPr txBox="1">
            <a:spLocks noGrp="1"/>
          </p:cNvSpPr>
          <p:nvPr>
            <p:ph type="title" idx="9" hasCustomPrompt="1"/>
          </p:nvPr>
        </p:nvSpPr>
        <p:spPr>
          <a:xfrm>
            <a:off x="80708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E9504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66795753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805"/>
        <p:cNvGrpSpPr/>
        <p:nvPr/>
      </p:nvGrpSpPr>
      <p:grpSpPr>
        <a:xfrm>
          <a:off x="0" y="0"/>
          <a:ext cx="0" cy="0"/>
          <a:chOff x="0" y="0"/>
          <a:chExt cx="0" cy="0"/>
        </a:xfrm>
      </p:grpSpPr>
      <p:sp>
        <p:nvSpPr>
          <p:cNvPr id="4806" name="Google Shape;4806;p32"/>
          <p:cNvSpPr/>
          <p:nvPr/>
        </p:nvSpPr>
        <p:spPr>
          <a:xfrm flipH="1">
            <a:off x="140" y="34"/>
            <a:ext cx="5847328"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32"/>
          <p:cNvSpPr txBox="1">
            <a:spLocks noGrp="1"/>
          </p:cNvSpPr>
          <p:nvPr>
            <p:ph type="title"/>
          </p:nvPr>
        </p:nvSpPr>
        <p:spPr>
          <a:xfrm>
            <a:off x="960000" y="720000"/>
            <a:ext cx="102720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41589396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808"/>
        <p:cNvGrpSpPr/>
        <p:nvPr/>
      </p:nvGrpSpPr>
      <p:grpSpPr>
        <a:xfrm>
          <a:off x="0" y="0"/>
          <a:ext cx="0" cy="0"/>
          <a:chOff x="0" y="0"/>
          <a:chExt cx="0" cy="0"/>
        </a:xfrm>
      </p:grpSpPr>
      <p:grpSp>
        <p:nvGrpSpPr>
          <p:cNvPr id="4809" name="Google Shape;4809;p33"/>
          <p:cNvGrpSpPr/>
          <p:nvPr/>
        </p:nvGrpSpPr>
        <p:grpSpPr>
          <a:xfrm>
            <a:off x="-180608" y="-649"/>
            <a:ext cx="12716167" cy="6858237"/>
            <a:chOff x="-135450" y="773125"/>
            <a:chExt cx="7704900" cy="4155500"/>
          </a:xfrm>
        </p:grpSpPr>
        <p:sp>
          <p:nvSpPr>
            <p:cNvPr id="4810" name="Google Shape;4810;p3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3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3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3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3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3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3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3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3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3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3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3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3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3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3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3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3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3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2" name="Google Shape;4832;p3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3" name="Google Shape;4833;p3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3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3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3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3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0" name="Google Shape;4840;p3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3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3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3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3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3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3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3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3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3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3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3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3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3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3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3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3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3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3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3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3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3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7" name="Google Shape;4867;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8" name="Google Shape;4868;p3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3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3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3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6" name="Google Shape;4876;p3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3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3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3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3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3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3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3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3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3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3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3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3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3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3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3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3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3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3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3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3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3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3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3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3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3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3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3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3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3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2" name="Google Shape;4912;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3" name="Google Shape;4913;p3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3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3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3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3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3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3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3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7" name="Google Shape;4927;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3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3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3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3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3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3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3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3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3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3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3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1" name="Google Shape;4941;p3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2" name="Google Shape;4942;p3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3" name="Google Shape;4943;p3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4" name="Google Shape;4944;p3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5" name="Google Shape;4945;p3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3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3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3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3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3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3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3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3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3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3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3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3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3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3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3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3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3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3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3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3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3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3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7" name="Google Shape;4977;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3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3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1" name="Google Shape;4981;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2" name="Google Shape;4982;p3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3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3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3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3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3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3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3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3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3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3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3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3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3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3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3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3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3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3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3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3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3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3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3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3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3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3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3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3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3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3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3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3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3" name="Google Shape;5023;p3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4" name="Google Shape;5024;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5" name="Google Shape;5025;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3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3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3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3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3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3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3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3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3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3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3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3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3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3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3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3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3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3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3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3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3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3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3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3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3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9" name="Google Shape;5059;p3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0" name="Google Shape;5060;p3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3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3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065" name="Google Shape;5065;p33"/>
          <p:cNvGrpSpPr/>
          <p:nvPr/>
        </p:nvGrpSpPr>
        <p:grpSpPr>
          <a:xfrm rot="10800000" flipH="1">
            <a:off x="-1242440" y="-109095"/>
            <a:ext cx="14676879" cy="7076189"/>
            <a:chOff x="-2748400" y="-38"/>
            <a:chExt cx="13516281" cy="5143576"/>
          </a:xfrm>
        </p:grpSpPr>
        <p:sp>
          <p:nvSpPr>
            <p:cNvPr id="5066" name="Google Shape;5066;p33"/>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33"/>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68" name="Google Shape;5068;p33"/>
          <p:cNvSpPr txBox="1">
            <a:spLocks noGrp="1"/>
          </p:cNvSpPr>
          <p:nvPr>
            <p:ph type="title" hasCustomPrompt="1"/>
          </p:nvPr>
        </p:nvSpPr>
        <p:spPr>
          <a:xfrm>
            <a:off x="2288200" y="2158133"/>
            <a:ext cx="7615600" cy="1603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0"/>
              <a:buNone/>
              <a:defRPr sz="10133">
                <a:solidFill>
                  <a:schemeClr val="dk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069" name="Google Shape;5069;p33"/>
          <p:cNvSpPr txBox="1">
            <a:spLocks noGrp="1"/>
          </p:cNvSpPr>
          <p:nvPr>
            <p:ph type="body" idx="1"/>
          </p:nvPr>
        </p:nvSpPr>
        <p:spPr>
          <a:xfrm>
            <a:off x="2812400" y="3827467"/>
            <a:ext cx="6567200" cy="8724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solidFill>
                  <a:schemeClr val="dk2"/>
                </a:solidFill>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333149957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070"/>
        <p:cNvGrpSpPr/>
        <p:nvPr/>
      </p:nvGrpSpPr>
      <p:grpSpPr>
        <a:xfrm>
          <a:off x="0" y="0"/>
          <a:ext cx="0" cy="0"/>
          <a:chOff x="0" y="0"/>
          <a:chExt cx="0" cy="0"/>
        </a:xfrm>
      </p:grpSpPr>
      <p:grpSp>
        <p:nvGrpSpPr>
          <p:cNvPr id="5071" name="Google Shape;5071;p34"/>
          <p:cNvGrpSpPr/>
          <p:nvPr/>
        </p:nvGrpSpPr>
        <p:grpSpPr>
          <a:xfrm>
            <a:off x="-180608" y="-649"/>
            <a:ext cx="12716167" cy="6858237"/>
            <a:chOff x="-135450" y="773125"/>
            <a:chExt cx="7704900" cy="4155500"/>
          </a:xfrm>
        </p:grpSpPr>
        <p:sp>
          <p:nvSpPr>
            <p:cNvPr id="5072" name="Google Shape;5072;p3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3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3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3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3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3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3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3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3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3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3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3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3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3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3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3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3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3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3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3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3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3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3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3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3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3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4" name="Google Shape;5104;p3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5" name="Google Shape;5105;p3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3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3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8" name="Google Shape;5108;p3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3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3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3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3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3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3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3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3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3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3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3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3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3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3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3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3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3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3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3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3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3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3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3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3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3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3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3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3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3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3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3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3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3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3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3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3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3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3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3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3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3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3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3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3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3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3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3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0" name="Google Shape;5170;p3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1" name="Google Shape;5171;p3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2" name="Google Shape;5172;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3" name="Google Shape;5173;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4" name="Google Shape;5174;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5" name="Google Shape;5175;p3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6" name="Google Shape;5176;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7" name="Google Shape;5177;p3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8" name="Google Shape;5178;p3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9" name="Google Shape;5179;p3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0" name="Google Shape;5180;p3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1" name="Google Shape;5181;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2" name="Google Shape;5182;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3" name="Google Shape;5183;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4" name="Google Shape;5184;p3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5" name="Google Shape;5185;p3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6" name="Google Shape;5186;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7" name="Google Shape;5187;p3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8" name="Google Shape;5188;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9" name="Google Shape;5189;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0" name="Google Shape;5190;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1" name="Google Shape;5191;p3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2" name="Google Shape;5192;p3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3" name="Google Shape;5193;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4" name="Google Shape;5194;p3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5" name="Google Shape;5195;p3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6" name="Google Shape;5196;p3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7" name="Google Shape;5197;p3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8" name="Google Shape;5198;p3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9" name="Google Shape;5199;p3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0" name="Google Shape;5200;p3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1" name="Google Shape;5201;p3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2" name="Google Shape;5202;p3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3" name="Google Shape;5203;p3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4" name="Google Shape;5204;p3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5" name="Google Shape;5205;p3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6" name="Google Shape;5206;p3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7" name="Google Shape;5207;p3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8" name="Google Shape;5208;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9" name="Google Shape;5209;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0" name="Google Shape;5210;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1" name="Google Shape;5211;p3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2" name="Google Shape;5212;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3" name="Google Shape;5213;p3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4" name="Google Shape;5214;p3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5" name="Google Shape;5215;p3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6" name="Google Shape;5216;p3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7" name="Google Shape;5217;p3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8" name="Google Shape;5218;p3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9" name="Google Shape;5219;p3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0" name="Google Shape;5220;p3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1" name="Google Shape;5221;p3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2" name="Google Shape;5222;p3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3" name="Google Shape;5223;p3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4" name="Google Shape;5224;p3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5" name="Google Shape;5225;p3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6" name="Google Shape;5226;p3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7" name="Google Shape;5227;p3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8" name="Google Shape;5228;p3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9" name="Google Shape;5229;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0" name="Google Shape;5230;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1" name="Google Shape;5231;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2" name="Google Shape;5232;p3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3" name="Google Shape;5233;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4" name="Google Shape;5234;p3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5" name="Google Shape;5235;p3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6" name="Google Shape;5236;p3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7" name="Google Shape;5237;p3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8" name="Google Shape;5238;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9" name="Google Shape;5239;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0" name="Google Shape;5240;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1" name="Google Shape;5241;p3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2" name="Google Shape;5242;p3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3" name="Google Shape;5243;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4" name="Google Shape;5244;p3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5" name="Google Shape;5245;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6" name="Google Shape;5246;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7" name="Google Shape;5247;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8" name="Google Shape;5248;p3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9" name="Google Shape;5249;p3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0" name="Google Shape;525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1" name="Google Shape;5251;p3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2" name="Google Shape;5252;p3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3" name="Google Shape;5253;p3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4" name="Google Shape;5254;p3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5" name="Google Shape;5255;p3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6" name="Google Shape;5256;p3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7" name="Google Shape;5257;p3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8" name="Google Shape;5258;p3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9" name="Google Shape;5259;p3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0" name="Google Shape;5260;p3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1" name="Google Shape;5261;p3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2" name="Google Shape;5262;p3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3" name="Google Shape;5263;p3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4" name="Google Shape;5264;p3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5" name="Google Shape;5265;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6" name="Google Shape;5266;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7" name="Google Shape;5267;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8" name="Google Shape;5268;p3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9" name="Google Shape;5269;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0" name="Google Shape;5270;p3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1" name="Google Shape;5271;p3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2" name="Google Shape;5272;p3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3" name="Google Shape;5273;p3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4" name="Google Shape;5274;p3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5" name="Google Shape;5275;p3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6" name="Google Shape;5276;p3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7" name="Google Shape;5277;p3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8" name="Google Shape;5278;p3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9" name="Google Shape;5279;p3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0" name="Google Shape;5280;p3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1" name="Google Shape;5281;p3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2" name="Google Shape;5282;p3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3" name="Google Shape;5283;p3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4" name="Google Shape;5284;p3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5" name="Google Shape;5285;p3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6" name="Google Shape;5286;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7" name="Google Shape;5287;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8" name="Google Shape;5288;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9" name="Google Shape;5289;p3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0" name="Google Shape;5290;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1" name="Google Shape;5291;p3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2" name="Google Shape;5292;p3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3" name="Google Shape;5293;p3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4" name="Google Shape;5294;p3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5" name="Google Shape;5295;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6" name="Google Shape;5296;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7" name="Google Shape;5297;p3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8" name="Google Shape;5298;p3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9" name="Google Shape;5299;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0" name="Google Shape;530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1" name="Google Shape;5301;p3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2" name="Google Shape;5302;p3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3" name="Google Shape;5303;p3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4" name="Google Shape;5304;p3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5" name="Google Shape;5305;p3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6" name="Google Shape;5306;p3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7" name="Google Shape;5307;p3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8" name="Google Shape;5308;p3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9" name="Google Shape;5309;p3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0" name="Google Shape;5310;p3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1" name="Google Shape;5311;p3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2" name="Google Shape;5312;p3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3" name="Google Shape;5313;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4" name="Google Shape;5314;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5" name="Google Shape;5315;p3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6" name="Google Shape;5316;p3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7" name="Google Shape;5317;p3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8" name="Google Shape;5318;p3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9" name="Google Shape;5319;p3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0" name="Google Shape;5320;p3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1" name="Google Shape;5321;p3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2" name="Google Shape;5322;p3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3" name="Google Shape;5323;p3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4" name="Google Shape;5324;p3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5" name="Google Shape;5325;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6" name="Google Shape;5326;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327" name="Google Shape;5327;p34"/>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8" name="Google Shape;5328;p34"/>
          <p:cNvSpPr txBox="1">
            <a:spLocks noGrp="1"/>
          </p:cNvSpPr>
          <p:nvPr>
            <p:ph type="title"/>
          </p:nvPr>
        </p:nvSpPr>
        <p:spPr>
          <a:xfrm>
            <a:off x="6160600" y="2312600"/>
            <a:ext cx="5136000" cy="2084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329" name="Google Shape;5329;p34"/>
          <p:cNvSpPr txBox="1">
            <a:spLocks noGrp="1"/>
          </p:cNvSpPr>
          <p:nvPr>
            <p:ph type="subTitle" idx="1"/>
          </p:nvPr>
        </p:nvSpPr>
        <p:spPr>
          <a:xfrm>
            <a:off x="6468016" y="4488751"/>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30" name="Google Shape;5330;p34"/>
          <p:cNvSpPr txBox="1">
            <a:spLocks noGrp="1"/>
          </p:cNvSpPr>
          <p:nvPr>
            <p:ph type="title" idx="2" hasCustomPrompt="1"/>
          </p:nvPr>
        </p:nvSpPr>
        <p:spPr>
          <a:xfrm>
            <a:off x="7744201" y="1309417"/>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2"/>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99922755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Abstract placeholder 02">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5835805" y="0"/>
            <a:ext cx="6356195" cy="6858000"/>
          </a:xfrm>
          <a:custGeom>
            <a:avLst/>
            <a:gdLst>
              <a:gd name="connsiteX0" fmla="*/ 2533650 w 2533650"/>
              <a:gd name="connsiteY0" fmla="*/ 0 h 2733675"/>
              <a:gd name="connsiteX1" fmla="*/ 2533650 w 2533650"/>
              <a:gd name="connsiteY1" fmla="*/ 2733675 h 2733675"/>
              <a:gd name="connsiteX2" fmla="*/ 2533650 w 2533650"/>
              <a:gd name="connsiteY2" fmla="*/ 0 h 2733675"/>
            </a:gdLst>
            <a:ahLst/>
            <a:cxnLst>
              <a:cxn ang="0">
                <a:pos x="connsiteX0" y="connsiteY0"/>
              </a:cxn>
              <a:cxn ang="0">
                <a:pos x="connsiteX1" y="connsiteY1"/>
              </a:cxn>
              <a:cxn ang="0">
                <a:pos x="connsiteX2" y="connsiteY2"/>
              </a:cxn>
            </a:cxnLst>
            <a:rect l="l" t="t" r="r" b="b"/>
            <a:pathLst>
              <a:path w="2533650" h="2733675">
                <a:moveTo>
                  <a:pt x="2533650" y="0"/>
                </a:moveTo>
                <a:lnTo>
                  <a:pt x="2533650" y="2733675"/>
                </a:lnTo>
                <a:cubicBezTo>
                  <a:pt x="2533650" y="2733675"/>
                  <a:pt x="-3167063" y="0"/>
                  <a:pt x="2533650" y="0"/>
                </a:cubicBezTo>
                <a:close/>
              </a:path>
            </a:pathLst>
          </a:custGeom>
          <a:solidFill>
            <a:schemeClr val="tx1">
              <a:lumMod val="20000"/>
              <a:lumOff val="80000"/>
            </a:schemeClr>
          </a:solidFill>
        </p:spPr>
        <p:txBody>
          <a:bodyPr wrap="square" lIns="34229" tIns="17111" rIns="34229" bIns="17111">
            <a:noAutofit/>
          </a:bodyPr>
          <a:lstStyle/>
          <a:p>
            <a:endParaRPr lang="en-US"/>
          </a:p>
        </p:txBody>
      </p:sp>
    </p:spTree>
    <p:extLst>
      <p:ext uri="{BB962C8B-B14F-4D97-AF65-F5344CB8AC3E}">
        <p14:creationId xmlns:p14="http://schemas.microsoft.com/office/powerpoint/2010/main" val="2310150548"/>
      </p:ext>
    </p:extLst>
  </p:cSld>
  <p:clrMapOvr>
    <a:masterClrMapping/>
  </p:clrMapOvr>
  <mc:AlternateContent xmlns:mc="http://schemas.openxmlformats.org/markup-compatibility/2006" xmlns:p14="http://schemas.microsoft.com/office/powerpoint/2010/main">
    <mc:Choice Requires="p14">
      <p:transition spd="slow" p14:dur="1250" advTm="1000">
        <p14:switch dir="r"/>
      </p:transition>
    </mc:Choice>
    <mc:Fallback xmlns="">
      <p:transition spd="slow" advTm="1000">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four columns 3">
  <p:cSld name="Title and four columns 3">
    <p:spTree>
      <p:nvGrpSpPr>
        <p:cNvPr id="1" name="Shape 5331"/>
        <p:cNvGrpSpPr/>
        <p:nvPr/>
      </p:nvGrpSpPr>
      <p:grpSpPr>
        <a:xfrm>
          <a:off x="0" y="0"/>
          <a:ext cx="0" cy="0"/>
          <a:chOff x="0" y="0"/>
          <a:chExt cx="0" cy="0"/>
        </a:xfrm>
      </p:grpSpPr>
      <p:sp>
        <p:nvSpPr>
          <p:cNvPr id="5332" name="Google Shape;5332;p35"/>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333" name="Google Shape;5333;p35"/>
          <p:cNvSpPr txBox="1">
            <a:spLocks noGrp="1"/>
          </p:cNvSpPr>
          <p:nvPr>
            <p:ph type="subTitle" idx="1"/>
          </p:nvPr>
        </p:nvSpPr>
        <p:spPr>
          <a:xfrm>
            <a:off x="4276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4" name="Google Shape;5334;p35"/>
          <p:cNvSpPr txBox="1">
            <a:spLocks noGrp="1"/>
          </p:cNvSpPr>
          <p:nvPr>
            <p:ph type="subTitle" idx="2"/>
          </p:nvPr>
        </p:nvSpPr>
        <p:spPr>
          <a:xfrm>
            <a:off x="8060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5" name="Google Shape;5335;p35"/>
          <p:cNvSpPr txBox="1">
            <a:spLocks noGrp="1"/>
          </p:cNvSpPr>
          <p:nvPr>
            <p:ph type="subTitle" idx="3"/>
          </p:nvPr>
        </p:nvSpPr>
        <p:spPr>
          <a:xfrm>
            <a:off x="4276888" y="4490164"/>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6" name="Google Shape;5336;p35"/>
          <p:cNvSpPr txBox="1">
            <a:spLocks noGrp="1"/>
          </p:cNvSpPr>
          <p:nvPr>
            <p:ph type="subTitle" idx="4"/>
          </p:nvPr>
        </p:nvSpPr>
        <p:spPr>
          <a:xfrm>
            <a:off x="8060888" y="4490171"/>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7" name="Google Shape;5337;p35"/>
          <p:cNvSpPr txBox="1">
            <a:spLocks noGrp="1"/>
          </p:cNvSpPr>
          <p:nvPr>
            <p:ph type="title" idx="5"/>
          </p:nvPr>
        </p:nvSpPr>
        <p:spPr>
          <a:xfrm>
            <a:off x="4276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00929A"/>
              </a:buClr>
              <a:buSzPts val="2000"/>
              <a:buNone/>
              <a:defRPr sz="2667">
                <a:solidFill>
                  <a:srgbClr val="00929A"/>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8" name="Google Shape;5338;p35"/>
          <p:cNvSpPr txBox="1">
            <a:spLocks noGrp="1"/>
          </p:cNvSpPr>
          <p:nvPr>
            <p:ph type="title" idx="6"/>
          </p:nvPr>
        </p:nvSpPr>
        <p:spPr>
          <a:xfrm>
            <a:off x="8060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EA4335"/>
              </a:buClr>
              <a:buSzPts val="2000"/>
              <a:buNone/>
              <a:defRPr sz="2667">
                <a:solidFill>
                  <a:srgbClr val="E9504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9" name="Google Shape;5339;p35"/>
          <p:cNvSpPr txBox="1">
            <a:spLocks noGrp="1"/>
          </p:cNvSpPr>
          <p:nvPr>
            <p:ph type="title" idx="7"/>
          </p:nvPr>
        </p:nvSpPr>
        <p:spPr>
          <a:xfrm>
            <a:off x="4276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6DA8D6"/>
              </a:buClr>
              <a:buSzPts val="2000"/>
              <a:buNone/>
              <a:defRPr sz="2667">
                <a:solidFill>
                  <a:srgbClr val="3D88B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40" name="Google Shape;5340;p35"/>
          <p:cNvSpPr txBox="1">
            <a:spLocks noGrp="1"/>
          </p:cNvSpPr>
          <p:nvPr>
            <p:ph type="title" idx="8"/>
          </p:nvPr>
        </p:nvSpPr>
        <p:spPr>
          <a:xfrm>
            <a:off x="8060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FCBF60"/>
              </a:buClr>
              <a:buSzPts val="2000"/>
              <a:buNone/>
              <a:defRPr sz="2667">
                <a:solidFill>
                  <a:srgbClr val="FBB040"/>
                </a:solidFill>
              </a:defRPr>
            </a:lvl1pPr>
            <a:lvl2pPr lvl="1" rtl="0">
              <a:spcBef>
                <a:spcPts val="0"/>
              </a:spcBef>
              <a:spcAft>
                <a:spcPts val="0"/>
              </a:spcAft>
              <a:buClr>
                <a:srgbClr val="FCBF60"/>
              </a:buClr>
              <a:buSzPts val="2000"/>
              <a:buNone/>
              <a:defRPr sz="2667">
                <a:solidFill>
                  <a:srgbClr val="FCBF60"/>
                </a:solidFill>
              </a:defRPr>
            </a:lvl2pPr>
            <a:lvl3pPr lvl="2" rtl="0">
              <a:spcBef>
                <a:spcPts val="0"/>
              </a:spcBef>
              <a:spcAft>
                <a:spcPts val="0"/>
              </a:spcAft>
              <a:buClr>
                <a:srgbClr val="FCBF60"/>
              </a:buClr>
              <a:buSzPts val="2000"/>
              <a:buNone/>
              <a:defRPr sz="2667">
                <a:solidFill>
                  <a:srgbClr val="FCBF60"/>
                </a:solidFill>
              </a:defRPr>
            </a:lvl3pPr>
            <a:lvl4pPr lvl="3" rtl="0">
              <a:spcBef>
                <a:spcPts val="0"/>
              </a:spcBef>
              <a:spcAft>
                <a:spcPts val="0"/>
              </a:spcAft>
              <a:buClr>
                <a:srgbClr val="FCBF60"/>
              </a:buClr>
              <a:buSzPts val="2000"/>
              <a:buNone/>
              <a:defRPr sz="2667">
                <a:solidFill>
                  <a:srgbClr val="FCBF60"/>
                </a:solidFill>
              </a:defRPr>
            </a:lvl4pPr>
            <a:lvl5pPr lvl="4" rtl="0">
              <a:spcBef>
                <a:spcPts val="0"/>
              </a:spcBef>
              <a:spcAft>
                <a:spcPts val="0"/>
              </a:spcAft>
              <a:buClr>
                <a:srgbClr val="FCBF60"/>
              </a:buClr>
              <a:buSzPts val="2000"/>
              <a:buNone/>
              <a:defRPr sz="2667">
                <a:solidFill>
                  <a:srgbClr val="FCBF60"/>
                </a:solidFill>
              </a:defRPr>
            </a:lvl5pPr>
            <a:lvl6pPr lvl="5" rtl="0">
              <a:spcBef>
                <a:spcPts val="0"/>
              </a:spcBef>
              <a:spcAft>
                <a:spcPts val="0"/>
              </a:spcAft>
              <a:buClr>
                <a:srgbClr val="FCBF60"/>
              </a:buClr>
              <a:buSzPts val="2000"/>
              <a:buNone/>
              <a:defRPr sz="2667">
                <a:solidFill>
                  <a:srgbClr val="FCBF60"/>
                </a:solidFill>
              </a:defRPr>
            </a:lvl6pPr>
            <a:lvl7pPr lvl="6" rtl="0">
              <a:spcBef>
                <a:spcPts val="0"/>
              </a:spcBef>
              <a:spcAft>
                <a:spcPts val="0"/>
              </a:spcAft>
              <a:buClr>
                <a:srgbClr val="FCBF60"/>
              </a:buClr>
              <a:buSzPts val="2000"/>
              <a:buNone/>
              <a:defRPr sz="2667">
                <a:solidFill>
                  <a:srgbClr val="FCBF60"/>
                </a:solidFill>
              </a:defRPr>
            </a:lvl7pPr>
            <a:lvl8pPr lvl="7" rtl="0">
              <a:spcBef>
                <a:spcPts val="0"/>
              </a:spcBef>
              <a:spcAft>
                <a:spcPts val="0"/>
              </a:spcAft>
              <a:buClr>
                <a:srgbClr val="FCBF60"/>
              </a:buClr>
              <a:buSzPts val="2000"/>
              <a:buNone/>
              <a:defRPr sz="2667">
                <a:solidFill>
                  <a:srgbClr val="FCBF60"/>
                </a:solidFill>
              </a:defRPr>
            </a:lvl8pPr>
            <a:lvl9pPr lvl="8" rtl="0">
              <a:spcBef>
                <a:spcPts val="0"/>
              </a:spcBef>
              <a:spcAft>
                <a:spcPts val="0"/>
              </a:spcAft>
              <a:buClr>
                <a:srgbClr val="FCBF60"/>
              </a:buClr>
              <a:buSzPts val="2000"/>
              <a:buNone/>
              <a:defRPr sz="2667">
                <a:solidFill>
                  <a:srgbClr val="FCBF60"/>
                </a:solidFill>
              </a:defRPr>
            </a:lvl9pPr>
          </a:lstStyle>
          <a:p>
            <a:endParaRPr/>
          </a:p>
        </p:txBody>
      </p:sp>
    </p:spTree>
    <p:extLst>
      <p:ext uri="{BB962C8B-B14F-4D97-AF65-F5344CB8AC3E}">
        <p14:creationId xmlns:p14="http://schemas.microsoft.com/office/powerpoint/2010/main" val="50509222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5605"/>
        <p:cNvGrpSpPr/>
        <p:nvPr/>
      </p:nvGrpSpPr>
      <p:grpSpPr>
        <a:xfrm>
          <a:off x="0" y="0"/>
          <a:ext cx="0" cy="0"/>
          <a:chOff x="0" y="0"/>
          <a:chExt cx="0" cy="0"/>
        </a:xfrm>
      </p:grpSpPr>
      <p:sp>
        <p:nvSpPr>
          <p:cNvPr id="5606" name="Google Shape;5606;p37"/>
          <p:cNvSpPr txBox="1">
            <a:spLocks noGrp="1"/>
          </p:cNvSpPr>
          <p:nvPr>
            <p:ph type="subTitle" idx="1"/>
          </p:nvPr>
        </p:nvSpPr>
        <p:spPr>
          <a:xfrm>
            <a:off x="2635775" y="24928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7" name="Google Shape;5607;p37"/>
          <p:cNvSpPr txBox="1">
            <a:spLocks noGrp="1"/>
          </p:cNvSpPr>
          <p:nvPr>
            <p:ph type="title" hasCustomPrompt="1"/>
          </p:nvPr>
        </p:nvSpPr>
        <p:spPr>
          <a:xfrm>
            <a:off x="2635759" y="8781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8" name="Google Shape;5608;p37"/>
          <p:cNvSpPr txBox="1">
            <a:spLocks noGrp="1"/>
          </p:cNvSpPr>
          <p:nvPr>
            <p:ph type="subTitle" idx="2"/>
          </p:nvPr>
        </p:nvSpPr>
        <p:spPr>
          <a:xfrm>
            <a:off x="6464241" y="24927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9" name="Google Shape;5609;p37"/>
          <p:cNvSpPr txBox="1">
            <a:spLocks noGrp="1"/>
          </p:cNvSpPr>
          <p:nvPr>
            <p:ph type="title" idx="3" hasCustomPrompt="1"/>
          </p:nvPr>
        </p:nvSpPr>
        <p:spPr>
          <a:xfrm>
            <a:off x="6464225" y="8780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DF3C4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0" name="Google Shape;5610;p37"/>
          <p:cNvSpPr txBox="1">
            <a:spLocks noGrp="1"/>
          </p:cNvSpPr>
          <p:nvPr>
            <p:ph type="subTitle" idx="4"/>
          </p:nvPr>
        </p:nvSpPr>
        <p:spPr>
          <a:xfrm>
            <a:off x="2635775" y="51067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1" name="Google Shape;5611;p37"/>
          <p:cNvSpPr txBox="1">
            <a:spLocks noGrp="1"/>
          </p:cNvSpPr>
          <p:nvPr>
            <p:ph type="title" idx="5" hasCustomPrompt="1"/>
          </p:nvPr>
        </p:nvSpPr>
        <p:spPr>
          <a:xfrm>
            <a:off x="2635759" y="34920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008A8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2" name="Google Shape;5612;p37"/>
          <p:cNvSpPr txBox="1">
            <a:spLocks noGrp="1"/>
          </p:cNvSpPr>
          <p:nvPr>
            <p:ph type="subTitle" idx="6"/>
          </p:nvPr>
        </p:nvSpPr>
        <p:spPr>
          <a:xfrm>
            <a:off x="6464241" y="51066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3" name="Google Shape;5613;p37"/>
          <p:cNvSpPr txBox="1">
            <a:spLocks noGrp="1"/>
          </p:cNvSpPr>
          <p:nvPr>
            <p:ph type="title" idx="7" hasCustomPrompt="1"/>
          </p:nvPr>
        </p:nvSpPr>
        <p:spPr>
          <a:xfrm>
            <a:off x="6464225" y="34919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06316113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880"/>
        <p:cNvGrpSpPr/>
        <p:nvPr/>
      </p:nvGrpSpPr>
      <p:grpSpPr>
        <a:xfrm>
          <a:off x="0" y="0"/>
          <a:ext cx="0" cy="0"/>
          <a:chOff x="0" y="0"/>
          <a:chExt cx="0" cy="0"/>
        </a:xfrm>
      </p:grpSpPr>
      <p:grpSp>
        <p:nvGrpSpPr>
          <p:cNvPr id="5881" name="Google Shape;5881;p39"/>
          <p:cNvGrpSpPr/>
          <p:nvPr/>
        </p:nvGrpSpPr>
        <p:grpSpPr>
          <a:xfrm>
            <a:off x="-180608" y="-649"/>
            <a:ext cx="12716167" cy="6858237"/>
            <a:chOff x="-135450" y="773125"/>
            <a:chExt cx="7704900" cy="4155500"/>
          </a:xfrm>
        </p:grpSpPr>
        <p:sp>
          <p:nvSpPr>
            <p:cNvPr id="5882" name="Google Shape;5882;p3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3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3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3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3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3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3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3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3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3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3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3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3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3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3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3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3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3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3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3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3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3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3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3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3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3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3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3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3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3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3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3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3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1" name="Google Shape;5921;p3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2" name="Google Shape;5922;p3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3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3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5" name="Google Shape;5925;p3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3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3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3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3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3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3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7" name="Google Shape;5937;p3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8" name="Google Shape;5938;p3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9" name="Google Shape;5939;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3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3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3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3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3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3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3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3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2" name="Google Shape;5952;p3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3" name="Google Shape;5953;p3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4" name="Google Shape;5954;p3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5" name="Google Shape;5955;p3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6" name="Google Shape;5956;p3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3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3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3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3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3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3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3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3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3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3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3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3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3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3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3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3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3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3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3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3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3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3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3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8" name="Google Shape;5988;p3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3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3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2" name="Google Shape;5992;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3" name="Google Shape;5993;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3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3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3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3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3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3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3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3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3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3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3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3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3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3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3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3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3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3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3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3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3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3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3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3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3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3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3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3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3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3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3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4" name="Google Shape;6034;p3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3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3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3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3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3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3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3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3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3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3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3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3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3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3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3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3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3" name="Google Shape;6063;p3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4" name="Google Shape;6064;p3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3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3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3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3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3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3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3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3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3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4" name="Google Shape;6074;p3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3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3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3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3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3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3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3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3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3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3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3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3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3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3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3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3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3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3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3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3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3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3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3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3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3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3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3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3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3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3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3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3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3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3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3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3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3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3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3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3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3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3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3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3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3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3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5" name="Google Shape;6135;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6" name="Google Shape;6136;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7" name="Google Shape;6137;p39"/>
          <p:cNvSpPr/>
          <p:nvPr/>
        </p:nvSpPr>
        <p:spPr>
          <a:xfrm rot="5400000">
            <a:off x="1888414" y="-2105140"/>
            <a:ext cx="8150373" cy="14924655"/>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3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39" name="Google Shape;6139;p39"/>
          <p:cNvSpPr txBox="1">
            <a:spLocks noGrp="1"/>
          </p:cNvSpPr>
          <p:nvPr>
            <p:ph type="subTitle" idx="1"/>
          </p:nvPr>
        </p:nvSpPr>
        <p:spPr>
          <a:xfrm>
            <a:off x="2511167"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0" name="Google Shape;6140;p39"/>
          <p:cNvSpPr txBox="1">
            <a:spLocks noGrp="1"/>
          </p:cNvSpPr>
          <p:nvPr>
            <p:ph type="subTitle" idx="2"/>
          </p:nvPr>
        </p:nvSpPr>
        <p:spPr>
          <a:xfrm>
            <a:off x="6524741"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1" name="Google Shape;6141;p39"/>
          <p:cNvSpPr txBox="1">
            <a:spLocks noGrp="1"/>
          </p:cNvSpPr>
          <p:nvPr>
            <p:ph type="title" idx="3"/>
          </p:nvPr>
        </p:nvSpPr>
        <p:spPr>
          <a:xfrm>
            <a:off x="2511167"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142" name="Google Shape;6142;p39"/>
          <p:cNvSpPr txBox="1">
            <a:spLocks noGrp="1"/>
          </p:cNvSpPr>
          <p:nvPr>
            <p:ph type="title" idx="4"/>
          </p:nvPr>
        </p:nvSpPr>
        <p:spPr>
          <a:xfrm>
            <a:off x="6524741"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507026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6409"/>
        <p:cNvGrpSpPr/>
        <p:nvPr/>
      </p:nvGrpSpPr>
      <p:grpSpPr>
        <a:xfrm>
          <a:off x="0" y="0"/>
          <a:ext cx="0" cy="0"/>
          <a:chOff x="0" y="0"/>
          <a:chExt cx="0" cy="0"/>
        </a:xfrm>
      </p:grpSpPr>
      <p:sp>
        <p:nvSpPr>
          <p:cNvPr id="6410" name="Google Shape;6410;p41"/>
          <p:cNvSpPr/>
          <p:nvPr/>
        </p:nvSpPr>
        <p:spPr>
          <a:xfrm rot="5400172" flipH="1">
            <a:off x="2492752" y="-6873631"/>
            <a:ext cx="7206501" cy="134632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1" name="Google Shape;6411;p41"/>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12" name="Google Shape;6412;p41"/>
          <p:cNvSpPr txBox="1">
            <a:spLocks noGrp="1"/>
          </p:cNvSpPr>
          <p:nvPr>
            <p:ph type="subTitle" idx="1"/>
          </p:nvPr>
        </p:nvSpPr>
        <p:spPr>
          <a:xfrm>
            <a:off x="468519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3" name="Google Shape;6413;p41"/>
          <p:cNvSpPr txBox="1">
            <a:spLocks noGrp="1"/>
          </p:cNvSpPr>
          <p:nvPr>
            <p:ph type="title" idx="2"/>
          </p:nvPr>
        </p:nvSpPr>
        <p:spPr>
          <a:xfrm>
            <a:off x="5531952"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4" name="Google Shape;6414;p41"/>
          <p:cNvSpPr txBox="1">
            <a:spLocks noGrp="1"/>
          </p:cNvSpPr>
          <p:nvPr>
            <p:ph type="subTitle" idx="3"/>
          </p:nvPr>
        </p:nvSpPr>
        <p:spPr>
          <a:xfrm>
            <a:off x="136646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5" name="Google Shape;6415;p41"/>
          <p:cNvSpPr txBox="1">
            <a:spLocks noGrp="1"/>
          </p:cNvSpPr>
          <p:nvPr>
            <p:ph type="title" idx="4"/>
          </p:nvPr>
        </p:nvSpPr>
        <p:spPr>
          <a:xfrm>
            <a:off x="2213229"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6" name="Google Shape;6416;p41"/>
          <p:cNvSpPr txBox="1">
            <a:spLocks noGrp="1"/>
          </p:cNvSpPr>
          <p:nvPr>
            <p:ph type="subTitle" idx="5"/>
          </p:nvPr>
        </p:nvSpPr>
        <p:spPr>
          <a:xfrm>
            <a:off x="8003927" y="3170031"/>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7" name="Google Shape;6417;p41"/>
          <p:cNvSpPr txBox="1">
            <a:spLocks noGrp="1"/>
          </p:cNvSpPr>
          <p:nvPr>
            <p:ph type="title" idx="6"/>
          </p:nvPr>
        </p:nvSpPr>
        <p:spPr>
          <a:xfrm>
            <a:off x="8850675" y="2442867"/>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0115593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677"/>
        <p:cNvGrpSpPr/>
        <p:nvPr/>
      </p:nvGrpSpPr>
      <p:grpSpPr>
        <a:xfrm>
          <a:off x="0" y="0"/>
          <a:ext cx="0" cy="0"/>
          <a:chOff x="0" y="0"/>
          <a:chExt cx="0" cy="0"/>
        </a:xfrm>
      </p:grpSpPr>
      <p:grpSp>
        <p:nvGrpSpPr>
          <p:cNvPr id="6678" name="Google Shape;6678;p43"/>
          <p:cNvGrpSpPr/>
          <p:nvPr/>
        </p:nvGrpSpPr>
        <p:grpSpPr>
          <a:xfrm>
            <a:off x="-180608" y="-649"/>
            <a:ext cx="12716167" cy="6858237"/>
            <a:chOff x="-135450" y="773125"/>
            <a:chExt cx="7704900" cy="4155500"/>
          </a:xfrm>
        </p:grpSpPr>
        <p:sp>
          <p:nvSpPr>
            <p:cNvPr id="6679" name="Google Shape;6679;p4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0" name="Google Shape;6680;p4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1" name="Google Shape;668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2" name="Google Shape;6682;p4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3" name="Google Shape;6683;p4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4" name="Google Shape;6684;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5" name="Google Shape;6685;p4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6" name="Google Shape;6686;p4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7" name="Google Shape;6687;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8" name="Google Shape;6688;p4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9" name="Google Shape;6689;p4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0" name="Google Shape;6690;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1" name="Google Shape;6691;p4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2" name="Google Shape;6692;p4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3" name="Google Shape;6693;p4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4" name="Google Shape;6694;p4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5" name="Google Shape;6695;p4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6" name="Google Shape;6696;p4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7" name="Google Shape;6697;p4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8" name="Google Shape;6698;p4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9" name="Google Shape;6699;p4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0" name="Google Shape;6700;p4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1" name="Google Shape;6701;p4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2" name="Google Shape;6702;p4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3" name="Google Shape;6703;p4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4" name="Google Shape;6704;p4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5" name="Google Shape;6705;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6" name="Google Shape;6706;p4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7" name="Google Shape;6707;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8" name="Google Shape;6708;p4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9" name="Google Shape;6709;p4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0" name="Google Shape;6710;p4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1" name="Google Shape;6711;p4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2" name="Google Shape;6712;p4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3" name="Google Shape;6713;p4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4" name="Google Shape;6714;p4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5" name="Google Shape;6715;p4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6" name="Google Shape;6716;p4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7" name="Google Shape;6717;p4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8" name="Google Shape;6718;p4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9" name="Google Shape;6719;p4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0" name="Google Shape;6720;p4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1" name="Google Shape;6721;p4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2" name="Google Shape;6722;p4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3" name="Google Shape;6723;p4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4" name="Google Shape;6724;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5" name="Google Shape;6725;p4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6" name="Google Shape;6726;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7" name="Google Shape;6727;p4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8" name="Google Shape;6728;p4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9" name="Google Shape;6729;p4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0" name="Google Shape;6730;p4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1" name="Google Shape;673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2" name="Google Shape;6732;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3" name="Google Shape;6733;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4" name="Google Shape;6734;p4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5" name="Google Shape;6735;p4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4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4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4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4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4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4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4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4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4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4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4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4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4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4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4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4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4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4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4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4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4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4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7" name="Google Shape;6767;p4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4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4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4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1" name="Google Shape;6771;p4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2" name="Google Shape;6772;p4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4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4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4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4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4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4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4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4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4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4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4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4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4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4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4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4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4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4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4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4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4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4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4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4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4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4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4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4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3" name="Google Shape;6813;p4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4" name="Google Shape;6814;p4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5" name="Google Shape;6815;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6" name="Google Shape;6816;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7" name="Google Shape;6817;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8" name="Google Shape;6818;p4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9" name="Google Shape;6819;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4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4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4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4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4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4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4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4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4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4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4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1" name="Google Shape;6831;p4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2" name="Google Shape;6832;p4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4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4" name="Google Shape;6834;p4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4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4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4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4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4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4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4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4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4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4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4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4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4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4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4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4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4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4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4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4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4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4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4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4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4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2" name="Google Shape;6872;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3" name="Google Shape;6873;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4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4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4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4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0" name="Google Shape;6880;p4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4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4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4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4" name="Google Shape;6884;p4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5" name="Google Shape;6885;p4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4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4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4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4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4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4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4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5" name="Google Shape;6895;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4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4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4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4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4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4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4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4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4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4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4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4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4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4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4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4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4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4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4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4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4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4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4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4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4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4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4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4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4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34" name="Google Shape;6934;p43"/>
          <p:cNvSpPr txBox="1">
            <a:spLocks noGrp="1"/>
          </p:cNvSpPr>
          <p:nvPr>
            <p:ph type="subTitle" idx="1"/>
          </p:nvPr>
        </p:nvSpPr>
        <p:spPr>
          <a:xfrm flipH="1">
            <a:off x="1184932"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2800"/>
              <a:buChar char="○"/>
              <a:defRPr sz="3733"/>
            </a:lvl2pPr>
            <a:lvl3pPr lvl="2" rtl="0">
              <a:lnSpc>
                <a:spcPct val="100000"/>
              </a:lnSpc>
              <a:spcBef>
                <a:spcPts val="0"/>
              </a:spcBef>
              <a:spcAft>
                <a:spcPts val="0"/>
              </a:spcAft>
              <a:buSzPts val="2800"/>
              <a:buChar char="■"/>
              <a:defRPr sz="3733"/>
            </a:lvl3pPr>
            <a:lvl4pPr lvl="3" rtl="0">
              <a:lnSpc>
                <a:spcPct val="100000"/>
              </a:lnSpc>
              <a:spcBef>
                <a:spcPts val="0"/>
              </a:spcBef>
              <a:spcAft>
                <a:spcPts val="0"/>
              </a:spcAft>
              <a:buSzPts val="2800"/>
              <a:buChar char="●"/>
              <a:defRPr sz="3733"/>
            </a:lvl4pPr>
            <a:lvl5pPr lvl="4" rtl="0">
              <a:lnSpc>
                <a:spcPct val="100000"/>
              </a:lnSpc>
              <a:spcBef>
                <a:spcPts val="0"/>
              </a:spcBef>
              <a:spcAft>
                <a:spcPts val="0"/>
              </a:spcAft>
              <a:buSzPts val="2800"/>
              <a:buChar char="○"/>
              <a:defRPr sz="3733"/>
            </a:lvl5pPr>
            <a:lvl6pPr lvl="5" rtl="0">
              <a:lnSpc>
                <a:spcPct val="100000"/>
              </a:lnSpc>
              <a:spcBef>
                <a:spcPts val="0"/>
              </a:spcBef>
              <a:spcAft>
                <a:spcPts val="0"/>
              </a:spcAft>
              <a:buSzPts val="2800"/>
              <a:buChar char="■"/>
              <a:defRPr sz="3733"/>
            </a:lvl6pPr>
            <a:lvl7pPr lvl="6" rtl="0">
              <a:lnSpc>
                <a:spcPct val="100000"/>
              </a:lnSpc>
              <a:spcBef>
                <a:spcPts val="0"/>
              </a:spcBef>
              <a:spcAft>
                <a:spcPts val="0"/>
              </a:spcAft>
              <a:buSzPts val="2800"/>
              <a:buChar char="●"/>
              <a:defRPr sz="3733"/>
            </a:lvl7pPr>
            <a:lvl8pPr lvl="7" rtl="0">
              <a:lnSpc>
                <a:spcPct val="100000"/>
              </a:lnSpc>
              <a:spcBef>
                <a:spcPts val="0"/>
              </a:spcBef>
              <a:spcAft>
                <a:spcPts val="0"/>
              </a:spcAft>
              <a:buSzPts val="2800"/>
              <a:buChar char="○"/>
              <a:defRPr sz="3733"/>
            </a:lvl8pPr>
            <a:lvl9pPr lvl="8" rtl="0">
              <a:lnSpc>
                <a:spcPct val="100000"/>
              </a:lnSpc>
              <a:spcBef>
                <a:spcPts val="0"/>
              </a:spcBef>
              <a:spcAft>
                <a:spcPts val="0"/>
              </a:spcAft>
              <a:buSzPts val="2800"/>
              <a:buChar char="■"/>
              <a:defRPr sz="3733"/>
            </a:lvl9pPr>
          </a:lstStyle>
          <a:p>
            <a:endParaRPr/>
          </a:p>
        </p:txBody>
      </p:sp>
      <p:sp>
        <p:nvSpPr>
          <p:cNvPr id="6935" name="Google Shape;6935;p43"/>
          <p:cNvSpPr txBox="1">
            <a:spLocks noGrp="1"/>
          </p:cNvSpPr>
          <p:nvPr>
            <p:ph type="subTitle" idx="2"/>
          </p:nvPr>
        </p:nvSpPr>
        <p:spPr>
          <a:xfrm flipH="1">
            <a:off x="6613900"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algn="r" rtl="0">
              <a:lnSpc>
                <a:spcPct val="100000"/>
              </a:lnSpc>
              <a:spcBef>
                <a:spcPts val="0"/>
              </a:spcBef>
              <a:spcAft>
                <a:spcPts val="0"/>
              </a:spcAft>
              <a:buSzPts val="2800"/>
              <a:buChar char="○"/>
              <a:defRPr sz="3733"/>
            </a:lvl2pPr>
            <a:lvl3pPr lvl="2" algn="r" rtl="0">
              <a:lnSpc>
                <a:spcPct val="100000"/>
              </a:lnSpc>
              <a:spcBef>
                <a:spcPts val="0"/>
              </a:spcBef>
              <a:spcAft>
                <a:spcPts val="0"/>
              </a:spcAft>
              <a:buSzPts val="2800"/>
              <a:buChar char="■"/>
              <a:defRPr sz="3733"/>
            </a:lvl3pPr>
            <a:lvl4pPr lvl="3" algn="r" rtl="0">
              <a:lnSpc>
                <a:spcPct val="100000"/>
              </a:lnSpc>
              <a:spcBef>
                <a:spcPts val="0"/>
              </a:spcBef>
              <a:spcAft>
                <a:spcPts val="0"/>
              </a:spcAft>
              <a:buSzPts val="2800"/>
              <a:buChar char="●"/>
              <a:defRPr sz="3733"/>
            </a:lvl4pPr>
            <a:lvl5pPr lvl="4" algn="r" rtl="0">
              <a:lnSpc>
                <a:spcPct val="100000"/>
              </a:lnSpc>
              <a:spcBef>
                <a:spcPts val="0"/>
              </a:spcBef>
              <a:spcAft>
                <a:spcPts val="0"/>
              </a:spcAft>
              <a:buSzPts val="2800"/>
              <a:buChar char="○"/>
              <a:defRPr sz="3733"/>
            </a:lvl5pPr>
            <a:lvl6pPr lvl="5" algn="r" rtl="0">
              <a:lnSpc>
                <a:spcPct val="100000"/>
              </a:lnSpc>
              <a:spcBef>
                <a:spcPts val="0"/>
              </a:spcBef>
              <a:spcAft>
                <a:spcPts val="0"/>
              </a:spcAft>
              <a:buSzPts val="2800"/>
              <a:buChar char="■"/>
              <a:defRPr sz="3733"/>
            </a:lvl6pPr>
            <a:lvl7pPr lvl="6" algn="r" rtl="0">
              <a:lnSpc>
                <a:spcPct val="100000"/>
              </a:lnSpc>
              <a:spcBef>
                <a:spcPts val="0"/>
              </a:spcBef>
              <a:spcAft>
                <a:spcPts val="0"/>
              </a:spcAft>
              <a:buSzPts val="2800"/>
              <a:buChar char="●"/>
              <a:defRPr sz="3733"/>
            </a:lvl7pPr>
            <a:lvl8pPr lvl="7" algn="r" rtl="0">
              <a:lnSpc>
                <a:spcPct val="100000"/>
              </a:lnSpc>
              <a:spcBef>
                <a:spcPts val="0"/>
              </a:spcBef>
              <a:spcAft>
                <a:spcPts val="0"/>
              </a:spcAft>
              <a:buSzPts val="2800"/>
              <a:buChar char="○"/>
              <a:defRPr sz="3733"/>
            </a:lvl8pPr>
            <a:lvl9pPr lvl="8" algn="r" rtl="0">
              <a:lnSpc>
                <a:spcPct val="100000"/>
              </a:lnSpc>
              <a:spcBef>
                <a:spcPts val="0"/>
              </a:spcBef>
              <a:spcAft>
                <a:spcPts val="0"/>
              </a:spcAft>
              <a:buSzPts val="2800"/>
              <a:buChar char="■"/>
              <a:defRPr sz="3733"/>
            </a:lvl9pPr>
          </a:lstStyle>
          <a:p>
            <a:endParaRPr/>
          </a:p>
        </p:txBody>
      </p:sp>
      <p:sp>
        <p:nvSpPr>
          <p:cNvPr id="6936" name="Google Shape;6936;p4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37" name="Google Shape;6937;p43"/>
          <p:cNvSpPr/>
          <p:nvPr/>
        </p:nvSpPr>
        <p:spPr>
          <a:xfrm rot="3216869">
            <a:off x="9943728" y="5006808"/>
            <a:ext cx="2254225" cy="42104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43"/>
          <p:cNvSpPr/>
          <p:nvPr/>
        </p:nvSpPr>
        <p:spPr>
          <a:xfrm rot="4116253" flipH="1">
            <a:off x="-190768" y="-1907437"/>
            <a:ext cx="2254161" cy="42104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4358587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8589"/>
        <p:cNvGrpSpPr/>
        <p:nvPr/>
      </p:nvGrpSpPr>
      <p:grpSpPr>
        <a:xfrm>
          <a:off x="0" y="0"/>
          <a:ext cx="0" cy="0"/>
          <a:chOff x="0" y="0"/>
          <a:chExt cx="0" cy="0"/>
        </a:xfrm>
      </p:grpSpPr>
      <p:grpSp>
        <p:nvGrpSpPr>
          <p:cNvPr id="8590" name="Google Shape;8590;p50"/>
          <p:cNvGrpSpPr/>
          <p:nvPr/>
        </p:nvGrpSpPr>
        <p:grpSpPr>
          <a:xfrm>
            <a:off x="-180608" y="-649"/>
            <a:ext cx="12716167" cy="6858237"/>
            <a:chOff x="-135450" y="773125"/>
            <a:chExt cx="7704900" cy="4155500"/>
          </a:xfrm>
        </p:grpSpPr>
        <p:sp>
          <p:nvSpPr>
            <p:cNvPr id="8591" name="Google Shape;8591;p50"/>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50"/>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50"/>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50"/>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50"/>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50"/>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50"/>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50"/>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50"/>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50"/>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50"/>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50"/>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50"/>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50"/>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50"/>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50"/>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50"/>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50"/>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50"/>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50"/>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50"/>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50"/>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50"/>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0" name="Google Shape;8620;p50"/>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1" name="Google Shape;8621;p50"/>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50"/>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50"/>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50"/>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50"/>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50"/>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50"/>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8" name="Google Shape;8628;p50"/>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50"/>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50"/>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50"/>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50"/>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3" name="Google Shape;8633;p50"/>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4" name="Google Shape;8634;p50"/>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50"/>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50"/>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50"/>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50"/>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50"/>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50"/>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4" name="Google Shape;8644;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50"/>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50"/>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50"/>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50"/>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50"/>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50"/>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50"/>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50"/>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50"/>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50"/>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50"/>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50"/>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50"/>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4" name="Google Shape;8664;p50"/>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5" name="Google Shape;8665;p50"/>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50"/>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50"/>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50"/>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50"/>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3" name="Google Shape;8673;p50"/>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50"/>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50"/>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50"/>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50"/>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50"/>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50"/>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50"/>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50"/>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50"/>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50"/>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50"/>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50"/>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50"/>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50"/>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50"/>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50"/>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50"/>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50"/>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50"/>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50"/>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50"/>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50"/>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50"/>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50"/>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50"/>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50"/>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50"/>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50"/>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50"/>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50"/>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50"/>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8" name="Google Shape;8718;p50"/>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9" name="Google Shape;8719;p50"/>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0" name="Google Shape;8720;p50"/>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1" name="Google Shape;8721;p50"/>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2" name="Google Shape;8722;p50"/>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3" name="Google Shape;8723;p50"/>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4" name="Google Shape;8724;p50"/>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5" name="Google Shape;8725;p50"/>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6" name="Google Shape;8726;p50"/>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7" name="Google Shape;8727;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8" name="Google Shape;8728;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9" name="Google Shape;8729;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0" name="Google Shape;8730;p50"/>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1" name="Google Shape;8731;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2" name="Google Shape;8732;p50"/>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3" name="Google Shape;8733;p50"/>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4" name="Google Shape;8734;p50"/>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5" name="Google Shape;8735;p50"/>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6" name="Google Shape;8736;p50"/>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7" name="Google Shape;8737;p50"/>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8" name="Google Shape;8738;p50"/>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9" name="Google Shape;8739;p50"/>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0" name="Google Shape;8740;p50"/>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1" name="Google Shape;8741;p50"/>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2" name="Google Shape;8742;p50"/>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3" name="Google Shape;8743;p50"/>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4" name="Google Shape;8744;p50"/>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5" name="Google Shape;8745;p50"/>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6" name="Google Shape;8746;p50"/>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7" name="Google Shape;8747;p50"/>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8" name="Google Shape;8748;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9" name="Google Shape;8749;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0" name="Google Shape;8750;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1" name="Google Shape;8751;p50"/>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2" name="Google Shape;8752;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3" name="Google Shape;8753;p50"/>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4" name="Google Shape;8754;p50"/>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5" name="Google Shape;8755;p50"/>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6" name="Google Shape;8756;p50"/>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7" name="Google Shape;8757;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8" name="Google Shape;8758;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9" name="Google Shape;8759;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0" name="Google Shape;8760;p50"/>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1" name="Google Shape;8761;p50"/>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2" name="Google Shape;8762;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3" name="Google Shape;8763;p50"/>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4" name="Google Shape;8764;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5" name="Google Shape;8765;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6" name="Google Shape;8766;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7" name="Google Shape;8767;p50"/>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8" name="Google Shape;8768;p50"/>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9" name="Google Shape;876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0" name="Google Shape;8770;p50"/>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1" name="Google Shape;8771;p50"/>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2" name="Google Shape;8772;p50"/>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3" name="Google Shape;8773;p50"/>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4" name="Google Shape;8774;p50"/>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5" name="Google Shape;8775;p50"/>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6" name="Google Shape;8776;p50"/>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7" name="Google Shape;8777;p50"/>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8" name="Google Shape;8778;p50"/>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9" name="Google Shape;8779;p50"/>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0" name="Google Shape;8780;p50"/>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1" name="Google Shape;8781;p50"/>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2" name="Google Shape;8782;p50"/>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3" name="Google Shape;8783;p50"/>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4" name="Google Shape;8784;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5" name="Google Shape;8785;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6" name="Google Shape;8786;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7" name="Google Shape;8787;p50"/>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8" name="Google Shape;8788;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9" name="Google Shape;8789;p50"/>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0" name="Google Shape;8790;p50"/>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1" name="Google Shape;8791;p50"/>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2" name="Google Shape;8792;p50"/>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3" name="Google Shape;8793;p50"/>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4" name="Google Shape;8794;p50"/>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5" name="Google Shape;8795;p50"/>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6" name="Google Shape;8796;p50"/>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7" name="Google Shape;8797;p50"/>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8" name="Google Shape;8798;p50"/>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9" name="Google Shape;8799;p50"/>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0" name="Google Shape;8800;p50"/>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1" name="Google Shape;8801;p50"/>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2" name="Google Shape;8802;p50"/>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3" name="Google Shape;8803;p50"/>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4" name="Google Shape;8804;p50"/>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5" name="Google Shape;8805;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6" name="Google Shape;8806;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7" name="Google Shape;8807;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8" name="Google Shape;8808;p50"/>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9" name="Google Shape;8809;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0" name="Google Shape;8810;p50"/>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1" name="Google Shape;8811;p50"/>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2" name="Google Shape;8812;p50"/>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3" name="Google Shape;8813;p50"/>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4" name="Google Shape;8814;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5" name="Google Shape;8815;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6" name="Google Shape;8816;p50"/>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7" name="Google Shape;8817;p50"/>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8" name="Google Shape;8818;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9" name="Google Shape;881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0" name="Google Shape;8820;p50"/>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1" name="Google Shape;8821;p50"/>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2" name="Google Shape;8822;p50"/>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3" name="Google Shape;8823;p50"/>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4" name="Google Shape;8824;p50"/>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5" name="Google Shape;8825;p50"/>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6" name="Google Shape;8826;p50"/>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7" name="Google Shape;8827;p50"/>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8" name="Google Shape;8828;p50"/>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9" name="Google Shape;8829;p50"/>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0" name="Google Shape;8830;p50"/>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1" name="Google Shape;8831;p50"/>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2" name="Google Shape;8832;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3" name="Google Shape;8833;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4" name="Google Shape;8834;p50"/>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5" name="Google Shape;8835;p50"/>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6" name="Google Shape;8836;p50"/>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7" name="Google Shape;8837;p50"/>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8" name="Google Shape;8838;p50"/>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9" name="Google Shape;8839;p50"/>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0" name="Google Shape;8840;p50"/>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1" name="Google Shape;8841;p50"/>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2" name="Google Shape;8842;p50"/>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3" name="Google Shape;8843;p50"/>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4" name="Google Shape;8844;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5" name="Google Shape;8845;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846" name="Google Shape;8846;p50"/>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77242992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47"/>
        <p:cNvGrpSpPr/>
        <p:nvPr/>
      </p:nvGrpSpPr>
      <p:grpSpPr>
        <a:xfrm>
          <a:off x="0" y="0"/>
          <a:ext cx="0" cy="0"/>
          <a:chOff x="0" y="0"/>
          <a:chExt cx="0" cy="0"/>
        </a:xfrm>
      </p:grpSpPr>
      <p:grpSp>
        <p:nvGrpSpPr>
          <p:cNvPr id="8848" name="Google Shape;8848;p51"/>
          <p:cNvGrpSpPr/>
          <p:nvPr/>
        </p:nvGrpSpPr>
        <p:grpSpPr>
          <a:xfrm>
            <a:off x="-180608" y="-649"/>
            <a:ext cx="12716167" cy="6858237"/>
            <a:chOff x="-135450" y="773125"/>
            <a:chExt cx="7704900" cy="4155500"/>
          </a:xfrm>
        </p:grpSpPr>
        <p:sp>
          <p:nvSpPr>
            <p:cNvPr id="8849" name="Google Shape;8849;p51"/>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0" name="Google Shape;8850;p51"/>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1" name="Google Shape;885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2" name="Google Shape;8852;p51"/>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3" name="Google Shape;8853;p51"/>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4" name="Google Shape;8854;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5" name="Google Shape;8855;p51"/>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6" name="Google Shape;8856;p51"/>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7" name="Google Shape;8857;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8" name="Google Shape;8858;p51"/>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9" name="Google Shape;8859;p51"/>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0" name="Google Shape;8860;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1" name="Google Shape;8861;p51"/>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2" name="Google Shape;8862;p51"/>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3" name="Google Shape;8863;p51"/>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4" name="Google Shape;8864;p51"/>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5" name="Google Shape;8865;p51"/>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6" name="Google Shape;8866;p51"/>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7" name="Google Shape;8867;p51"/>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8" name="Google Shape;8868;p51"/>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9" name="Google Shape;8869;p51"/>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0" name="Google Shape;8870;p51"/>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1" name="Google Shape;8871;p51"/>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2" name="Google Shape;8872;p51"/>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3" name="Google Shape;8873;p51"/>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4" name="Google Shape;8874;p51"/>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5" name="Google Shape;8875;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6" name="Google Shape;8876;p51"/>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7" name="Google Shape;8877;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8" name="Google Shape;8878;p51"/>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9" name="Google Shape;8879;p51"/>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0" name="Google Shape;8880;p51"/>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1" name="Google Shape;8881;p51"/>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2" name="Google Shape;8882;p51"/>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3" name="Google Shape;8883;p51"/>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4" name="Google Shape;8884;p51"/>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5" name="Google Shape;8885;p51"/>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6" name="Google Shape;8886;p51"/>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7" name="Google Shape;8887;p51"/>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8" name="Google Shape;8888;p51"/>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9" name="Google Shape;8889;p51"/>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0" name="Google Shape;8890;p51"/>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1" name="Google Shape;8891;p51"/>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2" name="Google Shape;8892;p51"/>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3" name="Google Shape;8893;p51"/>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4" name="Google Shape;8894;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5" name="Google Shape;8895;p51"/>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6" name="Google Shape;8896;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7" name="Google Shape;8897;p51"/>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8" name="Google Shape;8898;p51"/>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9" name="Google Shape;8899;p51"/>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0" name="Google Shape;8900;p51"/>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1" name="Google Shape;890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2" name="Google Shape;8902;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3" name="Google Shape;8903;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4" name="Google Shape;8904;p51"/>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5" name="Google Shape;8905;p51"/>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6" name="Google Shape;8906;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7" name="Google Shape;8907;p51"/>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8" name="Google Shape;8908;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9" name="Google Shape;8909;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0" name="Google Shape;8910;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1" name="Google Shape;8911;p51"/>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2" name="Google Shape;8912;p51"/>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3" name="Google Shape;8913;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4" name="Google Shape;8914;p51"/>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5" name="Google Shape;8915;p51"/>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6" name="Google Shape;8916;p51"/>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7" name="Google Shape;8917;p51"/>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8" name="Google Shape;8918;p51"/>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9" name="Google Shape;8919;p51"/>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0" name="Google Shape;8920;p51"/>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1" name="Google Shape;8921;p51"/>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2" name="Google Shape;8922;p51"/>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3" name="Google Shape;8923;p51"/>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4" name="Google Shape;8924;p51"/>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5" name="Google Shape;8925;p51"/>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6" name="Google Shape;8926;p51"/>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7" name="Google Shape;8927;p51"/>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8" name="Google Shape;8928;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9" name="Google Shape;8929;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0" name="Google Shape;8930;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1" name="Google Shape;8931;p51"/>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2" name="Google Shape;8932;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3" name="Google Shape;8933;p51"/>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4" name="Google Shape;8934;p51"/>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5" name="Google Shape;8935;p51"/>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6" name="Google Shape;8936;p51"/>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7" name="Google Shape;8937;p51"/>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8" name="Google Shape;8938;p51"/>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9" name="Google Shape;8939;p51"/>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0" name="Google Shape;8940;p51"/>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1" name="Google Shape;8941;p51"/>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2" name="Google Shape;8942;p51"/>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3" name="Google Shape;8943;p51"/>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4" name="Google Shape;8944;p51"/>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5" name="Google Shape;8945;p51"/>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6" name="Google Shape;8946;p51"/>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7" name="Google Shape;8947;p51"/>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8" name="Google Shape;8948;p51"/>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9" name="Google Shape;8949;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0" name="Google Shape;8950;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1" name="Google Shape;8951;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2" name="Google Shape;8952;p51"/>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3" name="Google Shape;8953;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4" name="Google Shape;8954;p51"/>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5" name="Google Shape;8955;p51"/>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6" name="Google Shape;8956;p51"/>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7" name="Google Shape;8957;p51"/>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8" name="Google Shape;8958;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9" name="Google Shape;8959;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0" name="Google Shape;8960;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1" name="Google Shape;8961;p51"/>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2" name="Google Shape;8962;p51"/>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3" name="Google Shape;8963;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4" name="Google Shape;8964;p51"/>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5" name="Google Shape;8965;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6" name="Google Shape;8966;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7" name="Google Shape;8967;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8" name="Google Shape;8968;p51"/>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9" name="Google Shape;8969;p51"/>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0" name="Google Shape;8970;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1" name="Google Shape;8971;p51"/>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2" name="Google Shape;8972;p51"/>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3" name="Google Shape;8973;p51"/>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4" name="Google Shape;8974;p51"/>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5" name="Google Shape;8975;p51"/>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6" name="Google Shape;8976;p51"/>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7" name="Google Shape;8977;p51"/>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8" name="Google Shape;8978;p51"/>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9" name="Google Shape;8979;p51"/>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0" name="Google Shape;8980;p51"/>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1" name="Google Shape;8981;p51"/>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2" name="Google Shape;8982;p51"/>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3" name="Google Shape;8983;p51"/>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4" name="Google Shape;8984;p51"/>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5" name="Google Shape;8985;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6" name="Google Shape;8986;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7" name="Google Shape;8987;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8" name="Google Shape;8988;p51"/>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9" name="Google Shape;8989;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0" name="Google Shape;8990;p51"/>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1" name="Google Shape;8991;p51"/>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2" name="Google Shape;8992;p51"/>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3" name="Google Shape;8993;p51"/>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4" name="Google Shape;8994;p51"/>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5" name="Google Shape;8995;p51"/>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6" name="Google Shape;8996;p51"/>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7" name="Google Shape;8997;p51"/>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8" name="Google Shape;8998;p51"/>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9" name="Google Shape;8999;p51"/>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0" name="Google Shape;9000;p51"/>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1" name="Google Shape;9001;p51"/>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2" name="Google Shape;9002;p51"/>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3" name="Google Shape;9003;p51"/>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4" name="Google Shape;9004;p51"/>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5" name="Google Shape;9005;p51"/>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6" name="Google Shape;9006;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7" name="Google Shape;9007;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8" name="Google Shape;9008;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9" name="Google Shape;9009;p51"/>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0" name="Google Shape;9010;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1" name="Google Shape;9011;p51"/>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2" name="Google Shape;9012;p51"/>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3" name="Google Shape;9013;p51"/>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4" name="Google Shape;9014;p51"/>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5" name="Google Shape;9015;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6" name="Google Shape;9016;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7" name="Google Shape;9017;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8" name="Google Shape;9018;p51"/>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9" name="Google Shape;9019;p51"/>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0" name="Google Shape;9020;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1" name="Google Shape;9021;p51"/>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2" name="Google Shape;9022;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3" name="Google Shape;9023;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4" name="Google Shape;9024;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5" name="Google Shape;9025;p51"/>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6" name="Google Shape;9026;p51"/>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7" name="Google Shape;902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8" name="Google Shape;9028;p51"/>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9" name="Google Shape;9029;p51"/>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0" name="Google Shape;9030;p51"/>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1" name="Google Shape;9031;p51"/>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2" name="Google Shape;9032;p51"/>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3" name="Google Shape;9033;p51"/>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4" name="Google Shape;9034;p51"/>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5" name="Google Shape;9035;p51"/>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6" name="Google Shape;9036;p51"/>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7" name="Google Shape;9037;p51"/>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8" name="Google Shape;9038;p51"/>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9" name="Google Shape;9039;p51"/>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0" name="Google Shape;9040;p51"/>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1" name="Google Shape;9041;p51"/>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2" name="Google Shape;9042;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3" name="Google Shape;9043;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4" name="Google Shape;9044;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5" name="Google Shape;9045;p51"/>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6" name="Google Shape;9046;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7" name="Google Shape;9047;p51"/>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8" name="Google Shape;9048;p51"/>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9" name="Google Shape;9049;p51"/>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0" name="Google Shape;9050;p51"/>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1" name="Google Shape;9051;p51"/>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2" name="Google Shape;9052;p51"/>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3" name="Google Shape;9053;p51"/>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4" name="Google Shape;9054;p51"/>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5" name="Google Shape;9055;p51"/>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6" name="Google Shape;9056;p51"/>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7" name="Google Shape;9057;p51"/>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8" name="Google Shape;9058;p51"/>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9" name="Google Shape;9059;p51"/>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0" name="Google Shape;9060;p51"/>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1" name="Google Shape;9061;p51"/>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2" name="Google Shape;9062;p51"/>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3" name="Google Shape;9063;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4" name="Google Shape;9064;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5" name="Google Shape;9065;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6" name="Google Shape;9066;p51"/>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7" name="Google Shape;9067;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8" name="Google Shape;9068;p51"/>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9" name="Google Shape;9069;p51"/>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0" name="Google Shape;9070;p51"/>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1" name="Google Shape;9071;p51"/>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2" name="Google Shape;9072;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3" name="Google Shape;9073;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4" name="Google Shape;9074;p51"/>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5" name="Google Shape;9075;p51"/>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6" name="Google Shape;9076;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7" name="Google Shape;907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8" name="Google Shape;9078;p51"/>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9" name="Google Shape;9079;p51"/>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0" name="Google Shape;9080;p51"/>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1" name="Google Shape;9081;p51"/>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2" name="Google Shape;9082;p51"/>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3" name="Google Shape;9083;p51"/>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4" name="Google Shape;9084;p51"/>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5" name="Google Shape;9085;p51"/>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6" name="Google Shape;9086;p51"/>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7" name="Google Shape;9087;p51"/>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8" name="Google Shape;9088;p51"/>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9" name="Google Shape;9089;p51"/>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0" name="Google Shape;9090;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1" name="Google Shape;9091;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2" name="Google Shape;9092;p51"/>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3" name="Google Shape;9093;p51"/>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4" name="Google Shape;9094;p51"/>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5" name="Google Shape;9095;p51"/>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6" name="Google Shape;9096;p51"/>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7" name="Google Shape;9097;p51"/>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8" name="Google Shape;9098;p51"/>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9" name="Google Shape;9099;p51"/>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0" name="Google Shape;9100;p51"/>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1" name="Google Shape;9101;p51"/>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2" name="Google Shape;9102;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3" name="Google Shape;9103;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104" name="Google Shape;9104;p51"/>
          <p:cNvSpPr/>
          <p:nvPr/>
        </p:nvSpPr>
        <p:spPr>
          <a:xfrm>
            <a:off x="960000" y="1600533"/>
            <a:ext cx="10272000" cy="48376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16579673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105"/>
        <p:cNvGrpSpPr/>
        <p:nvPr/>
      </p:nvGrpSpPr>
      <p:grpSpPr>
        <a:xfrm>
          <a:off x="0" y="0"/>
          <a:ext cx="0" cy="0"/>
          <a:chOff x="0" y="0"/>
          <a:chExt cx="0" cy="0"/>
        </a:xfrm>
      </p:grpSpPr>
      <p:grpSp>
        <p:nvGrpSpPr>
          <p:cNvPr id="9106" name="Google Shape;9106;p52"/>
          <p:cNvGrpSpPr/>
          <p:nvPr/>
        </p:nvGrpSpPr>
        <p:grpSpPr>
          <a:xfrm>
            <a:off x="-180608" y="-649"/>
            <a:ext cx="12716167" cy="6858237"/>
            <a:chOff x="-135450" y="773125"/>
            <a:chExt cx="7704900" cy="4155500"/>
          </a:xfrm>
        </p:grpSpPr>
        <p:sp>
          <p:nvSpPr>
            <p:cNvPr id="9107" name="Google Shape;9107;p5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8" name="Google Shape;9108;p5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9" name="Google Shape;910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0" name="Google Shape;9110;p5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1" name="Google Shape;9111;p5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2" name="Google Shape;9112;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3" name="Google Shape;9113;p5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4" name="Google Shape;9114;p5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5" name="Google Shape;9115;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6" name="Google Shape;9116;p5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7" name="Google Shape;9117;p5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8" name="Google Shape;9118;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9" name="Google Shape;9119;p5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0" name="Google Shape;9120;p5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1" name="Google Shape;9121;p5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2" name="Google Shape;9122;p5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3" name="Google Shape;9123;p5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4" name="Google Shape;9124;p5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5" name="Google Shape;9125;p5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6" name="Google Shape;9126;p5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7" name="Google Shape;9127;p5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8" name="Google Shape;9128;p5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9" name="Google Shape;9129;p5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0" name="Google Shape;9130;p5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1" name="Google Shape;9131;p5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2" name="Google Shape;9132;p5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3" name="Google Shape;9133;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4" name="Google Shape;9134;p5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5" name="Google Shape;9135;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6" name="Google Shape;9136;p5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7" name="Google Shape;9137;p5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8" name="Google Shape;9138;p5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9" name="Google Shape;9139;p5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0" name="Google Shape;9140;p5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1" name="Google Shape;9141;p5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2" name="Google Shape;9142;p5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3" name="Google Shape;9143;p5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4" name="Google Shape;9144;p5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5" name="Google Shape;9145;p5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6" name="Google Shape;9146;p5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7" name="Google Shape;9147;p5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8" name="Google Shape;9148;p5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9" name="Google Shape;9149;p5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0" name="Google Shape;9150;p5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1" name="Google Shape;9151;p5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2" name="Google Shape;9152;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3" name="Google Shape;9153;p5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4" name="Google Shape;9154;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5" name="Google Shape;9155;p5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6" name="Google Shape;9156;p5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7" name="Google Shape;9157;p5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8" name="Google Shape;9158;p5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9" name="Google Shape;915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0" name="Google Shape;9160;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1" name="Google Shape;9161;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2" name="Google Shape;9162;p5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3" name="Google Shape;9163;p5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4" name="Google Shape;9164;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5" name="Google Shape;9165;p5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6" name="Google Shape;9166;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7" name="Google Shape;9167;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8" name="Google Shape;9168;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9" name="Google Shape;9169;p5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0" name="Google Shape;9170;p5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1" name="Google Shape;9171;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2" name="Google Shape;9172;p5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3" name="Google Shape;9173;p5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4" name="Google Shape;9174;p5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5" name="Google Shape;9175;p5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6" name="Google Shape;9176;p5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7" name="Google Shape;9177;p5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8" name="Google Shape;9178;p5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9" name="Google Shape;9179;p5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0" name="Google Shape;9180;p5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1" name="Google Shape;9181;p5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2" name="Google Shape;9182;p5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3" name="Google Shape;9183;p5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4" name="Google Shape;9184;p5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5" name="Google Shape;9185;p5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6" name="Google Shape;9186;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7" name="Google Shape;9187;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8" name="Google Shape;9188;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9" name="Google Shape;9189;p5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0" name="Google Shape;9190;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1" name="Google Shape;9191;p5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2" name="Google Shape;9192;p5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3" name="Google Shape;9193;p5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4" name="Google Shape;9194;p5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5" name="Google Shape;9195;p5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6" name="Google Shape;9196;p5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7" name="Google Shape;9197;p5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8" name="Google Shape;9198;p5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9" name="Google Shape;9199;p5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0" name="Google Shape;9200;p5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1" name="Google Shape;9201;p5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2" name="Google Shape;9202;p5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3" name="Google Shape;9203;p5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4" name="Google Shape;9204;p5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5" name="Google Shape;9205;p5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6" name="Google Shape;9206;p5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7" name="Google Shape;9207;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8" name="Google Shape;9208;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9" name="Google Shape;9209;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0" name="Google Shape;9210;p5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1" name="Google Shape;9211;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2" name="Google Shape;9212;p5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3" name="Google Shape;9213;p5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4" name="Google Shape;9214;p5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5" name="Google Shape;9215;p5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6" name="Google Shape;9216;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7" name="Google Shape;9217;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8" name="Google Shape;9218;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9" name="Google Shape;9219;p5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0" name="Google Shape;9220;p5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1" name="Google Shape;9221;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2" name="Google Shape;9222;p5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3" name="Google Shape;9223;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4" name="Google Shape;9224;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5" name="Google Shape;9225;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6" name="Google Shape;9226;p5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7" name="Google Shape;9227;p5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8" name="Google Shape;9228;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9" name="Google Shape;9229;p5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0" name="Google Shape;9230;p5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1" name="Google Shape;9231;p5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2" name="Google Shape;9232;p5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3" name="Google Shape;9233;p5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4" name="Google Shape;9234;p5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5" name="Google Shape;9235;p5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6" name="Google Shape;9236;p5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7" name="Google Shape;9237;p5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8" name="Google Shape;9238;p5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9" name="Google Shape;9239;p5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0" name="Google Shape;9240;p5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1" name="Google Shape;9241;p5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2" name="Google Shape;9242;p5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3" name="Google Shape;9243;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4" name="Google Shape;9244;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5" name="Google Shape;9245;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6" name="Google Shape;9246;p5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7" name="Google Shape;9247;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8" name="Google Shape;9248;p5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9" name="Google Shape;9249;p5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0" name="Google Shape;9250;p5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1" name="Google Shape;9251;p5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2" name="Google Shape;9252;p5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3" name="Google Shape;9253;p5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4" name="Google Shape;9254;p5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5" name="Google Shape;9255;p5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6" name="Google Shape;9256;p5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7" name="Google Shape;9257;p5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8" name="Google Shape;9258;p5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9" name="Google Shape;9259;p5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0" name="Google Shape;9260;p5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1" name="Google Shape;9261;p5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2" name="Google Shape;9262;p5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3" name="Google Shape;9263;p5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4" name="Google Shape;9264;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5" name="Google Shape;9265;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6" name="Google Shape;9266;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7" name="Google Shape;9267;p5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8" name="Google Shape;9268;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9" name="Google Shape;9269;p5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0" name="Google Shape;9270;p5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1" name="Google Shape;9271;p5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2" name="Google Shape;9272;p5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3" name="Google Shape;9273;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4" name="Google Shape;9274;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5" name="Google Shape;9275;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6" name="Google Shape;9276;p5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7" name="Google Shape;9277;p5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8" name="Google Shape;9278;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9" name="Google Shape;9279;p5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0" name="Google Shape;9280;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1" name="Google Shape;9281;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2" name="Google Shape;9282;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3" name="Google Shape;9283;p5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4" name="Google Shape;9284;p5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5" name="Google Shape;928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6" name="Google Shape;9286;p5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7" name="Google Shape;9287;p5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8" name="Google Shape;9288;p5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9" name="Google Shape;9289;p5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0" name="Google Shape;9290;p5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1" name="Google Shape;9291;p5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2" name="Google Shape;9292;p5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3" name="Google Shape;9293;p5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4" name="Google Shape;9294;p5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5" name="Google Shape;9295;p5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6" name="Google Shape;9296;p5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7" name="Google Shape;9297;p5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8" name="Google Shape;9298;p5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9" name="Google Shape;9299;p5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0" name="Google Shape;9300;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1" name="Google Shape;9301;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2" name="Google Shape;9302;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3" name="Google Shape;9303;p5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4" name="Google Shape;9304;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5" name="Google Shape;9305;p5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6" name="Google Shape;9306;p5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7" name="Google Shape;9307;p5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8" name="Google Shape;9308;p5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9" name="Google Shape;9309;p5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0" name="Google Shape;9310;p5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1" name="Google Shape;9311;p5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2" name="Google Shape;9312;p5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3" name="Google Shape;9313;p5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4" name="Google Shape;9314;p5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5" name="Google Shape;9315;p5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6" name="Google Shape;9316;p5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7" name="Google Shape;9317;p5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8" name="Google Shape;9318;p5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9" name="Google Shape;9319;p5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0" name="Google Shape;9320;p5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1" name="Google Shape;9321;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2" name="Google Shape;9322;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3" name="Google Shape;9323;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4" name="Google Shape;9324;p5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5" name="Google Shape;9325;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6" name="Google Shape;9326;p5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7" name="Google Shape;9327;p5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8" name="Google Shape;9328;p5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9" name="Google Shape;9329;p5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0" name="Google Shape;9330;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1" name="Google Shape;9331;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2" name="Google Shape;9332;p5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3" name="Google Shape;9333;p5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4" name="Google Shape;9334;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5" name="Google Shape;933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6" name="Google Shape;9336;p5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7" name="Google Shape;9337;p5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8" name="Google Shape;9338;p5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9" name="Google Shape;9339;p5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0" name="Google Shape;9340;p5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1" name="Google Shape;9341;p5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2" name="Google Shape;9342;p5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3" name="Google Shape;9343;p5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4" name="Google Shape;9344;p5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5" name="Google Shape;9345;p5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6" name="Google Shape;9346;p5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7" name="Google Shape;9347;p5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8" name="Google Shape;9348;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9" name="Google Shape;9349;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0" name="Google Shape;9350;p5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1" name="Google Shape;9351;p5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2" name="Google Shape;9352;p5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3" name="Google Shape;9353;p5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4" name="Google Shape;9354;p5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5" name="Google Shape;9355;p5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6" name="Google Shape;9356;p5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7" name="Google Shape;9357;p5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8" name="Google Shape;9358;p5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9" name="Google Shape;9359;p5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0" name="Google Shape;9360;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1" name="Google Shape;9361;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362" name="Google Shape;9362;p52"/>
          <p:cNvGrpSpPr/>
          <p:nvPr/>
        </p:nvGrpSpPr>
        <p:grpSpPr>
          <a:xfrm rot="10800000" flipH="1">
            <a:off x="-1242440" y="-109095"/>
            <a:ext cx="14676879" cy="7076189"/>
            <a:chOff x="-2748400" y="-38"/>
            <a:chExt cx="13516281" cy="5143576"/>
          </a:xfrm>
        </p:grpSpPr>
        <p:sp>
          <p:nvSpPr>
            <p:cNvPr id="9363" name="Google Shape;9363;p52"/>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4" name="Google Shape;9364;p52"/>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03425853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801"/>
        <p:cNvGrpSpPr/>
        <p:nvPr/>
      </p:nvGrpSpPr>
      <p:grpSpPr>
        <a:xfrm>
          <a:off x="0" y="0"/>
          <a:ext cx="0" cy="0"/>
          <a:chOff x="0" y="0"/>
          <a:chExt cx="0" cy="0"/>
        </a:xfrm>
      </p:grpSpPr>
      <p:sp>
        <p:nvSpPr>
          <p:cNvPr id="4802" name="Google Shape;4802;p30"/>
          <p:cNvSpPr txBox="1">
            <a:spLocks noGrp="1"/>
          </p:cNvSpPr>
          <p:nvPr>
            <p:ph type="title"/>
          </p:nvPr>
        </p:nvSpPr>
        <p:spPr>
          <a:xfrm>
            <a:off x="4802000" y="720000"/>
            <a:ext cx="6430000" cy="68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0567285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5341"/>
        <p:cNvGrpSpPr/>
        <p:nvPr/>
      </p:nvGrpSpPr>
      <p:grpSpPr>
        <a:xfrm>
          <a:off x="0" y="0"/>
          <a:ext cx="0" cy="0"/>
          <a:chOff x="0" y="0"/>
          <a:chExt cx="0" cy="0"/>
        </a:xfrm>
      </p:grpSpPr>
      <p:grpSp>
        <p:nvGrpSpPr>
          <p:cNvPr id="5342" name="Google Shape;5342;p36"/>
          <p:cNvGrpSpPr/>
          <p:nvPr/>
        </p:nvGrpSpPr>
        <p:grpSpPr>
          <a:xfrm>
            <a:off x="-180608" y="-649"/>
            <a:ext cx="12716167" cy="6858237"/>
            <a:chOff x="-135450" y="773125"/>
            <a:chExt cx="7704900" cy="4155500"/>
          </a:xfrm>
        </p:grpSpPr>
        <p:sp>
          <p:nvSpPr>
            <p:cNvPr id="5343" name="Google Shape;5343;p3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4" name="Google Shape;5344;p3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5" name="Google Shape;534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6" name="Google Shape;5346;p3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7" name="Google Shape;5347;p3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8" name="Google Shape;5348;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9" name="Google Shape;5349;p3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0" name="Google Shape;5350;p3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1" name="Google Shape;5351;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2" name="Google Shape;5352;p3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3" name="Google Shape;5353;p3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4" name="Google Shape;5354;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5" name="Google Shape;5355;p3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6" name="Google Shape;5356;p3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7" name="Google Shape;5357;p3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8" name="Google Shape;5358;p3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9" name="Google Shape;5359;p3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0" name="Google Shape;5360;p3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1" name="Google Shape;5361;p3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2" name="Google Shape;5362;p3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3" name="Google Shape;5363;p3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4" name="Google Shape;5364;p3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5" name="Google Shape;5365;p3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6" name="Google Shape;5366;p3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7" name="Google Shape;5367;p3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8" name="Google Shape;5368;p3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9" name="Google Shape;5369;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0" name="Google Shape;5370;p3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1" name="Google Shape;5371;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2" name="Google Shape;5372;p3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3" name="Google Shape;5373;p3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4" name="Google Shape;5374;p3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5" name="Google Shape;5375;p3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6" name="Google Shape;5376;p3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7" name="Google Shape;5377;p3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8" name="Google Shape;5378;p3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9" name="Google Shape;5379;p3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0" name="Google Shape;5380;p3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1" name="Google Shape;5381;p3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2" name="Google Shape;5382;p3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3" name="Google Shape;5383;p3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4" name="Google Shape;5384;p3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5" name="Google Shape;5385;p3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6" name="Google Shape;5386;p3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7" name="Google Shape;5387;p3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8" name="Google Shape;5388;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9" name="Google Shape;5389;p3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0" name="Google Shape;5390;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1" name="Google Shape;5391;p3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2" name="Google Shape;5392;p3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3" name="Google Shape;5393;p3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4" name="Google Shape;5394;p3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5" name="Google Shape;539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6" name="Google Shape;5396;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7" name="Google Shape;5397;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8" name="Google Shape;5398;p3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9" name="Google Shape;5399;p3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0" name="Google Shape;5400;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1" name="Google Shape;5401;p3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2" name="Google Shape;5402;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3" name="Google Shape;5403;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4" name="Google Shape;5404;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5" name="Google Shape;5405;p3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6" name="Google Shape;5406;p3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7" name="Google Shape;5407;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8" name="Google Shape;5408;p3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9" name="Google Shape;5409;p3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0" name="Google Shape;5410;p3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1" name="Google Shape;5411;p3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2" name="Google Shape;5412;p3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3" name="Google Shape;5413;p3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4" name="Google Shape;5414;p3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5" name="Google Shape;5415;p3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6" name="Google Shape;5416;p3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7" name="Google Shape;5417;p3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8" name="Google Shape;5418;p3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9" name="Google Shape;5419;p3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0" name="Google Shape;5420;p3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1" name="Google Shape;5421;p3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2" name="Google Shape;5422;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3" name="Google Shape;5423;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4" name="Google Shape;5424;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5" name="Google Shape;5425;p3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6" name="Google Shape;5426;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7" name="Google Shape;5427;p3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8" name="Google Shape;5428;p3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9" name="Google Shape;5429;p3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0" name="Google Shape;5430;p3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1" name="Google Shape;5431;p3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2" name="Google Shape;5432;p3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3" name="Google Shape;5433;p3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4" name="Google Shape;5434;p3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5" name="Google Shape;5435;p3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6" name="Google Shape;5436;p3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7" name="Google Shape;5437;p3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8" name="Google Shape;5438;p3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9" name="Google Shape;5439;p3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0" name="Google Shape;5440;p3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1" name="Google Shape;5441;p3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2" name="Google Shape;5442;p3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3" name="Google Shape;5443;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4" name="Google Shape;5444;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5" name="Google Shape;5445;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6" name="Google Shape;5446;p3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7" name="Google Shape;5447;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8" name="Google Shape;5448;p3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9" name="Google Shape;5449;p3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0" name="Google Shape;5450;p3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1" name="Google Shape;5451;p3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2" name="Google Shape;5452;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3" name="Google Shape;5453;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4" name="Google Shape;5454;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5" name="Google Shape;5455;p3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6" name="Google Shape;5456;p3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7" name="Google Shape;5457;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8" name="Google Shape;5458;p3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9" name="Google Shape;5459;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0" name="Google Shape;5460;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1" name="Google Shape;5461;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2" name="Google Shape;5462;p3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3" name="Google Shape;5463;p3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4" name="Google Shape;5464;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5" name="Google Shape;5465;p3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6" name="Google Shape;5466;p3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7" name="Google Shape;5467;p3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8" name="Google Shape;5468;p3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9" name="Google Shape;5469;p3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0" name="Google Shape;5470;p3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1" name="Google Shape;5471;p3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2" name="Google Shape;5472;p3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3" name="Google Shape;5473;p3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4" name="Google Shape;5474;p3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5" name="Google Shape;5475;p3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6" name="Google Shape;5476;p3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7" name="Google Shape;5477;p3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8" name="Google Shape;5478;p3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9" name="Google Shape;5479;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0" name="Google Shape;5480;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1" name="Google Shape;5481;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2" name="Google Shape;5482;p3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3" name="Google Shape;5483;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4" name="Google Shape;5484;p3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5" name="Google Shape;5485;p3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6" name="Google Shape;5486;p3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7" name="Google Shape;5487;p3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8" name="Google Shape;5488;p3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9" name="Google Shape;5489;p3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0" name="Google Shape;5490;p3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1" name="Google Shape;5491;p3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2" name="Google Shape;5492;p3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3" name="Google Shape;5493;p3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4" name="Google Shape;5494;p3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5" name="Google Shape;5495;p3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6" name="Google Shape;5496;p3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7" name="Google Shape;5497;p3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8" name="Google Shape;5498;p3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9" name="Google Shape;5499;p3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0" name="Google Shape;5500;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1" name="Google Shape;5501;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2" name="Google Shape;5502;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3" name="Google Shape;5503;p3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4" name="Google Shape;5504;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5" name="Google Shape;5505;p3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6" name="Google Shape;5506;p3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7" name="Google Shape;5507;p3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8" name="Google Shape;5508;p3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9" name="Google Shape;5509;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0" name="Google Shape;5510;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1" name="Google Shape;5511;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2" name="Google Shape;5512;p3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3" name="Google Shape;5513;p3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4" name="Google Shape;5514;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5" name="Google Shape;5515;p3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6" name="Google Shape;5516;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7" name="Google Shape;5517;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8" name="Google Shape;5518;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9" name="Google Shape;5519;p3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0" name="Google Shape;5520;p3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1" name="Google Shape;552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2" name="Google Shape;5522;p3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3" name="Google Shape;5523;p3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4" name="Google Shape;5524;p3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5" name="Google Shape;5525;p3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6" name="Google Shape;5526;p3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7" name="Google Shape;5527;p3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8" name="Google Shape;5528;p3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9" name="Google Shape;5529;p3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0" name="Google Shape;5530;p3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1" name="Google Shape;5531;p3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2" name="Google Shape;5532;p3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3" name="Google Shape;5533;p3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4" name="Google Shape;5534;p3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5" name="Google Shape;5535;p3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6" name="Google Shape;5536;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7" name="Google Shape;5537;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8" name="Google Shape;5538;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9" name="Google Shape;5539;p3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0" name="Google Shape;5540;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1" name="Google Shape;5541;p3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2" name="Google Shape;5542;p3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3" name="Google Shape;5543;p3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4" name="Google Shape;5544;p3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5" name="Google Shape;5545;p3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6" name="Google Shape;5546;p3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7" name="Google Shape;5547;p3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8" name="Google Shape;5548;p3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9" name="Google Shape;5549;p3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0" name="Google Shape;5550;p3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1" name="Google Shape;5551;p3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2" name="Google Shape;5552;p3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3" name="Google Shape;5553;p3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4" name="Google Shape;5554;p3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5" name="Google Shape;5555;p3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6" name="Google Shape;5556;p3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7" name="Google Shape;5557;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8" name="Google Shape;5558;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9" name="Google Shape;5559;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0" name="Google Shape;5560;p3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1" name="Google Shape;5561;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2" name="Google Shape;5562;p3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3" name="Google Shape;5563;p3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4" name="Google Shape;5564;p3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5" name="Google Shape;5565;p3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6" name="Google Shape;5566;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7" name="Google Shape;5567;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8" name="Google Shape;5568;p3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9" name="Google Shape;5569;p3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0" name="Google Shape;5570;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1" name="Google Shape;557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2" name="Google Shape;5572;p3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3" name="Google Shape;5573;p3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4" name="Google Shape;5574;p3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5" name="Google Shape;5575;p3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6" name="Google Shape;5576;p3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7" name="Google Shape;5577;p3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8" name="Google Shape;5578;p3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9" name="Google Shape;5579;p3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0" name="Google Shape;5580;p3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1" name="Google Shape;5581;p3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2" name="Google Shape;5582;p3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3" name="Google Shape;5583;p3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4" name="Google Shape;5584;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5" name="Google Shape;5585;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6" name="Google Shape;5586;p3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7" name="Google Shape;5587;p3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8" name="Google Shape;5588;p3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9" name="Google Shape;5589;p3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0" name="Google Shape;5590;p3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1" name="Google Shape;5591;p3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2" name="Google Shape;5592;p3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3" name="Google Shape;5593;p3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4" name="Google Shape;5594;p3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5" name="Google Shape;5595;p3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6" name="Google Shape;5596;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7" name="Google Shape;5597;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598" name="Google Shape;5598;p36"/>
          <p:cNvSpPr/>
          <p:nvPr/>
        </p:nvSpPr>
        <p:spPr>
          <a:xfrm>
            <a:off x="4042102" y="-100"/>
            <a:ext cx="8150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9" name="Google Shape;5599;p36"/>
          <p:cNvSpPr txBox="1">
            <a:spLocks noGrp="1"/>
          </p:cNvSpPr>
          <p:nvPr>
            <p:ph type="title" hasCustomPrompt="1"/>
          </p:nvPr>
        </p:nvSpPr>
        <p:spPr>
          <a:xfrm>
            <a:off x="6096000" y="2502151"/>
            <a:ext cx="5136000" cy="1201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0" name="Google Shape;5600;p36"/>
          <p:cNvSpPr txBox="1">
            <a:spLocks noGrp="1"/>
          </p:cNvSpPr>
          <p:nvPr>
            <p:ph type="title" idx="2" hasCustomPrompt="1"/>
          </p:nvPr>
        </p:nvSpPr>
        <p:spPr>
          <a:xfrm>
            <a:off x="6096000" y="623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1" name="Google Shape;5601;p36"/>
          <p:cNvSpPr txBox="1">
            <a:spLocks noGrp="1"/>
          </p:cNvSpPr>
          <p:nvPr>
            <p:ph type="title" idx="3" hasCustomPrompt="1"/>
          </p:nvPr>
        </p:nvSpPr>
        <p:spPr>
          <a:xfrm>
            <a:off x="6096000" y="4306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2" name="Google Shape;5602;p36"/>
          <p:cNvSpPr txBox="1">
            <a:spLocks noGrp="1"/>
          </p:cNvSpPr>
          <p:nvPr>
            <p:ph type="subTitle" idx="1"/>
          </p:nvPr>
        </p:nvSpPr>
        <p:spPr>
          <a:xfrm>
            <a:off x="6096000" y="3703767"/>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3" name="Google Shape;5603;p36"/>
          <p:cNvSpPr txBox="1">
            <a:spLocks noGrp="1"/>
          </p:cNvSpPr>
          <p:nvPr>
            <p:ph type="subTitle" idx="4"/>
          </p:nvPr>
        </p:nvSpPr>
        <p:spPr>
          <a:xfrm>
            <a:off x="6096000" y="1825000"/>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4" name="Google Shape;5604;p36"/>
          <p:cNvSpPr txBox="1">
            <a:spLocks noGrp="1"/>
          </p:cNvSpPr>
          <p:nvPr>
            <p:ph type="subTitle" idx="5"/>
          </p:nvPr>
        </p:nvSpPr>
        <p:spPr>
          <a:xfrm>
            <a:off x="6096000" y="5508004"/>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2547739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2.emf"/></Relationships>
</file>

<file path=ppt/slideMasters/_rels/slideMaster10.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61.xml"/><Relationship Id="rId7" Type="http://schemas.openxmlformats.org/officeDocument/2006/relationships/theme" Target="../theme/theme10.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5" Type="http://schemas.openxmlformats.org/officeDocument/2006/relationships/slideLayout" Target="../slideLayouts/slideLayout63.xml"/><Relationship Id="rId4" Type="http://schemas.openxmlformats.org/officeDocument/2006/relationships/slideLayout" Target="../slideLayouts/slideLayout62.xml"/><Relationship Id="rId9" Type="http://schemas.openxmlformats.org/officeDocument/2006/relationships/image" Target="../media/image2.emf"/></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77.xml"/><Relationship Id="rId18" Type="http://schemas.openxmlformats.org/officeDocument/2006/relationships/slideLayout" Target="../slideLayouts/slideLayout82.xml"/><Relationship Id="rId26" Type="http://schemas.openxmlformats.org/officeDocument/2006/relationships/slideLayout" Target="../slideLayouts/slideLayout90.xml"/><Relationship Id="rId39" Type="http://schemas.openxmlformats.org/officeDocument/2006/relationships/theme" Target="../theme/theme11.xml"/><Relationship Id="rId21" Type="http://schemas.openxmlformats.org/officeDocument/2006/relationships/slideLayout" Target="../slideLayouts/slideLayout85.xml"/><Relationship Id="rId34" Type="http://schemas.openxmlformats.org/officeDocument/2006/relationships/slideLayout" Target="../slideLayouts/slideLayout98.xml"/><Relationship Id="rId7" Type="http://schemas.openxmlformats.org/officeDocument/2006/relationships/slideLayout" Target="../slideLayouts/slideLayout71.xml"/><Relationship Id="rId12" Type="http://schemas.openxmlformats.org/officeDocument/2006/relationships/slideLayout" Target="../slideLayouts/slideLayout76.xml"/><Relationship Id="rId17" Type="http://schemas.openxmlformats.org/officeDocument/2006/relationships/slideLayout" Target="../slideLayouts/slideLayout81.xml"/><Relationship Id="rId25" Type="http://schemas.openxmlformats.org/officeDocument/2006/relationships/slideLayout" Target="../slideLayouts/slideLayout89.xml"/><Relationship Id="rId33" Type="http://schemas.openxmlformats.org/officeDocument/2006/relationships/slideLayout" Target="../slideLayouts/slideLayout97.xml"/><Relationship Id="rId38" Type="http://schemas.openxmlformats.org/officeDocument/2006/relationships/slideLayout" Target="../slideLayouts/slideLayout102.xml"/><Relationship Id="rId2" Type="http://schemas.openxmlformats.org/officeDocument/2006/relationships/slideLayout" Target="../slideLayouts/slideLayout66.xml"/><Relationship Id="rId16" Type="http://schemas.openxmlformats.org/officeDocument/2006/relationships/slideLayout" Target="../slideLayouts/slideLayout80.xml"/><Relationship Id="rId20" Type="http://schemas.openxmlformats.org/officeDocument/2006/relationships/slideLayout" Target="../slideLayouts/slideLayout84.xml"/><Relationship Id="rId29" Type="http://schemas.openxmlformats.org/officeDocument/2006/relationships/slideLayout" Target="../slideLayouts/slideLayout93.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24" Type="http://schemas.openxmlformats.org/officeDocument/2006/relationships/slideLayout" Target="../slideLayouts/slideLayout88.xml"/><Relationship Id="rId32" Type="http://schemas.openxmlformats.org/officeDocument/2006/relationships/slideLayout" Target="../slideLayouts/slideLayout96.xml"/><Relationship Id="rId37" Type="http://schemas.openxmlformats.org/officeDocument/2006/relationships/slideLayout" Target="../slideLayouts/slideLayout101.xml"/><Relationship Id="rId40" Type="http://schemas.openxmlformats.org/officeDocument/2006/relationships/image" Target="../media/image1.png"/><Relationship Id="rId5" Type="http://schemas.openxmlformats.org/officeDocument/2006/relationships/slideLayout" Target="../slideLayouts/slideLayout69.xml"/><Relationship Id="rId15" Type="http://schemas.openxmlformats.org/officeDocument/2006/relationships/slideLayout" Target="../slideLayouts/slideLayout79.xml"/><Relationship Id="rId23" Type="http://schemas.openxmlformats.org/officeDocument/2006/relationships/slideLayout" Target="../slideLayouts/slideLayout87.xml"/><Relationship Id="rId28" Type="http://schemas.openxmlformats.org/officeDocument/2006/relationships/slideLayout" Target="../slideLayouts/slideLayout92.xml"/><Relationship Id="rId36" Type="http://schemas.openxmlformats.org/officeDocument/2006/relationships/slideLayout" Target="../slideLayouts/slideLayout100.xml"/><Relationship Id="rId10" Type="http://schemas.openxmlformats.org/officeDocument/2006/relationships/slideLayout" Target="../slideLayouts/slideLayout74.xml"/><Relationship Id="rId19" Type="http://schemas.openxmlformats.org/officeDocument/2006/relationships/slideLayout" Target="../slideLayouts/slideLayout83.xml"/><Relationship Id="rId31" Type="http://schemas.openxmlformats.org/officeDocument/2006/relationships/slideLayout" Target="../slideLayouts/slideLayout95.xml"/><Relationship Id="rId4" Type="http://schemas.openxmlformats.org/officeDocument/2006/relationships/slideLayout" Target="../slideLayouts/slideLayout68.xml"/><Relationship Id="rId9" Type="http://schemas.openxmlformats.org/officeDocument/2006/relationships/slideLayout" Target="../slideLayouts/slideLayout73.xml"/><Relationship Id="rId14" Type="http://schemas.openxmlformats.org/officeDocument/2006/relationships/slideLayout" Target="../slideLayouts/slideLayout78.xml"/><Relationship Id="rId22" Type="http://schemas.openxmlformats.org/officeDocument/2006/relationships/slideLayout" Target="../slideLayouts/slideLayout86.xml"/><Relationship Id="rId27" Type="http://schemas.openxmlformats.org/officeDocument/2006/relationships/slideLayout" Target="../slideLayouts/slideLayout91.xml"/><Relationship Id="rId30" Type="http://schemas.openxmlformats.org/officeDocument/2006/relationships/slideLayout" Target="../slideLayouts/slideLayout94.xml"/><Relationship Id="rId35" Type="http://schemas.openxmlformats.org/officeDocument/2006/relationships/slideLayout" Target="../slideLayouts/slideLayout99.xml"/><Relationship Id="rId8" Type="http://schemas.openxmlformats.org/officeDocument/2006/relationships/slideLayout" Target="../slideLayouts/slideLayout72.xml"/><Relationship Id="rId3" Type="http://schemas.openxmlformats.org/officeDocument/2006/relationships/slideLayout" Target="../slideLayouts/slideLayout67.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image" Target="../media/image1.png"/><Relationship Id="rId5" Type="http://schemas.openxmlformats.org/officeDocument/2006/relationships/theme" Target="../theme/theme2.xml"/><Relationship Id="rId4"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image" Target="../media/image1.png"/><Relationship Id="rId4" Type="http://schemas.openxmlformats.org/officeDocument/2006/relationships/slideLayout" Target="../slideLayouts/slideLayout14.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21.xml"/><Relationship Id="rId7" Type="http://schemas.openxmlformats.org/officeDocument/2006/relationships/theme" Target="../theme/theme4.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5" Type="http://schemas.openxmlformats.org/officeDocument/2006/relationships/slideLayout" Target="../slideLayouts/slideLayout23.xml"/><Relationship Id="rId4" Type="http://schemas.openxmlformats.org/officeDocument/2006/relationships/slideLayout" Target="../slideLayouts/slideLayout22.xml"/><Relationship Id="rId9" Type="http://schemas.openxmlformats.org/officeDocument/2006/relationships/image" Target="../media/image2.emf"/></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5" Type="http://schemas.openxmlformats.org/officeDocument/2006/relationships/slideLayout" Target="../slideLayouts/slideLayout29.xml"/><Relationship Id="rId10" Type="http://schemas.openxmlformats.org/officeDocument/2006/relationships/image" Target="../media/image1.png"/><Relationship Id="rId4" Type="http://schemas.openxmlformats.org/officeDocument/2006/relationships/slideLayout" Target="../slideLayouts/slideLayout28.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image" Target="../media/image1.png"/><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6.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7.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46.xml"/><Relationship Id="rId7" Type="http://schemas.openxmlformats.org/officeDocument/2006/relationships/theme" Target="../theme/theme7.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5" Type="http://schemas.openxmlformats.org/officeDocument/2006/relationships/slideLayout" Target="../slideLayouts/slideLayout48.xml"/><Relationship Id="rId4" Type="http://schemas.openxmlformats.org/officeDocument/2006/relationships/slideLayout" Target="../slideLayouts/slideLayout47.xml"/><Relationship Id="rId9" Type="http://schemas.openxmlformats.org/officeDocument/2006/relationships/image" Target="../media/image2.emf"/></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slideLayout" Target="../slideLayouts/slideLayout51.xml"/><Relationship Id="rId1" Type="http://schemas.openxmlformats.org/officeDocument/2006/relationships/slideLayout" Target="../slideLayouts/slideLayout50.xml"/><Relationship Id="rId5" Type="http://schemas.openxmlformats.org/officeDocument/2006/relationships/image" Target="../media/image1.png"/><Relationship Id="rId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55.xml"/><Relationship Id="rId7" Type="http://schemas.openxmlformats.org/officeDocument/2006/relationships/theme" Target="../theme/theme9.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5" Type="http://schemas.openxmlformats.org/officeDocument/2006/relationships/slideLayout" Target="../slideLayouts/slideLayout57.xml"/><Relationship Id="rId4" Type="http://schemas.openxmlformats.org/officeDocument/2006/relationships/slideLayout" Target="../slideLayouts/slideLayout56.xml"/><Relationship Id="rId9" Type="http://schemas.openxmlformats.org/officeDocument/2006/relationships/image" Target="../media/image2.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2457897"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25338613"/>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1" r:id="rId4"/>
    <p:sldLayoutId id="2147483702" r:id="rId5"/>
    <p:sldLayoutId id="2147483705" r:id="rId6"/>
  </p:sldLayoutIdLst>
  <p:txStyles>
    <p:titleStyle>
      <a:lvl1pPr algn="ctr" defTabSz="1086632" rtl="0" eaLnBrk="1" latinLnBrk="0" hangingPunct="1">
        <a:spcBef>
          <a:spcPct val="0"/>
        </a:spcBef>
        <a:buNone/>
        <a:defRPr sz="5200" kern="1200">
          <a:solidFill>
            <a:schemeClr val="tx1"/>
          </a:solidFill>
          <a:latin typeface="+mj-lt"/>
          <a:ea typeface="+mj-ea"/>
          <a:cs typeface="+mj-cs"/>
        </a:defRPr>
      </a:lvl1pPr>
    </p:titleStyle>
    <p:body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32" rtl="0" eaLnBrk="1" latinLnBrk="0" hangingPunct="1">
        <a:defRPr sz="2133" kern="1200">
          <a:solidFill>
            <a:schemeClr val="tx1"/>
          </a:solidFill>
          <a:latin typeface="+mn-lt"/>
          <a:ea typeface="+mn-ea"/>
          <a:cs typeface="+mn-cs"/>
        </a:defRPr>
      </a:lvl1pPr>
      <a:lvl2pPr marL="543322" algn="l" defTabSz="1086632" rtl="0" eaLnBrk="1" latinLnBrk="0" hangingPunct="1">
        <a:defRPr sz="2133" kern="1200">
          <a:solidFill>
            <a:schemeClr val="tx1"/>
          </a:solidFill>
          <a:latin typeface="+mn-lt"/>
          <a:ea typeface="+mn-ea"/>
          <a:cs typeface="+mn-cs"/>
        </a:defRPr>
      </a:lvl2pPr>
      <a:lvl3pPr marL="1086947" algn="l" defTabSz="1086632" rtl="0" eaLnBrk="1" latinLnBrk="0" hangingPunct="1">
        <a:defRPr sz="2133" kern="1200">
          <a:solidFill>
            <a:schemeClr val="tx1"/>
          </a:solidFill>
          <a:latin typeface="+mn-lt"/>
          <a:ea typeface="+mn-ea"/>
          <a:cs typeface="+mn-cs"/>
        </a:defRPr>
      </a:lvl3pPr>
      <a:lvl4pPr marL="1630289" algn="l" defTabSz="1086632" rtl="0" eaLnBrk="1" latinLnBrk="0" hangingPunct="1">
        <a:defRPr sz="2133" kern="1200">
          <a:solidFill>
            <a:schemeClr val="tx1"/>
          </a:solidFill>
          <a:latin typeface="+mn-lt"/>
          <a:ea typeface="+mn-ea"/>
          <a:cs typeface="+mn-cs"/>
        </a:defRPr>
      </a:lvl4pPr>
      <a:lvl5pPr marL="2173922" algn="l" defTabSz="1086632" rtl="0" eaLnBrk="1" latinLnBrk="0" hangingPunct="1">
        <a:defRPr sz="2133" kern="1200">
          <a:solidFill>
            <a:schemeClr val="tx1"/>
          </a:solidFill>
          <a:latin typeface="+mn-lt"/>
          <a:ea typeface="+mn-ea"/>
          <a:cs typeface="+mn-cs"/>
        </a:defRPr>
      </a:lvl5pPr>
      <a:lvl6pPr marL="2717236" algn="l" defTabSz="1086632" rtl="0" eaLnBrk="1" latinLnBrk="0" hangingPunct="1">
        <a:defRPr sz="2133" kern="1200">
          <a:solidFill>
            <a:schemeClr val="tx1"/>
          </a:solidFill>
          <a:latin typeface="+mn-lt"/>
          <a:ea typeface="+mn-ea"/>
          <a:cs typeface="+mn-cs"/>
        </a:defRPr>
      </a:lvl6pPr>
      <a:lvl7pPr marL="3260558" algn="l" defTabSz="1086632" rtl="0" eaLnBrk="1" latinLnBrk="0" hangingPunct="1">
        <a:defRPr sz="2133" kern="1200">
          <a:solidFill>
            <a:schemeClr val="tx1"/>
          </a:solidFill>
          <a:latin typeface="+mn-lt"/>
          <a:ea typeface="+mn-ea"/>
          <a:cs typeface="+mn-cs"/>
        </a:defRPr>
      </a:lvl7pPr>
      <a:lvl8pPr marL="3804201" algn="l" defTabSz="1086632" rtl="0" eaLnBrk="1" latinLnBrk="0" hangingPunct="1">
        <a:defRPr sz="2133" kern="1200">
          <a:solidFill>
            <a:schemeClr val="tx1"/>
          </a:solidFill>
          <a:latin typeface="+mn-lt"/>
          <a:ea typeface="+mn-ea"/>
          <a:cs typeface="+mn-cs"/>
        </a:defRPr>
      </a:lvl8pPr>
      <a:lvl9pPr marL="4347522" algn="l" defTabSz="1086632" rtl="0" eaLnBrk="1" latinLnBrk="0" hangingPunct="1">
        <a:defRPr sz="2133"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2457898"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49538356"/>
      </p:ext>
    </p:extLst>
  </p:cSld>
  <p:clrMap bg1="lt1" tx1="dk1" bg2="lt2" tx2="dk2" accent1="accent1" accent2="accent2" accent3="accent3" accent4="accent4" accent5="accent5" accent6="accent6" hlink="hlink" folHlink="folHlink"/>
  <p:sldLayoutIdLst>
    <p:sldLayoutId id="2147484104" r:id="rId1"/>
    <p:sldLayoutId id="2147484105" r:id="rId2"/>
    <p:sldLayoutId id="2147484106" r:id="rId3"/>
    <p:sldLayoutId id="2147484108" r:id="rId4"/>
    <p:sldLayoutId id="2147484109" r:id="rId5"/>
    <p:sldLayoutId id="2147484112" r:id="rId6"/>
  </p:sldLayoutIdLst>
  <p:txStyles>
    <p:titleStyle>
      <a:lvl1pPr algn="ctr" defTabSz="1086605" rtl="0" eaLnBrk="1" latinLnBrk="0" hangingPunct="1">
        <a:spcBef>
          <a:spcPct val="0"/>
        </a:spcBef>
        <a:buNone/>
        <a:defRPr sz="5200" kern="1200">
          <a:solidFill>
            <a:schemeClr val="tx1"/>
          </a:solidFill>
          <a:latin typeface="+mj-lt"/>
          <a:ea typeface="+mj-ea"/>
          <a:cs typeface="+mj-cs"/>
        </a:defRPr>
      </a:lvl1pPr>
    </p:titleStyle>
    <p:bodyStyle>
      <a:lvl1pPr marL="407642" indent="-407642" algn="l" defTabSz="1086605"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13" indent="-339494" algn="l" defTabSz="1086605"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585" indent="-271655" algn="l" defTabSz="1086605"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883"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34"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23"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452"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751"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051"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05" rtl="0" eaLnBrk="1" latinLnBrk="0" hangingPunct="1">
        <a:defRPr sz="2133" kern="1200">
          <a:solidFill>
            <a:schemeClr val="tx1"/>
          </a:solidFill>
          <a:latin typeface="+mn-lt"/>
          <a:ea typeface="+mn-ea"/>
          <a:cs typeface="+mn-cs"/>
        </a:defRPr>
      </a:lvl1pPr>
      <a:lvl2pPr marL="543309" algn="l" defTabSz="1086605" rtl="0" eaLnBrk="1" latinLnBrk="0" hangingPunct="1">
        <a:defRPr sz="2133" kern="1200">
          <a:solidFill>
            <a:schemeClr val="tx1"/>
          </a:solidFill>
          <a:latin typeface="+mn-lt"/>
          <a:ea typeface="+mn-ea"/>
          <a:cs typeface="+mn-cs"/>
        </a:defRPr>
      </a:lvl2pPr>
      <a:lvl3pPr marL="1086919" algn="l" defTabSz="1086605" rtl="0" eaLnBrk="1" latinLnBrk="0" hangingPunct="1">
        <a:defRPr sz="2133" kern="1200">
          <a:solidFill>
            <a:schemeClr val="tx1"/>
          </a:solidFill>
          <a:latin typeface="+mn-lt"/>
          <a:ea typeface="+mn-ea"/>
          <a:cs typeface="+mn-cs"/>
        </a:defRPr>
      </a:lvl3pPr>
      <a:lvl4pPr marL="1630249" algn="l" defTabSz="1086605" rtl="0" eaLnBrk="1" latinLnBrk="0" hangingPunct="1">
        <a:defRPr sz="2133" kern="1200">
          <a:solidFill>
            <a:schemeClr val="tx1"/>
          </a:solidFill>
          <a:latin typeface="+mn-lt"/>
          <a:ea typeface="+mn-ea"/>
          <a:cs typeface="+mn-cs"/>
        </a:defRPr>
      </a:lvl4pPr>
      <a:lvl5pPr marL="2173868" algn="l" defTabSz="1086605" rtl="0" eaLnBrk="1" latinLnBrk="0" hangingPunct="1">
        <a:defRPr sz="2133" kern="1200">
          <a:solidFill>
            <a:schemeClr val="tx1"/>
          </a:solidFill>
          <a:latin typeface="+mn-lt"/>
          <a:ea typeface="+mn-ea"/>
          <a:cs typeface="+mn-cs"/>
        </a:defRPr>
      </a:lvl5pPr>
      <a:lvl6pPr marL="2717168" algn="l" defTabSz="1086605" rtl="0" eaLnBrk="1" latinLnBrk="0" hangingPunct="1">
        <a:defRPr sz="2133" kern="1200">
          <a:solidFill>
            <a:schemeClr val="tx1"/>
          </a:solidFill>
          <a:latin typeface="+mn-lt"/>
          <a:ea typeface="+mn-ea"/>
          <a:cs typeface="+mn-cs"/>
        </a:defRPr>
      </a:lvl6pPr>
      <a:lvl7pPr marL="3260477" algn="l" defTabSz="1086605" rtl="0" eaLnBrk="1" latinLnBrk="0" hangingPunct="1">
        <a:defRPr sz="2133" kern="1200">
          <a:solidFill>
            <a:schemeClr val="tx1"/>
          </a:solidFill>
          <a:latin typeface="+mn-lt"/>
          <a:ea typeface="+mn-ea"/>
          <a:cs typeface="+mn-cs"/>
        </a:defRPr>
      </a:lvl7pPr>
      <a:lvl8pPr marL="3804106" algn="l" defTabSz="1086605" rtl="0" eaLnBrk="1" latinLnBrk="0" hangingPunct="1">
        <a:defRPr sz="2133" kern="1200">
          <a:solidFill>
            <a:schemeClr val="tx1"/>
          </a:solidFill>
          <a:latin typeface="+mn-lt"/>
          <a:ea typeface="+mn-ea"/>
          <a:cs typeface="+mn-cs"/>
        </a:defRPr>
      </a:lvl8pPr>
      <a:lvl9pPr marL="4347414" algn="l" defTabSz="1086605" rtl="0" eaLnBrk="1" latinLnBrk="0" hangingPunct="1">
        <a:defRPr sz="2133"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40">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2pPr>
            <a:lvl3pPr lvl="2"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3pPr>
            <a:lvl4pPr lvl="3"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4pPr>
            <a:lvl5pPr lvl="4"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5pPr>
            <a:lvl6pPr lvl="5"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6pPr>
            <a:lvl7pPr lvl="6"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7pPr>
            <a:lvl8pPr lvl="7"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8pPr>
            <a:lvl9pPr lvl="8"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1pPr>
            <a:lvl2pPr marL="914400" lvl="1"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2pPr>
            <a:lvl3pPr marL="1371600" lvl="2"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3pPr>
            <a:lvl4pPr marL="1828800" lvl="3"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4pPr>
            <a:lvl5pPr marL="2286000" lvl="4"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5pPr>
            <a:lvl6pPr marL="2743200" lvl="5"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6pPr>
            <a:lvl7pPr marL="3200400" lvl="6"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7pPr>
            <a:lvl8pPr marL="3657600" lvl="7"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8pPr>
            <a:lvl9pPr marL="4114800" lvl="8"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9pPr>
          </a:lstStyle>
          <a:p>
            <a:endParaRPr/>
          </a:p>
        </p:txBody>
      </p:sp>
    </p:spTree>
    <p:extLst>
      <p:ext uri="{BB962C8B-B14F-4D97-AF65-F5344CB8AC3E}">
        <p14:creationId xmlns:p14="http://schemas.microsoft.com/office/powerpoint/2010/main" val="1594581588"/>
      </p:ext>
    </p:extLst>
  </p:cSld>
  <p:clrMap bg1="lt1" tx1="dk1" bg2="dk2" tx2="lt2" accent1="accent1" accent2="accent2" accent3="accent3" accent4="accent4" accent5="accent5" accent6="accent6" hlink="hlink" folHlink="folHlink"/>
  <p:sldLayoutIdLst>
    <p:sldLayoutId id="2147484180" r:id="rId1"/>
    <p:sldLayoutId id="2147484181" r:id="rId2"/>
    <p:sldLayoutId id="2147484182" r:id="rId3"/>
    <p:sldLayoutId id="2147484183" r:id="rId4"/>
    <p:sldLayoutId id="2147484184" r:id="rId5"/>
    <p:sldLayoutId id="2147484185" r:id="rId6"/>
    <p:sldLayoutId id="2147484186" r:id="rId7"/>
    <p:sldLayoutId id="2147484187" r:id="rId8"/>
    <p:sldLayoutId id="2147484188" r:id="rId9"/>
    <p:sldLayoutId id="2147484189" r:id="rId10"/>
    <p:sldLayoutId id="2147484190" r:id="rId11"/>
    <p:sldLayoutId id="2147484191" r:id="rId12"/>
    <p:sldLayoutId id="2147484192" r:id="rId13"/>
    <p:sldLayoutId id="2147484193" r:id="rId14"/>
    <p:sldLayoutId id="2147484194" r:id="rId15"/>
    <p:sldLayoutId id="2147484195" r:id="rId16"/>
    <p:sldLayoutId id="2147484196" r:id="rId17"/>
    <p:sldLayoutId id="2147484197" r:id="rId18"/>
    <p:sldLayoutId id="2147484198" r:id="rId19"/>
    <p:sldLayoutId id="2147484199" r:id="rId20"/>
    <p:sldLayoutId id="2147484200" r:id="rId21"/>
    <p:sldLayoutId id="2147484201" r:id="rId22"/>
    <p:sldLayoutId id="2147484202" r:id="rId23"/>
    <p:sldLayoutId id="2147484203" r:id="rId24"/>
    <p:sldLayoutId id="2147484204" r:id="rId25"/>
    <p:sldLayoutId id="2147484205" r:id="rId26"/>
    <p:sldLayoutId id="2147484206" r:id="rId27"/>
    <p:sldLayoutId id="2147484207" r:id="rId28"/>
    <p:sldLayoutId id="2147484208" r:id="rId29"/>
    <p:sldLayoutId id="2147484209" r:id="rId30"/>
    <p:sldLayoutId id="2147484210" r:id="rId31"/>
    <p:sldLayoutId id="2147484211" r:id="rId32"/>
    <p:sldLayoutId id="2147484212" r:id="rId33"/>
    <p:sldLayoutId id="2147484213" r:id="rId34"/>
    <p:sldLayoutId id="2147484214" r:id="rId35"/>
    <p:sldLayoutId id="2147484216" r:id="rId36"/>
    <p:sldLayoutId id="2147484217" r:id="rId37"/>
    <p:sldLayoutId id="2147484218"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625" tIns="22808" rIns="45625" bIns="22808" rtlCol="0" anchor="ctr"/>
          <a:lstStyle/>
          <a:p>
            <a:pPr marL="0" marR="0" lvl="0" indent="0" algn="ctr" defTabSz="1084104"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80750762"/>
      </p:ext>
    </p:extLst>
  </p:cSld>
  <p:clrMap bg1="lt1" tx1="dk1" bg2="lt2" tx2="dk2" accent1="accent1" accent2="accent2" accent3="accent3" accent4="accent4" accent5="accent5" accent6="accent6" hlink="hlink" folHlink="folHlink"/>
  <p:sldLayoutIdLst>
    <p:sldLayoutId id="2147483731" r:id="rId1"/>
    <p:sldLayoutId id="2147483732" r:id="rId2"/>
    <p:sldLayoutId id="2147483734" r:id="rId3"/>
    <p:sldLayoutId id="2147483735" r:id="rId4"/>
  </p:sldLayoutIdLst>
  <p:txStyles>
    <p:titleStyle>
      <a:lvl1pPr algn="ctr" defTabSz="1084104" rtl="0" eaLnBrk="1" latinLnBrk="0" hangingPunct="1">
        <a:spcBef>
          <a:spcPct val="0"/>
        </a:spcBef>
        <a:buNone/>
        <a:defRPr sz="5198" kern="1200">
          <a:solidFill>
            <a:schemeClr val="tx1"/>
          </a:solidFill>
          <a:latin typeface="+mj-lt"/>
          <a:ea typeface="+mj-ea"/>
          <a:cs typeface="+mj-cs"/>
        </a:defRPr>
      </a:lvl1pPr>
    </p:titleStyle>
    <p:bodyStyle>
      <a:lvl1pPr marL="406542" indent="-406542" algn="l" defTabSz="1084104" rtl="0" eaLnBrk="1" latinLnBrk="0" hangingPunct="1">
        <a:spcBef>
          <a:spcPct val="20000"/>
        </a:spcBef>
        <a:buFont typeface="Arial" pitchFamily="34" charset="0"/>
        <a:buChar char="•"/>
        <a:defRPr sz="3732" kern="1200">
          <a:solidFill>
            <a:schemeClr val="tx1"/>
          </a:solidFill>
          <a:latin typeface="+mn-lt"/>
          <a:ea typeface="+mn-ea"/>
          <a:cs typeface="+mn-cs"/>
        </a:defRPr>
      </a:lvl1pPr>
      <a:lvl2pPr marL="880807" indent="-338814" algn="l" defTabSz="1084104" rtl="0" eaLnBrk="1" latinLnBrk="0" hangingPunct="1">
        <a:spcBef>
          <a:spcPct val="20000"/>
        </a:spcBef>
        <a:buFont typeface="Arial" pitchFamily="34" charset="0"/>
        <a:buChar char="–"/>
        <a:defRPr sz="3332" kern="1200">
          <a:solidFill>
            <a:schemeClr val="tx1"/>
          </a:solidFill>
          <a:latin typeface="+mn-lt"/>
          <a:ea typeface="+mn-ea"/>
          <a:cs typeface="+mn-cs"/>
        </a:defRPr>
      </a:lvl2pPr>
      <a:lvl3pPr marL="1355077" indent="-271028" algn="l" defTabSz="1084104" rtl="0" eaLnBrk="1" latinLnBrk="0" hangingPunct="1">
        <a:spcBef>
          <a:spcPct val="20000"/>
        </a:spcBef>
        <a:buFont typeface="Arial" pitchFamily="34" charset="0"/>
        <a:buChar char="•"/>
        <a:defRPr sz="2799" kern="1200">
          <a:solidFill>
            <a:schemeClr val="tx1"/>
          </a:solidFill>
          <a:latin typeface="+mn-lt"/>
          <a:ea typeface="+mn-ea"/>
          <a:cs typeface="+mn-cs"/>
        </a:defRPr>
      </a:lvl3pPr>
      <a:lvl4pPr marL="1897074"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4pPr>
      <a:lvl5pPr marL="2439238"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5pPr>
      <a:lvl6pPr marL="2981181"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23236"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65277"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07229"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4104" rtl="0" eaLnBrk="1" latinLnBrk="0" hangingPunct="1">
        <a:defRPr sz="2133" kern="1200">
          <a:solidFill>
            <a:schemeClr val="tx1"/>
          </a:solidFill>
          <a:latin typeface="+mn-lt"/>
          <a:ea typeface="+mn-ea"/>
          <a:cs typeface="+mn-cs"/>
        </a:defRPr>
      </a:lvl1pPr>
      <a:lvl2pPr marL="542056" algn="l" defTabSz="1084104" rtl="0" eaLnBrk="1" latinLnBrk="0" hangingPunct="1">
        <a:defRPr sz="2133" kern="1200">
          <a:solidFill>
            <a:schemeClr val="tx1"/>
          </a:solidFill>
          <a:latin typeface="+mn-lt"/>
          <a:ea typeface="+mn-ea"/>
          <a:cs typeface="+mn-cs"/>
        </a:defRPr>
      </a:lvl2pPr>
      <a:lvl3pPr marL="1084104" algn="l" defTabSz="1084104" rtl="0" eaLnBrk="1" latinLnBrk="0" hangingPunct="1">
        <a:defRPr sz="2133" kern="1200">
          <a:solidFill>
            <a:schemeClr val="tx1"/>
          </a:solidFill>
          <a:latin typeface="+mn-lt"/>
          <a:ea typeface="+mn-ea"/>
          <a:cs typeface="+mn-cs"/>
        </a:defRPr>
      </a:lvl3pPr>
      <a:lvl4pPr marL="1626161" algn="l" defTabSz="1084104" rtl="0" eaLnBrk="1" latinLnBrk="0" hangingPunct="1">
        <a:defRPr sz="2133" kern="1200">
          <a:solidFill>
            <a:schemeClr val="tx1"/>
          </a:solidFill>
          <a:latin typeface="+mn-lt"/>
          <a:ea typeface="+mn-ea"/>
          <a:cs typeface="+mn-cs"/>
        </a:defRPr>
      </a:lvl4pPr>
      <a:lvl5pPr marL="2168155" algn="l" defTabSz="1084104" rtl="0" eaLnBrk="1" latinLnBrk="0" hangingPunct="1">
        <a:defRPr sz="2133" kern="1200">
          <a:solidFill>
            <a:schemeClr val="tx1"/>
          </a:solidFill>
          <a:latin typeface="+mn-lt"/>
          <a:ea typeface="+mn-ea"/>
          <a:cs typeface="+mn-cs"/>
        </a:defRPr>
      </a:lvl5pPr>
      <a:lvl6pPr marL="2710155" algn="l" defTabSz="1084104" rtl="0" eaLnBrk="1" latinLnBrk="0" hangingPunct="1">
        <a:defRPr sz="2133" kern="1200">
          <a:solidFill>
            <a:schemeClr val="tx1"/>
          </a:solidFill>
          <a:latin typeface="+mn-lt"/>
          <a:ea typeface="+mn-ea"/>
          <a:cs typeface="+mn-cs"/>
        </a:defRPr>
      </a:lvl6pPr>
      <a:lvl7pPr marL="3252208" algn="l" defTabSz="1084104" rtl="0" eaLnBrk="1" latinLnBrk="0" hangingPunct="1">
        <a:defRPr sz="2133" kern="1200">
          <a:solidFill>
            <a:schemeClr val="tx1"/>
          </a:solidFill>
          <a:latin typeface="+mn-lt"/>
          <a:ea typeface="+mn-ea"/>
          <a:cs typeface="+mn-cs"/>
        </a:defRPr>
      </a:lvl7pPr>
      <a:lvl8pPr marL="3794261" algn="l" defTabSz="1084104" rtl="0" eaLnBrk="1" latinLnBrk="0" hangingPunct="1">
        <a:defRPr sz="2133" kern="1200">
          <a:solidFill>
            <a:schemeClr val="tx1"/>
          </a:solidFill>
          <a:latin typeface="+mn-lt"/>
          <a:ea typeface="+mn-ea"/>
          <a:cs typeface="+mn-cs"/>
        </a:defRPr>
      </a:lvl8pPr>
      <a:lvl9pPr marL="4336313" algn="l" defTabSz="1084104" rtl="0" eaLnBrk="1" latinLnBrk="0" hangingPunct="1">
        <a:defRPr sz="213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0">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7706923"/>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45" r:id="rId3"/>
    <p:sldLayoutId id="2147483746" r:id="rId4"/>
    <p:sldLayoutId id="2147483747" r:id="rId5"/>
    <p:sldLayoutId id="2147483748" r:id="rId6"/>
    <p:sldLayoutId id="2147483749" r:id="rId7"/>
    <p:sldLayoutId id="2147483750" r:id="rId8"/>
  </p:sldLayoutIdLst>
  <mc:AlternateContent xmlns:mc="http://schemas.openxmlformats.org/markup-compatibility/2006" xmlns:p14="http://schemas.microsoft.com/office/powerpoint/2010/main">
    <mc:Choice Requires="p14">
      <p:transition p14:dur="10" advClick="0" advTm="5000"/>
    </mc:Choice>
    <mc:Fallback xmlns="">
      <p:transition advClick="0" advTm="500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2457989"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2049938"/>
      </p:ext>
    </p:extLst>
  </p:cSld>
  <p:clrMap bg1="lt1" tx1="dk1" bg2="lt2" tx2="dk2" accent1="accent1" accent2="accent2" accent3="accent3" accent4="accent4" accent5="accent5" accent6="accent6" hlink="hlink" folHlink="folHlink"/>
  <p:sldLayoutIdLst>
    <p:sldLayoutId id="2147483764" r:id="rId1"/>
    <p:sldLayoutId id="2147483765" r:id="rId2"/>
    <p:sldLayoutId id="2147483766" r:id="rId3"/>
    <p:sldLayoutId id="2147483768" r:id="rId4"/>
    <p:sldLayoutId id="2147483769" r:id="rId5"/>
    <p:sldLayoutId id="2147483772" r:id="rId6"/>
  </p:sldLayoutIdLst>
  <p:txStyles>
    <p:titleStyle>
      <a:lvl1pPr algn="ctr" defTabSz="1085565" rtl="0" eaLnBrk="1" latinLnBrk="0" hangingPunct="1">
        <a:spcBef>
          <a:spcPct val="0"/>
        </a:spcBef>
        <a:buNone/>
        <a:defRPr sz="5200" kern="1200">
          <a:solidFill>
            <a:schemeClr val="tx1"/>
          </a:solidFill>
          <a:latin typeface="+mj-lt"/>
          <a:ea typeface="+mj-ea"/>
          <a:cs typeface="+mj-cs"/>
        </a:defRPr>
      </a:lvl1pPr>
    </p:titleStyle>
    <p:bodyStyle>
      <a:lvl1pPr marL="407252" indent="-407252" algn="l" defTabSz="1085565"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2255" indent="-339182" algn="l" defTabSz="1085565"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7259" indent="-271395" algn="l" defTabSz="1085565"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0011"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3194"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5911"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29020"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1782"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4527"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5565" rtl="0" eaLnBrk="1" latinLnBrk="0" hangingPunct="1">
        <a:defRPr sz="2133" kern="1200">
          <a:solidFill>
            <a:schemeClr val="tx1"/>
          </a:solidFill>
          <a:latin typeface="+mn-lt"/>
          <a:ea typeface="+mn-ea"/>
          <a:cs typeface="+mn-cs"/>
        </a:defRPr>
      </a:lvl1pPr>
      <a:lvl2pPr marL="542789" algn="l" defTabSz="1085565" rtl="0" eaLnBrk="1" latinLnBrk="0" hangingPunct="1">
        <a:defRPr sz="2133" kern="1200">
          <a:solidFill>
            <a:schemeClr val="tx1"/>
          </a:solidFill>
          <a:latin typeface="+mn-lt"/>
          <a:ea typeface="+mn-ea"/>
          <a:cs typeface="+mn-cs"/>
        </a:defRPr>
      </a:lvl2pPr>
      <a:lvl3pPr marL="1085866" algn="l" defTabSz="1085565" rtl="0" eaLnBrk="1" latinLnBrk="0" hangingPunct="1">
        <a:defRPr sz="2133" kern="1200">
          <a:solidFill>
            <a:schemeClr val="tx1"/>
          </a:solidFill>
          <a:latin typeface="+mn-lt"/>
          <a:ea typeface="+mn-ea"/>
          <a:cs typeface="+mn-cs"/>
        </a:defRPr>
      </a:lvl3pPr>
      <a:lvl4pPr marL="1628689" algn="l" defTabSz="1085565" rtl="0" eaLnBrk="1" latinLnBrk="0" hangingPunct="1">
        <a:defRPr sz="2133" kern="1200">
          <a:solidFill>
            <a:schemeClr val="tx1"/>
          </a:solidFill>
          <a:latin typeface="+mn-lt"/>
          <a:ea typeface="+mn-ea"/>
          <a:cs typeface="+mn-cs"/>
        </a:defRPr>
      </a:lvl4pPr>
      <a:lvl5pPr marL="2171762" algn="l" defTabSz="1085565" rtl="0" eaLnBrk="1" latinLnBrk="0" hangingPunct="1">
        <a:defRPr sz="2133" kern="1200">
          <a:solidFill>
            <a:schemeClr val="tx1"/>
          </a:solidFill>
          <a:latin typeface="+mn-lt"/>
          <a:ea typeface="+mn-ea"/>
          <a:cs typeface="+mn-cs"/>
        </a:defRPr>
      </a:lvl5pPr>
      <a:lvl6pPr marL="2714516" algn="l" defTabSz="1085565" rtl="0" eaLnBrk="1" latinLnBrk="0" hangingPunct="1">
        <a:defRPr sz="2133" kern="1200">
          <a:solidFill>
            <a:schemeClr val="tx1"/>
          </a:solidFill>
          <a:latin typeface="+mn-lt"/>
          <a:ea typeface="+mn-ea"/>
          <a:cs typeface="+mn-cs"/>
        </a:defRPr>
      </a:lvl6pPr>
      <a:lvl7pPr marL="3257305" algn="l" defTabSz="1085565" rtl="0" eaLnBrk="1" latinLnBrk="0" hangingPunct="1">
        <a:defRPr sz="2133" kern="1200">
          <a:solidFill>
            <a:schemeClr val="tx1"/>
          </a:solidFill>
          <a:latin typeface="+mn-lt"/>
          <a:ea typeface="+mn-ea"/>
          <a:cs typeface="+mn-cs"/>
        </a:defRPr>
      </a:lvl7pPr>
      <a:lvl8pPr marL="3800414" algn="l" defTabSz="1085565" rtl="0" eaLnBrk="1" latinLnBrk="0" hangingPunct="1">
        <a:defRPr sz="2133" kern="1200">
          <a:solidFill>
            <a:schemeClr val="tx1"/>
          </a:solidFill>
          <a:latin typeface="+mn-lt"/>
          <a:ea typeface="+mn-ea"/>
          <a:cs typeface="+mn-cs"/>
        </a:defRPr>
      </a:lvl8pPr>
      <a:lvl9pPr marL="4343202" algn="l" defTabSz="1085565" rtl="0" eaLnBrk="1" latinLnBrk="0" hangingPunct="1">
        <a:defRPr sz="2133"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0">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1854595"/>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Lst>
  <mc:AlternateContent xmlns:mc="http://schemas.openxmlformats.org/markup-compatibility/2006" xmlns:p14="http://schemas.microsoft.com/office/powerpoint/2010/main">
    <mc:Choice Requires="p14">
      <p:transition p14:dur="10" advClick="0" advTm="5000"/>
    </mc:Choice>
    <mc:Fallback xmlns="">
      <p:transition advClick="0" advTm="5000"/>
    </mc:Fallback>
  </mc:AlternateContent>
  <p:txStyles>
    <p:titleStyle>
      <a:lvl1pPr algn="l" defTabSz="914126"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31" indent="-228531" algn="l" defTabSz="914126"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594" indent="-228531" algn="l" defTabSz="914126" rtl="0" eaLnBrk="1" latinLnBrk="0" hangingPunct="1">
        <a:lnSpc>
          <a:spcPct val="90000"/>
        </a:lnSpc>
        <a:spcBef>
          <a:spcPts val="500"/>
        </a:spcBef>
        <a:buFont typeface="Arial" panose="020B0604020202020204" pitchFamily="34" charset="0"/>
        <a:buChar char="•"/>
        <a:defRPr sz="2399" kern="1200">
          <a:solidFill>
            <a:schemeClr val="tx1"/>
          </a:solidFill>
          <a:latin typeface="+mn-lt"/>
          <a:ea typeface="+mn-ea"/>
          <a:cs typeface="+mn-cs"/>
        </a:defRPr>
      </a:lvl2pPr>
      <a:lvl3pPr marL="1142657" indent="-228531" algn="l" defTabSz="914126" rtl="0" eaLnBrk="1" latinLnBrk="0" hangingPunct="1">
        <a:lnSpc>
          <a:spcPct val="90000"/>
        </a:lnSpc>
        <a:spcBef>
          <a:spcPts val="500"/>
        </a:spcBef>
        <a:buFont typeface="Arial" panose="020B0604020202020204" pitchFamily="34" charset="0"/>
        <a:buChar char="•"/>
        <a:defRPr sz="1999" kern="1200">
          <a:solidFill>
            <a:schemeClr val="tx1"/>
          </a:solidFill>
          <a:latin typeface="+mn-lt"/>
          <a:ea typeface="+mn-ea"/>
          <a:cs typeface="+mn-cs"/>
        </a:defRPr>
      </a:lvl3pPr>
      <a:lvl4pPr marL="1599720"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4pPr>
      <a:lvl5pPr marL="2056783"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5pPr>
      <a:lvl6pPr marL="2513846"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6pPr>
      <a:lvl7pPr marL="2970908"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7pPr>
      <a:lvl8pPr marL="3427971"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8pPr>
      <a:lvl9pPr marL="3885034"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9pPr>
    </p:bodyStyle>
    <p:otherStyle>
      <a:defPPr>
        <a:defRPr lang="zh-CN"/>
      </a:defPPr>
      <a:lvl1pPr marL="0" algn="l" defTabSz="914126" rtl="0" eaLnBrk="1" latinLnBrk="0" hangingPunct="1">
        <a:defRPr sz="1799" kern="1200">
          <a:solidFill>
            <a:schemeClr val="tx1"/>
          </a:solidFill>
          <a:latin typeface="+mn-lt"/>
          <a:ea typeface="+mn-ea"/>
          <a:cs typeface="+mn-cs"/>
        </a:defRPr>
      </a:lvl1pPr>
      <a:lvl2pPr marL="457063" algn="l" defTabSz="914126" rtl="0" eaLnBrk="1" latinLnBrk="0" hangingPunct="1">
        <a:defRPr sz="1799" kern="1200">
          <a:solidFill>
            <a:schemeClr val="tx1"/>
          </a:solidFill>
          <a:latin typeface="+mn-lt"/>
          <a:ea typeface="+mn-ea"/>
          <a:cs typeface="+mn-cs"/>
        </a:defRPr>
      </a:lvl2pPr>
      <a:lvl3pPr marL="914126" algn="l" defTabSz="914126" rtl="0" eaLnBrk="1" latinLnBrk="0" hangingPunct="1">
        <a:defRPr sz="1799" kern="1200">
          <a:solidFill>
            <a:schemeClr val="tx1"/>
          </a:solidFill>
          <a:latin typeface="+mn-lt"/>
          <a:ea typeface="+mn-ea"/>
          <a:cs typeface="+mn-cs"/>
        </a:defRPr>
      </a:lvl3pPr>
      <a:lvl4pPr marL="1371189" algn="l" defTabSz="914126" rtl="0" eaLnBrk="1" latinLnBrk="0" hangingPunct="1">
        <a:defRPr sz="1799" kern="1200">
          <a:solidFill>
            <a:schemeClr val="tx1"/>
          </a:solidFill>
          <a:latin typeface="+mn-lt"/>
          <a:ea typeface="+mn-ea"/>
          <a:cs typeface="+mn-cs"/>
        </a:defRPr>
      </a:lvl4pPr>
      <a:lvl5pPr marL="1828251" algn="l" defTabSz="914126" rtl="0" eaLnBrk="1" latinLnBrk="0" hangingPunct="1">
        <a:defRPr sz="1799" kern="1200">
          <a:solidFill>
            <a:schemeClr val="tx1"/>
          </a:solidFill>
          <a:latin typeface="+mn-lt"/>
          <a:ea typeface="+mn-ea"/>
          <a:cs typeface="+mn-cs"/>
        </a:defRPr>
      </a:lvl5pPr>
      <a:lvl6pPr marL="2285314" algn="l" defTabSz="914126" rtl="0" eaLnBrk="1" latinLnBrk="0" hangingPunct="1">
        <a:defRPr sz="1799" kern="1200">
          <a:solidFill>
            <a:schemeClr val="tx1"/>
          </a:solidFill>
          <a:latin typeface="+mn-lt"/>
          <a:ea typeface="+mn-ea"/>
          <a:cs typeface="+mn-cs"/>
        </a:defRPr>
      </a:lvl6pPr>
      <a:lvl7pPr marL="2742377" algn="l" defTabSz="914126" rtl="0" eaLnBrk="1" latinLnBrk="0" hangingPunct="1">
        <a:defRPr sz="1799" kern="1200">
          <a:solidFill>
            <a:schemeClr val="tx1"/>
          </a:solidFill>
          <a:latin typeface="+mn-lt"/>
          <a:ea typeface="+mn-ea"/>
          <a:cs typeface="+mn-cs"/>
        </a:defRPr>
      </a:lvl7pPr>
      <a:lvl8pPr marL="3199440" algn="l" defTabSz="914126" rtl="0" eaLnBrk="1" latinLnBrk="0" hangingPunct="1">
        <a:defRPr sz="1799" kern="1200">
          <a:solidFill>
            <a:schemeClr val="tx1"/>
          </a:solidFill>
          <a:latin typeface="+mn-lt"/>
          <a:ea typeface="+mn-ea"/>
          <a:cs typeface="+mn-cs"/>
        </a:defRPr>
      </a:lvl8pPr>
      <a:lvl9pPr marL="3656503" algn="l" defTabSz="914126" rtl="0" eaLnBrk="1" latinLnBrk="0" hangingPunct="1">
        <a:defRPr sz="1799"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6" name="矩形 5"/>
          <p:cNvSpPr/>
          <p:nvPr userDrawn="1"/>
        </p:nvSpPr>
        <p:spPr>
          <a:xfrm>
            <a:off x="335360" y="545469"/>
            <a:ext cx="239349" cy="575886"/>
          </a:xfrm>
          <a:prstGeom prst="rect">
            <a:avLst/>
          </a:prstGeom>
          <a:solidFill>
            <a:srgbClr val="A578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zh-CN" altLang="en-US" sz="1799">
              <a:solidFill>
                <a:prstClr val="white"/>
              </a:solidFill>
            </a:endParaRPr>
          </a:p>
        </p:txBody>
      </p:sp>
    </p:spTree>
    <p:extLst>
      <p:ext uri="{BB962C8B-B14F-4D97-AF65-F5344CB8AC3E}">
        <p14:creationId xmlns:p14="http://schemas.microsoft.com/office/powerpoint/2010/main" val="3014853265"/>
      </p:ext>
    </p:extLst>
  </p:cSld>
  <p:clrMap bg1="lt1" tx1="dk1" bg2="lt2" tx2="dk2" accent1="accent1" accent2="accent2" accent3="accent3" accent4="accent4" accent5="accent5" accent6="accent6" hlink="hlink" folHlink="folHlink"/>
  <p:sldLayoutIdLst>
    <p:sldLayoutId id="2147484026" r:id="rId1"/>
    <p:sldLayoutId id="2147484027" r:id="rId2"/>
    <p:sldLayoutId id="2147484028" r:id="rId3"/>
    <p:sldLayoutId id="2147484029" r:id="rId4"/>
    <p:sldLayoutId id="2147484030" r:id="rId5"/>
    <p:sldLayoutId id="2147484031" r:id="rId6"/>
    <p:sldLayoutId id="2147484032" r:id="rId7"/>
    <p:sldLayoutId id="2147484033" r:id="rId8"/>
    <p:sldLayoutId id="2147484034" r:id="rId9"/>
    <p:sldLayoutId id="2147484035" r:id="rId10"/>
    <p:sldLayoutId id="2147484036" r:id="rId11"/>
  </p:sldLayoutIdLst>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txStyles>
    <p:titleStyle>
      <a:lvl1pPr algn="l" defTabSz="914103"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26" indent="-228526" algn="l" defTabSz="914103" rtl="0" eaLnBrk="1" latinLnBrk="0" hangingPunct="1">
        <a:lnSpc>
          <a:spcPct val="90000"/>
        </a:lnSpc>
        <a:spcBef>
          <a:spcPts val="1000"/>
        </a:spcBef>
        <a:buFont typeface="Arial" panose="020B0604020202090204" pitchFamily="34" charset="0"/>
        <a:buChar char="•"/>
        <a:defRPr sz="2799" kern="1200">
          <a:solidFill>
            <a:schemeClr val="tx1"/>
          </a:solidFill>
          <a:latin typeface="+mn-lt"/>
          <a:ea typeface="+mn-ea"/>
          <a:cs typeface="+mn-cs"/>
        </a:defRPr>
      </a:lvl1pPr>
      <a:lvl2pPr marL="685577" indent="-228526" algn="l" defTabSz="914103" rtl="0" eaLnBrk="1" latinLnBrk="0" hangingPunct="1">
        <a:lnSpc>
          <a:spcPct val="90000"/>
        </a:lnSpc>
        <a:spcBef>
          <a:spcPts val="500"/>
        </a:spcBef>
        <a:buFont typeface="Arial" panose="020B0604020202090204" pitchFamily="34" charset="0"/>
        <a:buChar char="•"/>
        <a:defRPr sz="2399" kern="1200">
          <a:solidFill>
            <a:schemeClr val="tx1"/>
          </a:solidFill>
          <a:latin typeface="+mn-lt"/>
          <a:ea typeface="+mn-ea"/>
          <a:cs typeface="+mn-cs"/>
        </a:defRPr>
      </a:lvl2pPr>
      <a:lvl3pPr marL="1142629" indent="-228526" algn="l" defTabSz="914103" rtl="0" eaLnBrk="1" latinLnBrk="0" hangingPunct="1">
        <a:lnSpc>
          <a:spcPct val="90000"/>
        </a:lnSpc>
        <a:spcBef>
          <a:spcPts val="500"/>
        </a:spcBef>
        <a:buFont typeface="Arial" panose="020B0604020202090204" pitchFamily="34" charset="0"/>
        <a:buChar char="•"/>
        <a:defRPr sz="1999" kern="1200">
          <a:solidFill>
            <a:schemeClr val="tx1"/>
          </a:solidFill>
          <a:latin typeface="+mn-lt"/>
          <a:ea typeface="+mn-ea"/>
          <a:cs typeface="+mn-cs"/>
        </a:defRPr>
      </a:lvl3pPr>
      <a:lvl4pPr marL="1599680"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4pPr>
      <a:lvl5pPr marL="2056731"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5pPr>
      <a:lvl6pPr marL="2513783"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6pPr>
      <a:lvl7pPr marL="2970834"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7pPr>
      <a:lvl8pPr marL="3427886"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8pPr>
      <a:lvl9pPr marL="3884937"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9pPr>
    </p:bodyStyle>
    <p:otherStyle>
      <a:defPPr>
        <a:defRPr lang="en-US"/>
      </a:defPPr>
      <a:lvl1pPr marL="0" algn="l" defTabSz="914103" rtl="0" eaLnBrk="1" latinLnBrk="0" hangingPunct="1">
        <a:defRPr sz="1799" kern="1200">
          <a:solidFill>
            <a:schemeClr val="tx1"/>
          </a:solidFill>
          <a:latin typeface="+mn-lt"/>
          <a:ea typeface="+mn-ea"/>
          <a:cs typeface="+mn-cs"/>
        </a:defRPr>
      </a:lvl1pPr>
      <a:lvl2pPr marL="457051" algn="l" defTabSz="914103" rtl="0" eaLnBrk="1" latinLnBrk="0" hangingPunct="1">
        <a:defRPr sz="1799" kern="1200">
          <a:solidFill>
            <a:schemeClr val="tx1"/>
          </a:solidFill>
          <a:latin typeface="+mn-lt"/>
          <a:ea typeface="+mn-ea"/>
          <a:cs typeface="+mn-cs"/>
        </a:defRPr>
      </a:lvl2pPr>
      <a:lvl3pPr marL="914103" algn="l" defTabSz="914103" rtl="0" eaLnBrk="1" latinLnBrk="0" hangingPunct="1">
        <a:defRPr sz="1799" kern="1200">
          <a:solidFill>
            <a:schemeClr val="tx1"/>
          </a:solidFill>
          <a:latin typeface="+mn-lt"/>
          <a:ea typeface="+mn-ea"/>
          <a:cs typeface="+mn-cs"/>
        </a:defRPr>
      </a:lvl3pPr>
      <a:lvl4pPr marL="1371154" algn="l" defTabSz="914103" rtl="0" eaLnBrk="1" latinLnBrk="0" hangingPunct="1">
        <a:defRPr sz="1799" kern="1200">
          <a:solidFill>
            <a:schemeClr val="tx1"/>
          </a:solidFill>
          <a:latin typeface="+mn-lt"/>
          <a:ea typeface="+mn-ea"/>
          <a:cs typeface="+mn-cs"/>
        </a:defRPr>
      </a:lvl4pPr>
      <a:lvl5pPr marL="1828206" algn="l" defTabSz="914103" rtl="0" eaLnBrk="1" latinLnBrk="0" hangingPunct="1">
        <a:defRPr sz="1799" kern="1200">
          <a:solidFill>
            <a:schemeClr val="tx1"/>
          </a:solidFill>
          <a:latin typeface="+mn-lt"/>
          <a:ea typeface="+mn-ea"/>
          <a:cs typeface="+mn-cs"/>
        </a:defRPr>
      </a:lvl5pPr>
      <a:lvl6pPr marL="2285257" algn="l" defTabSz="914103" rtl="0" eaLnBrk="1" latinLnBrk="0" hangingPunct="1">
        <a:defRPr sz="1799" kern="1200">
          <a:solidFill>
            <a:schemeClr val="tx1"/>
          </a:solidFill>
          <a:latin typeface="+mn-lt"/>
          <a:ea typeface="+mn-ea"/>
          <a:cs typeface="+mn-cs"/>
        </a:defRPr>
      </a:lvl6pPr>
      <a:lvl7pPr marL="2742308" algn="l" defTabSz="914103" rtl="0" eaLnBrk="1" latinLnBrk="0" hangingPunct="1">
        <a:defRPr sz="1799" kern="1200">
          <a:solidFill>
            <a:schemeClr val="tx1"/>
          </a:solidFill>
          <a:latin typeface="+mn-lt"/>
          <a:ea typeface="+mn-ea"/>
          <a:cs typeface="+mn-cs"/>
        </a:defRPr>
      </a:lvl7pPr>
      <a:lvl8pPr marL="3199360" algn="l" defTabSz="914103" rtl="0" eaLnBrk="1" latinLnBrk="0" hangingPunct="1">
        <a:defRPr sz="1799" kern="1200">
          <a:solidFill>
            <a:schemeClr val="tx1"/>
          </a:solidFill>
          <a:latin typeface="+mn-lt"/>
          <a:ea typeface="+mn-ea"/>
          <a:cs typeface="+mn-cs"/>
        </a:defRPr>
      </a:lvl8pPr>
      <a:lvl9pPr marL="3656411" algn="l" defTabSz="914103" rtl="0" eaLnBrk="1" latinLnBrk="0" hangingPunct="1">
        <a:defRPr sz="1799"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2458082" y="-3261554"/>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40825840"/>
      </p:ext>
    </p:extLst>
  </p:cSld>
  <p:clrMap bg1="lt1" tx1="dk1" bg2="lt2" tx2="dk2" accent1="accent1" accent2="accent2" accent3="accent3" accent4="accent4" accent5="accent5" accent6="accent6" hlink="hlink" folHlink="folHlink"/>
  <p:sldLayoutIdLst>
    <p:sldLayoutId id="2147484038" r:id="rId1"/>
    <p:sldLayoutId id="2147484039" r:id="rId2"/>
    <p:sldLayoutId id="2147484040" r:id="rId3"/>
    <p:sldLayoutId id="2147484042" r:id="rId4"/>
    <p:sldLayoutId id="2147484043" r:id="rId5"/>
    <p:sldLayoutId id="2147484046" r:id="rId6"/>
  </p:sldLayoutIdLst>
  <p:txStyles>
    <p:titleStyle>
      <a:lvl1pPr algn="ctr" defTabSz="1080529" rtl="0" eaLnBrk="1" latinLnBrk="0" hangingPunct="1">
        <a:spcBef>
          <a:spcPct val="0"/>
        </a:spcBef>
        <a:buNone/>
        <a:defRPr sz="5198" kern="1200">
          <a:solidFill>
            <a:schemeClr val="tx1"/>
          </a:solidFill>
          <a:latin typeface="+mj-lt"/>
          <a:ea typeface="+mj-ea"/>
          <a:cs typeface="+mj-cs"/>
        </a:defRPr>
      </a:lvl1pPr>
    </p:titleStyle>
    <p:bodyStyle>
      <a:lvl1pPr marL="405427" indent="-405427" algn="l" defTabSz="1080529" rtl="0" eaLnBrk="1" latinLnBrk="0" hangingPunct="1">
        <a:spcBef>
          <a:spcPct val="20000"/>
        </a:spcBef>
        <a:buFont typeface="Arial" panose="020B0604020202020204" pitchFamily="34" charset="0"/>
        <a:buChar char="•"/>
        <a:defRPr sz="3732" kern="1200">
          <a:solidFill>
            <a:schemeClr val="tx1"/>
          </a:solidFill>
          <a:latin typeface="+mn-lt"/>
          <a:ea typeface="+mn-ea"/>
          <a:cs typeface="+mn-cs"/>
        </a:defRPr>
      </a:lvl1pPr>
      <a:lvl2pPr marL="878189" indent="-337641" algn="l" defTabSz="1080529" rtl="0" eaLnBrk="1" latinLnBrk="0" hangingPunct="1">
        <a:spcBef>
          <a:spcPct val="20000"/>
        </a:spcBef>
        <a:buFont typeface="Arial" panose="020B0604020202020204" pitchFamily="34" charset="0"/>
        <a:buChar char="–"/>
        <a:defRPr sz="3332" kern="1200">
          <a:solidFill>
            <a:schemeClr val="tx1"/>
          </a:solidFill>
          <a:latin typeface="+mn-lt"/>
          <a:ea typeface="+mn-ea"/>
          <a:cs typeface="+mn-cs"/>
        </a:defRPr>
      </a:lvl2pPr>
      <a:lvl3pPr marL="1350958" indent="-270092" algn="l" defTabSz="1080529" rtl="0" eaLnBrk="1" latinLnBrk="0" hangingPunct="1">
        <a:spcBef>
          <a:spcPct val="20000"/>
        </a:spcBef>
        <a:buFont typeface="Arial" panose="020B0604020202020204" pitchFamily="34" charset="0"/>
        <a:buChar char="•"/>
        <a:defRPr sz="2799" kern="1200">
          <a:solidFill>
            <a:schemeClr val="tx1"/>
          </a:solidFill>
          <a:latin typeface="+mn-lt"/>
          <a:ea typeface="+mn-ea"/>
          <a:cs typeface="+mn-cs"/>
        </a:defRPr>
      </a:lvl3pPr>
      <a:lvl4pPr marL="1891112"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4pPr>
      <a:lvl5pPr marL="2431891"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5pPr>
      <a:lvl6pPr marL="2972008"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6pPr>
      <a:lvl7pPr marL="3512593"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7pPr>
      <a:lvl8pPr marL="4052842"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8pPr>
      <a:lvl9pPr marL="4592981"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9pPr>
    </p:bodyStyle>
    <p:otherStyle>
      <a:defPPr>
        <a:defRPr lang="en-US"/>
      </a:defPPr>
      <a:lvl1pPr marL="0" algn="l" defTabSz="1080529" rtl="0" eaLnBrk="1" latinLnBrk="0" hangingPunct="1">
        <a:defRPr sz="2133" kern="1200">
          <a:solidFill>
            <a:schemeClr val="tx1"/>
          </a:solidFill>
          <a:latin typeface="+mn-lt"/>
          <a:ea typeface="+mn-ea"/>
          <a:cs typeface="+mn-cs"/>
        </a:defRPr>
      </a:lvl1pPr>
      <a:lvl2pPr marL="540270" algn="l" defTabSz="1080529" rtl="0" eaLnBrk="1" latinLnBrk="0" hangingPunct="1">
        <a:defRPr sz="2133" kern="1200">
          <a:solidFill>
            <a:schemeClr val="tx1"/>
          </a:solidFill>
          <a:latin typeface="+mn-lt"/>
          <a:ea typeface="+mn-ea"/>
          <a:cs typeface="+mn-cs"/>
        </a:defRPr>
      </a:lvl2pPr>
      <a:lvl3pPr marL="1080830" algn="l" defTabSz="1080529" rtl="0" eaLnBrk="1" latinLnBrk="0" hangingPunct="1">
        <a:defRPr sz="2133" kern="1200">
          <a:solidFill>
            <a:schemeClr val="tx1"/>
          </a:solidFill>
          <a:latin typeface="+mn-lt"/>
          <a:ea typeface="+mn-ea"/>
          <a:cs typeface="+mn-cs"/>
        </a:defRPr>
      </a:lvl3pPr>
      <a:lvl4pPr marL="1621132" algn="l" defTabSz="1080529" rtl="0" eaLnBrk="1" latinLnBrk="0" hangingPunct="1">
        <a:defRPr sz="2133" kern="1200">
          <a:solidFill>
            <a:schemeClr val="tx1"/>
          </a:solidFill>
          <a:latin typeface="+mn-lt"/>
          <a:ea typeface="+mn-ea"/>
          <a:cs typeface="+mn-cs"/>
        </a:defRPr>
      </a:lvl4pPr>
      <a:lvl5pPr marL="2161668" algn="l" defTabSz="1080529" rtl="0" eaLnBrk="1" latinLnBrk="0" hangingPunct="1">
        <a:defRPr sz="2133" kern="1200">
          <a:solidFill>
            <a:schemeClr val="tx1"/>
          </a:solidFill>
          <a:latin typeface="+mn-lt"/>
          <a:ea typeface="+mn-ea"/>
          <a:cs typeface="+mn-cs"/>
        </a:defRPr>
      </a:lvl5pPr>
      <a:lvl6pPr marL="2701898" algn="l" defTabSz="1080529" rtl="0" eaLnBrk="1" latinLnBrk="0" hangingPunct="1">
        <a:defRPr sz="2133" kern="1200">
          <a:solidFill>
            <a:schemeClr val="tx1"/>
          </a:solidFill>
          <a:latin typeface="+mn-lt"/>
          <a:ea typeface="+mn-ea"/>
          <a:cs typeface="+mn-cs"/>
        </a:defRPr>
      </a:lvl6pPr>
      <a:lvl7pPr marL="3242109" algn="l" defTabSz="1080529" rtl="0" eaLnBrk="1" latinLnBrk="0" hangingPunct="1">
        <a:defRPr sz="2133" kern="1200">
          <a:solidFill>
            <a:schemeClr val="tx1"/>
          </a:solidFill>
          <a:latin typeface="+mn-lt"/>
          <a:ea typeface="+mn-ea"/>
          <a:cs typeface="+mn-cs"/>
        </a:defRPr>
      </a:lvl7pPr>
      <a:lvl8pPr marL="3782734" algn="l" defTabSz="1080529" rtl="0" eaLnBrk="1" latinLnBrk="0" hangingPunct="1">
        <a:defRPr sz="2133" kern="1200">
          <a:solidFill>
            <a:schemeClr val="tx1"/>
          </a:solidFill>
          <a:latin typeface="+mn-lt"/>
          <a:ea typeface="+mn-ea"/>
          <a:cs typeface="+mn-cs"/>
        </a:defRPr>
      </a:lvl8pPr>
      <a:lvl9pPr marL="4323035" algn="l" defTabSz="1080529" rtl="0" eaLnBrk="1" latinLnBrk="0" hangingPunct="1">
        <a:defRPr sz="2133"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21"/>
            <a:endParaRPr lang="en-US" sz="2150">
              <a:solidFill>
                <a:prstClr val="white"/>
              </a:solidFill>
            </a:endParaRPr>
          </a:p>
        </p:txBody>
      </p:sp>
    </p:spTree>
    <p:extLst>
      <p:ext uri="{BB962C8B-B14F-4D97-AF65-F5344CB8AC3E}">
        <p14:creationId xmlns:p14="http://schemas.microsoft.com/office/powerpoint/2010/main" val="4131990416"/>
      </p:ext>
    </p:extLst>
  </p:cSld>
  <p:clrMap bg1="lt1" tx1="dk1" bg2="lt2" tx2="dk2" accent1="accent1" accent2="accent2" accent3="accent3" accent4="accent4" accent5="accent5" accent6="accent6" hlink="hlink" folHlink="folHlink"/>
  <p:sldLayoutIdLst>
    <p:sldLayoutId id="2147484060" r:id="rId1"/>
    <p:sldLayoutId id="2147484062" r:id="rId2"/>
    <p:sldLayoutId id="2147484063" r:id="rId3"/>
  </p:sldLayoutIdLst>
  <p:txStyles>
    <p:titleStyle>
      <a:lvl1pPr algn="ctr" defTabSz="1088421" rtl="0" eaLnBrk="1" latinLnBrk="0" hangingPunct="1">
        <a:spcBef>
          <a:spcPct val="0"/>
        </a:spcBef>
        <a:buNone/>
        <a:defRPr sz="5249" kern="1200">
          <a:solidFill>
            <a:schemeClr val="tx1"/>
          </a:solidFill>
          <a:latin typeface="+mj-lt"/>
          <a:ea typeface="+mj-ea"/>
          <a:cs typeface="+mj-cs"/>
        </a:defRPr>
      </a:lvl1pPr>
    </p:titleStyle>
    <p:bodyStyle>
      <a:lvl1pPr marL="408158" indent="-408158" algn="l" defTabSz="1088421" rtl="0" eaLnBrk="1" latinLnBrk="0" hangingPunct="1">
        <a:spcBef>
          <a:spcPct val="20000"/>
        </a:spcBef>
        <a:buFont typeface="Arial" pitchFamily="34" charset="0"/>
        <a:buChar char="•"/>
        <a:defRPr sz="3799" kern="1200">
          <a:solidFill>
            <a:schemeClr val="tx1"/>
          </a:solidFill>
          <a:latin typeface="+mn-lt"/>
          <a:ea typeface="+mn-ea"/>
          <a:cs typeface="+mn-cs"/>
        </a:defRPr>
      </a:lvl1pPr>
      <a:lvl2pPr marL="884342" indent="-340131" algn="l" defTabSz="1088421" rtl="0" eaLnBrk="1" latinLnBrk="0" hangingPunct="1">
        <a:spcBef>
          <a:spcPct val="20000"/>
        </a:spcBef>
        <a:buFont typeface="Arial" pitchFamily="34" charset="0"/>
        <a:buChar char="–"/>
        <a:defRPr sz="3349" kern="1200">
          <a:solidFill>
            <a:schemeClr val="tx1"/>
          </a:solidFill>
          <a:latin typeface="+mn-lt"/>
          <a:ea typeface="+mn-ea"/>
          <a:cs typeface="+mn-cs"/>
        </a:defRPr>
      </a:lvl2pPr>
      <a:lvl3pPr marL="1360526" indent="-272105" algn="l" defTabSz="1088421" rtl="0" eaLnBrk="1" latinLnBrk="0" hangingPunct="1">
        <a:spcBef>
          <a:spcPct val="20000"/>
        </a:spcBef>
        <a:buFont typeface="Arial" pitchFamily="34" charset="0"/>
        <a:buChar char="•"/>
        <a:defRPr sz="2849" kern="1200">
          <a:solidFill>
            <a:schemeClr val="tx1"/>
          </a:solidFill>
          <a:latin typeface="+mn-lt"/>
          <a:ea typeface="+mn-ea"/>
          <a:cs typeface="+mn-cs"/>
        </a:defRPr>
      </a:lvl3pPr>
      <a:lvl4pPr marL="1904737"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4894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315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369"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58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579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88421" rtl="0" eaLnBrk="1" latinLnBrk="0" hangingPunct="1">
        <a:defRPr sz="2150" kern="1200">
          <a:solidFill>
            <a:schemeClr val="tx1"/>
          </a:solidFill>
          <a:latin typeface="+mn-lt"/>
          <a:ea typeface="+mn-ea"/>
          <a:cs typeface="+mn-cs"/>
        </a:defRPr>
      </a:lvl1pPr>
      <a:lvl2pPr marL="544211" algn="l" defTabSz="1088421" rtl="0" eaLnBrk="1" latinLnBrk="0" hangingPunct="1">
        <a:defRPr sz="2150" kern="1200">
          <a:solidFill>
            <a:schemeClr val="tx1"/>
          </a:solidFill>
          <a:latin typeface="+mn-lt"/>
          <a:ea typeface="+mn-ea"/>
          <a:cs typeface="+mn-cs"/>
        </a:defRPr>
      </a:lvl2pPr>
      <a:lvl3pPr marL="1088421" algn="l" defTabSz="1088421" rtl="0" eaLnBrk="1" latinLnBrk="0" hangingPunct="1">
        <a:defRPr sz="2150" kern="1200">
          <a:solidFill>
            <a:schemeClr val="tx1"/>
          </a:solidFill>
          <a:latin typeface="+mn-lt"/>
          <a:ea typeface="+mn-ea"/>
          <a:cs typeface="+mn-cs"/>
        </a:defRPr>
      </a:lvl3pPr>
      <a:lvl4pPr marL="1632632" algn="l" defTabSz="1088421" rtl="0" eaLnBrk="1" latinLnBrk="0" hangingPunct="1">
        <a:defRPr sz="2150" kern="1200">
          <a:solidFill>
            <a:schemeClr val="tx1"/>
          </a:solidFill>
          <a:latin typeface="+mn-lt"/>
          <a:ea typeface="+mn-ea"/>
          <a:cs typeface="+mn-cs"/>
        </a:defRPr>
      </a:lvl4pPr>
      <a:lvl5pPr marL="2176843" algn="l" defTabSz="1088421" rtl="0" eaLnBrk="1" latinLnBrk="0" hangingPunct="1">
        <a:defRPr sz="2150" kern="1200">
          <a:solidFill>
            <a:schemeClr val="tx1"/>
          </a:solidFill>
          <a:latin typeface="+mn-lt"/>
          <a:ea typeface="+mn-ea"/>
          <a:cs typeface="+mn-cs"/>
        </a:defRPr>
      </a:lvl5pPr>
      <a:lvl6pPr marL="2721053" algn="l" defTabSz="1088421" rtl="0" eaLnBrk="1" latinLnBrk="0" hangingPunct="1">
        <a:defRPr sz="2150" kern="1200">
          <a:solidFill>
            <a:schemeClr val="tx1"/>
          </a:solidFill>
          <a:latin typeface="+mn-lt"/>
          <a:ea typeface="+mn-ea"/>
          <a:cs typeface="+mn-cs"/>
        </a:defRPr>
      </a:lvl6pPr>
      <a:lvl7pPr marL="3265264" algn="l" defTabSz="1088421" rtl="0" eaLnBrk="1" latinLnBrk="0" hangingPunct="1">
        <a:defRPr sz="2150" kern="1200">
          <a:solidFill>
            <a:schemeClr val="tx1"/>
          </a:solidFill>
          <a:latin typeface="+mn-lt"/>
          <a:ea typeface="+mn-ea"/>
          <a:cs typeface="+mn-cs"/>
        </a:defRPr>
      </a:lvl7pPr>
      <a:lvl8pPr marL="3809474" algn="l" defTabSz="1088421" rtl="0" eaLnBrk="1" latinLnBrk="0" hangingPunct="1">
        <a:defRPr sz="2150" kern="1200">
          <a:solidFill>
            <a:schemeClr val="tx1"/>
          </a:solidFill>
          <a:latin typeface="+mn-lt"/>
          <a:ea typeface="+mn-ea"/>
          <a:cs typeface="+mn-cs"/>
        </a:defRPr>
      </a:lvl8pPr>
      <a:lvl9pPr marL="4353685" algn="l" defTabSz="1088421" rtl="0" eaLnBrk="1" latinLnBrk="0" hangingPunct="1">
        <a:defRPr sz="21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2457995"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83506194"/>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8" r:id="rId4"/>
    <p:sldLayoutId id="2147484099" r:id="rId5"/>
    <p:sldLayoutId id="2147484102" r:id="rId6"/>
  </p:sldLayoutIdLst>
  <p:txStyles>
    <p:titleStyle>
      <a:lvl1pPr algn="ctr" defTabSz="1084449" rtl="0" eaLnBrk="1" latinLnBrk="0" hangingPunct="1">
        <a:spcBef>
          <a:spcPct val="0"/>
        </a:spcBef>
        <a:buNone/>
        <a:defRPr sz="5200" kern="1200">
          <a:solidFill>
            <a:schemeClr val="tx1"/>
          </a:solidFill>
          <a:latin typeface="+mj-lt"/>
          <a:ea typeface="+mj-ea"/>
          <a:cs typeface="+mj-cs"/>
        </a:defRPr>
      </a:lvl1pPr>
    </p:titleStyle>
    <p:bodyStyle>
      <a:lvl1pPr marL="406830" indent="-406830" algn="l" defTabSz="1084449"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1345" indent="-338837" algn="l" defTabSz="1084449"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5861" indent="-271120" algn="l" defTabSz="1084449"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898047"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0682"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2832"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25384"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67598"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09767"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4449" rtl="0" eaLnBrk="1" latinLnBrk="0" hangingPunct="1">
        <a:defRPr sz="2133" kern="1200">
          <a:solidFill>
            <a:schemeClr val="tx1"/>
          </a:solidFill>
          <a:latin typeface="+mn-lt"/>
          <a:ea typeface="+mn-ea"/>
          <a:cs typeface="+mn-cs"/>
        </a:defRPr>
      </a:lvl1pPr>
      <a:lvl2pPr marL="542230" algn="l" defTabSz="1084449" rtl="0" eaLnBrk="1" latinLnBrk="0" hangingPunct="1">
        <a:defRPr sz="2133" kern="1200">
          <a:solidFill>
            <a:schemeClr val="tx1"/>
          </a:solidFill>
          <a:latin typeface="+mn-lt"/>
          <a:ea typeface="+mn-ea"/>
          <a:cs typeface="+mn-cs"/>
        </a:defRPr>
      </a:lvl2pPr>
      <a:lvl3pPr marL="1084757" algn="l" defTabSz="1084449" rtl="0" eaLnBrk="1" latinLnBrk="0" hangingPunct="1">
        <a:defRPr sz="2133" kern="1200">
          <a:solidFill>
            <a:schemeClr val="tx1"/>
          </a:solidFill>
          <a:latin typeface="+mn-lt"/>
          <a:ea typeface="+mn-ea"/>
          <a:cs typeface="+mn-cs"/>
        </a:defRPr>
      </a:lvl3pPr>
      <a:lvl4pPr marL="1627017" algn="l" defTabSz="1084449" rtl="0" eaLnBrk="1" latinLnBrk="0" hangingPunct="1">
        <a:defRPr sz="2133" kern="1200">
          <a:solidFill>
            <a:schemeClr val="tx1"/>
          </a:solidFill>
          <a:latin typeface="+mn-lt"/>
          <a:ea typeface="+mn-ea"/>
          <a:cs typeface="+mn-cs"/>
        </a:defRPr>
      </a:lvl4pPr>
      <a:lvl5pPr marL="2169520" algn="l" defTabSz="1084449" rtl="0" eaLnBrk="1" latinLnBrk="0" hangingPunct="1">
        <a:defRPr sz="2133" kern="1200">
          <a:solidFill>
            <a:schemeClr val="tx1"/>
          </a:solidFill>
          <a:latin typeface="+mn-lt"/>
          <a:ea typeface="+mn-ea"/>
          <a:cs typeface="+mn-cs"/>
        </a:defRPr>
      </a:lvl5pPr>
      <a:lvl6pPr marL="2711715" algn="l" defTabSz="1084449" rtl="0" eaLnBrk="1" latinLnBrk="0" hangingPunct="1">
        <a:defRPr sz="2133" kern="1200">
          <a:solidFill>
            <a:schemeClr val="tx1"/>
          </a:solidFill>
          <a:latin typeface="+mn-lt"/>
          <a:ea typeface="+mn-ea"/>
          <a:cs typeface="+mn-cs"/>
        </a:defRPr>
      </a:lvl6pPr>
      <a:lvl7pPr marL="3253948" algn="l" defTabSz="1084449" rtl="0" eaLnBrk="1" latinLnBrk="0" hangingPunct="1">
        <a:defRPr sz="2133" kern="1200">
          <a:solidFill>
            <a:schemeClr val="tx1"/>
          </a:solidFill>
          <a:latin typeface="+mn-lt"/>
          <a:ea typeface="+mn-ea"/>
          <a:cs typeface="+mn-cs"/>
        </a:defRPr>
      </a:lvl7pPr>
      <a:lvl8pPr marL="3796497" algn="l" defTabSz="1084449" rtl="0" eaLnBrk="1" latinLnBrk="0" hangingPunct="1">
        <a:defRPr sz="2133" kern="1200">
          <a:solidFill>
            <a:schemeClr val="tx1"/>
          </a:solidFill>
          <a:latin typeface="+mn-lt"/>
          <a:ea typeface="+mn-ea"/>
          <a:cs typeface="+mn-cs"/>
        </a:defRPr>
      </a:lvl8pPr>
      <a:lvl9pPr marL="4338729" algn="l" defTabSz="1084449" rtl="0" eaLnBrk="1" latinLnBrk="0" hangingPunct="1">
        <a:defRPr sz="213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69.xml"/><Relationship Id="rId4" Type="http://schemas.microsoft.com/office/2007/relationships/hdphoto" Target="../media/hdphoto2.wdp"/></Relationships>
</file>

<file path=ppt/slides/_rels/slide1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30.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4.xml"/><Relationship Id="rId1" Type="http://schemas.openxmlformats.org/officeDocument/2006/relationships/slideLayout" Target="../slideLayouts/slideLayout1.xml"/><Relationship Id="rId4" Type="http://schemas.openxmlformats.org/officeDocument/2006/relationships/image" Target="../media/image32.png"/></Relationships>
</file>

<file path=ppt/slides/_rels/slide1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1.xml"/><Relationship Id="rId5" Type="http://schemas.microsoft.com/office/2007/relationships/hdphoto" Target="../media/hdphoto4.wdp"/><Relationship Id="rId4" Type="http://schemas.openxmlformats.org/officeDocument/2006/relationships/image" Target="../media/image34.png"/></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6.xml"/><Relationship Id="rId1" Type="http://schemas.openxmlformats.org/officeDocument/2006/relationships/slideLayout" Target="../slideLayouts/slideLayout1.xml"/><Relationship Id="rId5" Type="http://schemas.microsoft.com/office/2007/relationships/hdphoto" Target="../media/hdphoto5.wdp"/><Relationship Id="rId4" Type="http://schemas.openxmlformats.org/officeDocument/2006/relationships/image" Target="../media/image36.png"/></Relationships>
</file>

<file path=ppt/slides/_rels/slide2.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notesSlide" Target="../notesSlides/notesSlide2.xml"/><Relationship Id="rId1" Type="http://schemas.openxmlformats.org/officeDocument/2006/relationships/slideLayout" Target="../slideLayouts/slideLayout69.xml"/></Relationships>
</file>

<file path=ppt/slides/_rels/slide2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7.xml"/><Relationship Id="rId1" Type="http://schemas.openxmlformats.org/officeDocument/2006/relationships/slideLayout" Target="../slideLayouts/slideLayout1.xml"/><Relationship Id="rId5" Type="http://schemas.openxmlformats.org/officeDocument/2006/relationships/image" Target="../media/image39.png"/><Relationship Id="rId4" Type="http://schemas.openxmlformats.org/officeDocument/2006/relationships/image" Target="../media/image38.png"/></Relationships>
</file>

<file path=ppt/slides/_rels/slide2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8.xml"/><Relationship Id="rId1" Type="http://schemas.openxmlformats.org/officeDocument/2006/relationships/slideLayout" Target="../slideLayouts/slideLayout1.xml"/><Relationship Id="rId4" Type="http://schemas.openxmlformats.org/officeDocument/2006/relationships/image" Target="../media/image41.png"/></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9.xml"/><Relationship Id="rId1" Type="http://schemas.openxmlformats.org/officeDocument/2006/relationships/slideLayout" Target="../slideLayouts/slideLayout1.xml"/><Relationship Id="rId4" Type="http://schemas.openxmlformats.org/officeDocument/2006/relationships/image" Target="../media/image43.png"/></Relationships>
</file>

<file path=ppt/slides/_rels/slide2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0.xml"/><Relationship Id="rId1" Type="http://schemas.openxmlformats.org/officeDocument/2006/relationships/slideLayout" Target="../slideLayouts/slideLayout1.xml"/><Relationship Id="rId4" Type="http://schemas.openxmlformats.org/officeDocument/2006/relationships/image" Target="../media/image45.png"/></Relationships>
</file>

<file path=ppt/slides/_rels/slide24.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50.png"/><Relationship Id="rId2" Type="http://schemas.openxmlformats.org/officeDocument/2006/relationships/notesSlide" Target="../notesSlides/notesSlide21.xml"/><Relationship Id="rId1" Type="http://schemas.openxmlformats.org/officeDocument/2006/relationships/slideLayout" Target="../slideLayouts/slideLayout1.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2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openxmlformats.org/officeDocument/2006/relationships/image" Target="../media/image52.png"/></Relationships>
</file>

<file path=ppt/slides/_rels/slide2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4.xml"/><Relationship Id="rId1" Type="http://schemas.openxmlformats.org/officeDocument/2006/relationships/slideLayout" Target="../slideLayouts/slideLayout1.xml"/><Relationship Id="rId4" Type="http://schemas.openxmlformats.org/officeDocument/2006/relationships/image" Target="../media/image22.jpeg"/></Relationships>
</file>

<file path=ppt/slides/_rels/slide2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5.xml"/><Relationship Id="rId1" Type="http://schemas.openxmlformats.org/officeDocument/2006/relationships/slideLayout" Target="../slideLayouts/slideLayout1.xml"/><Relationship Id="rId5" Type="http://schemas.microsoft.com/office/2007/relationships/hdphoto" Target="../media/hdphoto6.wdp"/><Relationship Id="rId4" Type="http://schemas.openxmlformats.org/officeDocument/2006/relationships/image" Target="../media/image56.png"/></Relationships>
</file>

<file path=ppt/slides/_rels/slide2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26.xml"/><Relationship Id="rId1" Type="http://schemas.openxmlformats.org/officeDocument/2006/relationships/slideLayout" Target="../slideLayouts/slideLayout1.xml"/><Relationship Id="rId5" Type="http://schemas.openxmlformats.org/officeDocument/2006/relationships/image" Target="../media/image59.png"/><Relationship Id="rId4" Type="http://schemas.openxmlformats.org/officeDocument/2006/relationships/image" Target="../media/image58.png"/></Relationships>
</file>

<file path=ppt/slides/_rels/slide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xml"/><Relationship Id="rId1" Type="http://schemas.openxmlformats.org/officeDocument/2006/relationships/slideLayout" Target="../slideLayouts/slideLayout69.xml"/><Relationship Id="rId4" Type="http://schemas.openxmlformats.org/officeDocument/2006/relationships/image" Target="../media/image15.jpeg"/></Relationships>
</file>

<file path=ppt/slides/_rels/slide3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7.xml"/><Relationship Id="rId1" Type="http://schemas.openxmlformats.org/officeDocument/2006/relationships/slideLayout" Target="../slideLayouts/slideLayout1.xml"/><Relationship Id="rId4" Type="http://schemas.openxmlformats.org/officeDocument/2006/relationships/image" Target="../media/image61.png"/></Relationships>
</file>

<file path=ppt/slides/_rels/slide3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8.xml"/><Relationship Id="rId1" Type="http://schemas.openxmlformats.org/officeDocument/2006/relationships/slideLayout" Target="../slideLayouts/slideLayout2.xml"/><Relationship Id="rId5" Type="http://schemas.openxmlformats.org/officeDocument/2006/relationships/image" Target="../media/image57.png"/><Relationship Id="rId4" Type="http://schemas.openxmlformats.org/officeDocument/2006/relationships/image" Target="../media/image60.png"/></Relationships>
</file>

<file path=ppt/slides/_rels/slide3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9.xml"/><Relationship Id="rId1" Type="http://schemas.openxmlformats.org/officeDocument/2006/relationships/slideLayout" Target="../slideLayouts/slideLayout1.xml"/><Relationship Id="rId4" Type="http://schemas.openxmlformats.org/officeDocument/2006/relationships/image" Target="../media/image32.png"/></Relationships>
</file>

<file path=ppt/slides/_rels/slide3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0.xml"/><Relationship Id="rId1" Type="http://schemas.openxmlformats.org/officeDocument/2006/relationships/slideLayout" Target="../slideLayouts/slideLayout1.xml"/><Relationship Id="rId5" Type="http://schemas.microsoft.com/office/2007/relationships/hdphoto" Target="../media/hdphoto7.wdp"/><Relationship Id="rId4" Type="http://schemas.openxmlformats.org/officeDocument/2006/relationships/image" Target="../media/image64.png"/></Relationships>
</file>

<file path=ppt/slides/_rels/slide3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1.xml"/><Relationship Id="rId1" Type="http://schemas.openxmlformats.org/officeDocument/2006/relationships/slideLayout" Target="../slideLayouts/slideLayout1.xml"/><Relationship Id="rId4" Type="http://schemas.openxmlformats.org/officeDocument/2006/relationships/image" Target="../media/image66.png"/></Relationships>
</file>

<file path=ppt/slides/_rels/slide3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2.xml"/><Relationship Id="rId1" Type="http://schemas.openxmlformats.org/officeDocument/2006/relationships/slideLayout" Target="../slideLayouts/slideLayout1.xml"/><Relationship Id="rId4" Type="http://schemas.openxmlformats.org/officeDocument/2006/relationships/image" Target="../media/image32.png"/></Relationships>
</file>

<file path=ppt/slides/_rels/slide3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69.png"/><Relationship Id="rId1" Type="http://schemas.openxmlformats.org/officeDocument/2006/relationships/slideLayout" Target="../slideLayouts/slideLayout54.xml"/><Relationship Id="rId4" Type="http://schemas.microsoft.com/office/2007/relationships/hdphoto" Target="../media/hdphoto3.wdp"/></Relationships>
</file>

<file path=ppt/slides/_rels/slide3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70.png"/><Relationship Id="rId1" Type="http://schemas.openxmlformats.org/officeDocument/2006/relationships/slideLayout" Target="../slideLayouts/slideLayout54.xml"/><Relationship Id="rId4" Type="http://schemas.microsoft.com/office/2007/relationships/hdphoto" Target="../media/hdphoto3.wdp"/></Relationships>
</file>

<file path=ppt/slides/_rels/slide3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3.xml"/><Relationship Id="rId1" Type="http://schemas.openxmlformats.org/officeDocument/2006/relationships/slideLayout" Target="../slideLayouts/slideLayout1.xml"/><Relationship Id="rId5" Type="http://schemas.openxmlformats.org/officeDocument/2006/relationships/image" Target="../media/image61.png"/><Relationship Id="rId4" Type="http://schemas.openxmlformats.org/officeDocument/2006/relationships/image" Target="../media/image72.png"/></Relationships>
</file>

<file path=ppt/slides/_rels/slide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xml"/><Relationship Id="rId1" Type="http://schemas.openxmlformats.org/officeDocument/2006/relationships/slideLayout" Target="../slideLayouts/slideLayout69.xml"/><Relationship Id="rId4" Type="http://schemas.openxmlformats.org/officeDocument/2006/relationships/image" Target="../media/image17.jpeg"/></Relationships>
</file>

<file path=ppt/slides/_rels/slide4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audio" Target="../media/audio2.wav"/><Relationship Id="rId7" Type="http://schemas.openxmlformats.org/officeDocument/2006/relationships/image" Target="../media/image75.wm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oleObject" Target="../embeddings/oleObject1.bin"/><Relationship Id="rId5" Type="http://schemas.openxmlformats.org/officeDocument/2006/relationships/image" Target="../media/image74.png"/><Relationship Id="rId10" Type="http://schemas.openxmlformats.org/officeDocument/2006/relationships/image" Target="../media/image78.png"/><Relationship Id="rId4" Type="http://schemas.openxmlformats.org/officeDocument/2006/relationships/image" Target="../media/image73.png"/><Relationship Id="rId9" Type="http://schemas.openxmlformats.org/officeDocument/2006/relationships/image" Target="../media/image77.gif"/></Relationships>
</file>

<file path=ppt/slides/_rels/slide44.xml.rels><?xml version="1.0" encoding="UTF-8" standalone="yes"?>
<Relationships xmlns="http://schemas.openxmlformats.org/package/2006/relationships"><Relationship Id="rId8" Type="http://schemas.openxmlformats.org/officeDocument/2006/relationships/image" Target="../media/image77.gif"/><Relationship Id="rId3" Type="http://schemas.openxmlformats.org/officeDocument/2006/relationships/audio" Target="../media/audio2.wav"/><Relationship Id="rId7" Type="http://schemas.openxmlformats.org/officeDocument/2006/relationships/image" Target="../media/image76.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75.wmf"/><Relationship Id="rId5" Type="http://schemas.openxmlformats.org/officeDocument/2006/relationships/oleObject" Target="../embeddings/oleObject2.bin"/><Relationship Id="rId10" Type="http://schemas.openxmlformats.org/officeDocument/2006/relationships/image" Target="../media/image79.png"/><Relationship Id="rId4" Type="http://schemas.openxmlformats.org/officeDocument/2006/relationships/image" Target="../media/image73.png"/><Relationship Id="rId9" Type="http://schemas.openxmlformats.org/officeDocument/2006/relationships/image" Target="../media/image78.png"/></Relationships>
</file>

<file path=ppt/slides/_rels/slide45.xml.rels><?xml version="1.0" encoding="UTF-8" standalone="yes"?>
<Relationships xmlns="http://schemas.openxmlformats.org/package/2006/relationships"><Relationship Id="rId8" Type="http://schemas.openxmlformats.org/officeDocument/2006/relationships/image" Target="../media/image77.gif"/><Relationship Id="rId3" Type="http://schemas.openxmlformats.org/officeDocument/2006/relationships/audio" Target="../media/audio2.wav"/><Relationship Id="rId7" Type="http://schemas.openxmlformats.org/officeDocument/2006/relationships/image" Target="../media/image76.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75.wmf"/><Relationship Id="rId5" Type="http://schemas.openxmlformats.org/officeDocument/2006/relationships/oleObject" Target="../embeddings/oleObject3.bin"/><Relationship Id="rId10" Type="http://schemas.openxmlformats.org/officeDocument/2006/relationships/image" Target="../media/image80.png"/><Relationship Id="rId4" Type="http://schemas.openxmlformats.org/officeDocument/2006/relationships/image" Target="../media/image73.png"/><Relationship Id="rId9" Type="http://schemas.openxmlformats.org/officeDocument/2006/relationships/image" Target="../media/image78.png"/></Relationships>
</file>

<file path=ppt/slides/_rels/slide46.xml.rels><?xml version="1.0" encoding="UTF-8" standalone="yes"?>
<Relationships xmlns="http://schemas.openxmlformats.org/package/2006/relationships"><Relationship Id="rId8" Type="http://schemas.openxmlformats.org/officeDocument/2006/relationships/image" Target="../media/image77.gif"/><Relationship Id="rId3" Type="http://schemas.openxmlformats.org/officeDocument/2006/relationships/audio" Target="../media/audio2.wav"/><Relationship Id="rId7" Type="http://schemas.openxmlformats.org/officeDocument/2006/relationships/image" Target="../media/image76.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75.wmf"/><Relationship Id="rId5" Type="http://schemas.openxmlformats.org/officeDocument/2006/relationships/oleObject" Target="../embeddings/oleObject4.bin"/><Relationship Id="rId10" Type="http://schemas.openxmlformats.org/officeDocument/2006/relationships/image" Target="../media/image81.png"/><Relationship Id="rId4" Type="http://schemas.openxmlformats.org/officeDocument/2006/relationships/image" Target="../media/image73.png"/><Relationship Id="rId9" Type="http://schemas.openxmlformats.org/officeDocument/2006/relationships/image" Target="../media/image78.png"/></Relationships>
</file>

<file path=ppt/slides/_rels/slide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xml"/><Relationship Id="rId1" Type="http://schemas.openxmlformats.org/officeDocument/2006/relationships/slideLayout" Target="../slideLayouts/slideLayout69.xml"/><Relationship Id="rId4" Type="http://schemas.openxmlformats.org/officeDocument/2006/relationships/image" Target="../media/image19.jpeg"/></Relationships>
</file>

<file path=ppt/slides/_rels/slide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6.xml"/><Relationship Id="rId1" Type="http://schemas.openxmlformats.org/officeDocument/2006/relationships/slideLayout" Target="../slideLayouts/slideLayout69.xml"/><Relationship Id="rId5" Type="http://schemas.openxmlformats.org/officeDocument/2006/relationships/image" Target="../media/image22.jpeg"/><Relationship Id="rId4" Type="http://schemas.openxmlformats.org/officeDocument/2006/relationships/image" Target="../media/image21.jpeg"/></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xml"/><Relationship Id="rId1" Type="http://schemas.openxmlformats.org/officeDocument/2006/relationships/slideLayout" Target="../slideLayouts/slideLayout69.xml"/><Relationship Id="rId5" Type="http://schemas.openxmlformats.org/officeDocument/2006/relationships/image" Target="../media/image24.png"/><Relationship Id="rId4" Type="http://schemas.microsoft.com/office/2007/relationships/hdphoto" Target="../media/hdphoto3.wdp"/></Relationships>
</file>

<file path=ppt/slides/_rels/slide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xml"/><Relationship Id="rId1" Type="http://schemas.openxmlformats.org/officeDocument/2006/relationships/slideLayout" Target="../slideLayouts/slideLayout1.xml"/><Relationship Id="rId4" Type="http://schemas.microsoft.com/office/2007/relationships/hdphoto" Target="../media/hdphoto3.wdp"/></Relationships>
</file>

<file path=ppt/slides/_rels/slide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6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print">
            <a:extLst>
              <a:ext uri="{BEBA8EAE-BF5A-486C-A8C5-ECC9F3942E4B}">
                <a14:imgProps xmlns:a14="http://schemas.microsoft.com/office/drawing/2010/main">
                  <a14:imgLayer r:embed="rId4">
                    <a14:imgEffect>
                      <a14:backgroundRemoval t="1200" b="89889" l="6425" r="100000">
                        <a14:foregroundMark x1="14339" y1="84404" x2="12989" y2="72836"/>
                        <a14:foregroundMark x1="86453" y1="79092" x2="82775" y2="65638"/>
                      </a14:backgroundRemoval>
                    </a14:imgEffect>
                  </a14:imgLayer>
                </a14:imgProps>
              </a:ext>
              <a:ext uri="{28A0092B-C50C-407E-A947-70E740481C1C}">
                <a14:useLocalDpi xmlns:a14="http://schemas.microsoft.com/office/drawing/2010/main" val="0"/>
              </a:ext>
            </a:extLst>
          </a:blip>
          <a:stretch>
            <a:fillRect/>
          </a:stretch>
        </p:blipFill>
        <p:spPr>
          <a:xfrm>
            <a:off x="2264016" y="98717"/>
            <a:ext cx="7592867" cy="4125174"/>
          </a:xfrm>
          <a:prstGeom prst="rect">
            <a:avLst/>
          </a:prstGeom>
        </p:spPr>
      </p:pic>
      <p:sp>
        <p:nvSpPr>
          <p:cNvPr id="6" name="Rectangle 5"/>
          <p:cNvSpPr/>
          <p:nvPr/>
        </p:nvSpPr>
        <p:spPr>
          <a:xfrm>
            <a:off x="3433792" y="4274594"/>
            <a:ext cx="5293860" cy="1569660"/>
          </a:xfrm>
          <a:prstGeom prst="rect">
            <a:avLst/>
          </a:prstGeom>
        </p:spPr>
        <p:txBody>
          <a:bodyPr wrap="square">
            <a:spAutoFit/>
          </a:bodyPr>
          <a:lstStyle/>
          <a:p>
            <a:pPr algn="just">
              <a:buClr>
                <a:srgbClr val="000000"/>
              </a:buClr>
              <a:buFont typeface="Arial"/>
              <a:buNone/>
            </a:pPr>
            <a:r>
              <a:rPr lang="en-US" sz="3200" kern="0" dirty="0" err="1">
                <a:solidFill>
                  <a:srgbClr val="000000"/>
                </a:solidFill>
                <a:latin typeface="Times New Roman" panose="02020603050405020304" pitchFamily="18" charset="0"/>
                <a:cs typeface="Times New Roman" panose="02020603050405020304" pitchFamily="18" charset="0"/>
                <a:sym typeface="Arial"/>
              </a:rPr>
              <a:t>Quan</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sát</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các</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hình</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ảnh</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sau</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và</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cho</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biết</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các</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câu</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tục</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ngữ</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tương</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ứng</a:t>
            </a:r>
            <a:r>
              <a:rPr lang="en-US" sz="3200" kern="0" dirty="0">
                <a:solidFill>
                  <a:srgbClr val="000000"/>
                </a:solidFill>
                <a:latin typeface="Times New Roman" panose="02020603050405020304" pitchFamily="18" charset="0"/>
                <a:cs typeface="Times New Roman" panose="02020603050405020304" pitchFamily="18" charset="0"/>
                <a:sym typeface="Arial"/>
              </a:rPr>
              <a:t>.</a:t>
            </a:r>
          </a:p>
        </p:txBody>
      </p:sp>
      <p:grpSp>
        <p:nvGrpSpPr>
          <p:cNvPr id="7" name="Google Shape;10775;p75"/>
          <p:cNvGrpSpPr/>
          <p:nvPr/>
        </p:nvGrpSpPr>
        <p:grpSpPr>
          <a:xfrm>
            <a:off x="9417780" y="3278209"/>
            <a:ext cx="2436400" cy="2578180"/>
            <a:chOff x="3658350" y="2363802"/>
            <a:chExt cx="1827300" cy="1933635"/>
          </a:xfrm>
        </p:grpSpPr>
        <p:sp>
          <p:nvSpPr>
            <p:cNvPr id="8" name="Google Shape;10776;p75"/>
            <p:cNvSpPr/>
            <p:nvPr/>
          </p:nvSpPr>
          <p:spPr>
            <a:xfrm>
              <a:off x="3658350" y="2363802"/>
              <a:ext cx="1827300" cy="1827300"/>
            </a:xfrm>
            <a:prstGeom prst="ellipse">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 name="Google Shape;10777;p75"/>
            <p:cNvGrpSpPr/>
            <p:nvPr/>
          </p:nvGrpSpPr>
          <p:grpSpPr>
            <a:xfrm>
              <a:off x="3883388" y="2569088"/>
              <a:ext cx="1377225" cy="1728350"/>
              <a:chOff x="1653650" y="814275"/>
              <a:chExt cx="1377225" cy="1728350"/>
            </a:xfrm>
          </p:grpSpPr>
          <p:sp>
            <p:nvSpPr>
              <p:cNvPr id="10" name="Google Shape;10778;p75"/>
              <p:cNvSpPr/>
              <p:nvPr/>
            </p:nvSpPr>
            <p:spPr>
              <a:xfrm>
                <a:off x="2616050" y="814275"/>
                <a:ext cx="403550" cy="353700"/>
              </a:xfrm>
              <a:custGeom>
                <a:avLst/>
                <a:gdLst/>
                <a:ahLst/>
                <a:cxnLst/>
                <a:rect l="l" t="t" r="r" b="b"/>
                <a:pathLst>
                  <a:path w="16142" h="14148" extrusionOk="0">
                    <a:moveTo>
                      <a:pt x="11110" y="1"/>
                    </a:moveTo>
                    <a:cubicBezTo>
                      <a:pt x="10476" y="1"/>
                      <a:pt x="9679" y="304"/>
                      <a:pt x="8522" y="989"/>
                    </a:cubicBezTo>
                    <a:cubicBezTo>
                      <a:pt x="7921" y="1365"/>
                      <a:pt x="7194" y="1841"/>
                      <a:pt x="6342" y="2418"/>
                    </a:cubicBezTo>
                    <a:cubicBezTo>
                      <a:pt x="5289" y="3170"/>
                      <a:pt x="4412" y="3846"/>
                      <a:pt x="3685" y="4448"/>
                    </a:cubicBezTo>
                    <a:cubicBezTo>
                      <a:pt x="3334" y="4724"/>
                      <a:pt x="3008" y="4999"/>
                      <a:pt x="2733" y="5250"/>
                    </a:cubicBezTo>
                    <a:cubicBezTo>
                      <a:pt x="527" y="7180"/>
                      <a:pt x="1" y="8207"/>
                      <a:pt x="1" y="8207"/>
                    </a:cubicBezTo>
                    <a:cubicBezTo>
                      <a:pt x="4186" y="9034"/>
                      <a:pt x="4412" y="14147"/>
                      <a:pt x="4412" y="14147"/>
                    </a:cubicBezTo>
                    <a:cubicBezTo>
                      <a:pt x="6435" y="12437"/>
                      <a:pt x="8428" y="12006"/>
                      <a:pt x="10157" y="12006"/>
                    </a:cubicBezTo>
                    <a:cubicBezTo>
                      <a:pt x="11620" y="12006"/>
                      <a:pt x="12893" y="12314"/>
                      <a:pt x="13836" y="12418"/>
                    </a:cubicBezTo>
                    <a:cubicBezTo>
                      <a:pt x="14037" y="12436"/>
                      <a:pt x="14222" y="12448"/>
                      <a:pt x="14391" y="12448"/>
                    </a:cubicBezTo>
                    <a:cubicBezTo>
                      <a:pt x="14682" y="12448"/>
                      <a:pt x="14923" y="12413"/>
                      <a:pt x="15114" y="12318"/>
                    </a:cubicBezTo>
                    <a:cubicBezTo>
                      <a:pt x="15790" y="11942"/>
                      <a:pt x="16141" y="10438"/>
                      <a:pt x="16066" y="8633"/>
                    </a:cubicBezTo>
                    <a:cubicBezTo>
                      <a:pt x="15991" y="6553"/>
                      <a:pt x="15389" y="4047"/>
                      <a:pt x="14136" y="2518"/>
                    </a:cubicBezTo>
                    <a:cubicBezTo>
                      <a:pt x="12876" y="999"/>
                      <a:pt x="12261" y="1"/>
                      <a:pt x="11110" y="1"/>
                    </a:cubicBezTo>
                    <a:close/>
                  </a:path>
                </a:pathLst>
              </a:custGeom>
              <a:solidFill>
                <a:srgbClr val="5328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 name="Google Shape;10779;p75"/>
              <p:cNvSpPr/>
              <p:nvPr/>
            </p:nvSpPr>
            <p:spPr>
              <a:xfrm>
                <a:off x="2829100" y="814275"/>
                <a:ext cx="201775" cy="311200"/>
              </a:xfrm>
              <a:custGeom>
                <a:avLst/>
                <a:gdLst/>
                <a:ahLst/>
                <a:cxnLst/>
                <a:rect l="l" t="t" r="r" b="b"/>
                <a:pathLst>
                  <a:path w="8071" h="12448" extrusionOk="0">
                    <a:moveTo>
                      <a:pt x="2588" y="1"/>
                    </a:moveTo>
                    <a:cubicBezTo>
                      <a:pt x="1954" y="1"/>
                      <a:pt x="1157" y="304"/>
                      <a:pt x="0" y="989"/>
                    </a:cubicBezTo>
                    <a:cubicBezTo>
                      <a:pt x="126" y="989"/>
                      <a:pt x="2857" y="1115"/>
                      <a:pt x="4537" y="5175"/>
                    </a:cubicBezTo>
                    <a:cubicBezTo>
                      <a:pt x="5689" y="8007"/>
                      <a:pt x="5539" y="10864"/>
                      <a:pt x="5314" y="12418"/>
                    </a:cubicBezTo>
                    <a:cubicBezTo>
                      <a:pt x="5515" y="12436"/>
                      <a:pt x="5700" y="12448"/>
                      <a:pt x="5869" y="12448"/>
                    </a:cubicBezTo>
                    <a:cubicBezTo>
                      <a:pt x="6160" y="12448"/>
                      <a:pt x="6401" y="12413"/>
                      <a:pt x="6592" y="12318"/>
                    </a:cubicBezTo>
                    <a:cubicBezTo>
                      <a:pt x="8070" y="11516"/>
                      <a:pt x="7920" y="5350"/>
                      <a:pt x="5614" y="2518"/>
                    </a:cubicBezTo>
                    <a:cubicBezTo>
                      <a:pt x="4354" y="999"/>
                      <a:pt x="3739" y="1"/>
                      <a:pt x="2588" y="1"/>
                    </a:cubicBezTo>
                    <a:close/>
                  </a:path>
                </a:pathLst>
              </a:custGeom>
              <a:solidFill>
                <a:srgbClr val="6337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0780;p75"/>
              <p:cNvSpPr/>
              <p:nvPr/>
            </p:nvSpPr>
            <p:spPr>
              <a:xfrm>
                <a:off x="2616050" y="945500"/>
                <a:ext cx="403550" cy="222475"/>
              </a:xfrm>
              <a:custGeom>
                <a:avLst/>
                <a:gdLst/>
                <a:ahLst/>
                <a:cxnLst/>
                <a:rect l="l" t="t" r="r" b="b"/>
                <a:pathLst>
                  <a:path w="16142" h="8899" extrusionOk="0">
                    <a:moveTo>
                      <a:pt x="2733" y="1"/>
                    </a:moveTo>
                    <a:lnTo>
                      <a:pt x="2733" y="1"/>
                    </a:lnTo>
                    <a:cubicBezTo>
                      <a:pt x="527" y="1931"/>
                      <a:pt x="1" y="2958"/>
                      <a:pt x="1" y="2958"/>
                    </a:cubicBezTo>
                    <a:cubicBezTo>
                      <a:pt x="4186" y="3785"/>
                      <a:pt x="4412" y="8898"/>
                      <a:pt x="4412" y="8898"/>
                    </a:cubicBezTo>
                    <a:cubicBezTo>
                      <a:pt x="6435" y="7188"/>
                      <a:pt x="8428" y="6757"/>
                      <a:pt x="10157" y="6757"/>
                    </a:cubicBezTo>
                    <a:cubicBezTo>
                      <a:pt x="11620" y="6757"/>
                      <a:pt x="12893" y="7065"/>
                      <a:pt x="13836" y="7169"/>
                    </a:cubicBezTo>
                    <a:cubicBezTo>
                      <a:pt x="14037" y="7187"/>
                      <a:pt x="14222" y="7199"/>
                      <a:pt x="14391" y="7199"/>
                    </a:cubicBezTo>
                    <a:cubicBezTo>
                      <a:pt x="14682" y="7199"/>
                      <a:pt x="14923" y="7164"/>
                      <a:pt x="15114" y="7069"/>
                    </a:cubicBezTo>
                    <a:cubicBezTo>
                      <a:pt x="15790" y="6693"/>
                      <a:pt x="16141" y="5189"/>
                      <a:pt x="16066" y="3384"/>
                    </a:cubicBezTo>
                    <a:lnTo>
                      <a:pt x="16066" y="3384"/>
                    </a:lnTo>
                    <a:cubicBezTo>
                      <a:pt x="15620" y="4171"/>
                      <a:pt x="14921" y="4885"/>
                      <a:pt x="13939" y="4885"/>
                    </a:cubicBezTo>
                    <a:cubicBezTo>
                      <a:pt x="13763" y="4885"/>
                      <a:pt x="13578" y="4862"/>
                      <a:pt x="13384" y="4813"/>
                    </a:cubicBezTo>
                    <a:cubicBezTo>
                      <a:pt x="12882" y="4679"/>
                      <a:pt x="12308" y="4640"/>
                      <a:pt x="11689" y="4640"/>
                    </a:cubicBezTo>
                    <a:cubicBezTo>
                      <a:pt x="10856" y="4640"/>
                      <a:pt x="9942" y="4710"/>
                      <a:pt x="9017" y="4710"/>
                    </a:cubicBezTo>
                    <a:cubicBezTo>
                      <a:pt x="7170" y="4710"/>
                      <a:pt x="5278" y="4431"/>
                      <a:pt x="3886" y="2758"/>
                    </a:cubicBezTo>
                    <a:cubicBezTo>
                      <a:pt x="2733" y="1379"/>
                      <a:pt x="2557" y="527"/>
                      <a:pt x="2733" y="1"/>
                    </a:cubicBezTo>
                    <a:close/>
                  </a:path>
                </a:pathLst>
              </a:custGeom>
              <a:solidFill>
                <a:srgbClr val="3806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0781;p75"/>
              <p:cNvSpPr/>
              <p:nvPr/>
            </p:nvSpPr>
            <p:spPr>
              <a:xfrm>
                <a:off x="2570325" y="1007275"/>
                <a:ext cx="176075" cy="205800"/>
              </a:xfrm>
              <a:custGeom>
                <a:avLst/>
                <a:gdLst/>
                <a:ahLst/>
                <a:cxnLst/>
                <a:rect l="l" t="t" r="r" b="b"/>
                <a:pathLst>
                  <a:path w="7043" h="8232" extrusionOk="0">
                    <a:moveTo>
                      <a:pt x="1368" y="1"/>
                    </a:moveTo>
                    <a:cubicBezTo>
                      <a:pt x="1148" y="1"/>
                      <a:pt x="961" y="33"/>
                      <a:pt x="802" y="86"/>
                    </a:cubicBezTo>
                    <a:cubicBezTo>
                      <a:pt x="75" y="337"/>
                      <a:pt x="0" y="1089"/>
                      <a:pt x="0" y="1089"/>
                    </a:cubicBezTo>
                    <a:cubicBezTo>
                      <a:pt x="3685" y="4046"/>
                      <a:pt x="5163" y="8232"/>
                      <a:pt x="5163" y="8232"/>
                    </a:cubicBezTo>
                    <a:cubicBezTo>
                      <a:pt x="6091" y="8157"/>
                      <a:pt x="6592" y="7555"/>
                      <a:pt x="6742" y="6678"/>
                    </a:cubicBezTo>
                    <a:cubicBezTo>
                      <a:pt x="7043" y="4848"/>
                      <a:pt x="5715" y="1841"/>
                      <a:pt x="3484" y="663"/>
                    </a:cubicBezTo>
                    <a:cubicBezTo>
                      <a:pt x="2557" y="173"/>
                      <a:pt x="1875" y="1"/>
                      <a:pt x="1368" y="1"/>
                    </a:cubicBezTo>
                    <a:close/>
                  </a:path>
                </a:pathLst>
              </a:custGeom>
              <a:solidFill>
                <a:srgbClr val="FFDC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0782;p75"/>
              <p:cNvSpPr/>
              <p:nvPr/>
            </p:nvSpPr>
            <p:spPr>
              <a:xfrm>
                <a:off x="2570325" y="1009425"/>
                <a:ext cx="168575" cy="203650"/>
              </a:xfrm>
              <a:custGeom>
                <a:avLst/>
                <a:gdLst/>
                <a:ahLst/>
                <a:cxnLst/>
                <a:rect l="l" t="t" r="r" b="b"/>
                <a:pathLst>
                  <a:path w="6743" h="8146" extrusionOk="0">
                    <a:moveTo>
                      <a:pt x="802" y="0"/>
                    </a:moveTo>
                    <a:cubicBezTo>
                      <a:pt x="75" y="251"/>
                      <a:pt x="0" y="1003"/>
                      <a:pt x="0" y="1003"/>
                    </a:cubicBezTo>
                    <a:cubicBezTo>
                      <a:pt x="3685" y="3960"/>
                      <a:pt x="5163" y="8146"/>
                      <a:pt x="5163" y="8146"/>
                    </a:cubicBezTo>
                    <a:cubicBezTo>
                      <a:pt x="6091" y="8071"/>
                      <a:pt x="6592" y="7469"/>
                      <a:pt x="6742" y="6592"/>
                    </a:cubicBezTo>
                    <a:lnTo>
                      <a:pt x="6742" y="6592"/>
                    </a:lnTo>
                    <a:cubicBezTo>
                      <a:pt x="6535" y="6700"/>
                      <a:pt x="6334" y="6769"/>
                      <a:pt x="6151" y="6769"/>
                    </a:cubicBezTo>
                    <a:cubicBezTo>
                      <a:pt x="5826" y="6769"/>
                      <a:pt x="5558" y="6550"/>
                      <a:pt x="5414" y="5940"/>
                    </a:cubicBezTo>
                    <a:cubicBezTo>
                      <a:pt x="4963" y="3910"/>
                      <a:pt x="3735" y="2406"/>
                      <a:pt x="1755" y="1103"/>
                    </a:cubicBezTo>
                    <a:cubicBezTo>
                      <a:pt x="1003" y="602"/>
                      <a:pt x="802" y="251"/>
                      <a:pt x="802" y="0"/>
                    </a:cubicBezTo>
                    <a:close/>
                  </a:path>
                </a:pathLst>
              </a:custGeom>
              <a:solidFill>
                <a:srgbClr val="EBF45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0783;p75"/>
              <p:cNvSpPr/>
              <p:nvPr/>
            </p:nvSpPr>
            <p:spPr>
              <a:xfrm>
                <a:off x="1670450" y="939775"/>
                <a:ext cx="1200650" cy="1203000"/>
              </a:xfrm>
              <a:custGeom>
                <a:avLst/>
                <a:gdLst/>
                <a:ahLst/>
                <a:cxnLst/>
                <a:rect l="l" t="t" r="r" b="b"/>
                <a:pathLst>
                  <a:path w="48026" h="48120" extrusionOk="0">
                    <a:moveTo>
                      <a:pt x="23555" y="0"/>
                    </a:moveTo>
                    <a:cubicBezTo>
                      <a:pt x="23416" y="0"/>
                      <a:pt x="23277" y="2"/>
                      <a:pt x="23138" y="4"/>
                    </a:cubicBezTo>
                    <a:cubicBezTo>
                      <a:pt x="21534" y="29"/>
                      <a:pt x="20030" y="155"/>
                      <a:pt x="18652" y="380"/>
                    </a:cubicBezTo>
                    <a:cubicBezTo>
                      <a:pt x="18627" y="380"/>
                      <a:pt x="18602" y="380"/>
                      <a:pt x="18602" y="405"/>
                    </a:cubicBezTo>
                    <a:cubicBezTo>
                      <a:pt x="882" y="3313"/>
                      <a:pt x="2336" y="21233"/>
                      <a:pt x="2712" y="28651"/>
                    </a:cubicBezTo>
                    <a:cubicBezTo>
                      <a:pt x="3113" y="36671"/>
                      <a:pt x="2737" y="37122"/>
                      <a:pt x="1308" y="40255"/>
                    </a:cubicBezTo>
                    <a:cubicBezTo>
                      <a:pt x="0" y="43124"/>
                      <a:pt x="2747" y="45067"/>
                      <a:pt x="4548" y="45067"/>
                    </a:cubicBezTo>
                    <a:cubicBezTo>
                      <a:pt x="4714" y="45067"/>
                      <a:pt x="4872" y="45051"/>
                      <a:pt x="5018" y="45017"/>
                    </a:cubicBezTo>
                    <a:cubicBezTo>
                      <a:pt x="6439" y="44667"/>
                      <a:pt x="8521" y="42251"/>
                      <a:pt x="8758" y="42251"/>
                    </a:cubicBezTo>
                    <a:cubicBezTo>
                      <a:pt x="8809" y="42251"/>
                      <a:pt x="8774" y="42364"/>
                      <a:pt x="8627" y="42636"/>
                    </a:cubicBezTo>
                    <a:cubicBezTo>
                      <a:pt x="7800" y="44165"/>
                      <a:pt x="7850" y="45619"/>
                      <a:pt x="10331" y="46621"/>
                    </a:cubicBezTo>
                    <a:cubicBezTo>
                      <a:pt x="10983" y="46878"/>
                      <a:pt x="11552" y="46988"/>
                      <a:pt x="12064" y="46988"/>
                    </a:cubicBezTo>
                    <a:cubicBezTo>
                      <a:pt x="13501" y="46988"/>
                      <a:pt x="14492" y="46123"/>
                      <a:pt x="15619" y="45218"/>
                    </a:cubicBezTo>
                    <a:cubicBezTo>
                      <a:pt x="16454" y="44547"/>
                      <a:pt x="16871" y="44003"/>
                      <a:pt x="16978" y="44003"/>
                    </a:cubicBezTo>
                    <a:cubicBezTo>
                      <a:pt x="17068" y="44003"/>
                      <a:pt x="16945" y="44378"/>
                      <a:pt x="16672" y="45368"/>
                    </a:cubicBezTo>
                    <a:cubicBezTo>
                      <a:pt x="16225" y="46941"/>
                      <a:pt x="17691" y="48119"/>
                      <a:pt x="19615" y="48119"/>
                    </a:cubicBezTo>
                    <a:cubicBezTo>
                      <a:pt x="20388" y="48119"/>
                      <a:pt x="21234" y="47929"/>
                      <a:pt x="22060" y="47498"/>
                    </a:cubicBezTo>
                    <a:cubicBezTo>
                      <a:pt x="23138" y="46947"/>
                      <a:pt x="23890" y="45869"/>
                      <a:pt x="24441" y="44892"/>
                    </a:cubicBezTo>
                    <a:cubicBezTo>
                      <a:pt x="25083" y="43697"/>
                      <a:pt x="25421" y="42616"/>
                      <a:pt x="25643" y="42616"/>
                    </a:cubicBezTo>
                    <a:cubicBezTo>
                      <a:pt x="25734" y="42616"/>
                      <a:pt x="25805" y="42793"/>
                      <a:pt x="25870" y="43213"/>
                    </a:cubicBezTo>
                    <a:cubicBezTo>
                      <a:pt x="26209" y="45183"/>
                      <a:pt x="26673" y="47100"/>
                      <a:pt x="30278" y="47100"/>
                    </a:cubicBezTo>
                    <a:cubicBezTo>
                      <a:pt x="30936" y="47100"/>
                      <a:pt x="31700" y="47036"/>
                      <a:pt x="32587" y="46897"/>
                    </a:cubicBezTo>
                    <a:cubicBezTo>
                      <a:pt x="38326" y="46020"/>
                      <a:pt x="35795" y="42185"/>
                      <a:pt x="36396" y="41358"/>
                    </a:cubicBezTo>
                    <a:cubicBezTo>
                      <a:pt x="36435" y="41312"/>
                      <a:pt x="36487" y="41290"/>
                      <a:pt x="36551" y="41290"/>
                    </a:cubicBezTo>
                    <a:cubicBezTo>
                      <a:pt x="36907" y="41290"/>
                      <a:pt x="37643" y="41940"/>
                      <a:pt x="38577" y="42661"/>
                    </a:cubicBezTo>
                    <a:cubicBezTo>
                      <a:pt x="39685" y="43513"/>
                      <a:pt x="41092" y="44446"/>
                      <a:pt x="42481" y="44446"/>
                    </a:cubicBezTo>
                    <a:cubicBezTo>
                      <a:pt x="43259" y="44446"/>
                      <a:pt x="44031" y="44153"/>
                      <a:pt x="44742" y="43388"/>
                    </a:cubicBezTo>
                    <a:cubicBezTo>
                      <a:pt x="48025" y="39904"/>
                      <a:pt x="42787" y="36396"/>
                      <a:pt x="42487" y="31057"/>
                    </a:cubicBezTo>
                    <a:cubicBezTo>
                      <a:pt x="42186" y="25719"/>
                      <a:pt x="42837" y="15468"/>
                      <a:pt x="40782" y="9704"/>
                    </a:cubicBezTo>
                    <a:cubicBezTo>
                      <a:pt x="38764" y="4042"/>
                      <a:pt x="31209" y="0"/>
                      <a:pt x="23555" y="0"/>
                    </a:cubicBezTo>
                    <a:close/>
                  </a:path>
                </a:pathLst>
              </a:custGeom>
              <a:solidFill>
                <a:srgbClr val="5328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0784;p75"/>
              <p:cNvSpPr/>
              <p:nvPr/>
            </p:nvSpPr>
            <p:spPr>
              <a:xfrm>
                <a:off x="1670450" y="949275"/>
                <a:ext cx="643000" cy="1193500"/>
              </a:xfrm>
              <a:custGeom>
                <a:avLst/>
                <a:gdLst/>
                <a:ahLst/>
                <a:cxnLst/>
                <a:rect l="l" t="t" r="r" b="b"/>
                <a:pathLst>
                  <a:path w="25720" h="47740" extrusionOk="0">
                    <a:moveTo>
                      <a:pt x="18652" y="0"/>
                    </a:moveTo>
                    <a:cubicBezTo>
                      <a:pt x="18627" y="0"/>
                      <a:pt x="18602" y="0"/>
                      <a:pt x="18602" y="25"/>
                    </a:cubicBezTo>
                    <a:cubicBezTo>
                      <a:pt x="882" y="2933"/>
                      <a:pt x="2336" y="20853"/>
                      <a:pt x="2712" y="28271"/>
                    </a:cubicBezTo>
                    <a:cubicBezTo>
                      <a:pt x="3113" y="36291"/>
                      <a:pt x="2737" y="36742"/>
                      <a:pt x="1308" y="39875"/>
                    </a:cubicBezTo>
                    <a:cubicBezTo>
                      <a:pt x="0" y="42744"/>
                      <a:pt x="2747" y="44687"/>
                      <a:pt x="4548" y="44687"/>
                    </a:cubicBezTo>
                    <a:cubicBezTo>
                      <a:pt x="4714" y="44687"/>
                      <a:pt x="4872" y="44671"/>
                      <a:pt x="5018" y="44637"/>
                    </a:cubicBezTo>
                    <a:cubicBezTo>
                      <a:pt x="6439" y="44287"/>
                      <a:pt x="8521" y="41871"/>
                      <a:pt x="8758" y="41871"/>
                    </a:cubicBezTo>
                    <a:cubicBezTo>
                      <a:pt x="8809" y="41871"/>
                      <a:pt x="8774" y="41984"/>
                      <a:pt x="8627" y="42256"/>
                    </a:cubicBezTo>
                    <a:cubicBezTo>
                      <a:pt x="7800" y="43785"/>
                      <a:pt x="7850" y="45239"/>
                      <a:pt x="10331" y="46241"/>
                    </a:cubicBezTo>
                    <a:cubicBezTo>
                      <a:pt x="10983" y="46498"/>
                      <a:pt x="11552" y="46608"/>
                      <a:pt x="12064" y="46608"/>
                    </a:cubicBezTo>
                    <a:cubicBezTo>
                      <a:pt x="13501" y="46608"/>
                      <a:pt x="14492" y="45743"/>
                      <a:pt x="15619" y="44838"/>
                    </a:cubicBezTo>
                    <a:cubicBezTo>
                      <a:pt x="16454" y="44167"/>
                      <a:pt x="16871" y="43623"/>
                      <a:pt x="16978" y="43623"/>
                    </a:cubicBezTo>
                    <a:cubicBezTo>
                      <a:pt x="17068" y="43623"/>
                      <a:pt x="16945" y="43998"/>
                      <a:pt x="16672" y="44988"/>
                    </a:cubicBezTo>
                    <a:cubicBezTo>
                      <a:pt x="16225" y="46561"/>
                      <a:pt x="17691" y="47739"/>
                      <a:pt x="19615" y="47739"/>
                    </a:cubicBezTo>
                    <a:cubicBezTo>
                      <a:pt x="20388" y="47739"/>
                      <a:pt x="21234" y="47549"/>
                      <a:pt x="22060" y="47118"/>
                    </a:cubicBezTo>
                    <a:cubicBezTo>
                      <a:pt x="23138" y="46567"/>
                      <a:pt x="23890" y="45489"/>
                      <a:pt x="24441" y="44512"/>
                    </a:cubicBezTo>
                    <a:cubicBezTo>
                      <a:pt x="25720" y="32958"/>
                      <a:pt x="12587" y="45740"/>
                      <a:pt x="9729" y="27569"/>
                    </a:cubicBezTo>
                    <a:cubicBezTo>
                      <a:pt x="6496" y="7068"/>
                      <a:pt x="18652" y="0"/>
                      <a:pt x="18652" y="0"/>
                    </a:cubicBezTo>
                    <a:close/>
                  </a:path>
                </a:pathLst>
              </a:custGeom>
              <a:solidFill>
                <a:srgbClr val="3806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0785;p75"/>
              <p:cNvSpPr/>
              <p:nvPr/>
            </p:nvSpPr>
            <p:spPr>
              <a:xfrm>
                <a:off x="2136725" y="939775"/>
                <a:ext cx="734375" cy="1111175"/>
              </a:xfrm>
              <a:custGeom>
                <a:avLst/>
                <a:gdLst/>
                <a:ahLst/>
                <a:cxnLst/>
                <a:rect l="l" t="t" r="r" b="b"/>
                <a:pathLst>
                  <a:path w="29375" h="44447" extrusionOk="0">
                    <a:moveTo>
                      <a:pt x="4904" y="0"/>
                    </a:moveTo>
                    <a:cubicBezTo>
                      <a:pt x="4765" y="0"/>
                      <a:pt x="4626" y="2"/>
                      <a:pt x="4487" y="4"/>
                    </a:cubicBezTo>
                    <a:cubicBezTo>
                      <a:pt x="2883" y="29"/>
                      <a:pt x="1379" y="155"/>
                      <a:pt x="1" y="380"/>
                    </a:cubicBezTo>
                    <a:cubicBezTo>
                      <a:pt x="283" y="344"/>
                      <a:pt x="1161" y="237"/>
                      <a:pt x="2425" y="237"/>
                    </a:cubicBezTo>
                    <a:cubicBezTo>
                      <a:pt x="5534" y="237"/>
                      <a:pt x="10979" y="886"/>
                      <a:pt x="15665" y="4841"/>
                    </a:cubicBezTo>
                    <a:cubicBezTo>
                      <a:pt x="22683" y="10781"/>
                      <a:pt x="22081" y="14415"/>
                      <a:pt x="22056" y="26546"/>
                    </a:cubicBezTo>
                    <a:cubicBezTo>
                      <a:pt x="22031" y="38676"/>
                      <a:pt x="27269" y="38726"/>
                      <a:pt x="25715" y="41859"/>
                    </a:cubicBezTo>
                    <a:cubicBezTo>
                      <a:pt x="25206" y="42902"/>
                      <a:pt x="24188" y="43219"/>
                      <a:pt x="23088" y="43219"/>
                    </a:cubicBezTo>
                    <a:cubicBezTo>
                      <a:pt x="21967" y="43219"/>
                      <a:pt x="20761" y="42889"/>
                      <a:pt x="19926" y="42661"/>
                    </a:cubicBezTo>
                    <a:lnTo>
                      <a:pt x="19926" y="42661"/>
                    </a:lnTo>
                    <a:cubicBezTo>
                      <a:pt x="21034" y="43513"/>
                      <a:pt x="22441" y="44446"/>
                      <a:pt x="23830" y="44446"/>
                    </a:cubicBezTo>
                    <a:cubicBezTo>
                      <a:pt x="24608" y="44446"/>
                      <a:pt x="25380" y="44153"/>
                      <a:pt x="26091" y="43388"/>
                    </a:cubicBezTo>
                    <a:cubicBezTo>
                      <a:pt x="29374" y="39904"/>
                      <a:pt x="24136" y="36396"/>
                      <a:pt x="23836" y="31057"/>
                    </a:cubicBezTo>
                    <a:cubicBezTo>
                      <a:pt x="23535" y="25719"/>
                      <a:pt x="24186" y="15468"/>
                      <a:pt x="22131" y="9704"/>
                    </a:cubicBezTo>
                    <a:cubicBezTo>
                      <a:pt x="20113" y="4042"/>
                      <a:pt x="12558" y="0"/>
                      <a:pt x="4904" y="0"/>
                    </a:cubicBezTo>
                    <a:close/>
                  </a:path>
                </a:pathLst>
              </a:custGeom>
              <a:solidFill>
                <a:srgbClr val="6337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0786;p75"/>
              <p:cNvSpPr/>
              <p:nvPr/>
            </p:nvSpPr>
            <p:spPr>
              <a:xfrm>
                <a:off x="2601650" y="1514100"/>
                <a:ext cx="223075" cy="240275"/>
              </a:xfrm>
              <a:custGeom>
                <a:avLst/>
                <a:gdLst/>
                <a:ahLst/>
                <a:cxnLst/>
                <a:rect l="l" t="t" r="r" b="b"/>
                <a:pathLst>
                  <a:path w="8923" h="9611" extrusionOk="0">
                    <a:moveTo>
                      <a:pt x="5706" y="1"/>
                    </a:moveTo>
                    <a:cubicBezTo>
                      <a:pt x="5607" y="1"/>
                      <a:pt x="5510" y="5"/>
                      <a:pt x="5414" y="14"/>
                    </a:cubicBezTo>
                    <a:cubicBezTo>
                      <a:pt x="4437" y="89"/>
                      <a:pt x="3660" y="590"/>
                      <a:pt x="3660" y="590"/>
                    </a:cubicBezTo>
                    <a:cubicBezTo>
                      <a:pt x="3660" y="590"/>
                      <a:pt x="0" y="8159"/>
                      <a:pt x="627" y="8786"/>
                    </a:cubicBezTo>
                    <a:cubicBezTo>
                      <a:pt x="969" y="9142"/>
                      <a:pt x="1656" y="9610"/>
                      <a:pt x="2654" y="9610"/>
                    </a:cubicBezTo>
                    <a:cubicBezTo>
                      <a:pt x="3482" y="9610"/>
                      <a:pt x="4526" y="9287"/>
                      <a:pt x="5765" y="8310"/>
                    </a:cubicBezTo>
                    <a:cubicBezTo>
                      <a:pt x="7720" y="6806"/>
                      <a:pt x="8923" y="5152"/>
                      <a:pt x="8873" y="3448"/>
                    </a:cubicBezTo>
                    <a:cubicBezTo>
                      <a:pt x="8848" y="2746"/>
                      <a:pt x="8597" y="2019"/>
                      <a:pt x="8096" y="1292"/>
                    </a:cubicBezTo>
                    <a:cubicBezTo>
                      <a:pt x="7362" y="291"/>
                      <a:pt x="6489" y="1"/>
                      <a:pt x="5706"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0787;p75"/>
              <p:cNvSpPr/>
              <p:nvPr/>
            </p:nvSpPr>
            <p:spPr>
              <a:xfrm>
                <a:off x="1653650" y="1501150"/>
                <a:ext cx="237500" cy="242350"/>
              </a:xfrm>
              <a:custGeom>
                <a:avLst/>
                <a:gdLst/>
                <a:ahLst/>
                <a:cxnLst/>
                <a:rect l="l" t="t" r="r" b="b"/>
                <a:pathLst>
                  <a:path w="9500" h="9694" extrusionOk="0">
                    <a:moveTo>
                      <a:pt x="3924" y="1"/>
                    </a:moveTo>
                    <a:cubicBezTo>
                      <a:pt x="3161" y="1"/>
                      <a:pt x="2307" y="286"/>
                      <a:pt x="1579" y="1234"/>
                    </a:cubicBezTo>
                    <a:cubicBezTo>
                      <a:pt x="1429" y="1434"/>
                      <a:pt x="1304" y="1660"/>
                      <a:pt x="1178" y="1860"/>
                    </a:cubicBezTo>
                    <a:cubicBezTo>
                      <a:pt x="0" y="4066"/>
                      <a:pt x="1254" y="6296"/>
                      <a:pt x="3710" y="8326"/>
                    </a:cubicBezTo>
                    <a:cubicBezTo>
                      <a:pt x="4965" y="9359"/>
                      <a:pt x="6028" y="9694"/>
                      <a:pt x="6871" y="9694"/>
                    </a:cubicBezTo>
                    <a:cubicBezTo>
                      <a:pt x="7828" y="9694"/>
                      <a:pt x="8501" y="9261"/>
                      <a:pt x="8848" y="8928"/>
                    </a:cubicBezTo>
                    <a:cubicBezTo>
                      <a:pt x="9499" y="8301"/>
                      <a:pt x="6015" y="657"/>
                      <a:pt x="6015" y="657"/>
                    </a:cubicBezTo>
                    <a:cubicBezTo>
                      <a:pt x="6015" y="657"/>
                      <a:pt x="5589" y="356"/>
                      <a:pt x="4938" y="156"/>
                    </a:cubicBezTo>
                    <a:cubicBezTo>
                      <a:pt x="4637" y="67"/>
                      <a:pt x="4291" y="1"/>
                      <a:pt x="3924"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10788;p75"/>
              <p:cNvSpPr/>
              <p:nvPr/>
            </p:nvSpPr>
            <p:spPr>
              <a:xfrm>
                <a:off x="2605400" y="1595200"/>
                <a:ext cx="159375" cy="89725"/>
              </a:xfrm>
              <a:custGeom>
                <a:avLst/>
                <a:gdLst/>
                <a:ahLst/>
                <a:cxnLst/>
                <a:rect l="l" t="t" r="r" b="b"/>
                <a:pathLst>
                  <a:path w="6375" h="3589" extrusionOk="0">
                    <a:moveTo>
                      <a:pt x="4339" y="1"/>
                    </a:moveTo>
                    <a:cubicBezTo>
                      <a:pt x="3555" y="1"/>
                      <a:pt x="2858" y="655"/>
                      <a:pt x="2858" y="655"/>
                    </a:cubicBezTo>
                    <a:cubicBezTo>
                      <a:pt x="2858" y="655"/>
                      <a:pt x="1" y="1958"/>
                      <a:pt x="1880" y="3211"/>
                    </a:cubicBezTo>
                    <a:cubicBezTo>
                      <a:pt x="2269" y="3475"/>
                      <a:pt x="2698" y="3588"/>
                      <a:pt x="3125" y="3588"/>
                    </a:cubicBezTo>
                    <a:cubicBezTo>
                      <a:pt x="4765" y="3588"/>
                      <a:pt x="6375" y="1918"/>
                      <a:pt x="5540" y="705"/>
                    </a:cubicBezTo>
                    <a:cubicBezTo>
                      <a:pt x="5173" y="175"/>
                      <a:pt x="4744" y="1"/>
                      <a:pt x="4339"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10789;p75"/>
              <p:cNvSpPr/>
              <p:nvPr/>
            </p:nvSpPr>
            <p:spPr>
              <a:xfrm>
                <a:off x="1729225" y="1583100"/>
                <a:ext cx="160050" cy="90350"/>
              </a:xfrm>
              <a:custGeom>
                <a:avLst/>
                <a:gdLst/>
                <a:ahLst/>
                <a:cxnLst/>
                <a:rect l="l" t="t" r="r" b="b"/>
                <a:pathLst>
                  <a:path w="6402" h="3614" extrusionOk="0">
                    <a:moveTo>
                      <a:pt x="2059" y="1"/>
                    </a:moveTo>
                    <a:cubicBezTo>
                      <a:pt x="1666" y="1"/>
                      <a:pt x="1251" y="167"/>
                      <a:pt x="887" y="662"/>
                    </a:cubicBezTo>
                    <a:cubicBezTo>
                      <a:pt x="1" y="1871"/>
                      <a:pt x="1624" y="3614"/>
                      <a:pt x="3297" y="3614"/>
                    </a:cubicBezTo>
                    <a:cubicBezTo>
                      <a:pt x="3706" y="3614"/>
                      <a:pt x="4117" y="3510"/>
                      <a:pt x="4496" y="3269"/>
                    </a:cubicBezTo>
                    <a:cubicBezTo>
                      <a:pt x="6401" y="2066"/>
                      <a:pt x="3569" y="688"/>
                      <a:pt x="3569" y="688"/>
                    </a:cubicBezTo>
                    <a:cubicBezTo>
                      <a:pt x="3569" y="688"/>
                      <a:pt x="2859" y="1"/>
                      <a:pt x="2059"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10790;p75"/>
              <p:cNvSpPr/>
              <p:nvPr/>
            </p:nvSpPr>
            <p:spPr>
              <a:xfrm>
                <a:off x="2601650" y="1514425"/>
                <a:ext cx="223075" cy="239950"/>
              </a:xfrm>
              <a:custGeom>
                <a:avLst/>
                <a:gdLst/>
                <a:ahLst/>
                <a:cxnLst/>
                <a:rect l="l" t="t" r="r" b="b"/>
                <a:pathLst>
                  <a:path w="8923" h="9598" extrusionOk="0">
                    <a:moveTo>
                      <a:pt x="5414" y="1"/>
                    </a:moveTo>
                    <a:lnTo>
                      <a:pt x="5414" y="1"/>
                    </a:lnTo>
                    <a:cubicBezTo>
                      <a:pt x="4437" y="76"/>
                      <a:pt x="3660" y="577"/>
                      <a:pt x="3660" y="577"/>
                    </a:cubicBezTo>
                    <a:cubicBezTo>
                      <a:pt x="3660" y="577"/>
                      <a:pt x="0" y="8146"/>
                      <a:pt x="627" y="8773"/>
                    </a:cubicBezTo>
                    <a:cubicBezTo>
                      <a:pt x="969" y="9129"/>
                      <a:pt x="1656" y="9597"/>
                      <a:pt x="2654" y="9597"/>
                    </a:cubicBezTo>
                    <a:cubicBezTo>
                      <a:pt x="3482" y="9597"/>
                      <a:pt x="4526" y="9274"/>
                      <a:pt x="5765" y="8297"/>
                    </a:cubicBezTo>
                    <a:cubicBezTo>
                      <a:pt x="7720" y="6793"/>
                      <a:pt x="8923" y="5139"/>
                      <a:pt x="8873" y="3435"/>
                    </a:cubicBezTo>
                    <a:lnTo>
                      <a:pt x="8873" y="3435"/>
                    </a:lnTo>
                    <a:cubicBezTo>
                      <a:pt x="8279" y="6172"/>
                      <a:pt x="5831" y="7701"/>
                      <a:pt x="4524" y="7701"/>
                    </a:cubicBezTo>
                    <a:cubicBezTo>
                      <a:pt x="3677" y="7701"/>
                      <a:pt x="3310" y="7060"/>
                      <a:pt x="4236" y="5690"/>
                    </a:cubicBezTo>
                    <a:cubicBezTo>
                      <a:pt x="6116" y="2883"/>
                      <a:pt x="5740" y="828"/>
                      <a:pt x="5414"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10791;p75"/>
              <p:cNvSpPr/>
              <p:nvPr/>
            </p:nvSpPr>
            <p:spPr>
              <a:xfrm>
                <a:off x="1653650" y="1505025"/>
                <a:ext cx="237500" cy="238475"/>
              </a:xfrm>
              <a:custGeom>
                <a:avLst/>
                <a:gdLst/>
                <a:ahLst/>
                <a:cxnLst/>
                <a:rect l="l" t="t" r="r" b="b"/>
                <a:pathLst>
                  <a:path w="9500" h="9539" extrusionOk="0">
                    <a:moveTo>
                      <a:pt x="4938" y="1"/>
                    </a:moveTo>
                    <a:cubicBezTo>
                      <a:pt x="4787" y="1029"/>
                      <a:pt x="4888" y="2683"/>
                      <a:pt x="5815" y="4988"/>
                    </a:cubicBezTo>
                    <a:cubicBezTo>
                      <a:pt x="6351" y="6332"/>
                      <a:pt x="6076" y="6894"/>
                      <a:pt x="5452" y="6894"/>
                    </a:cubicBezTo>
                    <a:cubicBezTo>
                      <a:pt x="4178" y="6894"/>
                      <a:pt x="1448" y="4548"/>
                      <a:pt x="1178" y="1705"/>
                    </a:cubicBezTo>
                    <a:lnTo>
                      <a:pt x="1178" y="1705"/>
                    </a:lnTo>
                    <a:cubicBezTo>
                      <a:pt x="0" y="3911"/>
                      <a:pt x="1254" y="6141"/>
                      <a:pt x="3710" y="8171"/>
                    </a:cubicBezTo>
                    <a:cubicBezTo>
                      <a:pt x="4965" y="9204"/>
                      <a:pt x="6028" y="9539"/>
                      <a:pt x="6871" y="9539"/>
                    </a:cubicBezTo>
                    <a:cubicBezTo>
                      <a:pt x="7828" y="9539"/>
                      <a:pt x="8501" y="9106"/>
                      <a:pt x="8848" y="8773"/>
                    </a:cubicBezTo>
                    <a:cubicBezTo>
                      <a:pt x="9499" y="8146"/>
                      <a:pt x="6015" y="502"/>
                      <a:pt x="6015" y="502"/>
                    </a:cubicBezTo>
                    <a:cubicBezTo>
                      <a:pt x="6015" y="502"/>
                      <a:pt x="5589" y="201"/>
                      <a:pt x="4938"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10792;p75"/>
              <p:cNvSpPr/>
              <p:nvPr/>
            </p:nvSpPr>
            <p:spPr>
              <a:xfrm>
                <a:off x="1906775" y="2047450"/>
                <a:ext cx="666700" cy="495175"/>
              </a:xfrm>
              <a:custGeom>
                <a:avLst/>
                <a:gdLst/>
                <a:ahLst/>
                <a:cxnLst/>
                <a:rect l="l" t="t" r="r" b="b"/>
                <a:pathLst>
                  <a:path w="26668" h="19807" extrusionOk="0">
                    <a:moveTo>
                      <a:pt x="12218" y="0"/>
                    </a:moveTo>
                    <a:cubicBezTo>
                      <a:pt x="2293" y="0"/>
                      <a:pt x="1" y="14169"/>
                      <a:pt x="1" y="14169"/>
                    </a:cubicBezTo>
                    <a:cubicBezTo>
                      <a:pt x="1555" y="15622"/>
                      <a:pt x="3058" y="16725"/>
                      <a:pt x="4562" y="17577"/>
                    </a:cubicBezTo>
                    <a:cubicBezTo>
                      <a:pt x="7431" y="19192"/>
                      <a:pt x="10189" y="19807"/>
                      <a:pt x="12726" y="19807"/>
                    </a:cubicBezTo>
                    <a:cubicBezTo>
                      <a:pt x="18302" y="19807"/>
                      <a:pt x="22807" y="16839"/>
                      <a:pt x="25064" y="14996"/>
                    </a:cubicBezTo>
                    <a:cubicBezTo>
                      <a:pt x="26091" y="14144"/>
                      <a:pt x="26668" y="13542"/>
                      <a:pt x="26668" y="13542"/>
                    </a:cubicBezTo>
                    <a:cubicBezTo>
                      <a:pt x="25841" y="10760"/>
                      <a:pt x="24437" y="5798"/>
                      <a:pt x="20477" y="2715"/>
                    </a:cubicBezTo>
                    <a:cubicBezTo>
                      <a:pt x="19851" y="2239"/>
                      <a:pt x="19199" y="1788"/>
                      <a:pt x="18472" y="1437"/>
                    </a:cubicBezTo>
                    <a:cubicBezTo>
                      <a:pt x="16868" y="635"/>
                      <a:pt x="14938" y="84"/>
                      <a:pt x="12632" y="8"/>
                    </a:cubicBezTo>
                    <a:cubicBezTo>
                      <a:pt x="12493" y="3"/>
                      <a:pt x="12355" y="0"/>
                      <a:pt x="12218" y="0"/>
                    </a:cubicBezTo>
                    <a:close/>
                  </a:path>
                </a:pathLst>
              </a:custGeom>
              <a:solidFill>
                <a:srgbClr val="FF89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10793;p75"/>
              <p:cNvSpPr/>
              <p:nvPr/>
            </p:nvSpPr>
            <p:spPr>
              <a:xfrm>
                <a:off x="1906775" y="2047450"/>
                <a:ext cx="511950" cy="439450"/>
              </a:xfrm>
              <a:custGeom>
                <a:avLst/>
                <a:gdLst/>
                <a:ahLst/>
                <a:cxnLst/>
                <a:rect l="l" t="t" r="r" b="b"/>
                <a:pathLst>
                  <a:path w="20478" h="17578" extrusionOk="0">
                    <a:moveTo>
                      <a:pt x="12218" y="0"/>
                    </a:moveTo>
                    <a:cubicBezTo>
                      <a:pt x="2293" y="0"/>
                      <a:pt x="1" y="14169"/>
                      <a:pt x="1" y="14169"/>
                    </a:cubicBezTo>
                    <a:cubicBezTo>
                      <a:pt x="1555" y="15622"/>
                      <a:pt x="3058" y="16725"/>
                      <a:pt x="4562" y="17577"/>
                    </a:cubicBezTo>
                    <a:cubicBezTo>
                      <a:pt x="3810" y="12866"/>
                      <a:pt x="6141" y="6800"/>
                      <a:pt x="8873" y="6249"/>
                    </a:cubicBezTo>
                    <a:cubicBezTo>
                      <a:pt x="9157" y="6193"/>
                      <a:pt x="9422" y="6167"/>
                      <a:pt x="9667" y="6167"/>
                    </a:cubicBezTo>
                    <a:cubicBezTo>
                      <a:pt x="12280" y="6167"/>
                      <a:pt x="12785" y="9067"/>
                      <a:pt x="12808" y="9181"/>
                    </a:cubicBezTo>
                    <a:cubicBezTo>
                      <a:pt x="12858" y="9081"/>
                      <a:pt x="14863" y="5497"/>
                      <a:pt x="17845" y="4394"/>
                    </a:cubicBezTo>
                    <a:cubicBezTo>
                      <a:pt x="19149" y="3893"/>
                      <a:pt x="19976" y="3267"/>
                      <a:pt x="20477" y="2715"/>
                    </a:cubicBezTo>
                    <a:cubicBezTo>
                      <a:pt x="19876" y="2239"/>
                      <a:pt x="19199" y="1788"/>
                      <a:pt x="18472" y="1437"/>
                    </a:cubicBezTo>
                    <a:cubicBezTo>
                      <a:pt x="16868" y="635"/>
                      <a:pt x="14938" y="84"/>
                      <a:pt x="12632" y="8"/>
                    </a:cubicBezTo>
                    <a:cubicBezTo>
                      <a:pt x="12493" y="3"/>
                      <a:pt x="12355" y="0"/>
                      <a:pt x="12218" y="0"/>
                    </a:cubicBezTo>
                    <a:close/>
                  </a:path>
                </a:pathLst>
              </a:custGeom>
              <a:solidFill>
                <a:srgbClr val="FC722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10794;p75"/>
              <p:cNvSpPr/>
              <p:nvPr/>
            </p:nvSpPr>
            <p:spPr>
              <a:xfrm>
                <a:off x="2082375" y="1979900"/>
                <a:ext cx="318800" cy="192650"/>
              </a:xfrm>
              <a:custGeom>
                <a:avLst/>
                <a:gdLst/>
                <a:ahLst/>
                <a:cxnLst/>
                <a:rect l="l" t="t" r="r" b="b"/>
                <a:pathLst>
                  <a:path w="12752" h="7706" extrusionOk="0">
                    <a:moveTo>
                      <a:pt x="10076" y="1"/>
                    </a:moveTo>
                    <a:cubicBezTo>
                      <a:pt x="9535" y="1"/>
                      <a:pt x="9117" y="79"/>
                      <a:pt x="9117" y="79"/>
                    </a:cubicBezTo>
                    <a:lnTo>
                      <a:pt x="3478" y="505"/>
                    </a:lnTo>
                    <a:cubicBezTo>
                      <a:pt x="3478" y="505"/>
                      <a:pt x="3165" y="454"/>
                      <a:pt x="2731" y="454"/>
                    </a:cubicBezTo>
                    <a:cubicBezTo>
                      <a:pt x="1703" y="454"/>
                      <a:pt x="1" y="739"/>
                      <a:pt x="195" y="2660"/>
                    </a:cubicBezTo>
                    <a:cubicBezTo>
                      <a:pt x="363" y="4324"/>
                      <a:pt x="1525" y="4649"/>
                      <a:pt x="2408" y="4649"/>
                    </a:cubicBezTo>
                    <a:cubicBezTo>
                      <a:pt x="2976" y="4649"/>
                      <a:pt x="3428" y="4515"/>
                      <a:pt x="3428" y="4515"/>
                    </a:cubicBezTo>
                    <a:lnTo>
                      <a:pt x="3428" y="4515"/>
                    </a:lnTo>
                    <a:cubicBezTo>
                      <a:pt x="3428" y="4515"/>
                      <a:pt x="2801" y="7197"/>
                      <a:pt x="5258" y="7648"/>
                    </a:cubicBezTo>
                    <a:cubicBezTo>
                      <a:pt x="5459" y="7687"/>
                      <a:pt x="5644" y="7705"/>
                      <a:pt x="5813" y="7705"/>
                    </a:cubicBezTo>
                    <a:cubicBezTo>
                      <a:pt x="7685" y="7705"/>
                      <a:pt x="7664" y="5493"/>
                      <a:pt x="7664" y="5492"/>
                    </a:cubicBezTo>
                    <a:lnTo>
                      <a:pt x="7664" y="5492"/>
                    </a:lnTo>
                    <a:cubicBezTo>
                      <a:pt x="7664" y="5492"/>
                      <a:pt x="8566" y="6965"/>
                      <a:pt x="9830" y="6965"/>
                    </a:cubicBezTo>
                    <a:cubicBezTo>
                      <a:pt x="10156" y="6965"/>
                      <a:pt x="10507" y="6867"/>
                      <a:pt x="10872" y="6620"/>
                    </a:cubicBezTo>
                    <a:cubicBezTo>
                      <a:pt x="12651" y="5417"/>
                      <a:pt x="10546" y="3462"/>
                      <a:pt x="10546" y="3462"/>
                    </a:cubicBezTo>
                    <a:cubicBezTo>
                      <a:pt x="10546" y="3462"/>
                      <a:pt x="12751" y="3212"/>
                      <a:pt x="12426" y="1357"/>
                    </a:cubicBezTo>
                    <a:cubicBezTo>
                      <a:pt x="12207" y="215"/>
                      <a:pt x="10973" y="1"/>
                      <a:pt x="10076" y="1"/>
                    </a:cubicBezTo>
                    <a:close/>
                  </a:path>
                </a:pathLst>
              </a:custGeom>
              <a:solidFill>
                <a:srgbClr val="FFDC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10795;p75"/>
              <p:cNvSpPr/>
              <p:nvPr/>
            </p:nvSpPr>
            <p:spPr>
              <a:xfrm>
                <a:off x="2154900" y="1944900"/>
                <a:ext cx="156050" cy="148975"/>
              </a:xfrm>
              <a:custGeom>
                <a:avLst/>
                <a:gdLst/>
                <a:ahLst/>
                <a:cxnLst/>
                <a:rect l="l" t="t" r="r" b="b"/>
                <a:pathLst>
                  <a:path w="6242" h="5959" extrusionOk="0">
                    <a:moveTo>
                      <a:pt x="51" y="0"/>
                    </a:moveTo>
                    <a:lnTo>
                      <a:pt x="1" y="4536"/>
                    </a:lnTo>
                    <a:cubicBezTo>
                      <a:pt x="1" y="4536"/>
                      <a:pt x="1116" y="5959"/>
                      <a:pt x="2978" y="5959"/>
                    </a:cubicBezTo>
                    <a:cubicBezTo>
                      <a:pt x="3880" y="5959"/>
                      <a:pt x="4956" y="5626"/>
                      <a:pt x="6166" y="4637"/>
                    </a:cubicBezTo>
                    <a:lnTo>
                      <a:pt x="6216" y="1604"/>
                    </a:lnTo>
                    <a:lnTo>
                      <a:pt x="6241" y="376"/>
                    </a:lnTo>
                    <a:lnTo>
                      <a:pt x="6241" y="376"/>
                    </a:lnTo>
                    <a:cubicBezTo>
                      <a:pt x="6241" y="376"/>
                      <a:pt x="5806" y="385"/>
                      <a:pt x="5161" y="385"/>
                    </a:cubicBezTo>
                    <a:cubicBezTo>
                      <a:pt x="3628" y="385"/>
                      <a:pt x="915" y="335"/>
                      <a:pt x="51" y="0"/>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10796;p75"/>
              <p:cNvSpPr/>
              <p:nvPr/>
            </p:nvSpPr>
            <p:spPr>
              <a:xfrm>
                <a:off x="2151775" y="1946775"/>
                <a:ext cx="156025" cy="149150"/>
              </a:xfrm>
              <a:custGeom>
                <a:avLst/>
                <a:gdLst/>
                <a:ahLst/>
                <a:cxnLst/>
                <a:rect l="l" t="t" r="r" b="b"/>
                <a:pathLst>
                  <a:path w="6241" h="5966" extrusionOk="0">
                    <a:moveTo>
                      <a:pt x="76" y="0"/>
                    </a:moveTo>
                    <a:lnTo>
                      <a:pt x="0" y="4562"/>
                    </a:lnTo>
                    <a:cubicBezTo>
                      <a:pt x="0" y="4562"/>
                      <a:pt x="1110" y="5965"/>
                      <a:pt x="2971" y="5965"/>
                    </a:cubicBezTo>
                    <a:cubicBezTo>
                      <a:pt x="3879" y="5965"/>
                      <a:pt x="4966" y="5631"/>
                      <a:pt x="6191" y="4637"/>
                    </a:cubicBezTo>
                    <a:lnTo>
                      <a:pt x="6191" y="4637"/>
                    </a:lnTo>
                    <a:cubicBezTo>
                      <a:pt x="5223" y="5221"/>
                      <a:pt x="4416" y="5453"/>
                      <a:pt x="3768" y="5453"/>
                    </a:cubicBezTo>
                    <a:cubicBezTo>
                      <a:pt x="1241" y="5453"/>
                      <a:pt x="1109" y="1930"/>
                      <a:pt x="3183" y="1930"/>
                    </a:cubicBezTo>
                    <a:cubicBezTo>
                      <a:pt x="4336" y="1930"/>
                      <a:pt x="5414" y="1780"/>
                      <a:pt x="6241" y="1604"/>
                    </a:cubicBezTo>
                    <a:lnTo>
                      <a:pt x="6241" y="376"/>
                    </a:lnTo>
                    <a:cubicBezTo>
                      <a:pt x="6241" y="376"/>
                      <a:pt x="5692" y="390"/>
                      <a:pt x="4915" y="390"/>
                    </a:cubicBezTo>
                    <a:cubicBezTo>
                      <a:pt x="3362" y="390"/>
                      <a:pt x="894" y="334"/>
                      <a:pt x="76" y="0"/>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10797;p75"/>
              <p:cNvSpPr/>
              <p:nvPr/>
            </p:nvSpPr>
            <p:spPr>
              <a:xfrm>
                <a:off x="2365425" y="1130350"/>
                <a:ext cx="3175" cy="5025"/>
              </a:xfrm>
              <a:custGeom>
                <a:avLst/>
                <a:gdLst/>
                <a:ahLst/>
                <a:cxnLst/>
                <a:rect l="l" t="t" r="r" b="b"/>
                <a:pathLst>
                  <a:path w="127" h="201" extrusionOk="0">
                    <a:moveTo>
                      <a:pt x="1" y="0"/>
                    </a:moveTo>
                    <a:lnTo>
                      <a:pt x="1" y="0"/>
                    </a:lnTo>
                    <a:cubicBezTo>
                      <a:pt x="1" y="0"/>
                      <a:pt x="26" y="51"/>
                      <a:pt x="126" y="201"/>
                    </a:cubicBezTo>
                    <a:cubicBezTo>
                      <a:pt x="76" y="101"/>
                      <a:pt x="26" y="25"/>
                      <a:pt x="1" y="0"/>
                    </a:cubicBezTo>
                    <a:close/>
                  </a:path>
                </a:pathLst>
              </a:custGeom>
              <a:solidFill>
                <a:srgbClr val="FFBC8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10798;p75"/>
              <p:cNvSpPr/>
              <p:nvPr/>
            </p:nvSpPr>
            <p:spPr>
              <a:xfrm>
                <a:off x="1770200" y="1135350"/>
                <a:ext cx="936725" cy="834175"/>
              </a:xfrm>
              <a:custGeom>
                <a:avLst/>
                <a:gdLst/>
                <a:ahLst/>
                <a:cxnLst/>
                <a:rect l="l" t="t" r="r" b="b"/>
                <a:pathLst>
                  <a:path w="37469" h="33367" extrusionOk="0">
                    <a:moveTo>
                      <a:pt x="23935" y="1"/>
                    </a:moveTo>
                    <a:cubicBezTo>
                      <a:pt x="24436" y="1179"/>
                      <a:pt x="24085" y="5991"/>
                      <a:pt x="23709" y="7194"/>
                    </a:cubicBezTo>
                    <a:cubicBezTo>
                      <a:pt x="23494" y="7839"/>
                      <a:pt x="21026" y="8178"/>
                      <a:pt x="18636" y="8178"/>
                    </a:cubicBezTo>
                    <a:cubicBezTo>
                      <a:pt x="16291" y="8178"/>
                      <a:pt x="14023" y="7852"/>
                      <a:pt x="14035" y="7169"/>
                    </a:cubicBezTo>
                    <a:cubicBezTo>
                      <a:pt x="14060" y="5815"/>
                      <a:pt x="14136" y="252"/>
                      <a:pt x="14136" y="101"/>
                    </a:cubicBezTo>
                    <a:lnTo>
                      <a:pt x="14136" y="101"/>
                    </a:lnTo>
                    <a:cubicBezTo>
                      <a:pt x="11702" y="6969"/>
                      <a:pt x="11477" y="7894"/>
                      <a:pt x="9021" y="7894"/>
                    </a:cubicBezTo>
                    <a:cubicBezTo>
                      <a:pt x="8771" y="7894"/>
                      <a:pt x="8497" y="7885"/>
                      <a:pt x="8196" y="7871"/>
                    </a:cubicBezTo>
                    <a:cubicBezTo>
                      <a:pt x="8010" y="7863"/>
                      <a:pt x="7825" y="7860"/>
                      <a:pt x="7641" y="7860"/>
                    </a:cubicBezTo>
                    <a:cubicBezTo>
                      <a:pt x="4630" y="7860"/>
                      <a:pt x="1980" y="8773"/>
                      <a:pt x="1980" y="8773"/>
                    </a:cubicBezTo>
                    <a:cubicBezTo>
                      <a:pt x="0" y="25339"/>
                      <a:pt x="7920" y="29274"/>
                      <a:pt x="13609" y="31906"/>
                    </a:cubicBezTo>
                    <a:cubicBezTo>
                      <a:pt x="15593" y="32830"/>
                      <a:pt x="17358" y="33366"/>
                      <a:pt x="19165" y="33366"/>
                    </a:cubicBezTo>
                    <a:cubicBezTo>
                      <a:pt x="21033" y="33366"/>
                      <a:pt x="22945" y="32792"/>
                      <a:pt x="25188" y="31480"/>
                    </a:cubicBezTo>
                    <a:cubicBezTo>
                      <a:pt x="27018" y="30402"/>
                      <a:pt x="29048" y="28823"/>
                      <a:pt x="31429" y="26668"/>
                    </a:cubicBezTo>
                    <a:cubicBezTo>
                      <a:pt x="37469" y="21254"/>
                      <a:pt x="37319" y="13986"/>
                      <a:pt x="36817" y="10527"/>
                    </a:cubicBezTo>
                    <a:cubicBezTo>
                      <a:pt x="36642" y="9299"/>
                      <a:pt x="36416" y="8547"/>
                      <a:pt x="36416" y="8547"/>
                    </a:cubicBezTo>
                    <a:cubicBezTo>
                      <a:pt x="36416" y="8547"/>
                      <a:pt x="34340" y="7268"/>
                      <a:pt x="30898" y="7268"/>
                    </a:cubicBezTo>
                    <a:cubicBezTo>
                      <a:pt x="30833" y="7268"/>
                      <a:pt x="30768" y="7268"/>
                      <a:pt x="30702" y="7269"/>
                    </a:cubicBezTo>
                    <a:cubicBezTo>
                      <a:pt x="30478" y="7274"/>
                      <a:pt x="30266" y="7276"/>
                      <a:pt x="30066" y="7276"/>
                    </a:cubicBezTo>
                    <a:cubicBezTo>
                      <a:pt x="27118" y="7276"/>
                      <a:pt x="26750" y="6743"/>
                      <a:pt x="26491" y="5264"/>
                    </a:cubicBezTo>
                    <a:cubicBezTo>
                      <a:pt x="26266" y="3886"/>
                      <a:pt x="24411" y="803"/>
                      <a:pt x="23935"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10799;p75"/>
              <p:cNvSpPr/>
              <p:nvPr/>
            </p:nvSpPr>
            <p:spPr>
              <a:xfrm>
                <a:off x="2365425" y="1130350"/>
                <a:ext cx="3175" cy="5025"/>
              </a:xfrm>
              <a:custGeom>
                <a:avLst/>
                <a:gdLst/>
                <a:ahLst/>
                <a:cxnLst/>
                <a:rect l="l" t="t" r="r" b="b"/>
                <a:pathLst>
                  <a:path w="127" h="201" extrusionOk="0">
                    <a:moveTo>
                      <a:pt x="1" y="0"/>
                    </a:moveTo>
                    <a:lnTo>
                      <a:pt x="1" y="0"/>
                    </a:lnTo>
                    <a:cubicBezTo>
                      <a:pt x="1" y="0"/>
                      <a:pt x="26" y="51"/>
                      <a:pt x="126" y="201"/>
                    </a:cubicBezTo>
                    <a:cubicBezTo>
                      <a:pt x="76" y="101"/>
                      <a:pt x="26" y="25"/>
                      <a:pt x="1" y="0"/>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10800;p75"/>
              <p:cNvSpPr/>
              <p:nvPr/>
            </p:nvSpPr>
            <p:spPr>
              <a:xfrm>
                <a:off x="1770200" y="1135350"/>
                <a:ext cx="920450" cy="834175"/>
              </a:xfrm>
              <a:custGeom>
                <a:avLst/>
                <a:gdLst/>
                <a:ahLst/>
                <a:cxnLst/>
                <a:rect l="l" t="t" r="r" b="b"/>
                <a:pathLst>
                  <a:path w="36818" h="33367" extrusionOk="0">
                    <a:moveTo>
                      <a:pt x="23935" y="1"/>
                    </a:moveTo>
                    <a:cubicBezTo>
                      <a:pt x="24436" y="1179"/>
                      <a:pt x="24085" y="5991"/>
                      <a:pt x="23709" y="7194"/>
                    </a:cubicBezTo>
                    <a:cubicBezTo>
                      <a:pt x="23494" y="7839"/>
                      <a:pt x="21026" y="8178"/>
                      <a:pt x="18636" y="8178"/>
                    </a:cubicBezTo>
                    <a:cubicBezTo>
                      <a:pt x="16291" y="8178"/>
                      <a:pt x="14023" y="7852"/>
                      <a:pt x="14035" y="7169"/>
                    </a:cubicBezTo>
                    <a:cubicBezTo>
                      <a:pt x="14060" y="5815"/>
                      <a:pt x="14136" y="252"/>
                      <a:pt x="14136" y="101"/>
                    </a:cubicBezTo>
                    <a:lnTo>
                      <a:pt x="14136" y="101"/>
                    </a:lnTo>
                    <a:cubicBezTo>
                      <a:pt x="11702" y="6969"/>
                      <a:pt x="11477" y="7894"/>
                      <a:pt x="9021" y="7894"/>
                    </a:cubicBezTo>
                    <a:cubicBezTo>
                      <a:pt x="8771" y="7894"/>
                      <a:pt x="8497" y="7885"/>
                      <a:pt x="8196" y="7871"/>
                    </a:cubicBezTo>
                    <a:cubicBezTo>
                      <a:pt x="8010" y="7863"/>
                      <a:pt x="7825" y="7860"/>
                      <a:pt x="7641" y="7860"/>
                    </a:cubicBezTo>
                    <a:cubicBezTo>
                      <a:pt x="4630" y="7860"/>
                      <a:pt x="1980" y="8773"/>
                      <a:pt x="1980" y="8773"/>
                    </a:cubicBezTo>
                    <a:cubicBezTo>
                      <a:pt x="0" y="25339"/>
                      <a:pt x="7920" y="29274"/>
                      <a:pt x="13609" y="31906"/>
                    </a:cubicBezTo>
                    <a:cubicBezTo>
                      <a:pt x="15593" y="32830"/>
                      <a:pt x="17358" y="33366"/>
                      <a:pt x="19165" y="33366"/>
                    </a:cubicBezTo>
                    <a:cubicBezTo>
                      <a:pt x="21033" y="33366"/>
                      <a:pt x="22945" y="32792"/>
                      <a:pt x="25188" y="31480"/>
                    </a:cubicBezTo>
                    <a:lnTo>
                      <a:pt x="25188" y="31480"/>
                    </a:lnTo>
                    <a:cubicBezTo>
                      <a:pt x="24276" y="31658"/>
                      <a:pt x="23337" y="31762"/>
                      <a:pt x="22379" y="31762"/>
                    </a:cubicBezTo>
                    <a:cubicBezTo>
                      <a:pt x="20916" y="31762"/>
                      <a:pt x="19410" y="31519"/>
                      <a:pt x="17895" y="30928"/>
                    </a:cubicBezTo>
                    <a:cubicBezTo>
                      <a:pt x="8521" y="27294"/>
                      <a:pt x="8070" y="21279"/>
                      <a:pt x="7995" y="14161"/>
                    </a:cubicBezTo>
                    <a:cubicBezTo>
                      <a:pt x="7947" y="9636"/>
                      <a:pt x="9651" y="8833"/>
                      <a:pt x="11364" y="8833"/>
                    </a:cubicBezTo>
                    <a:cubicBezTo>
                      <a:pt x="12306" y="8833"/>
                      <a:pt x="13252" y="9076"/>
                      <a:pt x="13911" y="9076"/>
                    </a:cubicBezTo>
                    <a:cubicBezTo>
                      <a:pt x="13945" y="9076"/>
                      <a:pt x="13978" y="9075"/>
                      <a:pt x="14010" y="9074"/>
                    </a:cubicBezTo>
                    <a:cubicBezTo>
                      <a:pt x="14176" y="9067"/>
                      <a:pt x="14389" y="9064"/>
                      <a:pt x="14642" y="9064"/>
                    </a:cubicBezTo>
                    <a:cubicBezTo>
                      <a:pt x="15451" y="9064"/>
                      <a:pt x="16672" y="9091"/>
                      <a:pt x="18073" y="9091"/>
                    </a:cubicBezTo>
                    <a:cubicBezTo>
                      <a:pt x="20964" y="9091"/>
                      <a:pt x="24619" y="8976"/>
                      <a:pt x="26993" y="8272"/>
                    </a:cubicBezTo>
                    <a:cubicBezTo>
                      <a:pt x="27467" y="8128"/>
                      <a:pt x="27995" y="8064"/>
                      <a:pt x="28557" y="8064"/>
                    </a:cubicBezTo>
                    <a:cubicBezTo>
                      <a:pt x="31317" y="8064"/>
                      <a:pt x="34880" y="9590"/>
                      <a:pt x="36817" y="10527"/>
                    </a:cubicBezTo>
                    <a:cubicBezTo>
                      <a:pt x="36642" y="9299"/>
                      <a:pt x="36416" y="8547"/>
                      <a:pt x="36416" y="8547"/>
                    </a:cubicBezTo>
                    <a:cubicBezTo>
                      <a:pt x="36416" y="8547"/>
                      <a:pt x="34340" y="7268"/>
                      <a:pt x="30898" y="7268"/>
                    </a:cubicBezTo>
                    <a:cubicBezTo>
                      <a:pt x="30833" y="7268"/>
                      <a:pt x="30768" y="7268"/>
                      <a:pt x="30702" y="7269"/>
                    </a:cubicBezTo>
                    <a:cubicBezTo>
                      <a:pt x="30478" y="7274"/>
                      <a:pt x="30266" y="7276"/>
                      <a:pt x="30066" y="7276"/>
                    </a:cubicBezTo>
                    <a:cubicBezTo>
                      <a:pt x="27118" y="7276"/>
                      <a:pt x="26750" y="6743"/>
                      <a:pt x="26491" y="5264"/>
                    </a:cubicBezTo>
                    <a:cubicBezTo>
                      <a:pt x="26266" y="3886"/>
                      <a:pt x="24411" y="803"/>
                      <a:pt x="23935"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10801;p75"/>
              <p:cNvSpPr/>
              <p:nvPr/>
            </p:nvSpPr>
            <p:spPr>
              <a:xfrm>
                <a:off x="2422450" y="1633475"/>
                <a:ext cx="177350" cy="176100"/>
              </a:xfrm>
              <a:custGeom>
                <a:avLst/>
                <a:gdLst/>
                <a:ahLst/>
                <a:cxnLst/>
                <a:rect l="l" t="t" r="r" b="b"/>
                <a:pathLst>
                  <a:path w="7094" h="7044" extrusionOk="0">
                    <a:moveTo>
                      <a:pt x="3538" y="1"/>
                    </a:moveTo>
                    <a:cubicBezTo>
                      <a:pt x="1604" y="1"/>
                      <a:pt x="50" y="1545"/>
                      <a:pt x="26" y="3485"/>
                    </a:cubicBezTo>
                    <a:cubicBezTo>
                      <a:pt x="0" y="5439"/>
                      <a:pt x="1554" y="7018"/>
                      <a:pt x="3509" y="7043"/>
                    </a:cubicBezTo>
                    <a:cubicBezTo>
                      <a:pt x="3525" y="7044"/>
                      <a:pt x="3540" y="7044"/>
                      <a:pt x="3555" y="7044"/>
                    </a:cubicBezTo>
                    <a:cubicBezTo>
                      <a:pt x="5465" y="7044"/>
                      <a:pt x="7043" y="5499"/>
                      <a:pt x="7068" y="3585"/>
                    </a:cubicBezTo>
                    <a:cubicBezTo>
                      <a:pt x="7093" y="1630"/>
                      <a:pt x="5539" y="26"/>
                      <a:pt x="3584" y="1"/>
                    </a:cubicBezTo>
                    <a:cubicBezTo>
                      <a:pt x="3569" y="1"/>
                      <a:pt x="3553" y="1"/>
                      <a:pt x="3538" y="1"/>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10802;p75"/>
              <p:cNvSpPr/>
              <p:nvPr/>
            </p:nvSpPr>
            <p:spPr>
              <a:xfrm>
                <a:off x="1872325" y="1625325"/>
                <a:ext cx="177975" cy="176125"/>
              </a:xfrm>
              <a:custGeom>
                <a:avLst/>
                <a:gdLst/>
                <a:ahLst/>
                <a:cxnLst/>
                <a:rect l="l" t="t" r="r" b="b"/>
                <a:pathLst>
                  <a:path w="7119" h="7045" extrusionOk="0">
                    <a:moveTo>
                      <a:pt x="3563" y="1"/>
                    </a:moveTo>
                    <a:cubicBezTo>
                      <a:pt x="1629" y="1"/>
                      <a:pt x="50" y="1545"/>
                      <a:pt x="25" y="3485"/>
                    </a:cubicBezTo>
                    <a:cubicBezTo>
                      <a:pt x="0" y="5440"/>
                      <a:pt x="1554" y="7019"/>
                      <a:pt x="3509" y="7044"/>
                    </a:cubicBezTo>
                    <a:cubicBezTo>
                      <a:pt x="3539" y="7044"/>
                      <a:pt x="3570" y="7045"/>
                      <a:pt x="3600" y="7045"/>
                    </a:cubicBezTo>
                    <a:cubicBezTo>
                      <a:pt x="5513" y="7045"/>
                      <a:pt x="7068" y="5485"/>
                      <a:pt x="7093" y="3585"/>
                    </a:cubicBezTo>
                    <a:cubicBezTo>
                      <a:pt x="7118" y="1630"/>
                      <a:pt x="5539" y="26"/>
                      <a:pt x="3609" y="1"/>
                    </a:cubicBezTo>
                    <a:cubicBezTo>
                      <a:pt x="3594" y="1"/>
                      <a:pt x="3578" y="1"/>
                      <a:pt x="3563" y="1"/>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10803;p75"/>
              <p:cNvSpPr/>
              <p:nvPr/>
            </p:nvSpPr>
            <p:spPr>
              <a:xfrm>
                <a:off x="2406150" y="1476225"/>
                <a:ext cx="217450" cy="130975"/>
              </a:xfrm>
              <a:custGeom>
                <a:avLst/>
                <a:gdLst/>
                <a:ahLst/>
                <a:cxnLst/>
                <a:rect l="l" t="t" r="r" b="b"/>
                <a:pathLst>
                  <a:path w="8698" h="5239" fill="none" extrusionOk="0">
                    <a:moveTo>
                      <a:pt x="577" y="5138"/>
                    </a:moveTo>
                    <a:cubicBezTo>
                      <a:pt x="577" y="5138"/>
                      <a:pt x="1" y="276"/>
                      <a:pt x="4337" y="150"/>
                    </a:cubicBezTo>
                    <a:cubicBezTo>
                      <a:pt x="8698" y="0"/>
                      <a:pt x="8071" y="5238"/>
                      <a:pt x="8071" y="5238"/>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10804;p75"/>
              <p:cNvSpPr/>
              <p:nvPr/>
            </p:nvSpPr>
            <p:spPr>
              <a:xfrm>
                <a:off x="1864800" y="1469325"/>
                <a:ext cx="216825" cy="130350"/>
              </a:xfrm>
              <a:custGeom>
                <a:avLst/>
                <a:gdLst/>
                <a:ahLst/>
                <a:cxnLst/>
                <a:rect l="l" t="t" r="r" b="b"/>
                <a:pathLst>
                  <a:path w="8673" h="5214" fill="none" extrusionOk="0">
                    <a:moveTo>
                      <a:pt x="577" y="5113"/>
                    </a:moveTo>
                    <a:cubicBezTo>
                      <a:pt x="577" y="5113"/>
                      <a:pt x="1" y="276"/>
                      <a:pt x="4336" y="151"/>
                    </a:cubicBezTo>
                    <a:cubicBezTo>
                      <a:pt x="8672" y="0"/>
                      <a:pt x="8071" y="5213"/>
                      <a:pt x="8071" y="5213"/>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10805;p75"/>
              <p:cNvSpPr/>
              <p:nvPr/>
            </p:nvSpPr>
            <p:spPr>
              <a:xfrm>
                <a:off x="2152975" y="1565175"/>
                <a:ext cx="164100" cy="82000"/>
              </a:xfrm>
              <a:custGeom>
                <a:avLst/>
                <a:gdLst/>
                <a:ahLst/>
                <a:cxnLst/>
                <a:rect l="l" t="t" r="r" b="b"/>
                <a:pathLst>
                  <a:path w="6564" h="3280" extrusionOk="0">
                    <a:moveTo>
                      <a:pt x="3873" y="0"/>
                    </a:moveTo>
                    <a:cubicBezTo>
                      <a:pt x="1" y="0"/>
                      <a:pt x="1207" y="2539"/>
                      <a:pt x="3962" y="3259"/>
                    </a:cubicBezTo>
                    <a:cubicBezTo>
                      <a:pt x="4017" y="3273"/>
                      <a:pt x="4077" y="3279"/>
                      <a:pt x="4140" y="3279"/>
                    </a:cubicBezTo>
                    <a:cubicBezTo>
                      <a:pt x="5002" y="3279"/>
                      <a:pt x="6564" y="2061"/>
                      <a:pt x="6494" y="1104"/>
                    </a:cubicBezTo>
                    <a:cubicBezTo>
                      <a:pt x="6444" y="502"/>
                      <a:pt x="5792" y="26"/>
                      <a:pt x="3987" y="1"/>
                    </a:cubicBezTo>
                    <a:cubicBezTo>
                      <a:pt x="3949" y="1"/>
                      <a:pt x="3911" y="0"/>
                      <a:pt x="3873" y="0"/>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10806;p75"/>
              <p:cNvSpPr/>
              <p:nvPr/>
            </p:nvSpPr>
            <p:spPr>
              <a:xfrm>
                <a:off x="2082850" y="1694625"/>
                <a:ext cx="345275" cy="134475"/>
              </a:xfrm>
              <a:custGeom>
                <a:avLst/>
                <a:gdLst/>
                <a:ahLst/>
                <a:cxnLst/>
                <a:rect l="l" t="t" r="r" b="b"/>
                <a:pathLst>
                  <a:path w="13811" h="5379" extrusionOk="0">
                    <a:moveTo>
                      <a:pt x="10636" y="1"/>
                    </a:moveTo>
                    <a:cubicBezTo>
                      <a:pt x="9809" y="1"/>
                      <a:pt x="8892" y="212"/>
                      <a:pt x="8071" y="512"/>
                    </a:cubicBezTo>
                    <a:cubicBezTo>
                      <a:pt x="7841" y="601"/>
                      <a:pt x="7574" y="636"/>
                      <a:pt x="7281" y="636"/>
                    </a:cubicBezTo>
                    <a:cubicBezTo>
                      <a:pt x="6744" y="636"/>
                      <a:pt x="6122" y="517"/>
                      <a:pt x="5489" y="387"/>
                    </a:cubicBezTo>
                    <a:cubicBezTo>
                      <a:pt x="4988" y="262"/>
                      <a:pt x="4437" y="136"/>
                      <a:pt x="3935" y="86"/>
                    </a:cubicBezTo>
                    <a:cubicBezTo>
                      <a:pt x="3650" y="47"/>
                      <a:pt x="3369" y="22"/>
                      <a:pt x="3098" y="22"/>
                    </a:cubicBezTo>
                    <a:cubicBezTo>
                      <a:pt x="2514" y="22"/>
                      <a:pt x="1975" y="137"/>
                      <a:pt x="1529" y="462"/>
                    </a:cubicBezTo>
                    <a:cubicBezTo>
                      <a:pt x="1454" y="512"/>
                      <a:pt x="1379" y="587"/>
                      <a:pt x="1304" y="663"/>
                    </a:cubicBezTo>
                    <a:cubicBezTo>
                      <a:pt x="0" y="1991"/>
                      <a:pt x="1053" y="3971"/>
                      <a:pt x="3910" y="4898"/>
                    </a:cubicBezTo>
                    <a:cubicBezTo>
                      <a:pt x="4612" y="5124"/>
                      <a:pt x="5414" y="5274"/>
                      <a:pt x="6316" y="5349"/>
                    </a:cubicBezTo>
                    <a:cubicBezTo>
                      <a:pt x="6592" y="5370"/>
                      <a:pt x="6858" y="5379"/>
                      <a:pt x="7116" y="5379"/>
                    </a:cubicBezTo>
                    <a:cubicBezTo>
                      <a:pt x="7822" y="5379"/>
                      <a:pt x="8468" y="5309"/>
                      <a:pt x="9073" y="5199"/>
                    </a:cubicBezTo>
                    <a:cubicBezTo>
                      <a:pt x="12256" y="4547"/>
                      <a:pt x="13810" y="2342"/>
                      <a:pt x="12757" y="888"/>
                    </a:cubicBezTo>
                    <a:cubicBezTo>
                      <a:pt x="12707" y="788"/>
                      <a:pt x="12632" y="713"/>
                      <a:pt x="12557" y="638"/>
                    </a:cubicBezTo>
                    <a:cubicBezTo>
                      <a:pt x="12088" y="181"/>
                      <a:pt x="11400" y="1"/>
                      <a:pt x="10636" y="1"/>
                    </a:cubicBezTo>
                    <a:close/>
                  </a:path>
                </a:pathLst>
              </a:custGeom>
              <a:solidFill>
                <a:srgbClr val="480A0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10807;p75"/>
              <p:cNvSpPr/>
              <p:nvPr/>
            </p:nvSpPr>
            <p:spPr>
              <a:xfrm>
                <a:off x="2118550" y="1695150"/>
                <a:ext cx="65350" cy="54575"/>
              </a:xfrm>
              <a:custGeom>
                <a:avLst/>
                <a:gdLst/>
                <a:ahLst/>
                <a:cxnLst/>
                <a:rect l="l" t="t" r="r" b="b"/>
                <a:pathLst>
                  <a:path w="2614" h="2183" extrusionOk="0">
                    <a:moveTo>
                      <a:pt x="1670" y="1"/>
                    </a:moveTo>
                    <a:cubicBezTo>
                      <a:pt x="1086" y="1"/>
                      <a:pt x="547" y="116"/>
                      <a:pt x="101" y="441"/>
                    </a:cubicBezTo>
                    <a:cubicBezTo>
                      <a:pt x="1" y="993"/>
                      <a:pt x="51" y="1795"/>
                      <a:pt x="978" y="2095"/>
                    </a:cubicBezTo>
                    <a:cubicBezTo>
                      <a:pt x="1165" y="2155"/>
                      <a:pt x="1332" y="2183"/>
                      <a:pt x="1481" y="2183"/>
                    </a:cubicBezTo>
                    <a:cubicBezTo>
                      <a:pt x="2339" y="2183"/>
                      <a:pt x="2614" y="1260"/>
                      <a:pt x="2507" y="65"/>
                    </a:cubicBezTo>
                    <a:cubicBezTo>
                      <a:pt x="2222" y="26"/>
                      <a:pt x="1941" y="1"/>
                      <a:pt x="1670"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10808;p75"/>
              <p:cNvSpPr/>
              <p:nvPr/>
            </p:nvSpPr>
            <p:spPr>
              <a:xfrm>
                <a:off x="2220075" y="1694625"/>
                <a:ext cx="176700" cy="60450"/>
              </a:xfrm>
              <a:custGeom>
                <a:avLst/>
                <a:gdLst/>
                <a:ahLst/>
                <a:cxnLst/>
                <a:rect l="l" t="t" r="r" b="b"/>
                <a:pathLst>
                  <a:path w="7068" h="2418" extrusionOk="0">
                    <a:moveTo>
                      <a:pt x="5147" y="1"/>
                    </a:moveTo>
                    <a:cubicBezTo>
                      <a:pt x="4320" y="1"/>
                      <a:pt x="3403" y="212"/>
                      <a:pt x="2582" y="512"/>
                    </a:cubicBezTo>
                    <a:cubicBezTo>
                      <a:pt x="2352" y="601"/>
                      <a:pt x="2085" y="636"/>
                      <a:pt x="1792" y="636"/>
                    </a:cubicBezTo>
                    <a:cubicBezTo>
                      <a:pt x="1255" y="636"/>
                      <a:pt x="633" y="517"/>
                      <a:pt x="0" y="387"/>
                    </a:cubicBezTo>
                    <a:lnTo>
                      <a:pt x="0" y="387"/>
                    </a:lnTo>
                    <a:cubicBezTo>
                      <a:pt x="25" y="1189"/>
                      <a:pt x="251" y="2267"/>
                      <a:pt x="1153" y="2267"/>
                    </a:cubicBezTo>
                    <a:cubicBezTo>
                      <a:pt x="4136" y="2217"/>
                      <a:pt x="6968" y="2417"/>
                      <a:pt x="7068" y="638"/>
                    </a:cubicBezTo>
                    <a:cubicBezTo>
                      <a:pt x="6599" y="181"/>
                      <a:pt x="5911" y="1"/>
                      <a:pt x="5147"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10809;p75"/>
              <p:cNvSpPr/>
              <p:nvPr/>
            </p:nvSpPr>
            <p:spPr>
              <a:xfrm>
                <a:off x="2180600" y="1796750"/>
                <a:ext cx="129100" cy="32350"/>
              </a:xfrm>
              <a:custGeom>
                <a:avLst/>
                <a:gdLst/>
                <a:ahLst/>
                <a:cxnLst/>
                <a:rect l="l" t="t" r="r" b="b"/>
                <a:pathLst>
                  <a:path w="5164" h="1294" extrusionOk="0">
                    <a:moveTo>
                      <a:pt x="1342" y="0"/>
                    </a:moveTo>
                    <a:cubicBezTo>
                      <a:pt x="551" y="0"/>
                      <a:pt x="0" y="813"/>
                      <a:pt x="0" y="813"/>
                    </a:cubicBezTo>
                    <a:cubicBezTo>
                      <a:pt x="702" y="1039"/>
                      <a:pt x="1504" y="1189"/>
                      <a:pt x="2406" y="1264"/>
                    </a:cubicBezTo>
                    <a:cubicBezTo>
                      <a:pt x="2682" y="1285"/>
                      <a:pt x="2948" y="1294"/>
                      <a:pt x="3206" y="1294"/>
                    </a:cubicBezTo>
                    <a:cubicBezTo>
                      <a:pt x="3912" y="1294"/>
                      <a:pt x="4558" y="1224"/>
                      <a:pt x="5163" y="1114"/>
                    </a:cubicBezTo>
                    <a:cubicBezTo>
                      <a:pt x="4720" y="279"/>
                      <a:pt x="4179" y="34"/>
                      <a:pt x="3696" y="34"/>
                    </a:cubicBezTo>
                    <a:cubicBezTo>
                      <a:pt x="3005" y="34"/>
                      <a:pt x="2431" y="538"/>
                      <a:pt x="2431" y="538"/>
                    </a:cubicBezTo>
                    <a:cubicBezTo>
                      <a:pt x="2041" y="140"/>
                      <a:pt x="1671" y="0"/>
                      <a:pt x="1342" y="0"/>
                    </a:cubicBezTo>
                    <a:close/>
                  </a:path>
                </a:pathLst>
              </a:custGeom>
              <a:solidFill>
                <a:srgbClr val="FF88B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10810;p75"/>
              <p:cNvSpPr/>
              <p:nvPr/>
            </p:nvSpPr>
            <p:spPr>
              <a:xfrm>
                <a:off x="1795250" y="1345250"/>
                <a:ext cx="392250" cy="389150"/>
              </a:xfrm>
              <a:custGeom>
                <a:avLst/>
                <a:gdLst/>
                <a:ahLst/>
                <a:cxnLst/>
                <a:rect l="l" t="t" r="r" b="b"/>
                <a:pathLst>
                  <a:path w="15690" h="15566" extrusionOk="0">
                    <a:moveTo>
                      <a:pt x="7820" y="702"/>
                    </a:moveTo>
                    <a:cubicBezTo>
                      <a:pt x="7854" y="702"/>
                      <a:pt x="7887" y="702"/>
                      <a:pt x="7920" y="703"/>
                    </a:cubicBezTo>
                    <a:cubicBezTo>
                      <a:pt x="11830" y="753"/>
                      <a:pt x="14963" y="3986"/>
                      <a:pt x="14913" y="7871"/>
                    </a:cubicBezTo>
                    <a:cubicBezTo>
                      <a:pt x="14888" y="9775"/>
                      <a:pt x="14136" y="11530"/>
                      <a:pt x="12783" y="12858"/>
                    </a:cubicBezTo>
                    <a:cubicBezTo>
                      <a:pt x="11453" y="14164"/>
                      <a:pt x="9711" y="14864"/>
                      <a:pt x="7844" y="14864"/>
                    </a:cubicBezTo>
                    <a:cubicBezTo>
                      <a:pt x="7811" y="14864"/>
                      <a:pt x="7778" y="14864"/>
                      <a:pt x="7745" y="14863"/>
                    </a:cubicBezTo>
                    <a:cubicBezTo>
                      <a:pt x="3835" y="14813"/>
                      <a:pt x="702" y="11605"/>
                      <a:pt x="752" y="7695"/>
                    </a:cubicBezTo>
                    <a:cubicBezTo>
                      <a:pt x="778" y="5540"/>
                      <a:pt x="1780" y="3635"/>
                      <a:pt x="3309" y="2357"/>
                    </a:cubicBezTo>
                    <a:cubicBezTo>
                      <a:pt x="4538" y="1325"/>
                      <a:pt x="6128" y="702"/>
                      <a:pt x="7820" y="702"/>
                    </a:cubicBezTo>
                    <a:close/>
                    <a:moveTo>
                      <a:pt x="7853" y="0"/>
                    </a:moveTo>
                    <a:cubicBezTo>
                      <a:pt x="3609" y="0"/>
                      <a:pt x="100" y="3416"/>
                      <a:pt x="51" y="7695"/>
                    </a:cubicBezTo>
                    <a:cubicBezTo>
                      <a:pt x="1" y="11981"/>
                      <a:pt x="3434" y="15515"/>
                      <a:pt x="7745" y="15565"/>
                    </a:cubicBezTo>
                    <a:cubicBezTo>
                      <a:pt x="7780" y="15565"/>
                      <a:pt x="7814" y="15566"/>
                      <a:pt x="7849" y="15566"/>
                    </a:cubicBezTo>
                    <a:cubicBezTo>
                      <a:pt x="9738" y="15566"/>
                      <a:pt x="11454" y="14893"/>
                      <a:pt x="12808" y="13760"/>
                    </a:cubicBezTo>
                    <a:cubicBezTo>
                      <a:pt x="14512" y="12357"/>
                      <a:pt x="15590" y="10252"/>
                      <a:pt x="15615" y="7896"/>
                    </a:cubicBezTo>
                    <a:cubicBezTo>
                      <a:pt x="15690" y="3585"/>
                      <a:pt x="12231" y="51"/>
                      <a:pt x="7946" y="1"/>
                    </a:cubicBezTo>
                    <a:cubicBezTo>
                      <a:pt x="7915" y="1"/>
                      <a:pt x="7884" y="0"/>
                      <a:pt x="7853" y="0"/>
                    </a:cubicBezTo>
                    <a:close/>
                  </a:path>
                </a:pathLst>
              </a:custGeom>
              <a:solidFill>
                <a:srgbClr val="C83F3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10811;p75"/>
              <p:cNvSpPr/>
              <p:nvPr/>
            </p:nvSpPr>
            <p:spPr>
              <a:xfrm>
                <a:off x="2319700" y="1352150"/>
                <a:ext cx="391625" cy="389150"/>
              </a:xfrm>
              <a:custGeom>
                <a:avLst/>
                <a:gdLst/>
                <a:ahLst/>
                <a:cxnLst/>
                <a:rect l="l" t="t" r="r" b="b"/>
                <a:pathLst>
                  <a:path w="15665" h="15566" extrusionOk="0">
                    <a:moveTo>
                      <a:pt x="7790" y="702"/>
                    </a:moveTo>
                    <a:cubicBezTo>
                      <a:pt x="7825" y="702"/>
                      <a:pt x="7860" y="702"/>
                      <a:pt x="7895" y="702"/>
                    </a:cubicBezTo>
                    <a:cubicBezTo>
                      <a:pt x="11805" y="753"/>
                      <a:pt x="14938" y="3986"/>
                      <a:pt x="14887" y="7870"/>
                    </a:cubicBezTo>
                    <a:cubicBezTo>
                      <a:pt x="14862" y="9775"/>
                      <a:pt x="14111" y="11530"/>
                      <a:pt x="12757" y="12858"/>
                    </a:cubicBezTo>
                    <a:cubicBezTo>
                      <a:pt x="11427" y="14163"/>
                      <a:pt x="9686" y="14864"/>
                      <a:pt x="7818" y="14864"/>
                    </a:cubicBezTo>
                    <a:cubicBezTo>
                      <a:pt x="7785" y="14864"/>
                      <a:pt x="7752" y="14863"/>
                      <a:pt x="7719" y="14863"/>
                    </a:cubicBezTo>
                    <a:cubicBezTo>
                      <a:pt x="5840" y="14838"/>
                      <a:pt x="4060" y="14086"/>
                      <a:pt x="2732" y="12733"/>
                    </a:cubicBezTo>
                    <a:cubicBezTo>
                      <a:pt x="1429" y="11379"/>
                      <a:pt x="702" y="9575"/>
                      <a:pt x="727" y="7695"/>
                    </a:cubicBezTo>
                    <a:cubicBezTo>
                      <a:pt x="752" y="5790"/>
                      <a:pt x="1529" y="4036"/>
                      <a:pt x="2882" y="2707"/>
                    </a:cubicBezTo>
                    <a:cubicBezTo>
                      <a:pt x="3008" y="2582"/>
                      <a:pt x="3158" y="2457"/>
                      <a:pt x="3283" y="2331"/>
                    </a:cubicBezTo>
                    <a:cubicBezTo>
                      <a:pt x="4559" y="1276"/>
                      <a:pt x="6148" y="702"/>
                      <a:pt x="7790" y="702"/>
                    </a:cubicBezTo>
                    <a:close/>
                    <a:moveTo>
                      <a:pt x="7822" y="0"/>
                    </a:moveTo>
                    <a:cubicBezTo>
                      <a:pt x="5778" y="0"/>
                      <a:pt x="3837" y="775"/>
                      <a:pt x="2381" y="2206"/>
                    </a:cubicBezTo>
                    <a:cubicBezTo>
                      <a:pt x="902" y="3660"/>
                      <a:pt x="50" y="5615"/>
                      <a:pt x="25" y="7695"/>
                    </a:cubicBezTo>
                    <a:cubicBezTo>
                      <a:pt x="0" y="9775"/>
                      <a:pt x="777" y="11730"/>
                      <a:pt x="2231" y="13209"/>
                    </a:cubicBezTo>
                    <a:cubicBezTo>
                      <a:pt x="3684" y="14713"/>
                      <a:pt x="5639" y="15540"/>
                      <a:pt x="7719" y="15565"/>
                    </a:cubicBezTo>
                    <a:cubicBezTo>
                      <a:pt x="7755" y="15565"/>
                      <a:pt x="7791" y="15565"/>
                      <a:pt x="7827" y="15565"/>
                    </a:cubicBezTo>
                    <a:cubicBezTo>
                      <a:pt x="9643" y="15565"/>
                      <a:pt x="11381" y="14940"/>
                      <a:pt x="12782" y="13785"/>
                    </a:cubicBezTo>
                    <a:cubicBezTo>
                      <a:pt x="12958" y="13635"/>
                      <a:pt x="13108" y="13509"/>
                      <a:pt x="13258" y="13359"/>
                    </a:cubicBezTo>
                    <a:cubicBezTo>
                      <a:pt x="14737" y="11905"/>
                      <a:pt x="15564" y="9976"/>
                      <a:pt x="15589" y="7895"/>
                    </a:cubicBezTo>
                    <a:cubicBezTo>
                      <a:pt x="15664" y="3585"/>
                      <a:pt x="12206" y="51"/>
                      <a:pt x="7920" y="1"/>
                    </a:cubicBezTo>
                    <a:cubicBezTo>
                      <a:pt x="7887" y="0"/>
                      <a:pt x="7855" y="0"/>
                      <a:pt x="7822" y="0"/>
                    </a:cubicBezTo>
                    <a:close/>
                  </a:path>
                </a:pathLst>
              </a:custGeom>
              <a:solidFill>
                <a:srgbClr val="C83F3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10812;p75"/>
              <p:cNvSpPr/>
              <p:nvPr/>
            </p:nvSpPr>
            <p:spPr>
              <a:xfrm>
                <a:off x="2169325" y="1480825"/>
                <a:ext cx="167300" cy="43025"/>
              </a:xfrm>
              <a:custGeom>
                <a:avLst/>
                <a:gdLst/>
                <a:ahLst/>
                <a:cxnLst/>
                <a:rect l="l" t="t" r="r" b="b"/>
                <a:pathLst>
                  <a:path w="6692" h="1721" extrusionOk="0">
                    <a:moveTo>
                      <a:pt x="3254" y="1"/>
                    </a:moveTo>
                    <a:cubicBezTo>
                      <a:pt x="1313" y="1"/>
                      <a:pt x="33" y="1078"/>
                      <a:pt x="0" y="1094"/>
                    </a:cubicBezTo>
                    <a:lnTo>
                      <a:pt x="476" y="1621"/>
                    </a:lnTo>
                    <a:cubicBezTo>
                      <a:pt x="541" y="1572"/>
                      <a:pt x="1592" y="696"/>
                      <a:pt x="3222" y="696"/>
                    </a:cubicBezTo>
                    <a:cubicBezTo>
                      <a:pt x="4099" y="696"/>
                      <a:pt x="5143" y="949"/>
                      <a:pt x="6291" y="1721"/>
                    </a:cubicBezTo>
                    <a:lnTo>
                      <a:pt x="6692" y="1144"/>
                    </a:lnTo>
                    <a:cubicBezTo>
                      <a:pt x="5424" y="285"/>
                      <a:pt x="4252" y="1"/>
                      <a:pt x="3254" y="1"/>
                    </a:cubicBezTo>
                    <a:close/>
                  </a:path>
                </a:pathLst>
              </a:custGeom>
              <a:solidFill>
                <a:srgbClr val="C83F3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10813;p75"/>
              <p:cNvSpPr/>
              <p:nvPr/>
            </p:nvSpPr>
            <p:spPr>
              <a:xfrm>
                <a:off x="2423075" y="1654150"/>
                <a:ext cx="16950" cy="16400"/>
              </a:xfrm>
              <a:custGeom>
                <a:avLst/>
                <a:gdLst/>
                <a:ahLst/>
                <a:cxnLst/>
                <a:rect l="l" t="t" r="r" b="b"/>
                <a:pathLst>
                  <a:path w="678" h="656" extrusionOk="0">
                    <a:moveTo>
                      <a:pt x="351" y="1"/>
                    </a:moveTo>
                    <a:cubicBezTo>
                      <a:pt x="151" y="1"/>
                      <a:pt x="1" y="151"/>
                      <a:pt x="1" y="327"/>
                    </a:cubicBezTo>
                    <a:cubicBezTo>
                      <a:pt x="1" y="502"/>
                      <a:pt x="151" y="653"/>
                      <a:pt x="326" y="653"/>
                    </a:cubicBezTo>
                    <a:cubicBezTo>
                      <a:pt x="341" y="654"/>
                      <a:pt x="355" y="655"/>
                      <a:pt x="370" y="655"/>
                    </a:cubicBezTo>
                    <a:cubicBezTo>
                      <a:pt x="548" y="655"/>
                      <a:pt x="677" y="513"/>
                      <a:pt x="677" y="327"/>
                    </a:cubicBezTo>
                    <a:cubicBezTo>
                      <a:pt x="677" y="151"/>
                      <a:pt x="527" y="1"/>
                      <a:pt x="351"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10814;p75"/>
              <p:cNvSpPr/>
              <p:nvPr/>
            </p:nvSpPr>
            <p:spPr>
              <a:xfrm>
                <a:off x="2466300" y="1688000"/>
                <a:ext cx="16950" cy="16300"/>
              </a:xfrm>
              <a:custGeom>
                <a:avLst/>
                <a:gdLst/>
                <a:ahLst/>
                <a:cxnLst/>
                <a:rect l="l" t="t" r="r" b="b"/>
                <a:pathLst>
                  <a:path w="678" h="652" extrusionOk="0">
                    <a:moveTo>
                      <a:pt x="352" y="0"/>
                    </a:moveTo>
                    <a:cubicBezTo>
                      <a:pt x="176" y="0"/>
                      <a:pt x="26" y="151"/>
                      <a:pt x="1" y="326"/>
                    </a:cubicBezTo>
                    <a:cubicBezTo>
                      <a:pt x="1" y="502"/>
                      <a:pt x="151" y="652"/>
                      <a:pt x="327" y="652"/>
                    </a:cubicBezTo>
                    <a:cubicBezTo>
                      <a:pt x="527" y="652"/>
                      <a:pt x="678" y="527"/>
                      <a:pt x="678" y="326"/>
                    </a:cubicBezTo>
                    <a:cubicBezTo>
                      <a:pt x="678" y="151"/>
                      <a:pt x="527" y="0"/>
                      <a:pt x="352"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10815;p75"/>
              <p:cNvSpPr/>
              <p:nvPr/>
            </p:nvSpPr>
            <p:spPr>
              <a:xfrm>
                <a:off x="2505150" y="1657925"/>
                <a:ext cx="16950" cy="16925"/>
              </a:xfrm>
              <a:custGeom>
                <a:avLst/>
                <a:gdLst/>
                <a:ahLst/>
                <a:cxnLst/>
                <a:rect l="l" t="t" r="r" b="b"/>
                <a:pathLst>
                  <a:path w="678" h="677" extrusionOk="0">
                    <a:moveTo>
                      <a:pt x="327" y="0"/>
                    </a:moveTo>
                    <a:cubicBezTo>
                      <a:pt x="151" y="0"/>
                      <a:pt x="1" y="151"/>
                      <a:pt x="1" y="326"/>
                    </a:cubicBezTo>
                    <a:cubicBezTo>
                      <a:pt x="1" y="527"/>
                      <a:pt x="151" y="677"/>
                      <a:pt x="327" y="677"/>
                    </a:cubicBezTo>
                    <a:cubicBezTo>
                      <a:pt x="502" y="677"/>
                      <a:pt x="652" y="527"/>
                      <a:pt x="652" y="351"/>
                    </a:cubicBezTo>
                    <a:cubicBezTo>
                      <a:pt x="677" y="151"/>
                      <a:pt x="527" y="0"/>
                      <a:pt x="3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10816;p75"/>
              <p:cNvSpPr/>
              <p:nvPr/>
            </p:nvSpPr>
            <p:spPr>
              <a:xfrm>
                <a:off x="2554650" y="1680475"/>
                <a:ext cx="16950" cy="16950"/>
              </a:xfrm>
              <a:custGeom>
                <a:avLst/>
                <a:gdLst/>
                <a:ahLst/>
                <a:cxnLst/>
                <a:rect l="l" t="t" r="r" b="b"/>
                <a:pathLst>
                  <a:path w="678" h="678" extrusionOk="0">
                    <a:moveTo>
                      <a:pt x="352" y="1"/>
                    </a:moveTo>
                    <a:cubicBezTo>
                      <a:pt x="151" y="1"/>
                      <a:pt x="1" y="151"/>
                      <a:pt x="1" y="351"/>
                    </a:cubicBezTo>
                    <a:cubicBezTo>
                      <a:pt x="1" y="527"/>
                      <a:pt x="151" y="677"/>
                      <a:pt x="327" y="677"/>
                    </a:cubicBezTo>
                    <a:cubicBezTo>
                      <a:pt x="527" y="677"/>
                      <a:pt x="677" y="527"/>
                      <a:pt x="677" y="351"/>
                    </a:cubicBezTo>
                    <a:cubicBezTo>
                      <a:pt x="677" y="176"/>
                      <a:pt x="527" y="26"/>
                      <a:pt x="352"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10817;p75"/>
              <p:cNvSpPr/>
              <p:nvPr/>
            </p:nvSpPr>
            <p:spPr>
              <a:xfrm>
                <a:off x="2599775" y="1643500"/>
                <a:ext cx="16925" cy="16325"/>
              </a:xfrm>
              <a:custGeom>
                <a:avLst/>
                <a:gdLst/>
                <a:ahLst/>
                <a:cxnLst/>
                <a:rect l="l" t="t" r="r" b="b"/>
                <a:pathLst>
                  <a:path w="677" h="653" extrusionOk="0">
                    <a:moveTo>
                      <a:pt x="326" y="1"/>
                    </a:moveTo>
                    <a:cubicBezTo>
                      <a:pt x="151" y="1"/>
                      <a:pt x="0" y="151"/>
                      <a:pt x="0" y="327"/>
                    </a:cubicBezTo>
                    <a:cubicBezTo>
                      <a:pt x="0" y="502"/>
                      <a:pt x="151" y="652"/>
                      <a:pt x="326" y="652"/>
                    </a:cubicBezTo>
                    <a:cubicBezTo>
                      <a:pt x="501" y="652"/>
                      <a:pt x="652" y="527"/>
                      <a:pt x="652" y="327"/>
                    </a:cubicBezTo>
                    <a:cubicBezTo>
                      <a:pt x="677" y="151"/>
                      <a:pt x="527" y="1"/>
                      <a:pt x="326"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10818;p75"/>
              <p:cNvSpPr/>
              <p:nvPr/>
            </p:nvSpPr>
            <p:spPr>
              <a:xfrm>
                <a:off x="1955025" y="1659175"/>
                <a:ext cx="16950" cy="16375"/>
              </a:xfrm>
              <a:custGeom>
                <a:avLst/>
                <a:gdLst/>
                <a:ahLst/>
                <a:cxnLst/>
                <a:rect l="l" t="t" r="r" b="b"/>
                <a:pathLst>
                  <a:path w="678" h="655" extrusionOk="0">
                    <a:moveTo>
                      <a:pt x="351" y="0"/>
                    </a:moveTo>
                    <a:cubicBezTo>
                      <a:pt x="151" y="0"/>
                      <a:pt x="1" y="151"/>
                      <a:pt x="1" y="326"/>
                    </a:cubicBezTo>
                    <a:cubicBezTo>
                      <a:pt x="1" y="502"/>
                      <a:pt x="151" y="652"/>
                      <a:pt x="326" y="652"/>
                    </a:cubicBezTo>
                    <a:cubicBezTo>
                      <a:pt x="341" y="654"/>
                      <a:pt x="356" y="655"/>
                      <a:pt x="370" y="655"/>
                    </a:cubicBezTo>
                    <a:cubicBezTo>
                      <a:pt x="548" y="655"/>
                      <a:pt x="677" y="512"/>
                      <a:pt x="677" y="326"/>
                    </a:cubicBezTo>
                    <a:cubicBezTo>
                      <a:pt x="677" y="151"/>
                      <a:pt x="527" y="0"/>
                      <a:pt x="351"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10819;p75"/>
              <p:cNvSpPr/>
              <p:nvPr/>
            </p:nvSpPr>
            <p:spPr>
              <a:xfrm>
                <a:off x="1988875" y="1689875"/>
                <a:ext cx="16925" cy="16950"/>
              </a:xfrm>
              <a:custGeom>
                <a:avLst/>
                <a:gdLst/>
                <a:ahLst/>
                <a:cxnLst/>
                <a:rect l="l" t="t" r="r" b="b"/>
                <a:pathLst>
                  <a:path w="677" h="678" extrusionOk="0">
                    <a:moveTo>
                      <a:pt x="351" y="0"/>
                    </a:moveTo>
                    <a:cubicBezTo>
                      <a:pt x="175" y="0"/>
                      <a:pt x="25" y="151"/>
                      <a:pt x="0" y="326"/>
                    </a:cubicBezTo>
                    <a:cubicBezTo>
                      <a:pt x="0" y="502"/>
                      <a:pt x="150" y="652"/>
                      <a:pt x="351" y="677"/>
                    </a:cubicBezTo>
                    <a:cubicBezTo>
                      <a:pt x="526" y="677"/>
                      <a:pt x="677" y="527"/>
                      <a:pt x="677" y="351"/>
                    </a:cubicBezTo>
                    <a:cubicBezTo>
                      <a:pt x="677" y="151"/>
                      <a:pt x="526" y="0"/>
                      <a:pt x="351"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10820;p75"/>
              <p:cNvSpPr/>
              <p:nvPr/>
            </p:nvSpPr>
            <p:spPr>
              <a:xfrm>
                <a:off x="2035225" y="1657300"/>
                <a:ext cx="16325" cy="16925"/>
              </a:xfrm>
              <a:custGeom>
                <a:avLst/>
                <a:gdLst/>
                <a:ahLst/>
                <a:cxnLst/>
                <a:rect l="l" t="t" r="r" b="b"/>
                <a:pathLst>
                  <a:path w="653" h="677" extrusionOk="0">
                    <a:moveTo>
                      <a:pt x="326" y="0"/>
                    </a:moveTo>
                    <a:cubicBezTo>
                      <a:pt x="151" y="0"/>
                      <a:pt x="1" y="151"/>
                      <a:pt x="1" y="326"/>
                    </a:cubicBezTo>
                    <a:cubicBezTo>
                      <a:pt x="1" y="501"/>
                      <a:pt x="151" y="652"/>
                      <a:pt x="326" y="677"/>
                    </a:cubicBezTo>
                    <a:cubicBezTo>
                      <a:pt x="502" y="677"/>
                      <a:pt x="652" y="527"/>
                      <a:pt x="652" y="326"/>
                    </a:cubicBezTo>
                    <a:cubicBezTo>
                      <a:pt x="652" y="151"/>
                      <a:pt x="527" y="0"/>
                      <a:pt x="326"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10821;p75"/>
              <p:cNvSpPr/>
              <p:nvPr/>
            </p:nvSpPr>
            <p:spPr>
              <a:xfrm>
                <a:off x="1869200" y="1634100"/>
                <a:ext cx="16925" cy="16325"/>
              </a:xfrm>
              <a:custGeom>
                <a:avLst/>
                <a:gdLst/>
                <a:ahLst/>
                <a:cxnLst/>
                <a:rect l="l" t="t" r="r" b="b"/>
                <a:pathLst>
                  <a:path w="677" h="653" extrusionOk="0">
                    <a:moveTo>
                      <a:pt x="351" y="1"/>
                    </a:moveTo>
                    <a:cubicBezTo>
                      <a:pt x="150" y="1"/>
                      <a:pt x="0" y="126"/>
                      <a:pt x="0" y="327"/>
                    </a:cubicBezTo>
                    <a:cubicBezTo>
                      <a:pt x="0" y="502"/>
                      <a:pt x="150" y="653"/>
                      <a:pt x="326" y="653"/>
                    </a:cubicBezTo>
                    <a:cubicBezTo>
                      <a:pt x="526" y="653"/>
                      <a:pt x="677" y="502"/>
                      <a:pt x="677" y="327"/>
                    </a:cubicBezTo>
                    <a:cubicBezTo>
                      <a:pt x="677" y="151"/>
                      <a:pt x="526" y="1"/>
                      <a:pt x="351"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10822;p75"/>
              <p:cNvSpPr/>
              <p:nvPr/>
            </p:nvSpPr>
            <p:spPr>
              <a:xfrm>
                <a:off x="1895500" y="1680475"/>
                <a:ext cx="16950" cy="16325"/>
              </a:xfrm>
              <a:custGeom>
                <a:avLst/>
                <a:gdLst/>
                <a:ahLst/>
                <a:cxnLst/>
                <a:rect l="l" t="t" r="r" b="b"/>
                <a:pathLst>
                  <a:path w="678" h="653" extrusionOk="0">
                    <a:moveTo>
                      <a:pt x="352" y="1"/>
                    </a:moveTo>
                    <a:cubicBezTo>
                      <a:pt x="151" y="1"/>
                      <a:pt x="1" y="151"/>
                      <a:pt x="1" y="326"/>
                    </a:cubicBezTo>
                    <a:cubicBezTo>
                      <a:pt x="1" y="502"/>
                      <a:pt x="151" y="652"/>
                      <a:pt x="326" y="652"/>
                    </a:cubicBezTo>
                    <a:cubicBezTo>
                      <a:pt x="502" y="652"/>
                      <a:pt x="652" y="527"/>
                      <a:pt x="677" y="326"/>
                    </a:cubicBezTo>
                    <a:cubicBezTo>
                      <a:pt x="677" y="151"/>
                      <a:pt x="527" y="1"/>
                      <a:pt x="352"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10823;p75"/>
              <p:cNvSpPr/>
              <p:nvPr/>
            </p:nvSpPr>
            <p:spPr>
              <a:xfrm>
                <a:off x="2152975" y="1565175"/>
                <a:ext cx="164100" cy="82000"/>
              </a:xfrm>
              <a:custGeom>
                <a:avLst/>
                <a:gdLst/>
                <a:ahLst/>
                <a:cxnLst/>
                <a:rect l="l" t="t" r="r" b="b"/>
                <a:pathLst>
                  <a:path w="6564" h="3280" extrusionOk="0">
                    <a:moveTo>
                      <a:pt x="3873" y="0"/>
                    </a:moveTo>
                    <a:cubicBezTo>
                      <a:pt x="1" y="0"/>
                      <a:pt x="1207" y="2539"/>
                      <a:pt x="3962" y="3259"/>
                    </a:cubicBezTo>
                    <a:cubicBezTo>
                      <a:pt x="4017" y="3273"/>
                      <a:pt x="4077" y="3279"/>
                      <a:pt x="4140" y="3279"/>
                    </a:cubicBezTo>
                    <a:cubicBezTo>
                      <a:pt x="5002" y="3279"/>
                      <a:pt x="6564" y="2061"/>
                      <a:pt x="6494" y="1104"/>
                    </a:cubicBezTo>
                    <a:lnTo>
                      <a:pt x="6494" y="1104"/>
                    </a:lnTo>
                    <a:cubicBezTo>
                      <a:pt x="5706" y="1828"/>
                      <a:pt x="5087" y="2256"/>
                      <a:pt x="4480" y="2256"/>
                    </a:cubicBezTo>
                    <a:cubicBezTo>
                      <a:pt x="4122" y="2256"/>
                      <a:pt x="3768" y="2106"/>
                      <a:pt x="3386" y="1780"/>
                    </a:cubicBezTo>
                    <a:cubicBezTo>
                      <a:pt x="1932" y="552"/>
                      <a:pt x="3862" y="26"/>
                      <a:pt x="3987" y="1"/>
                    </a:cubicBezTo>
                    <a:cubicBezTo>
                      <a:pt x="3949" y="1"/>
                      <a:pt x="3911" y="0"/>
                      <a:pt x="3873" y="0"/>
                    </a:cubicBezTo>
                    <a:close/>
                  </a:path>
                </a:pathLst>
              </a:custGeom>
              <a:solidFill>
                <a:srgbClr val="FF7069">
                  <a:alpha val="8527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56" name="Google Shape;10824;p75"/>
          <p:cNvGrpSpPr/>
          <p:nvPr/>
        </p:nvGrpSpPr>
        <p:grpSpPr>
          <a:xfrm>
            <a:off x="359841" y="3360802"/>
            <a:ext cx="2436400" cy="2574631"/>
            <a:chOff x="971263" y="2363802"/>
            <a:chExt cx="1827300" cy="1930973"/>
          </a:xfrm>
        </p:grpSpPr>
        <p:sp>
          <p:nvSpPr>
            <p:cNvPr id="57" name="Google Shape;10825;p75"/>
            <p:cNvSpPr/>
            <p:nvPr/>
          </p:nvSpPr>
          <p:spPr>
            <a:xfrm>
              <a:off x="971263" y="2363802"/>
              <a:ext cx="1827300" cy="1827300"/>
            </a:xfrm>
            <a:prstGeom prst="ellipse">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 name="Google Shape;10826;p75"/>
            <p:cNvGrpSpPr/>
            <p:nvPr/>
          </p:nvGrpSpPr>
          <p:grpSpPr>
            <a:xfrm>
              <a:off x="1257438" y="2571750"/>
              <a:ext cx="1254975" cy="1723025"/>
              <a:chOff x="3332925" y="1157750"/>
              <a:chExt cx="1254975" cy="1723025"/>
            </a:xfrm>
          </p:grpSpPr>
          <p:grpSp>
            <p:nvGrpSpPr>
              <p:cNvPr id="59" name="Google Shape;10827;p75"/>
              <p:cNvGrpSpPr/>
              <p:nvPr/>
            </p:nvGrpSpPr>
            <p:grpSpPr>
              <a:xfrm>
                <a:off x="3332925" y="1157750"/>
                <a:ext cx="1254975" cy="1723025"/>
                <a:chOff x="3332925" y="1157750"/>
                <a:chExt cx="1254975" cy="1723025"/>
              </a:xfrm>
            </p:grpSpPr>
            <p:sp>
              <p:nvSpPr>
                <p:cNvPr id="61" name="Google Shape;10828;p75"/>
                <p:cNvSpPr/>
                <p:nvPr/>
              </p:nvSpPr>
              <p:spPr>
                <a:xfrm>
                  <a:off x="3666200" y="2385775"/>
                  <a:ext cx="666675" cy="495000"/>
                </a:xfrm>
                <a:custGeom>
                  <a:avLst/>
                  <a:gdLst/>
                  <a:ahLst/>
                  <a:cxnLst/>
                  <a:rect l="l" t="t" r="r" b="b"/>
                  <a:pathLst>
                    <a:path w="26667" h="19800" extrusionOk="0">
                      <a:moveTo>
                        <a:pt x="12194" y="0"/>
                      </a:moveTo>
                      <a:cubicBezTo>
                        <a:pt x="2313" y="0"/>
                        <a:pt x="0" y="14170"/>
                        <a:pt x="0" y="14170"/>
                      </a:cubicBezTo>
                      <a:cubicBezTo>
                        <a:pt x="1554" y="15623"/>
                        <a:pt x="3083" y="16726"/>
                        <a:pt x="4562" y="17553"/>
                      </a:cubicBezTo>
                      <a:cubicBezTo>
                        <a:pt x="7439" y="19181"/>
                        <a:pt x="10205" y="19799"/>
                        <a:pt x="12749" y="19799"/>
                      </a:cubicBezTo>
                      <a:cubicBezTo>
                        <a:pt x="18316" y="19799"/>
                        <a:pt x="22817" y="16837"/>
                        <a:pt x="25088" y="14997"/>
                      </a:cubicBezTo>
                      <a:cubicBezTo>
                        <a:pt x="26090" y="14145"/>
                        <a:pt x="26667" y="13543"/>
                        <a:pt x="26667" y="13543"/>
                      </a:cubicBezTo>
                      <a:cubicBezTo>
                        <a:pt x="25865" y="10761"/>
                        <a:pt x="24436" y="5799"/>
                        <a:pt x="20476" y="2691"/>
                      </a:cubicBezTo>
                      <a:cubicBezTo>
                        <a:pt x="19875" y="2240"/>
                        <a:pt x="19198" y="1789"/>
                        <a:pt x="18471" y="1438"/>
                      </a:cubicBezTo>
                      <a:cubicBezTo>
                        <a:pt x="16867" y="611"/>
                        <a:pt x="14938" y="84"/>
                        <a:pt x="12632" y="9"/>
                      </a:cubicBezTo>
                      <a:cubicBezTo>
                        <a:pt x="12484" y="3"/>
                        <a:pt x="12338" y="0"/>
                        <a:pt x="12194" y="0"/>
                      </a:cubicBezTo>
                      <a:close/>
                    </a:path>
                  </a:pathLst>
                </a:custGeom>
                <a:solidFill>
                  <a:srgbClr val="5328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10829;p75"/>
                <p:cNvSpPr/>
                <p:nvPr/>
              </p:nvSpPr>
              <p:spPr>
                <a:xfrm>
                  <a:off x="3666200" y="2385775"/>
                  <a:ext cx="511925" cy="438850"/>
                </a:xfrm>
                <a:custGeom>
                  <a:avLst/>
                  <a:gdLst/>
                  <a:ahLst/>
                  <a:cxnLst/>
                  <a:rect l="l" t="t" r="r" b="b"/>
                  <a:pathLst>
                    <a:path w="20477" h="17554" extrusionOk="0">
                      <a:moveTo>
                        <a:pt x="12194" y="0"/>
                      </a:moveTo>
                      <a:cubicBezTo>
                        <a:pt x="2313" y="0"/>
                        <a:pt x="0" y="14170"/>
                        <a:pt x="0" y="14170"/>
                      </a:cubicBezTo>
                      <a:cubicBezTo>
                        <a:pt x="1554" y="15623"/>
                        <a:pt x="3083" y="16726"/>
                        <a:pt x="4562" y="17553"/>
                      </a:cubicBezTo>
                      <a:cubicBezTo>
                        <a:pt x="3835" y="12866"/>
                        <a:pt x="6140" y="6801"/>
                        <a:pt x="8872" y="6250"/>
                      </a:cubicBezTo>
                      <a:cubicBezTo>
                        <a:pt x="9157" y="6194"/>
                        <a:pt x="9421" y="6168"/>
                        <a:pt x="9667" y="6168"/>
                      </a:cubicBezTo>
                      <a:cubicBezTo>
                        <a:pt x="12280" y="6168"/>
                        <a:pt x="12784" y="9066"/>
                        <a:pt x="12807" y="9157"/>
                      </a:cubicBezTo>
                      <a:cubicBezTo>
                        <a:pt x="12857" y="9082"/>
                        <a:pt x="14862" y="5498"/>
                        <a:pt x="17845" y="4395"/>
                      </a:cubicBezTo>
                      <a:cubicBezTo>
                        <a:pt x="19148" y="3894"/>
                        <a:pt x="19975" y="3267"/>
                        <a:pt x="20476" y="2691"/>
                      </a:cubicBezTo>
                      <a:cubicBezTo>
                        <a:pt x="19875" y="2240"/>
                        <a:pt x="19198" y="1789"/>
                        <a:pt x="18471" y="1438"/>
                      </a:cubicBezTo>
                      <a:cubicBezTo>
                        <a:pt x="16867" y="611"/>
                        <a:pt x="14938" y="84"/>
                        <a:pt x="12632" y="9"/>
                      </a:cubicBezTo>
                      <a:cubicBezTo>
                        <a:pt x="12484" y="3"/>
                        <a:pt x="12338" y="0"/>
                        <a:pt x="12194" y="0"/>
                      </a:cubicBezTo>
                      <a:close/>
                    </a:path>
                  </a:pathLst>
                </a:custGeom>
                <a:solidFill>
                  <a:srgbClr val="3806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10830;p75"/>
                <p:cNvSpPr/>
                <p:nvPr/>
              </p:nvSpPr>
              <p:spPr>
                <a:xfrm>
                  <a:off x="4125475" y="2421700"/>
                  <a:ext cx="207400" cy="339000"/>
                </a:xfrm>
                <a:custGeom>
                  <a:avLst/>
                  <a:gdLst/>
                  <a:ahLst/>
                  <a:cxnLst/>
                  <a:rect l="l" t="t" r="r" b="b"/>
                  <a:pathLst>
                    <a:path w="8296" h="13560" extrusionOk="0">
                      <a:moveTo>
                        <a:pt x="100" y="1"/>
                      </a:moveTo>
                      <a:cubicBezTo>
                        <a:pt x="25" y="427"/>
                        <a:pt x="0" y="878"/>
                        <a:pt x="25" y="1379"/>
                      </a:cubicBezTo>
                      <a:cubicBezTo>
                        <a:pt x="25" y="1379"/>
                        <a:pt x="5564" y="4287"/>
                        <a:pt x="6717" y="13560"/>
                      </a:cubicBezTo>
                      <a:cubicBezTo>
                        <a:pt x="7719" y="12708"/>
                        <a:pt x="8296" y="12106"/>
                        <a:pt x="8296" y="12106"/>
                      </a:cubicBezTo>
                      <a:cubicBezTo>
                        <a:pt x="7344" y="8898"/>
                        <a:pt x="5614" y="2783"/>
                        <a:pt x="100" y="1"/>
                      </a:cubicBezTo>
                      <a:close/>
                    </a:path>
                  </a:pathLst>
                </a:custGeom>
                <a:solidFill>
                  <a:srgbClr val="7B4F4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10831;p75"/>
                <p:cNvSpPr/>
                <p:nvPr/>
              </p:nvSpPr>
              <p:spPr>
                <a:xfrm>
                  <a:off x="3806550" y="2325700"/>
                  <a:ext cx="372825" cy="237000"/>
                </a:xfrm>
                <a:custGeom>
                  <a:avLst/>
                  <a:gdLst/>
                  <a:ahLst/>
                  <a:cxnLst/>
                  <a:rect l="l" t="t" r="r" b="b"/>
                  <a:pathLst>
                    <a:path w="14913" h="9480" extrusionOk="0">
                      <a:moveTo>
                        <a:pt x="7198" y="0"/>
                      </a:moveTo>
                      <a:cubicBezTo>
                        <a:pt x="7049" y="0"/>
                        <a:pt x="6897" y="2"/>
                        <a:pt x="6742" y="6"/>
                      </a:cubicBezTo>
                      <a:cubicBezTo>
                        <a:pt x="2381" y="132"/>
                        <a:pt x="0" y="1335"/>
                        <a:pt x="251" y="3866"/>
                      </a:cubicBezTo>
                      <a:cubicBezTo>
                        <a:pt x="526" y="6422"/>
                        <a:pt x="6817" y="6272"/>
                        <a:pt x="6917" y="9480"/>
                      </a:cubicBezTo>
                      <a:lnTo>
                        <a:pt x="6943" y="9480"/>
                      </a:lnTo>
                      <a:cubicBezTo>
                        <a:pt x="6993" y="9355"/>
                        <a:pt x="8847" y="6272"/>
                        <a:pt x="12080" y="5445"/>
                      </a:cubicBezTo>
                      <a:cubicBezTo>
                        <a:pt x="14913" y="4718"/>
                        <a:pt x="14161" y="1034"/>
                        <a:pt x="9324" y="182"/>
                      </a:cubicBezTo>
                      <a:cubicBezTo>
                        <a:pt x="8673" y="56"/>
                        <a:pt x="7969" y="0"/>
                        <a:pt x="7198" y="0"/>
                      </a:cubicBezTo>
                      <a:close/>
                    </a:path>
                  </a:pathLst>
                </a:custGeom>
                <a:solidFill>
                  <a:srgbClr val="FF383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10832;p75"/>
                <p:cNvSpPr/>
                <p:nvPr/>
              </p:nvSpPr>
              <p:spPr>
                <a:xfrm>
                  <a:off x="4366075" y="1860775"/>
                  <a:ext cx="207425" cy="231350"/>
                </a:xfrm>
                <a:custGeom>
                  <a:avLst/>
                  <a:gdLst/>
                  <a:ahLst/>
                  <a:cxnLst/>
                  <a:rect l="l" t="t" r="r" b="b"/>
                  <a:pathLst>
                    <a:path w="8297" h="9254" extrusionOk="0">
                      <a:moveTo>
                        <a:pt x="4309" y="1"/>
                      </a:moveTo>
                      <a:cubicBezTo>
                        <a:pt x="3309" y="1"/>
                        <a:pt x="2507" y="257"/>
                        <a:pt x="2507" y="257"/>
                      </a:cubicBezTo>
                      <a:cubicBezTo>
                        <a:pt x="2507" y="257"/>
                        <a:pt x="0" y="5170"/>
                        <a:pt x="276" y="7150"/>
                      </a:cubicBezTo>
                      <a:cubicBezTo>
                        <a:pt x="415" y="8163"/>
                        <a:pt x="2261" y="9253"/>
                        <a:pt x="4123" y="9253"/>
                      </a:cubicBezTo>
                      <a:cubicBezTo>
                        <a:pt x="5623" y="9253"/>
                        <a:pt x="7132" y="8546"/>
                        <a:pt x="7770" y="6523"/>
                      </a:cubicBezTo>
                      <a:cubicBezTo>
                        <a:pt x="7895" y="6047"/>
                        <a:pt x="7995" y="5520"/>
                        <a:pt x="8045" y="4919"/>
                      </a:cubicBezTo>
                      <a:cubicBezTo>
                        <a:pt x="8296" y="1385"/>
                        <a:pt x="6642" y="307"/>
                        <a:pt x="5088" y="57"/>
                      </a:cubicBezTo>
                      <a:cubicBezTo>
                        <a:pt x="4822" y="17"/>
                        <a:pt x="4560" y="1"/>
                        <a:pt x="4309"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10833;p75"/>
                <p:cNvSpPr/>
                <p:nvPr/>
              </p:nvSpPr>
              <p:spPr>
                <a:xfrm>
                  <a:off x="3337875" y="1850850"/>
                  <a:ext cx="199900" cy="231750"/>
                </a:xfrm>
                <a:custGeom>
                  <a:avLst/>
                  <a:gdLst/>
                  <a:ahLst/>
                  <a:cxnLst/>
                  <a:rect l="l" t="t" r="r" b="b"/>
                  <a:pathLst>
                    <a:path w="7996" h="9270" extrusionOk="0">
                      <a:moveTo>
                        <a:pt x="3691" y="0"/>
                      </a:moveTo>
                      <a:cubicBezTo>
                        <a:pt x="3314" y="0"/>
                        <a:pt x="2918" y="43"/>
                        <a:pt x="2532" y="153"/>
                      </a:cubicBezTo>
                      <a:cubicBezTo>
                        <a:pt x="1203" y="529"/>
                        <a:pt x="0" y="1682"/>
                        <a:pt x="0" y="4664"/>
                      </a:cubicBezTo>
                      <a:cubicBezTo>
                        <a:pt x="0" y="8144"/>
                        <a:pt x="1998" y="9270"/>
                        <a:pt x="3946" y="9270"/>
                      </a:cubicBezTo>
                      <a:cubicBezTo>
                        <a:pt x="5689" y="9270"/>
                        <a:pt x="7393" y="8369"/>
                        <a:pt x="7594" y="7446"/>
                      </a:cubicBezTo>
                      <a:cubicBezTo>
                        <a:pt x="7995" y="5466"/>
                        <a:pt x="5840" y="404"/>
                        <a:pt x="5840" y="404"/>
                      </a:cubicBezTo>
                      <a:cubicBezTo>
                        <a:pt x="5840" y="404"/>
                        <a:pt x="5514" y="253"/>
                        <a:pt x="4988" y="153"/>
                      </a:cubicBezTo>
                      <a:cubicBezTo>
                        <a:pt x="4623" y="69"/>
                        <a:pt x="4172" y="0"/>
                        <a:pt x="3691" y="0"/>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10834;p75"/>
                <p:cNvSpPr/>
                <p:nvPr/>
              </p:nvSpPr>
              <p:spPr>
                <a:xfrm>
                  <a:off x="4409925" y="1920400"/>
                  <a:ext cx="121550" cy="111300"/>
                </a:xfrm>
                <a:custGeom>
                  <a:avLst/>
                  <a:gdLst/>
                  <a:ahLst/>
                  <a:cxnLst/>
                  <a:rect l="l" t="t" r="r" b="b"/>
                  <a:pathLst>
                    <a:path w="4862" h="4452" extrusionOk="0">
                      <a:moveTo>
                        <a:pt x="2213" y="1"/>
                      </a:moveTo>
                      <a:cubicBezTo>
                        <a:pt x="1483" y="1"/>
                        <a:pt x="853" y="153"/>
                        <a:pt x="853" y="153"/>
                      </a:cubicBezTo>
                      <a:cubicBezTo>
                        <a:pt x="853" y="153"/>
                        <a:pt x="1" y="1531"/>
                        <a:pt x="151" y="2935"/>
                      </a:cubicBezTo>
                      <a:cubicBezTo>
                        <a:pt x="219" y="3715"/>
                        <a:pt x="1193" y="4451"/>
                        <a:pt x="2201" y="4451"/>
                      </a:cubicBezTo>
                      <a:cubicBezTo>
                        <a:pt x="3039" y="4451"/>
                        <a:pt x="3900" y="3944"/>
                        <a:pt x="4286" y="2534"/>
                      </a:cubicBezTo>
                      <a:cubicBezTo>
                        <a:pt x="4861" y="405"/>
                        <a:pt x="3404" y="1"/>
                        <a:pt x="2213"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10835;p75"/>
                <p:cNvSpPr/>
                <p:nvPr/>
              </p:nvSpPr>
              <p:spPr>
                <a:xfrm>
                  <a:off x="4366075" y="1860775"/>
                  <a:ext cx="194250" cy="231350"/>
                </a:xfrm>
                <a:custGeom>
                  <a:avLst/>
                  <a:gdLst/>
                  <a:ahLst/>
                  <a:cxnLst/>
                  <a:rect l="l" t="t" r="r" b="b"/>
                  <a:pathLst>
                    <a:path w="7770" h="9254" extrusionOk="0">
                      <a:moveTo>
                        <a:pt x="4309" y="1"/>
                      </a:moveTo>
                      <a:cubicBezTo>
                        <a:pt x="3309" y="1"/>
                        <a:pt x="2507" y="257"/>
                        <a:pt x="2507" y="257"/>
                      </a:cubicBezTo>
                      <a:cubicBezTo>
                        <a:pt x="2507" y="257"/>
                        <a:pt x="0" y="5170"/>
                        <a:pt x="276" y="7150"/>
                      </a:cubicBezTo>
                      <a:cubicBezTo>
                        <a:pt x="415" y="8163"/>
                        <a:pt x="2261" y="9253"/>
                        <a:pt x="4123" y="9253"/>
                      </a:cubicBezTo>
                      <a:cubicBezTo>
                        <a:pt x="5623" y="9253"/>
                        <a:pt x="7132" y="8546"/>
                        <a:pt x="7770" y="6523"/>
                      </a:cubicBezTo>
                      <a:lnTo>
                        <a:pt x="7770" y="6523"/>
                      </a:lnTo>
                      <a:cubicBezTo>
                        <a:pt x="6648" y="7136"/>
                        <a:pt x="5394" y="7540"/>
                        <a:pt x="4485" y="7540"/>
                      </a:cubicBezTo>
                      <a:cubicBezTo>
                        <a:pt x="3424" y="7540"/>
                        <a:pt x="2836" y="6988"/>
                        <a:pt x="3484" y="5571"/>
                      </a:cubicBezTo>
                      <a:cubicBezTo>
                        <a:pt x="4411" y="3515"/>
                        <a:pt x="4862" y="1360"/>
                        <a:pt x="5088" y="57"/>
                      </a:cubicBezTo>
                      <a:cubicBezTo>
                        <a:pt x="4822" y="17"/>
                        <a:pt x="4560" y="1"/>
                        <a:pt x="4309"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10836;p75"/>
                <p:cNvSpPr/>
                <p:nvPr/>
              </p:nvSpPr>
              <p:spPr>
                <a:xfrm>
                  <a:off x="3332925" y="1854675"/>
                  <a:ext cx="204850" cy="227925"/>
                </a:xfrm>
                <a:custGeom>
                  <a:avLst/>
                  <a:gdLst/>
                  <a:ahLst/>
                  <a:cxnLst/>
                  <a:rect l="l" t="t" r="r" b="b"/>
                  <a:pathLst>
                    <a:path w="8194" h="9117" extrusionOk="0">
                      <a:moveTo>
                        <a:pt x="5186" y="0"/>
                      </a:moveTo>
                      <a:cubicBezTo>
                        <a:pt x="5010" y="1880"/>
                        <a:pt x="4960" y="4311"/>
                        <a:pt x="5612" y="5890"/>
                      </a:cubicBezTo>
                      <a:cubicBezTo>
                        <a:pt x="6022" y="6849"/>
                        <a:pt x="5290" y="7429"/>
                        <a:pt x="4339" y="7429"/>
                      </a:cubicBezTo>
                      <a:cubicBezTo>
                        <a:pt x="2556" y="7429"/>
                        <a:pt x="0" y="5393"/>
                        <a:pt x="2730" y="0"/>
                      </a:cubicBezTo>
                      <a:lnTo>
                        <a:pt x="2730" y="0"/>
                      </a:lnTo>
                      <a:cubicBezTo>
                        <a:pt x="1401" y="376"/>
                        <a:pt x="198" y="1529"/>
                        <a:pt x="198" y="4511"/>
                      </a:cubicBezTo>
                      <a:cubicBezTo>
                        <a:pt x="198" y="7991"/>
                        <a:pt x="2196" y="9117"/>
                        <a:pt x="4144" y="9117"/>
                      </a:cubicBezTo>
                      <a:cubicBezTo>
                        <a:pt x="5887" y="9117"/>
                        <a:pt x="7591" y="8216"/>
                        <a:pt x="7792" y="7293"/>
                      </a:cubicBezTo>
                      <a:cubicBezTo>
                        <a:pt x="8193" y="5313"/>
                        <a:pt x="6038" y="251"/>
                        <a:pt x="6038" y="251"/>
                      </a:cubicBezTo>
                      <a:cubicBezTo>
                        <a:pt x="6038" y="251"/>
                        <a:pt x="5712" y="100"/>
                        <a:pt x="5186" y="0"/>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10837;p75"/>
                <p:cNvSpPr/>
                <p:nvPr/>
              </p:nvSpPr>
              <p:spPr>
                <a:xfrm>
                  <a:off x="3909300" y="2242500"/>
                  <a:ext cx="130975" cy="198000"/>
                </a:xfrm>
                <a:custGeom>
                  <a:avLst/>
                  <a:gdLst/>
                  <a:ahLst/>
                  <a:cxnLst/>
                  <a:rect l="l" t="t" r="r" b="b"/>
                  <a:pathLst>
                    <a:path w="5239" h="7920" extrusionOk="0">
                      <a:moveTo>
                        <a:pt x="5239" y="1"/>
                      </a:moveTo>
                      <a:lnTo>
                        <a:pt x="201" y="602"/>
                      </a:lnTo>
                      <a:lnTo>
                        <a:pt x="0" y="6693"/>
                      </a:lnTo>
                      <a:cubicBezTo>
                        <a:pt x="0" y="6693"/>
                        <a:pt x="764" y="7919"/>
                        <a:pt x="2307" y="7919"/>
                      </a:cubicBezTo>
                      <a:cubicBezTo>
                        <a:pt x="3035" y="7919"/>
                        <a:pt x="3937" y="7646"/>
                        <a:pt x="5013" y="6843"/>
                      </a:cubicBezTo>
                      <a:lnTo>
                        <a:pt x="5138" y="2532"/>
                      </a:lnTo>
                      <a:lnTo>
                        <a:pt x="5239" y="1"/>
                      </a:ln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10838;p75"/>
                <p:cNvSpPr/>
                <p:nvPr/>
              </p:nvSpPr>
              <p:spPr>
                <a:xfrm>
                  <a:off x="3909300" y="2242500"/>
                  <a:ext cx="130975" cy="198000"/>
                </a:xfrm>
                <a:custGeom>
                  <a:avLst/>
                  <a:gdLst/>
                  <a:ahLst/>
                  <a:cxnLst/>
                  <a:rect l="l" t="t" r="r" b="b"/>
                  <a:pathLst>
                    <a:path w="5239" h="7920" extrusionOk="0">
                      <a:moveTo>
                        <a:pt x="5239" y="1"/>
                      </a:moveTo>
                      <a:lnTo>
                        <a:pt x="201" y="602"/>
                      </a:lnTo>
                      <a:lnTo>
                        <a:pt x="0" y="6693"/>
                      </a:lnTo>
                      <a:cubicBezTo>
                        <a:pt x="0" y="6693"/>
                        <a:pt x="764" y="7919"/>
                        <a:pt x="2307" y="7919"/>
                      </a:cubicBezTo>
                      <a:cubicBezTo>
                        <a:pt x="3035" y="7919"/>
                        <a:pt x="3937" y="7646"/>
                        <a:pt x="5013" y="6843"/>
                      </a:cubicBezTo>
                      <a:lnTo>
                        <a:pt x="5013" y="6843"/>
                      </a:lnTo>
                      <a:cubicBezTo>
                        <a:pt x="4482" y="7058"/>
                        <a:pt x="4021" y="7150"/>
                        <a:pt x="3627" y="7150"/>
                      </a:cubicBezTo>
                      <a:cubicBezTo>
                        <a:pt x="1120" y="7150"/>
                        <a:pt x="1268" y="3399"/>
                        <a:pt x="2632" y="3334"/>
                      </a:cubicBezTo>
                      <a:cubicBezTo>
                        <a:pt x="3785" y="3259"/>
                        <a:pt x="4737" y="2783"/>
                        <a:pt x="5138" y="2532"/>
                      </a:cubicBezTo>
                      <a:lnTo>
                        <a:pt x="5239" y="1"/>
                      </a:ln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10839;p75"/>
                <p:cNvSpPr/>
                <p:nvPr/>
              </p:nvSpPr>
              <p:spPr>
                <a:xfrm>
                  <a:off x="3472575" y="1402450"/>
                  <a:ext cx="971850" cy="885600"/>
                </a:xfrm>
                <a:custGeom>
                  <a:avLst/>
                  <a:gdLst/>
                  <a:ahLst/>
                  <a:cxnLst/>
                  <a:rect l="l" t="t" r="r" b="b"/>
                  <a:pathLst>
                    <a:path w="38874" h="35424" extrusionOk="0">
                      <a:moveTo>
                        <a:pt x="21796" y="1"/>
                      </a:moveTo>
                      <a:cubicBezTo>
                        <a:pt x="21314" y="1"/>
                        <a:pt x="20816" y="15"/>
                        <a:pt x="20302" y="44"/>
                      </a:cubicBezTo>
                      <a:cubicBezTo>
                        <a:pt x="7419" y="771"/>
                        <a:pt x="1154" y="8264"/>
                        <a:pt x="552" y="16610"/>
                      </a:cubicBezTo>
                      <a:cubicBezTo>
                        <a:pt x="1" y="24254"/>
                        <a:pt x="2883" y="34831"/>
                        <a:pt x="19500" y="35407"/>
                      </a:cubicBezTo>
                      <a:cubicBezTo>
                        <a:pt x="19802" y="35418"/>
                        <a:pt x="20099" y="35423"/>
                        <a:pt x="20393" y="35423"/>
                      </a:cubicBezTo>
                      <a:cubicBezTo>
                        <a:pt x="24247" y="35423"/>
                        <a:pt x="27414" y="34522"/>
                        <a:pt x="29976" y="33102"/>
                      </a:cubicBezTo>
                      <a:cubicBezTo>
                        <a:pt x="36292" y="29568"/>
                        <a:pt x="38873" y="22726"/>
                        <a:pt x="38848" y="17713"/>
                      </a:cubicBezTo>
                      <a:cubicBezTo>
                        <a:pt x="38848" y="16360"/>
                        <a:pt x="38648" y="15157"/>
                        <a:pt x="38272" y="14154"/>
                      </a:cubicBezTo>
                      <a:cubicBezTo>
                        <a:pt x="36034" y="8163"/>
                        <a:pt x="33380" y="1"/>
                        <a:pt x="21796"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10840;p75"/>
                <p:cNvSpPr/>
                <p:nvPr/>
              </p:nvSpPr>
              <p:spPr>
                <a:xfrm>
                  <a:off x="3472575" y="1402450"/>
                  <a:ext cx="971225" cy="885600"/>
                </a:xfrm>
                <a:custGeom>
                  <a:avLst/>
                  <a:gdLst/>
                  <a:ahLst/>
                  <a:cxnLst/>
                  <a:rect l="l" t="t" r="r" b="b"/>
                  <a:pathLst>
                    <a:path w="38849" h="35424" extrusionOk="0">
                      <a:moveTo>
                        <a:pt x="21796" y="1"/>
                      </a:moveTo>
                      <a:cubicBezTo>
                        <a:pt x="21314" y="1"/>
                        <a:pt x="20816" y="15"/>
                        <a:pt x="20302" y="44"/>
                      </a:cubicBezTo>
                      <a:cubicBezTo>
                        <a:pt x="7419" y="771"/>
                        <a:pt x="1154" y="8264"/>
                        <a:pt x="552" y="16610"/>
                      </a:cubicBezTo>
                      <a:cubicBezTo>
                        <a:pt x="1" y="24254"/>
                        <a:pt x="2883" y="34831"/>
                        <a:pt x="19500" y="35407"/>
                      </a:cubicBezTo>
                      <a:cubicBezTo>
                        <a:pt x="19802" y="35418"/>
                        <a:pt x="20099" y="35423"/>
                        <a:pt x="20393" y="35423"/>
                      </a:cubicBezTo>
                      <a:cubicBezTo>
                        <a:pt x="24247" y="35423"/>
                        <a:pt x="27414" y="34522"/>
                        <a:pt x="29976" y="33102"/>
                      </a:cubicBezTo>
                      <a:lnTo>
                        <a:pt x="29976" y="33102"/>
                      </a:lnTo>
                      <a:cubicBezTo>
                        <a:pt x="27675" y="33697"/>
                        <a:pt x="24950" y="34084"/>
                        <a:pt x="22341" y="34084"/>
                      </a:cubicBezTo>
                      <a:cubicBezTo>
                        <a:pt x="17587" y="34084"/>
                        <a:pt x="13219" y="32799"/>
                        <a:pt x="12507" y="29142"/>
                      </a:cubicBezTo>
                      <a:cubicBezTo>
                        <a:pt x="11104" y="21999"/>
                        <a:pt x="10928" y="14731"/>
                        <a:pt x="21079" y="13954"/>
                      </a:cubicBezTo>
                      <a:cubicBezTo>
                        <a:pt x="21901" y="13891"/>
                        <a:pt x="22714" y="13861"/>
                        <a:pt x="23514" y="13861"/>
                      </a:cubicBezTo>
                      <a:cubicBezTo>
                        <a:pt x="30345" y="13861"/>
                        <a:pt x="36223" y="16008"/>
                        <a:pt x="38848" y="17713"/>
                      </a:cubicBezTo>
                      <a:cubicBezTo>
                        <a:pt x="38848" y="16360"/>
                        <a:pt x="38648" y="15157"/>
                        <a:pt x="38272" y="14154"/>
                      </a:cubicBezTo>
                      <a:cubicBezTo>
                        <a:pt x="36034" y="8163"/>
                        <a:pt x="33380" y="1"/>
                        <a:pt x="21796"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10841;p75"/>
                <p:cNvSpPr/>
                <p:nvPr/>
              </p:nvSpPr>
              <p:spPr>
                <a:xfrm>
                  <a:off x="3580350" y="1989950"/>
                  <a:ext cx="213050" cy="209400"/>
                </a:xfrm>
                <a:custGeom>
                  <a:avLst/>
                  <a:gdLst/>
                  <a:ahLst/>
                  <a:cxnLst/>
                  <a:rect l="l" t="t" r="r" b="b"/>
                  <a:pathLst>
                    <a:path w="8522" h="8376" extrusionOk="0">
                      <a:moveTo>
                        <a:pt x="4271" y="0"/>
                      </a:moveTo>
                      <a:cubicBezTo>
                        <a:pt x="2004" y="0"/>
                        <a:pt x="149" y="1778"/>
                        <a:pt x="76" y="4038"/>
                      </a:cubicBezTo>
                      <a:cubicBezTo>
                        <a:pt x="0" y="6343"/>
                        <a:pt x="1805" y="8298"/>
                        <a:pt x="4111" y="8374"/>
                      </a:cubicBezTo>
                      <a:cubicBezTo>
                        <a:pt x="4157" y="8375"/>
                        <a:pt x="4204" y="8376"/>
                        <a:pt x="4250" y="8376"/>
                      </a:cubicBezTo>
                      <a:cubicBezTo>
                        <a:pt x="6495" y="8376"/>
                        <a:pt x="8373" y="6598"/>
                        <a:pt x="8447" y="4338"/>
                      </a:cubicBezTo>
                      <a:cubicBezTo>
                        <a:pt x="8522" y="2033"/>
                        <a:pt x="6717" y="78"/>
                        <a:pt x="4412" y="3"/>
                      </a:cubicBezTo>
                      <a:cubicBezTo>
                        <a:pt x="4365" y="1"/>
                        <a:pt x="4318" y="0"/>
                        <a:pt x="4271" y="0"/>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10842;p75"/>
                <p:cNvSpPr/>
                <p:nvPr/>
              </p:nvSpPr>
              <p:spPr>
                <a:xfrm>
                  <a:off x="4126725" y="1983675"/>
                  <a:ext cx="213675" cy="209425"/>
                </a:xfrm>
                <a:custGeom>
                  <a:avLst/>
                  <a:gdLst/>
                  <a:ahLst/>
                  <a:cxnLst/>
                  <a:rect l="l" t="t" r="r" b="b"/>
                  <a:pathLst>
                    <a:path w="8547" h="8377" extrusionOk="0">
                      <a:moveTo>
                        <a:pt x="4272" y="1"/>
                      </a:moveTo>
                      <a:cubicBezTo>
                        <a:pt x="2029" y="1"/>
                        <a:pt x="174" y="1779"/>
                        <a:pt x="101" y="4063"/>
                      </a:cubicBezTo>
                      <a:cubicBezTo>
                        <a:pt x="0" y="6369"/>
                        <a:pt x="1830" y="8299"/>
                        <a:pt x="4136" y="8374"/>
                      </a:cubicBezTo>
                      <a:cubicBezTo>
                        <a:pt x="4182" y="8375"/>
                        <a:pt x="4228" y="8376"/>
                        <a:pt x="4275" y="8376"/>
                      </a:cubicBezTo>
                      <a:cubicBezTo>
                        <a:pt x="6518" y="8376"/>
                        <a:pt x="8373" y="6598"/>
                        <a:pt x="8471" y="4339"/>
                      </a:cubicBezTo>
                      <a:cubicBezTo>
                        <a:pt x="8547" y="2033"/>
                        <a:pt x="6717" y="103"/>
                        <a:pt x="4411" y="3"/>
                      </a:cubicBezTo>
                      <a:cubicBezTo>
                        <a:pt x="4365" y="1"/>
                        <a:pt x="4319" y="1"/>
                        <a:pt x="4272" y="1"/>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10843;p75"/>
                <p:cNvSpPr/>
                <p:nvPr/>
              </p:nvSpPr>
              <p:spPr>
                <a:xfrm>
                  <a:off x="3416825" y="1157750"/>
                  <a:ext cx="1112175" cy="681900"/>
                </a:xfrm>
                <a:custGeom>
                  <a:avLst/>
                  <a:gdLst/>
                  <a:ahLst/>
                  <a:cxnLst/>
                  <a:rect l="l" t="t" r="r" b="b"/>
                  <a:pathLst>
                    <a:path w="44487" h="27276" extrusionOk="0">
                      <a:moveTo>
                        <a:pt x="29601" y="0"/>
                      </a:moveTo>
                      <a:cubicBezTo>
                        <a:pt x="29508" y="0"/>
                        <a:pt x="29415" y="19"/>
                        <a:pt x="29324" y="57"/>
                      </a:cubicBezTo>
                      <a:cubicBezTo>
                        <a:pt x="27569" y="809"/>
                        <a:pt x="31354" y="5721"/>
                        <a:pt x="31354" y="5721"/>
                      </a:cubicBezTo>
                      <a:cubicBezTo>
                        <a:pt x="31354" y="5721"/>
                        <a:pt x="29129" y="2912"/>
                        <a:pt x="23061" y="2912"/>
                      </a:cubicBezTo>
                      <a:cubicBezTo>
                        <a:pt x="22721" y="2912"/>
                        <a:pt x="22369" y="2921"/>
                        <a:pt x="22005" y="2940"/>
                      </a:cubicBezTo>
                      <a:cubicBezTo>
                        <a:pt x="19674" y="3065"/>
                        <a:pt x="16867" y="3566"/>
                        <a:pt x="13459" y="4744"/>
                      </a:cubicBezTo>
                      <a:cubicBezTo>
                        <a:pt x="25" y="9406"/>
                        <a:pt x="0" y="23717"/>
                        <a:pt x="1529" y="27025"/>
                      </a:cubicBezTo>
                      <a:cubicBezTo>
                        <a:pt x="1529" y="27025"/>
                        <a:pt x="6516" y="24293"/>
                        <a:pt x="10953" y="23641"/>
                      </a:cubicBezTo>
                      <a:cubicBezTo>
                        <a:pt x="10953" y="23641"/>
                        <a:pt x="11930" y="15872"/>
                        <a:pt x="12882" y="14844"/>
                      </a:cubicBezTo>
                      <a:cubicBezTo>
                        <a:pt x="12945" y="14780"/>
                        <a:pt x="13001" y="14750"/>
                        <a:pt x="13052" y="14750"/>
                      </a:cubicBezTo>
                      <a:cubicBezTo>
                        <a:pt x="13800" y="14750"/>
                        <a:pt x="13386" y="21235"/>
                        <a:pt x="13785" y="22338"/>
                      </a:cubicBezTo>
                      <a:cubicBezTo>
                        <a:pt x="13785" y="22338"/>
                        <a:pt x="15714" y="22288"/>
                        <a:pt x="17870" y="22263"/>
                      </a:cubicBezTo>
                      <a:cubicBezTo>
                        <a:pt x="18650" y="22254"/>
                        <a:pt x="19460" y="22248"/>
                        <a:pt x="20221" y="22248"/>
                      </a:cubicBezTo>
                      <a:cubicBezTo>
                        <a:pt x="21540" y="22248"/>
                        <a:pt x="22714" y="22265"/>
                        <a:pt x="23334" y="22313"/>
                      </a:cubicBezTo>
                      <a:cubicBezTo>
                        <a:pt x="23334" y="22313"/>
                        <a:pt x="23434" y="16423"/>
                        <a:pt x="22882" y="15095"/>
                      </a:cubicBezTo>
                      <a:cubicBezTo>
                        <a:pt x="22793" y="14873"/>
                        <a:pt x="22807" y="14762"/>
                        <a:pt x="22895" y="14762"/>
                      </a:cubicBezTo>
                      <a:cubicBezTo>
                        <a:pt x="23321" y="14762"/>
                        <a:pt x="25474" y="17379"/>
                        <a:pt x="25765" y="22514"/>
                      </a:cubicBezTo>
                      <a:cubicBezTo>
                        <a:pt x="25765" y="22514"/>
                        <a:pt x="32156" y="23190"/>
                        <a:pt x="34236" y="23742"/>
                      </a:cubicBezTo>
                      <a:cubicBezTo>
                        <a:pt x="34236" y="23742"/>
                        <a:pt x="33509" y="17200"/>
                        <a:pt x="32632" y="15646"/>
                      </a:cubicBezTo>
                      <a:cubicBezTo>
                        <a:pt x="32513" y="15439"/>
                        <a:pt x="32487" y="15342"/>
                        <a:pt x="32530" y="15342"/>
                      </a:cubicBezTo>
                      <a:cubicBezTo>
                        <a:pt x="32810" y="15342"/>
                        <a:pt x="35952" y="19327"/>
                        <a:pt x="36191" y="24268"/>
                      </a:cubicBezTo>
                      <a:cubicBezTo>
                        <a:pt x="36191" y="24268"/>
                        <a:pt x="38898" y="25120"/>
                        <a:pt x="40752" y="26223"/>
                      </a:cubicBezTo>
                      <a:cubicBezTo>
                        <a:pt x="41329" y="26549"/>
                        <a:pt x="41830" y="26900"/>
                        <a:pt x="42131" y="27275"/>
                      </a:cubicBezTo>
                      <a:cubicBezTo>
                        <a:pt x="42131" y="27275"/>
                        <a:pt x="44487" y="12689"/>
                        <a:pt x="35138" y="7250"/>
                      </a:cubicBezTo>
                      <a:cubicBezTo>
                        <a:pt x="35289" y="7200"/>
                        <a:pt x="41128" y="5446"/>
                        <a:pt x="40602" y="3942"/>
                      </a:cubicBezTo>
                      <a:cubicBezTo>
                        <a:pt x="40460" y="3531"/>
                        <a:pt x="39999" y="3352"/>
                        <a:pt x="39365" y="3352"/>
                      </a:cubicBezTo>
                      <a:cubicBezTo>
                        <a:pt x="37643" y="3352"/>
                        <a:pt x="34646" y="4672"/>
                        <a:pt x="33309" y="6248"/>
                      </a:cubicBezTo>
                      <a:cubicBezTo>
                        <a:pt x="33309" y="6248"/>
                        <a:pt x="31324" y="0"/>
                        <a:pt x="29601" y="0"/>
                      </a:cubicBezTo>
                      <a:close/>
                    </a:path>
                  </a:pathLst>
                </a:custGeom>
                <a:solidFill>
                  <a:srgbClr val="F050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10844;p75"/>
                <p:cNvSpPr/>
                <p:nvPr/>
              </p:nvSpPr>
              <p:spPr>
                <a:xfrm>
                  <a:off x="3578475" y="1799525"/>
                  <a:ext cx="238750" cy="152900"/>
                </a:xfrm>
                <a:custGeom>
                  <a:avLst/>
                  <a:gdLst/>
                  <a:ahLst/>
                  <a:cxnLst/>
                  <a:rect l="l" t="t" r="r" b="b"/>
                  <a:pathLst>
                    <a:path w="9550" h="6116" fill="none" extrusionOk="0">
                      <a:moveTo>
                        <a:pt x="1078" y="6041"/>
                      </a:moveTo>
                      <a:cubicBezTo>
                        <a:pt x="1078" y="6041"/>
                        <a:pt x="0" y="0"/>
                        <a:pt x="4888" y="201"/>
                      </a:cubicBezTo>
                      <a:cubicBezTo>
                        <a:pt x="9549" y="376"/>
                        <a:pt x="8171" y="6116"/>
                        <a:pt x="8171" y="6116"/>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10845;p75"/>
                <p:cNvSpPr/>
                <p:nvPr/>
              </p:nvSpPr>
              <p:spPr>
                <a:xfrm>
                  <a:off x="4134875" y="1818325"/>
                  <a:ext cx="239375" cy="153525"/>
                </a:xfrm>
                <a:custGeom>
                  <a:avLst/>
                  <a:gdLst/>
                  <a:ahLst/>
                  <a:cxnLst/>
                  <a:rect l="l" t="t" r="r" b="b"/>
                  <a:pathLst>
                    <a:path w="9575" h="6141" fill="none" extrusionOk="0">
                      <a:moveTo>
                        <a:pt x="1078" y="6066"/>
                      </a:moveTo>
                      <a:cubicBezTo>
                        <a:pt x="1078" y="6066"/>
                        <a:pt x="0" y="0"/>
                        <a:pt x="4887" y="201"/>
                      </a:cubicBezTo>
                      <a:cubicBezTo>
                        <a:pt x="9574" y="376"/>
                        <a:pt x="8171" y="6141"/>
                        <a:pt x="8171" y="6141"/>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10846;p75"/>
                <p:cNvSpPr/>
                <p:nvPr/>
              </p:nvSpPr>
              <p:spPr>
                <a:xfrm>
                  <a:off x="3865200" y="1888350"/>
                  <a:ext cx="198875" cy="86250"/>
                </a:xfrm>
                <a:custGeom>
                  <a:avLst/>
                  <a:gdLst/>
                  <a:ahLst/>
                  <a:cxnLst/>
                  <a:rect l="l" t="t" r="r" b="b"/>
                  <a:pathLst>
                    <a:path w="7955" h="3450" extrusionOk="0">
                      <a:moveTo>
                        <a:pt x="3820" y="0"/>
                      </a:moveTo>
                      <a:cubicBezTo>
                        <a:pt x="0" y="0"/>
                        <a:pt x="1215" y="2610"/>
                        <a:pt x="4020" y="3415"/>
                      </a:cubicBezTo>
                      <a:cubicBezTo>
                        <a:pt x="4091" y="3438"/>
                        <a:pt x="4169" y="3450"/>
                        <a:pt x="4254" y="3450"/>
                      </a:cubicBezTo>
                      <a:cubicBezTo>
                        <a:pt x="4532" y="3450"/>
                        <a:pt x="4878" y="3331"/>
                        <a:pt x="5223" y="3139"/>
                      </a:cubicBezTo>
                      <a:cubicBezTo>
                        <a:pt x="6602" y="2387"/>
                        <a:pt x="7955" y="432"/>
                        <a:pt x="4897" y="57"/>
                      </a:cubicBezTo>
                      <a:cubicBezTo>
                        <a:pt x="4672" y="31"/>
                        <a:pt x="4421" y="6"/>
                        <a:pt x="4145" y="6"/>
                      </a:cubicBezTo>
                      <a:cubicBezTo>
                        <a:pt x="4033" y="2"/>
                        <a:pt x="3925" y="0"/>
                        <a:pt x="3820" y="0"/>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10847;p75"/>
                <p:cNvSpPr/>
                <p:nvPr/>
              </p:nvSpPr>
              <p:spPr>
                <a:xfrm>
                  <a:off x="3826600" y="2020700"/>
                  <a:ext cx="264425" cy="68325"/>
                </a:xfrm>
                <a:custGeom>
                  <a:avLst/>
                  <a:gdLst/>
                  <a:ahLst/>
                  <a:cxnLst/>
                  <a:rect l="l" t="t" r="r" b="b"/>
                  <a:pathLst>
                    <a:path w="10577" h="2733" fill="none" extrusionOk="0">
                      <a:moveTo>
                        <a:pt x="0" y="1"/>
                      </a:moveTo>
                      <a:cubicBezTo>
                        <a:pt x="0" y="1"/>
                        <a:pt x="4562" y="2732"/>
                        <a:pt x="10577" y="377"/>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10848;p75"/>
                <p:cNvSpPr/>
                <p:nvPr/>
              </p:nvSpPr>
              <p:spPr>
                <a:xfrm>
                  <a:off x="3663050" y="2016325"/>
                  <a:ext cx="20075" cy="20075"/>
                </a:xfrm>
                <a:custGeom>
                  <a:avLst/>
                  <a:gdLst/>
                  <a:ahLst/>
                  <a:cxnLst/>
                  <a:rect l="l" t="t" r="r" b="b"/>
                  <a:pathLst>
                    <a:path w="803" h="803" extrusionOk="0">
                      <a:moveTo>
                        <a:pt x="427" y="0"/>
                      </a:moveTo>
                      <a:cubicBezTo>
                        <a:pt x="201" y="0"/>
                        <a:pt x="26" y="176"/>
                        <a:pt x="1" y="376"/>
                      </a:cubicBezTo>
                      <a:cubicBezTo>
                        <a:pt x="1" y="602"/>
                        <a:pt x="176" y="777"/>
                        <a:pt x="402" y="802"/>
                      </a:cubicBezTo>
                      <a:cubicBezTo>
                        <a:pt x="602" y="802"/>
                        <a:pt x="778" y="627"/>
                        <a:pt x="803" y="401"/>
                      </a:cubicBezTo>
                      <a:cubicBezTo>
                        <a:pt x="803" y="201"/>
                        <a:pt x="627"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10849;p75"/>
                <p:cNvSpPr/>
                <p:nvPr/>
              </p:nvSpPr>
              <p:spPr>
                <a:xfrm>
                  <a:off x="3702525" y="2053900"/>
                  <a:ext cx="20075" cy="19525"/>
                </a:xfrm>
                <a:custGeom>
                  <a:avLst/>
                  <a:gdLst/>
                  <a:ahLst/>
                  <a:cxnLst/>
                  <a:rect l="l" t="t" r="r" b="b"/>
                  <a:pathLst>
                    <a:path w="803" h="781" extrusionOk="0">
                      <a:moveTo>
                        <a:pt x="427" y="1"/>
                      </a:moveTo>
                      <a:cubicBezTo>
                        <a:pt x="201" y="1"/>
                        <a:pt x="26" y="151"/>
                        <a:pt x="26" y="377"/>
                      </a:cubicBezTo>
                      <a:cubicBezTo>
                        <a:pt x="1" y="602"/>
                        <a:pt x="176" y="778"/>
                        <a:pt x="402" y="778"/>
                      </a:cubicBezTo>
                      <a:cubicBezTo>
                        <a:pt x="415" y="780"/>
                        <a:pt x="427" y="780"/>
                        <a:pt x="440" y="780"/>
                      </a:cubicBezTo>
                      <a:cubicBezTo>
                        <a:pt x="627" y="780"/>
                        <a:pt x="803" y="613"/>
                        <a:pt x="803" y="402"/>
                      </a:cubicBezTo>
                      <a:cubicBezTo>
                        <a:pt x="803" y="176"/>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10850;p75"/>
                <p:cNvSpPr/>
                <p:nvPr/>
              </p:nvSpPr>
              <p:spPr>
                <a:xfrm>
                  <a:off x="3758300" y="2016325"/>
                  <a:ext cx="20075" cy="19500"/>
                </a:xfrm>
                <a:custGeom>
                  <a:avLst/>
                  <a:gdLst/>
                  <a:ahLst/>
                  <a:cxnLst/>
                  <a:rect l="l" t="t" r="r" b="b"/>
                  <a:pathLst>
                    <a:path w="803" h="780" extrusionOk="0">
                      <a:moveTo>
                        <a:pt x="401" y="0"/>
                      </a:moveTo>
                      <a:cubicBezTo>
                        <a:pt x="201" y="0"/>
                        <a:pt x="0" y="151"/>
                        <a:pt x="0" y="376"/>
                      </a:cubicBezTo>
                      <a:cubicBezTo>
                        <a:pt x="0" y="602"/>
                        <a:pt x="151" y="777"/>
                        <a:pt x="376" y="777"/>
                      </a:cubicBezTo>
                      <a:cubicBezTo>
                        <a:pt x="391" y="779"/>
                        <a:pt x="405" y="780"/>
                        <a:pt x="419" y="780"/>
                      </a:cubicBezTo>
                      <a:cubicBezTo>
                        <a:pt x="624" y="780"/>
                        <a:pt x="777" y="612"/>
                        <a:pt x="777" y="401"/>
                      </a:cubicBezTo>
                      <a:cubicBezTo>
                        <a:pt x="802" y="201"/>
                        <a:pt x="627" y="0"/>
                        <a:pt x="401"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10851;p75"/>
                <p:cNvSpPr/>
                <p:nvPr/>
              </p:nvSpPr>
              <p:spPr>
                <a:xfrm>
                  <a:off x="3561550" y="1984375"/>
                  <a:ext cx="20075" cy="19500"/>
                </a:xfrm>
                <a:custGeom>
                  <a:avLst/>
                  <a:gdLst/>
                  <a:ahLst/>
                  <a:cxnLst/>
                  <a:rect l="l" t="t" r="r" b="b"/>
                  <a:pathLst>
                    <a:path w="803" h="780" extrusionOk="0">
                      <a:moveTo>
                        <a:pt x="427" y="0"/>
                      </a:moveTo>
                      <a:cubicBezTo>
                        <a:pt x="201" y="0"/>
                        <a:pt x="26" y="150"/>
                        <a:pt x="26" y="376"/>
                      </a:cubicBezTo>
                      <a:cubicBezTo>
                        <a:pt x="1" y="602"/>
                        <a:pt x="176" y="777"/>
                        <a:pt x="402" y="777"/>
                      </a:cubicBezTo>
                      <a:cubicBezTo>
                        <a:pt x="416" y="779"/>
                        <a:pt x="430" y="779"/>
                        <a:pt x="444" y="779"/>
                      </a:cubicBezTo>
                      <a:cubicBezTo>
                        <a:pt x="649" y="779"/>
                        <a:pt x="803" y="612"/>
                        <a:pt x="803" y="401"/>
                      </a:cubicBezTo>
                      <a:cubicBezTo>
                        <a:pt x="803" y="175"/>
                        <a:pt x="652"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10852;p75"/>
                <p:cNvSpPr/>
                <p:nvPr/>
              </p:nvSpPr>
              <p:spPr>
                <a:xfrm>
                  <a:off x="3591625" y="2040125"/>
                  <a:ext cx="20075" cy="19500"/>
                </a:xfrm>
                <a:custGeom>
                  <a:avLst/>
                  <a:gdLst/>
                  <a:ahLst/>
                  <a:cxnLst/>
                  <a:rect l="l" t="t" r="r" b="b"/>
                  <a:pathLst>
                    <a:path w="803" h="780" extrusionOk="0">
                      <a:moveTo>
                        <a:pt x="427" y="1"/>
                      </a:moveTo>
                      <a:cubicBezTo>
                        <a:pt x="201" y="1"/>
                        <a:pt x="26" y="176"/>
                        <a:pt x="26" y="377"/>
                      </a:cubicBezTo>
                      <a:cubicBezTo>
                        <a:pt x="1" y="602"/>
                        <a:pt x="176" y="778"/>
                        <a:pt x="402" y="778"/>
                      </a:cubicBezTo>
                      <a:cubicBezTo>
                        <a:pt x="414" y="779"/>
                        <a:pt x="427" y="780"/>
                        <a:pt x="440" y="780"/>
                      </a:cubicBezTo>
                      <a:cubicBezTo>
                        <a:pt x="627" y="780"/>
                        <a:pt x="803" y="613"/>
                        <a:pt x="803" y="402"/>
                      </a:cubicBezTo>
                      <a:cubicBezTo>
                        <a:pt x="803" y="201"/>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10853;p75"/>
                <p:cNvSpPr/>
                <p:nvPr/>
              </p:nvSpPr>
              <p:spPr>
                <a:xfrm>
                  <a:off x="4233850" y="2036300"/>
                  <a:ext cx="20075" cy="19525"/>
                </a:xfrm>
                <a:custGeom>
                  <a:avLst/>
                  <a:gdLst/>
                  <a:ahLst/>
                  <a:cxnLst/>
                  <a:rect l="l" t="t" r="r" b="b"/>
                  <a:pathLst>
                    <a:path w="803" h="781" extrusionOk="0">
                      <a:moveTo>
                        <a:pt x="384" y="1"/>
                      </a:moveTo>
                      <a:cubicBezTo>
                        <a:pt x="180" y="1"/>
                        <a:pt x="26" y="168"/>
                        <a:pt x="26" y="379"/>
                      </a:cubicBezTo>
                      <a:cubicBezTo>
                        <a:pt x="1" y="580"/>
                        <a:pt x="176" y="780"/>
                        <a:pt x="402" y="780"/>
                      </a:cubicBezTo>
                      <a:cubicBezTo>
                        <a:pt x="602" y="780"/>
                        <a:pt x="803" y="605"/>
                        <a:pt x="803" y="404"/>
                      </a:cubicBezTo>
                      <a:cubicBezTo>
                        <a:pt x="803" y="179"/>
                        <a:pt x="653" y="3"/>
                        <a:pt x="427" y="3"/>
                      </a:cubicBezTo>
                      <a:cubicBezTo>
                        <a:pt x="413" y="2"/>
                        <a:pt x="398" y="1"/>
                        <a:pt x="384"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10854;p75"/>
                <p:cNvSpPr/>
                <p:nvPr/>
              </p:nvSpPr>
              <p:spPr>
                <a:xfrm>
                  <a:off x="4191875" y="2070775"/>
                  <a:ext cx="20075" cy="19500"/>
                </a:xfrm>
                <a:custGeom>
                  <a:avLst/>
                  <a:gdLst/>
                  <a:ahLst/>
                  <a:cxnLst/>
                  <a:rect l="l" t="t" r="r" b="b"/>
                  <a:pathLst>
                    <a:path w="803" h="780" extrusionOk="0">
                      <a:moveTo>
                        <a:pt x="384" y="0"/>
                      </a:moveTo>
                      <a:cubicBezTo>
                        <a:pt x="179" y="0"/>
                        <a:pt x="24" y="167"/>
                        <a:pt x="1" y="379"/>
                      </a:cubicBezTo>
                      <a:cubicBezTo>
                        <a:pt x="1" y="604"/>
                        <a:pt x="176" y="780"/>
                        <a:pt x="402" y="780"/>
                      </a:cubicBezTo>
                      <a:cubicBezTo>
                        <a:pt x="602" y="780"/>
                        <a:pt x="803" y="629"/>
                        <a:pt x="803" y="404"/>
                      </a:cubicBezTo>
                      <a:cubicBezTo>
                        <a:pt x="803" y="178"/>
                        <a:pt x="627" y="3"/>
                        <a:pt x="427" y="3"/>
                      </a:cubicBezTo>
                      <a:cubicBezTo>
                        <a:pt x="412" y="1"/>
                        <a:pt x="398" y="0"/>
                        <a:pt x="384"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10855;p75"/>
                <p:cNvSpPr/>
                <p:nvPr/>
              </p:nvSpPr>
              <p:spPr>
                <a:xfrm>
                  <a:off x="4139250" y="2029475"/>
                  <a:ext cx="20075" cy="19500"/>
                </a:xfrm>
                <a:custGeom>
                  <a:avLst/>
                  <a:gdLst/>
                  <a:ahLst/>
                  <a:cxnLst/>
                  <a:rect l="l" t="t" r="r" b="b"/>
                  <a:pathLst>
                    <a:path w="803" h="780" extrusionOk="0">
                      <a:moveTo>
                        <a:pt x="427" y="1"/>
                      </a:moveTo>
                      <a:cubicBezTo>
                        <a:pt x="201" y="1"/>
                        <a:pt x="26" y="151"/>
                        <a:pt x="1" y="376"/>
                      </a:cubicBezTo>
                      <a:cubicBezTo>
                        <a:pt x="1" y="602"/>
                        <a:pt x="176" y="777"/>
                        <a:pt x="402" y="777"/>
                      </a:cubicBezTo>
                      <a:cubicBezTo>
                        <a:pt x="414" y="779"/>
                        <a:pt x="427" y="780"/>
                        <a:pt x="440" y="780"/>
                      </a:cubicBezTo>
                      <a:cubicBezTo>
                        <a:pt x="627" y="780"/>
                        <a:pt x="803" y="613"/>
                        <a:pt x="803" y="402"/>
                      </a:cubicBezTo>
                      <a:cubicBezTo>
                        <a:pt x="803" y="176"/>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10856;p75"/>
                <p:cNvSpPr/>
                <p:nvPr/>
              </p:nvSpPr>
              <p:spPr>
                <a:xfrm>
                  <a:off x="4337250" y="2010675"/>
                  <a:ext cx="20075" cy="20075"/>
                </a:xfrm>
                <a:custGeom>
                  <a:avLst/>
                  <a:gdLst/>
                  <a:ahLst/>
                  <a:cxnLst/>
                  <a:rect l="l" t="t" r="r" b="b"/>
                  <a:pathLst>
                    <a:path w="803" h="803" extrusionOk="0">
                      <a:moveTo>
                        <a:pt x="426" y="1"/>
                      </a:moveTo>
                      <a:cubicBezTo>
                        <a:pt x="201" y="1"/>
                        <a:pt x="25" y="176"/>
                        <a:pt x="0" y="402"/>
                      </a:cubicBezTo>
                      <a:cubicBezTo>
                        <a:pt x="0" y="602"/>
                        <a:pt x="176" y="803"/>
                        <a:pt x="401" y="803"/>
                      </a:cubicBezTo>
                      <a:cubicBezTo>
                        <a:pt x="602" y="803"/>
                        <a:pt x="777" y="627"/>
                        <a:pt x="802" y="427"/>
                      </a:cubicBezTo>
                      <a:cubicBezTo>
                        <a:pt x="802" y="201"/>
                        <a:pt x="627" y="26"/>
                        <a:pt x="426"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10857;p75"/>
                <p:cNvSpPr/>
                <p:nvPr/>
              </p:nvSpPr>
              <p:spPr>
                <a:xfrm>
                  <a:off x="4303400" y="2064575"/>
                  <a:ext cx="20075" cy="20075"/>
                </a:xfrm>
                <a:custGeom>
                  <a:avLst/>
                  <a:gdLst/>
                  <a:ahLst/>
                  <a:cxnLst/>
                  <a:rect l="l" t="t" r="r" b="b"/>
                  <a:pathLst>
                    <a:path w="803" h="803" extrusionOk="0">
                      <a:moveTo>
                        <a:pt x="427" y="0"/>
                      </a:moveTo>
                      <a:cubicBezTo>
                        <a:pt x="201" y="0"/>
                        <a:pt x="26" y="175"/>
                        <a:pt x="26" y="376"/>
                      </a:cubicBezTo>
                      <a:cubicBezTo>
                        <a:pt x="1" y="602"/>
                        <a:pt x="176" y="777"/>
                        <a:pt x="402" y="802"/>
                      </a:cubicBezTo>
                      <a:cubicBezTo>
                        <a:pt x="602" y="802"/>
                        <a:pt x="803" y="627"/>
                        <a:pt x="803" y="401"/>
                      </a:cubicBezTo>
                      <a:cubicBezTo>
                        <a:pt x="803" y="201"/>
                        <a:pt x="653"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10858;p75"/>
                <p:cNvSpPr/>
                <p:nvPr/>
              </p:nvSpPr>
              <p:spPr>
                <a:xfrm>
                  <a:off x="3416825" y="1231225"/>
                  <a:ext cx="550150" cy="602150"/>
                </a:xfrm>
                <a:custGeom>
                  <a:avLst/>
                  <a:gdLst/>
                  <a:ahLst/>
                  <a:cxnLst/>
                  <a:rect l="l" t="t" r="r" b="b"/>
                  <a:pathLst>
                    <a:path w="22006" h="24086" extrusionOk="0">
                      <a:moveTo>
                        <a:pt x="22005" y="1"/>
                      </a:moveTo>
                      <a:cubicBezTo>
                        <a:pt x="19674" y="126"/>
                        <a:pt x="16867" y="627"/>
                        <a:pt x="13459" y="1805"/>
                      </a:cubicBezTo>
                      <a:cubicBezTo>
                        <a:pt x="25" y="6467"/>
                        <a:pt x="0" y="20778"/>
                        <a:pt x="1529" y="24086"/>
                      </a:cubicBezTo>
                      <a:cubicBezTo>
                        <a:pt x="1529" y="24086"/>
                        <a:pt x="6516" y="21354"/>
                        <a:pt x="10953" y="20702"/>
                      </a:cubicBezTo>
                      <a:cubicBezTo>
                        <a:pt x="10953" y="20702"/>
                        <a:pt x="11930" y="12933"/>
                        <a:pt x="12882" y="11905"/>
                      </a:cubicBezTo>
                      <a:cubicBezTo>
                        <a:pt x="12945" y="11841"/>
                        <a:pt x="13001" y="11811"/>
                        <a:pt x="13052" y="11811"/>
                      </a:cubicBezTo>
                      <a:cubicBezTo>
                        <a:pt x="13800" y="11811"/>
                        <a:pt x="13386" y="18296"/>
                        <a:pt x="13785" y="19399"/>
                      </a:cubicBezTo>
                      <a:cubicBezTo>
                        <a:pt x="13785" y="19399"/>
                        <a:pt x="15714" y="19349"/>
                        <a:pt x="17870" y="19324"/>
                      </a:cubicBezTo>
                      <a:cubicBezTo>
                        <a:pt x="12807" y="3660"/>
                        <a:pt x="22005" y="1"/>
                        <a:pt x="22005" y="1"/>
                      </a:cubicBezTo>
                      <a:close/>
                    </a:path>
                  </a:pathLst>
                </a:custGeom>
                <a:solidFill>
                  <a:srgbClr val="A10008">
                    <a:alpha val="3705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10859;p75"/>
                <p:cNvSpPr/>
                <p:nvPr/>
              </p:nvSpPr>
              <p:spPr>
                <a:xfrm>
                  <a:off x="4295275" y="1339000"/>
                  <a:ext cx="233725" cy="500650"/>
                </a:xfrm>
                <a:custGeom>
                  <a:avLst/>
                  <a:gdLst/>
                  <a:ahLst/>
                  <a:cxnLst/>
                  <a:rect l="l" t="t" r="r" b="b"/>
                  <a:pathLst>
                    <a:path w="9349" h="20026" extrusionOk="0">
                      <a:moveTo>
                        <a:pt x="0" y="0"/>
                      </a:moveTo>
                      <a:cubicBezTo>
                        <a:pt x="1" y="1"/>
                        <a:pt x="7619" y="7244"/>
                        <a:pt x="5614" y="18973"/>
                      </a:cubicBezTo>
                      <a:cubicBezTo>
                        <a:pt x="6191" y="19299"/>
                        <a:pt x="6692" y="19650"/>
                        <a:pt x="6993" y="20025"/>
                      </a:cubicBezTo>
                      <a:cubicBezTo>
                        <a:pt x="6993" y="20025"/>
                        <a:pt x="9349" y="5439"/>
                        <a:pt x="0" y="0"/>
                      </a:cubicBezTo>
                      <a:close/>
                    </a:path>
                  </a:pathLst>
                </a:custGeom>
                <a:solidFill>
                  <a:srgbClr val="FC722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10860;p75"/>
                <p:cNvSpPr/>
                <p:nvPr/>
              </p:nvSpPr>
              <p:spPr>
                <a:xfrm>
                  <a:off x="3980100" y="2330225"/>
                  <a:ext cx="199275" cy="232475"/>
                </a:xfrm>
                <a:custGeom>
                  <a:avLst/>
                  <a:gdLst/>
                  <a:ahLst/>
                  <a:cxnLst/>
                  <a:rect l="l" t="t" r="r" b="b"/>
                  <a:pathLst>
                    <a:path w="7971" h="9299" extrusionOk="0">
                      <a:moveTo>
                        <a:pt x="2382" y="1"/>
                      </a:moveTo>
                      <a:cubicBezTo>
                        <a:pt x="2281" y="51"/>
                        <a:pt x="2181" y="126"/>
                        <a:pt x="2106" y="226"/>
                      </a:cubicBezTo>
                      <a:cubicBezTo>
                        <a:pt x="2106" y="226"/>
                        <a:pt x="5364" y="1179"/>
                        <a:pt x="4737" y="3409"/>
                      </a:cubicBezTo>
                      <a:cubicBezTo>
                        <a:pt x="4086" y="5615"/>
                        <a:pt x="828" y="3735"/>
                        <a:pt x="1" y="9299"/>
                      </a:cubicBezTo>
                      <a:cubicBezTo>
                        <a:pt x="51" y="9174"/>
                        <a:pt x="1905" y="6091"/>
                        <a:pt x="5138" y="5264"/>
                      </a:cubicBezTo>
                      <a:cubicBezTo>
                        <a:pt x="7971" y="4537"/>
                        <a:pt x="7219" y="853"/>
                        <a:pt x="2382" y="1"/>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10861;p75"/>
                <p:cNvSpPr/>
                <p:nvPr/>
              </p:nvSpPr>
              <p:spPr>
                <a:xfrm>
                  <a:off x="3865200" y="1888350"/>
                  <a:ext cx="130600" cy="86250"/>
                </a:xfrm>
                <a:custGeom>
                  <a:avLst/>
                  <a:gdLst/>
                  <a:ahLst/>
                  <a:cxnLst/>
                  <a:rect l="l" t="t" r="r" b="b"/>
                  <a:pathLst>
                    <a:path w="5224" h="3450" extrusionOk="0">
                      <a:moveTo>
                        <a:pt x="3820" y="0"/>
                      </a:moveTo>
                      <a:cubicBezTo>
                        <a:pt x="0" y="0"/>
                        <a:pt x="1215" y="2610"/>
                        <a:pt x="4020" y="3415"/>
                      </a:cubicBezTo>
                      <a:cubicBezTo>
                        <a:pt x="4091" y="3438"/>
                        <a:pt x="4169" y="3450"/>
                        <a:pt x="4254" y="3450"/>
                      </a:cubicBezTo>
                      <a:cubicBezTo>
                        <a:pt x="4532" y="3450"/>
                        <a:pt x="4878" y="3331"/>
                        <a:pt x="5223" y="3139"/>
                      </a:cubicBezTo>
                      <a:cubicBezTo>
                        <a:pt x="4471" y="2889"/>
                        <a:pt x="3769" y="2463"/>
                        <a:pt x="3569" y="1686"/>
                      </a:cubicBezTo>
                      <a:cubicBezTo>
                        <a:pt x="3273" y="549"/>
                        <a:pt x="4048" y="354"/>
                        <a:pt x="4614" y="354"/>
                      </a:cubicBezTo>
                      <a:cubicBezTo>
                        <a:pt x="4909" y="354"/>
                        <a:pt x="5148" y="407"/>
                        <a:pt x="5148" y="407"/>
                      </a:cubicBezTo>
                      <a:lnTo>
                        <a:pt x="4897" y="57"/>
                      </a:lnTo>
                      <a:cubicBezTo>
                        <a:pt x="4672" y="31"/>
                        <a:pt x="4421" y="6"/>
                        <a:pt x="4145" y="6"/>
                      </a:cubicBezTo>
                      <a:cubicBezTo>
                        <a:pt x="4033" y="2"/>
                        <a:pt x="3925" y="0"/>
                        <a:pt x="3820" y="0"/>
                      </a:cubicBezTo>
                      <a:close/>
                    </a:path>
                  </a:pathLst>
                </a:custGeom>
                <a:solidFill>
                  <a:srgbClr val="FF7069">
                    <a:alpha val="8527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10862;p75"/>
                <p:cNvSpPr/>
                <p:nvPr/>
              </p:nvSpPr>
              <p:spPr>
                <a:xfrm>
                  <a:off x="4585375" y="1210550"/>
                  <a:ext cx="2525" cy="11925"/>
                </a:xfrm>
                <a:custGeom>
                  <a:avLst/>
                  <a:gdLst/>
                  <a:ahLst/>
                  <a:cxnLst/>
                  <a:rect l="l" t="t" r="r" b="b"/>
                  <a:pathLst>
                    <a:path w="101" h="477" extrusionOk="0">
                      <a:moveTo>
                        <a:pt x="100" y="0"/>
                      </a:moveTo>
                      <a:lnTo>
                        <a:pt x="100" y="0"/>
                      </a:lnTo>
                      <a:cubicBezTo>
                        <a:pt x="75" y="151"/>
                        <a:pt x="25" y="301"/>
                        <a:pt x="0" y="477"/>
                      </a:cubicBezTo>
                      <a:cubicBezTo>
                        <a:pt x="25" y="326"/>
                        <a:pt x="75" y="176"/>
                        <a:pt x="100" y="0"/>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0" name="Google Shape;10863;p75"/>
              <p:cNvSpPr/>
              <p:nvPr/>
            </p:nvSpPr>
            <p:spPr>
              <a:xfrm>
                <a:off x="3378075" y="1911050"/>
                <a:ext cx="117725" cy="111400"/>
              </a:xfrm>
              <a:custGeom>
                <a:avLst/>
                <a:gdLst/>
                <a:ahLst/>
                <a:cxnLst/>
                <a:rect l="l" t="t" r="r" b="b"/>
                <a:pathLst>
                  <a:path w="4709" h="4456" extrusionOk="0">
                    <a:moveTo>
                      <a:pt x="2300" y="1"/>
                    </a:moveTo>
                    <a:cubicBezTo>
                      <a:pt x="1191" y="1"/>
                      <a:pt x="0" y="425"/>
                      <a:pt x="397" y="2382"/>
                    </a:cubicBezTo>
                    <a:cubicBezTo>
                      <a:pt x="698" y="3909"/>
                      <a:pt x="1605" y="4455"/>
                      <a:pt x="2488" y="4455"/>
                    </a:cubicBezTo>
                    <a:cubicBezTo>
                      <a:pt x="3447" y="4455"/>
                      <a:pt x="4378" y="3813"/>
                      <a:pt x="4482" y="3083"/>
                    </a:cubicBezTo>
                    <a:cubicBezTo>
                      <a:pt x="4708" y="1680"/>
                      <a:pt x="3956" y="251"/>
                      <a:pt x="3956" y="251"/>
                    </a:cubicBezTo>
                    <a:cubicBezTo>
                      <a:pt x="3956" y="251"/>
                      <a:pt x="3152" y="1"/>
                      <a:pt x="2300"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grpSp>
    </p:spTree>
    <p:extLst>
      <p:ext uri="{BB962C8B-B14F-4D97-AF65-F5344CB8AC3E}">
        <p14:creationId xmlns:p14="http://schemas.microsoft.com/office/powerpoint/2010/main" val="1785773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22578" y="169390"/>
            <a:ext cx="9529052" cy="461665"/>
            <a:chOff x="-178462" y="1828800"/>
            <a:chExt cx="19060588" cy="923316"/>
          </a:xfrm>
        </p:grpSpPr>
        <p:sp>
          <p:nvSpPr>
            <p:cNvPr id="4" name="Round Same Side Corner Rectangle 3"/>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5" name="TextBox 4"/>
            <p:cNvSpPr txBox="1"/>
            <p:nvPr/>
          </p:nvSpPr>
          <p:spPr>
            <a:xfrm>
              <a:off x="478766" y="1828800"/>
              <a:ext cx="1238167" cy="923316"/>
            </a:xfrm>
            <a:prstGeom prst="rect">
              <a:avLst/>
            </a:prstGeom>
            <a:noFill/>
          </p:spPr>
          <p:txBody>
            <a:bodyPr wrap="square" rtlCol="0">
              <a:spAutoFit/>
            </a:bodyPr>
            <a:lstStyle/>
            <a:p>
              <a:pPr algn="ctr" defTabSz="1076536"/>
              <a:r>
                <a:rPr lang="en-US" sz="2400"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6" name="TextBox 5"/>
            <p:cNvSpPr txBox="1"/>
            <p:nvPr/>
          </p:nvSpPr>
          <p:spPr>
            <a:xfrm>
              <a:off x="2067735" y="1828800"/>
              <a:ext cx="16814391" cy="923316"/>
            </a:xfrm>
            <a:prstGeom prst="rect">
              <a:avLst/>
            </a:prstGeom>
            <a:noFill/>
          </p:spPr>
          <p:txBody>
            <a:bodyPr wrap="square" rtlCol="0">
              <a:spAutoFit/>
            </a:bodyPr>
            <a:lstStyle/>
            <a:p>
              <a:pPr defTabSz="1076536"/>
              <a:r>
                <a:rPr lang="en-US" sz="2400" b="1" dirty="0">
                  <a:solidFill>
                    <a:srgbClr val="31859C"/>
                  </a:solidFill>
                  <a:latin typeface="Tahoma" panose="020B0604030504040204" pitchFamily="34" charset="0"/>
                  <a:cs typeface="Tahoma" panose="020B0604030504040204" pitchFamily="34" charset="0"/>
                </a:rPr>
                <a:t>ĐỌC- </a:t>
              </a:r>
              <a:r>
                <a:rPr lang="vi-VN" sz="2400" b="1" dirty="0">
                  <a:solidFill>
                    <a:srgbClr val="31859C"/>
                  </a:solidFill>
                  <a:latin typeface="Tahoma" panose="020B0604030504040204" pitchFamily="34" charset="0"/>
                  <a:cs typeface="Tahoma" panose="020B0604030504040204" pitchFamily="34" charset="0"/>
                </a:rPr>
                <a:t>TÌM HIỂU CHUNG</a:t>
              </a:r>
              <a:endParaRPr lang="en-US" sz="2400" b="1" dirty="0">
                <a:solidFill>
                  <a:srgbClr val="31859C"/>
                </a:solidFill>
                <a:latin typeface="Tahoma" panose="020B0604030504040204" pitchFamily="34" charset="0"/>
                <a:cs typeface="Tahoma" panose="020B0604030504040204" pitchFamily="34" charset="0"/>
              </a:endParaRPr>
            </a:p>
          </p:txBody>
        </p:sp>
      </p:grpSp>
      <p:grpSp>
        <p:nvGrpSpPr>
          <p:cNvPr id="7" name="Group 6"/>
          <p:cNvGrpSpPr/>
          <p:nvPr/>
        </p:nvGrpSpPr>
        <p:grpSpPr>
          <a:xfrm>
            <a:off x="286576" y="664749"/>
            <a:ext cx="5776087" cy="496647"/>
            <a:chOff x="644526" y="2766774"/>
            <a:chExt cx="11553677" cy="993289"/>
          </a:xfrm>
        </p:grpSpPr>
        <p:sp>
          <p:nvSpPr>
            <p:cNvPr id="8" name="TextBox 7"/>
            <p:cNvSpPr txBox="1"/>
            <p:nvPr/>
          </p:nvSpPr>
          <p:spPr>
            <a:xfrm>
              <a:off x="1906586" y="2766774"/>
              <a:ext cx="10291617" cy="923325"/>
            </a:xfrm>
            <a:prstGeom prst="rect">
              <a:avLst/>
            </a:prstGeom>
            <a:noFill/>
          </p:spPr>
          <p:txBody>
            <a:bodyPr wrap="square" rtlCol="0">
              <a:spAutoFit/>
            </a:bodyPr>
            <a:lstStyle/>
            <a:p>
              <a:pPr defTabSz="1076536"/>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Tìm</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hiểu</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chung</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0" name="TextBox 9"/>
            <p:cNvSpPr txBox="1"/>
            <p:nvPr/>
          </p:nvSpPr>
          <p:spPr>
            <a:xfrm>
              <a:off x="957123" y="2795828"/>
              <a:ext cx="783010" cy="964235"/>
            </a:xfrm>
            <a:prstGeom prst="rect">
              <a:avLst/>
            </a:prstGeom>
            <a:noFill/>
          </p:spPr>
          <p:txBody>
            <a:bodyPr wrap="none" rtlCol="0">
              <a:spAutoFit/>
            </a:bodyPr>
            <a:lstStyle/>
            <a:p>
              <a:pPr algn="ctr" defTabSz="1076536"/>
              <a:r>
                <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sp>
        <p:nvSpPr>
          <p:cNvPr id="49" name="Google Shape;498;p8"/>
          <p:cNvSpPr/>
          <p:nvPr/>
        </p:nvSpPr>
        <p:spPr>
          <a:xfrm>
            <a:off x="917524" y="1185094"/>
            <a:ext cx="4107215" cy="584735"/>
          </a:xfrm>
          <a:prstGeom prst="rect">
            <a:avLst/>
          </a:prstGeom>
          <a:noFill/>
          <a:ln>
            <a:noFill/>
          </a:ln>
        </p:spPr>
        <p:txBody>
          <a:bodyPr spcFirstLastPara="1" wrap="square" lIns="91425" tIns="45700" rIns="91425" bIns="45700" anchor="t" anchorCtr="0">
            <a:spAutoFit/>
          </a:bodyPr>
          <a:lstStyle/>
          <a:p>
            <a:pPr>
              <a:buClr>
                <a:srgbClr val="000000"/>
              </a:buClr>
              <a:buSzPts val="3600"/>
              <a:buFont typeface="Arial"/>
              <a:buNone/>
            </a:pP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a)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Thể</a:t>
            </a: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loại</a:t>
            </a: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tục</a:t>
            </a: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ngữ</a:t>
            </a:r>
            <a:endParaRPr sz="3200" i="1" kern="0" dirty="0">
              <a:solidFill>
                <a:srgbClr val="FF0000"/>
              </a:solidFill>
              <a:latin typeface="Times New Roman" panose="02020603050405020304" pitchFamily="18" charset="0"/>
              <a:ea typeface="Cambria"/>
              <a:cs typeface="Times New Roman" panose="02020603050405020304" pitchFamily="18" charset="0"/>
              <a:sym typeface="Cambria"/>
            </a:endParaRPr>
          </a:p>
        </p:txBody>
      </p:sp>
      <p:pic>
        <p:nvPicPr>
          <p:cNvPr id="11" name="Picture 10"/>
          <p:cNvPicPr>
            <a:picLocks noChangeAspect="1"/>
          </p:cNvPicPr>
          <p:nvPr/>
        </p:nvPicPr>
        <p:blipFill rotWithShape="1">
          <a:blip r:embed="rId3"/>
          <a:srcRect r="961"/>
          <a:stretch/>
        </p:blipFill>
        <p:spPr>
          <a:xfrm>
            <a:off x="3154799" y="2100262"/>
            <a:ext cx="5428813" cy="3876384"/>
          </a:xfrm>
          <a:prstGeom prst="rect">
            <a:avLst/>
          </a:prstGeom>
        </p:spPr>
      </p:pic>
    </p:spTree>
    <p:extLst>
      <p:ext uri="{BB962C8B-B14F-4D97-AF65-F5344CB8AC3E}">
        <p14:creationId xmlns:p14="http://schemas.microsoft.com/office/powerpoint/2010/main" val="1979072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1000"/>
                                        <p:tgtEl>
                                          <p:spTgt spid="49"/>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inVertical)">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Google Shape;506;p9"/>
          <p:cNvGraphicFramePr/>
          <p:nvPr>
            <p:extLst>
              <p:ext uri="{D42A27DB-BD31-4B8C-83A1-F6EECF244321}">
                <p14:modId xmlns:p14="http://schemas.microsoft.com/office/powerpoint/2010/main" val="2755453246"/>
              </p:ext>
            </p:extLst>
          </p:nvPr>
        </p:nvGraphicFramePr>
        <p:xfrm>
          <a:off x="328613" y="1463375"/>
          <a:ext cx="11395641" cy="4840825"/>
        </p:xfrm>
        <a:graphic>
          <a:graphicData uri="http://schemas.openxmlformats.org/drawingml/2006/table">
            <a:tbl>
              <a:tblPr firstRow="1" bandRow="1">
                <a:noFill/>
              </a:tblPr>
              <a:tblGrid>
                <a:gridCol w="1171575">
                  <a:extLst>
                    <a:ext uri="{9D8B030D-6E8A-4147-A177-3AD203B41FA5}">
                      <a16:colId xmlns:a16="http://schemas.microsoft.com/office/drawing/2014/main" val="20000"/>
                    </a:ext>
                  </a:extLst>
                </a:gridCol>
                <a:gridCol w="10224066">
                  <a:extLst>
                    <a:ext uri="{9D8B030D-6E8A-4147-A177-3AD203B41FA5}">
                      <a16:colId xmlns:a16="http://schemas.microsoft.com/office/drawing/2014/main" val="20001"/>
                    </a:ext>
                  </a:extLst>
                </a:gridCol>
              </a:tblGrid>
              <a:tr h="688775">
                <a:tc rowSpan="5">
                  <a:txBody>
                    <a:bodyPr/>
                    <a:lstStyle/>
                    <a:p>
                      <a:pPr marL="0" marR="0" lvl="0" indent="0" algn="ctr" rtl="0">
                        <a:lnSpc>
                          <a:spcPct val="100000"/>
                        </a:lnSpc>
                        <a:spcBef>
                          <a:spcPts val="0"/>
                        </a:spcBef>
                        <a:spcAft>
                          <a:spcPts val="0"/>
                        </a:spcAft>
                        <a:buClr>
                          <a:srgbClr val="000000"/>
                        </a:buClr>
                        <a:buSzPts val="900"/>
                        <a:buFont typeface="Arial"/>
                        <a:buNone/>
                      </a:pPr>
                      <a:endParaRPr sz="900" b="1" u="none" strike="noStrike" cap="none" dirty="0">
                        <a:solidFill>
                          <a:srgbClr val="FF0000"/>
                        </a:solidFill>
                        <a:latin typeface="Times New Roman" panose="02020603050405020304" pitchFamily="18" charset="0"/>
                        <a:ea typeface="Cambria"/>
                        <a:cs typeface="Times New Roman" panose="02020603050405020304" pitchFamily="18" charset="0"/>
                        <a:sym typeface="Cambria"/>
                      </a:endParaRPr>
                    </a:p>
                    <a:p>
                      <a:pPr marL="0" marR="0" lvl="0" indent="0" algn="ctr" rtl="0">
                        <a:lnSpc>
                          <a:spcPct val="100000"/>
                        </a:lnSpc>
                        <a:spcBef>
                          <a:spcPts val="0"/>
                        </a:spcBef>
                        <a:spcAft>
                          <a:spcPts val="0"/>
                        </a:spcAft>
                        <a:buClr>
                          <a:srgbClr val="000000"/>
                        </a:buClr>
                        <a:buSzPts val="2800"/>
                        <a:buFont typeface="Arial"/>
                        <a:buNone/>
                      </a:pPr>
                      <a:r>
                        <a:rPr lang="en-US" sz="2800" b="1" u="none" strike="noStrike" cap="none" dirty="0">
                          <a:solidFill>
                            <a:srgbClr val="FF0000"/>
                          </a:solidFill>
                          <a:latin typeface="Times New Roman" panose="02020603050405020304" pitchFamily="18" charset="0"/>
                          <a:ea typeface="Cambria"/>
                          <a:cs typeface="Times New Roman" panose="02020603050405020304" pitchFamily="18" charset="0"/>
                          <a:sym typeface="Cambria"/>
                        </a:rPr>
                        <a:t>TỤC NGỮ LÀ MỘT THỂ LOẠI VĂN HỌC DÂN GIAN</a:t>
                      </a:r>
                      <a:endParaRPr sz="2800" b="1" u="none" strike="noStrike" cap="none" dirty="0">
                        <a:solidFill>
                          <a:srgbClr val="FF0000"/>
                        </a:solidFill>
                        <a:latin typeface="Times New Roman" panose="02020603050405020304" pitchFamily="18" charset="0"/>
                        <a:ea typeface="Cambria"/>
                        <a:cs typeface="Times New Roman" panose="02020603050405020304" pitchFamily="18" charset="0"/>
                        <a:sym typeface="Cambria"/>
                      </a:endParaRPr>
                    </a:p>
                  </a:txBody>
                  <a:tcPr marL="91450" marR="91450" marT="45725" marB="45725">
                    <a:solidFill>
                      <a:srgbClr val="ECF1AD"/>
                    </a:solidFill>
                  </a:tcPr>
                </a:tc>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Tác</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giả</a:t>
                      </a:r>
                      <a:r>
                        <a:rPr lang="en-US" sz="2800" b="1" u="none" strike="noStrike" cap="none" dirty="0">
                          <a:latin typeface="Times New Roman" panose="02020603050405020304" pitchFamily="18" charset="0"/>
                          <a:ea typeface="Cambria"/>
                          <a:cs typeface="Times New Roman" panose="02020603050405020304" pitchFamily="18" charset="0"/>
                          <a:sym typeface="Cambria"/>
                        </a:rPr>
                        <a:t>:</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0"/>
                  </a:ext>
                </a:extLst>
              </a:tr>
              <a:tr h="65315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Hình</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thức</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1"/>
                  </a:ext>
                </a:extLst>
              </a:tr>
              <a:tr h="103315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endParaRPr sz="9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Nội</a:t>
                      </a:r>
                      <a:r>
                        <a:rPr lang="en-US" sz="2800" b="1" u="none" strike="noStrike" cap="none" dirty="0">
                          <a:latin typeface="Times New Roman" panose="02020603050405020304" pitchFamily="18" charset="0"/>
                          <a:ea typeface="Cambria"/>
                          <a:cs typeface="Times New Roman" panose="02020603050405020304" pitchFamily="18" charset="0"/>
                          <a:sym typeface="Cambria"/>
                        </a:rPr>
                        <a:t> dung:</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2"/>
                  </a:ext>
                </a:extLst>
              </a:tr>
              <a:tr h="156755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endParaRPr sz="9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endParaRPr sz="28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Nghệ</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thuật</a:t>
                      </a:r>
                      <a:r>
                        <a:rPr lang="en-US" sz="2800" b="1" u="none" strike="noStrike" cap="none" dirty="0">
                          <a:latin typeface="Times New Roman" panose="02020603050405020304" pitchFamily="18" charset="0"/>
                          <a:ea typeface="Cambria"/>
                          <a:cs typeface="Times New Roman" panose="02020603050405020304" pitchFamily="18" charset="0"/>
                          <a:sym typeface="Cambria"/>
                        </a:rPr>
                        <a:t>:</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3"/>
                  </a:ext>
                </a:extLst>
              </a:tr>
              <a:tr h="89820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Phạm</a:t>
                      </a:r>
                      <a:r>
                        <a:rPr lang="en-US" sz="2800" b="1" u="none" strike="noStrike" cap="none" dirty="0">
                          <a:latin typeface="Times New Roman" panose="02020603050405020304" pitchFamily="18" charset="0"/>
                          <a:ea typeface="Cambria"/>
                          <a:cs typeface="Times New Roman" panose="02020603050405020304" pitchFamily="18" charset="0"/>
                          <a:sym typeface="Cambria"/>
                        </a:rPr>
                        <a:t> vi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vận</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dụng</a:t>
                      </a:r>
                      <a:r>
                        <a:rPr lang="en-US" sz="2800" b="1" u="none" strike="noStrike" cap="none" dirty="0">
                          <a:latin typeface="Times New Roman" panose="02020603050405020304" pitchFamily="18" charset="0"/>
                          <a:ea typeface="Cambria"/>
                          <a:cs typeface="Times New Roman" panose="02020603050405020304" pitchFamily="18" charset="0"/>
                          <a:sym typeface="Cambria"/>
                        </a:rPr>
                        <a:t>:</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4"/>
                  </a:ext>
                </a:extLst>
              </a:tr>
            </a:tbl>
          </a:graphicData>
        </a:graphic>
      </p:graphicFrame>
      <p:sp>
        <p:nvSpPr>
          <p:cNvPr id="16" name="Google Shape;507;p9"/>
          <p:cNvSpPr/>
          <p:nvPr/>
        </p:nvSpPr>
        <p:spPr>
          <a:xfrm>
            <a:off x="3496095" y="2246820"/>
            <a:ext cx="3086797"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err="1">
                <a:latin typeface="Times New Roman" panose="02020603050405020304" pitchFamily="18" charset="0"/>
                <a:ea typeface="Cambria"/>
                <a:cs typeface="Times New Roman" panose="02020603050405020304" pitchFamily="18" charset="0"/>
                <a:sym typeface="Cambria"/>
              </a:rPr>
              <a:t>Câu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nói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ngắn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gọn</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17" name="Google Shape;508;p9"/>
          <p:cNvSpPr/>
          <p:nvPr/>
        </p:nvSpPr>
        <p:spPr>
          <a:xfrm>
            <a:off x="3173485" y="1591690"/>
            <a:ext cx="1527982"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err="1">
                <a:latin typeface="Times New Roman" panose="02020603050405020304" pitchFamily="18" charset="0"/>
                <a:ea typeface="Cambria"/>
                <a:cs typeface="Times New Roman" panose="02020603050405020304" pitchFamily="18" charset="0"/>
                <a:sym typeface="Cambria"/>
              </a:rPr>
              <a:t>Dân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gian</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18" name="Google Shape;509;p9"/>
          <p:cNvSpPr/>
          <p:nvPr/>
        </p:nvSpPr>
        <p:spPr>
          <a:xfrm>
            <a:off x="3481058" y="2838894"/>
            <a:ext cx="8077530" cy="954107"/>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err="1">
                <a:latin typeface="Times New Roman" panose="02020603050405020304" pitchFamily="18" charset="0"/>
                <a:ea typeface="Cambria"/>
                <a:cs typeface="Times New Roman" panose="02020603050405020304" pitchFamily="18" charset="0"/>
                <a:sym typeface="Cambria"/>
              </a:rPr>
              <a:t>Kinh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nghiệm</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của</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nhân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dân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về</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thiên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nhiên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lao</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động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sản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xuất</a:t>
            </a:r>
            <a:r>
              <a:rPr lang="en-US" sz="2800" kern="0" dirty="0">
                <a:latin typeface="Times New Roman" panose="02020603050405020304" pitchFamily="18" charset="0"/>
                <a:ea typeface="Cambria"/>
                <a:cs typeface="Times New Roman" panose="02020603050405020304" pitchFamily="18" charset="0"/>
                <a:sym typeface="Cambria"/>
              </a:rPr>
              <a:t>; con </a:t>
            </a:r>
            <a:r>
              <a:rPr lang="en-US" sz="2800" kern="0" dirty="0" err="1">
                <a:latin typeface="Times New Roman" panose="02020603050405020304" pitchFamily="18" charset="0"/>
                <a:ea typeface="Cambria"/>
                <a:cs typeface="Times New Roman" panose="02020603050405020304" pitchFamily="18" charset="0"/>
                <a:sym typeface="Cambria"/>
              </a:rPr>
              <a:t>người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xã</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hội</a:t>
            </a:r>
            <a:r>
              <a:rPr lang="en-US" sz="2800" kern="0" dirty="0">
                <a:latin typeface="Times New Roman" panose="02020603050405020304" pitchFamily="18" charset="0"/>
                <a:ea typeface="Cambria"/>
                <a:cs typeface="Times New Roman" panose="02020603050405020304" pitchFamily="18" charset="0"/>
                <a:sym typeface="Cambria"/>
              </a:rPr>
              <a:t>.</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19" name="Google Shape;510;p9"/>
          <p:cNvSpPr/>
          <p:nvPr/>
        </p:nvSpPr>
        <p:spPr>
          <a:xfrm>
            <a:off x="3785874" y="3887695"/>
            <a:ext cx="6096000"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Những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câu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nói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hoàn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chỉnh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ngắn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gọn</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20" name="Google Shape;511;p9"/>
          <p:cNvSpPr/>
          <p:nvPr/>
        </p:nvSpPr>
        <p:spPr>
          <a:xfrm>
            <a:off x="3783895" y="4404266"/>
            <a:ext cx="6757043"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Giàu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hình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ảnh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sử</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dụng</a:t>
            </a:r>
            <a:r>
              <a:rPr lang="en-US" sz="2800" kern="0" dirty="0">
                <a:latin typeface="Times New Roman" panose="02020603050405020304" pitchFamily="18" charset="0"/>
                <a:ea typeface="Cambria"/>
                <a:cs typeface="Times New Roman" panose="02020603050405020304" pitchFamily="18" charset="0"/>
                <a:sym typeface="Cambria"/>
              </a:rPr>
              <a:t> so </a:t>
            </a:r>
            <a:r>
              <a:rPr lang="en-US" sz="2800" kern="0" dirty="0" err="1">
                <a:latin typeface="Times New Roman" panose="02020603050405020304" pitchFamily="18" charset="0"/>
                <a:ea typeface="Cambria"/>
                <a:cs typeface="Times New Roman" panose="02020603050405020304" pitchFamily="18" charset="0"/>
                <a:sym typeface="Cambria"/>
              </a:rPr>
              <a:t>sánh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ẩn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dụ</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21" name="Google Shape;512;p9"/>
          <p:cNvSpPr/>
          <p:nvPr/>
        </p:nvSpPr>
        <p:spPr>
          <a:xfrm>
            <a:off x="3793791" y="4894037"/>
            <a:ext cx="6096000"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Gieo</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vần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cấu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trúc</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đối</a:t>
            </a:r>
            <a:r>
              <a:rPr lang="en-US" sz="2800" kern="0" dirty="0">
                <a:latin typeface="Times New Roman" panose="02020603050405020304" pitchFamily="18" charset="0"/>
                <a:ea typeface="Cambria"/>
                <a:cs typeface="Times New Roman" panose="02020603050405020304" pitchFamily="18" charset="0"/>
                <a:sym typeface="Cambria"/>
              </a:rPr>
              <a:t>.</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22" name="Google Shape;513;p9"/>
          <p:cNvSpPr/>
          <p:nvPr/>
        </p:nvSpPr>
        <p:spPr>
          <a:xfrm>
            <a:off x="4795696" y="1593675"/>
            <a:ext cx="7189200" cy="52320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b="1" i="1" kern="0" dirty="0">
                <a:latin typeface="Times New Roman" panose="02020603050405020304" pitchFamily="18" charset="0"/>
                <a:ea typeface="Cambria"/>
                <a:cs typeface="Times New Roman" panose="02020603050405020304" pitchFamily="18" charset="0"/>
                <a:sym typeface="Cambria"/>
              </a:rPr>
              <a:t>(</a:t>
            </a:r>
            <a:r>
              <a:rPr lang="en-US" sz="2800" b="1" i="1" kern="0" dirty="0" err="1">
                <a:latin typeface="Times New Roman" panose="02020603050405020304" pitchFamily="18" charset="0"/>
                <a:ea typeface="Cambria"/>
                <a:cs typeface="Times New Roman" panose="02020603050405020304" pitchFamily="18" charset="0"/>
                <a:sym typeface="Cambria"/>
              </a:rPr>
              <a:t>Mang</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tính</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tập</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thể</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truyền</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miệng</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dị</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bản</a:t>
            </a:r>
            <a:r>
              <a:rPr lang="en-US" sz="2800" b="1" i="1" kern="0" dirty="0">
                <a:latin typeface="Times New Roman" panose="02020603050405020304" pitchFamily="18" charset="0"/>
                <a:ea typeface="Cambria"/>
                <a:cs typeface="Times New Roman" panose="02020603050405020304" pitchFamily="18" charset="0"/>
                <a:sym typeface="Cambria"/>
              </a:rPr>
              <a:t>)</a:t>
            </a:r>
            <a:endParaRPr sz="2800" b="1" i="1" kern="0" dirty="0">
              <a:latin typeface="Times New Roman" panose="02020603050405020304" pitchFamily="18" charset="0"/>
              <a:ea typeface="Cambria"/>
              <a:cs typeface="Times New Roman" panose="02020603050405020304" pitchFamily="18" charset="0"/>
              <a:sym typeface="Cambria"/>
            </a:endParaRPr>
          </a:p>
        </p:txBody>
      </p:sp>
      <p:sp>
        <p:nvSpPr>
          <p:cNvPr id="23" name="Google Shape;514;p9"/>
          <p:cNvSpPr/>
          <p:nvPr/>
        </p:nvSpPr>
        <p:spPr>
          <a:xfrm>
            <a:off x="4588592" y="5645438"/>
            <a:ext cx="7396304" cy="52318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Đời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sống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suy</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nghĩ</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lời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ăn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tiếng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nói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hàng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ngày</a:t>
            </a:r>
            <a:r>
              <a:rPr lang="en-US" sz="2800" kern="0" dirty="0">
                <a:latin typeface="Times New Roman" panose="02020603050405020304" pitchFamily="18" charset="0"/>
                <a:ea typeface="Cambria"/>
                <a:cs typeface="Times New Roman" panose="02020603050405020304" pitchFamily="18" charset="0"/>
                <a:sym typeface="Cambria"/>
              </a:rPr>
              <a:t>.</a:t>
            </a:r>
            <a:endParaRPr sz="2800" kern="0" dirty="0">
              <a:latin typeface="Times New Roman" panose="02020603050405020304" pitchFamily="18" charset="0"/>
              <a:ea typeface="Cambria"/>
              <a:cs typeface="Times New Roman" panose="02020603050405020304" pitchFamily="18" charset="0"/>
              <a:sym typeface="Cambria"/>
            </a:endParaRPr>
          </a:p>
        </p:txBody>
      </p:sp>
      <p:pic>
        <p:nvPicPr>
          <p:cNvPr id="24" name="Picture 23"/>
          <p:cNvPicPr>
            <a:picLocks noChangeAspect="1"/>
          </p:cNvPicPr>
          <p:nvPr/>
        </p:nvPicPr>
        <p:blipFill>
          <a:blip r:embed="rId3"/>
          <a:stretch>
            <a:fillRect/>
          </a:stretch>
        </p:blipFill>
        <p:spPr>
          <a:xfrm>
            <a:off x="214313" y="232164"/>
            <a:ext cx="11530012" cy="1359526"/>
          </a:xfrm>
          <a:prstGeom prst="rect">
            <a:avLst/>
          </a:prstGeom>
        </p:spPr>
      </p:pic>
    </p:spTree>
    <p:extLst>
      <p:ext uri="{BB962C8B-B14F-4D97-AF65-F5344CB8AC3E}">
        <p14:creationId xmlns:p14="http://schemas.microsoft.com/office/powerpoint/2010/main" val="3448020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fade">
                                      <p:cBhvr>
                                        <p:cTn id="4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6358" y="0"/>
            <a:ext cx="4965692"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2"/>
          <a:stretch>
            <a:fillRect/>
          </a:stretch>
        </p:blipFill>
        <p:spPr>
          <a:xfrm rot="21203486">
            <a:off x="698179" y="782787"/>
            <a:ext cx="3475028" cy="5244599"/>
          </a:xfrm>
          <a:prstGeom prst="rect">
            <a:avLst/>
          </a:prstGeom>
        </p:spPr>
      </p:pic>
      <p:grpSp>
        <p:nvGrpSpPr>
          <p:cNvPr id="4" name="Group 3"/>
          <p:cNvGrpSpPr/>
          <p:nvPr/>
        </p:nvGrpSpPr>
        <p:grpSpPr>
          <a:xfrm>
            <a:off x="5455947" y="369415"/>
            <a:ext cx="9529052" cy="461665"/>
            <a:chOff x="-178462" y="1828800"/>
            <a:chExt cx="19060588" cy="923316"/>
          </a:xfrm>
        </p:grpSpPr>
        <p:sp>
          <p:nvSpPr>
            <p:cNvPr id="5" name="Round Same Side Corner Rectangle 4"/>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6" name="TextBox 5"/>
            <p:cNvSpPr txBox="1"/>
            <p:nvPr/>
          </p:nvSpPr>
          <p:spPr>
            <a:xfrm>
              <a:off x="478766" y="1828800"/>
              <a:ext cx="1238167" cy="923316"/>
            </a:xfrm>
            <a:prstGeom prst="rect">
              <a:avLst/>
            </a:prstGeom>
            <a:noFill/>
          </p:spPr>
          <p:txBody>
            <a:bodyPr wrap="square" rtlCol="0">
              <a:spAutoFit/>
            </a:bodyPr>
            <a:lstStyle/>
            <a:p>
              <a:pPr algn="ctr" defTabSz="1076536"/>
              <a:r>
                <a:rPr lang="en-US" sz="2400"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7" name="TextBox 6"/>
            <p:cNvSpPr txBox="1"/>
            <p:nvPr/>
          </p:nvSpPr>
          <p:spPr>
            <a:xfrm>
              <a:off x="2067735" y="1828800"/>
              <a:ext cx="16814391" cy="923316"/>
            </a:xfrm>
            <a:prstGeom prst="rect">
              <a:avLst/>
            </a:prstGeom>
            <a:noFill/>
          </p:spPr>
          <p:txBody>
            <a:bodyPr wrap="square" rtlCol="0">
              <a:spAutoFit/>
            </a:bodyPr>
            <a:lstStyle/>
            <a:p>
              <a:pPr defTabSz="1076536"/>
              <a:r>
                <a:rPr lang="en-US" sz="2400" b="1" dirty="0">
                  <a:solidFill>
                    <a:srgbClr val="31859C"/>
                  </a:solidFill>
                  <a:latin typeface="Tahoma" panose="020B0604030504040204" pitchFamily="34" charset="0"/>
                  <a:cs typeface="Tahoma" panose="020B0604030504040204" pitchFamily="34" charset="0"/>
                </a:rPr>
                <a:t>ĐỌC- </a:t>
              </a:r>
              <a:r>
                <a:rPr lang="vi-VN" sz="2400" b="1" dirty="0">
                  <a:solidFill>
                    <a:srgbClr val="31859C"/>
                  </a:solidFill>
                  <a:latin typeface="Tahoma" panose="020B0604030504040204" pitchFamily="34" charset="0"/>
                  <a:cs typeface="Tahoma" panose="020B0604030504040204" pitchFamily="34" charset="0"/>
                </a:rPr>
                <a:t>TÌM HIỂU CHUNG</a:t>
              </a:r>
              <a:endParaRPr lang="en-US" sz="2400" b="1" dirty="0">
                <a:solidFill>
                  <a:srgbClr val="31859C"/>
                </a:solidFill>
                <a:latin typeface="Tahoma" panose="020B0604030504040204" pitchFamily="34" charset="0"/>
                <a:cs typeface="Tahoma" panose="020B0604030504040204" pitchFamily="34" charset="0"/>
              </a:endParaRPr>
            </a:p>
          </p:txBody>
        </p:sp>
      </p:grpSp>
      <p:grpSp>
        <p:nvGrpSpPr>
          <p:cNvPr id="8" name="Group 7"/>
          <p:cNvGrpSpPr/>
          <p:nvPr/>
        </p:nvGrpSpPr>
        <p:grpSpPr>
          <a:xfrm>
            <a:off x="5865101" y="864774"/>
            <a:ext cx="5776087" cy="496647"/>
            <a:chOff x="644526" y="2766774"/>
            <a:chExt cx="11553677" cy="993289"/>
          </a:xfrm>
        </p:grpSpPr>
        <p:sp>
          <p:nvSpPr>
            <p:cNvPr id="9" name="TextBox 8"/>
            <p:cNvSpPr txBox="1"/>
            <p:nvPr/>
          </p:nvSpPr>
          <p:spPr>
            <a:xfrm>
              <a:off x="1906586" y="2766774"/>
              <a:ext cx="10291617" cy="923325"/>
            </a:xfrm>
            <a:prstGeom prst="rect">
              <a:avLst/>
            </a:prstGeom>
            <a:noFill/>
          </p:spPr>
          <p:txBody>
            <a:bodyPr wrap="square" rtlCol="0">
              <a:spAutoFit/>
            </a:bodyPr>
            <a:lstStyle/>
            <a:p>
              <a:pPr defTabSz="1076536"/>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Tìm</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hiểu</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chung</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0" name="Rounded Rectangle 9"/>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1" name="TextBox 10"/>
            <p:cNvSpPr txBox="1"/>
            <p:nvPr/>
          </p:nvSpPr>
          <p:spPr>
            <a:xfrm>
              <a:off x="957123" y="2795828"/>
              <a:ext cx="783010" cy="964235"/>
            </a:xfrm>
            <a:prstGeom prst="rect">
              <a:avLst/>
            </a:prstGeom>
            <a:noFill/>
          </p:spPr>
          <p:txBody>
            <a:bodyPr wrap="none" rtlCol="0">
              <a:spAutoFit/>
            </a:bodyPr>
            <a:lstStyle/>
            <a:p>
              <a:pPr algn="ctr" defTabSz="1076536"/>
              <a:r>
                <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sp>
        <p:nvSpPr>
          <p:cNvPr id="12" name="Rectangle 11"/>
          <p:cNvSpPr/>
          <p:nvPr/>
        </p:nvSpPr>
        <p:spPr>
          <a:xfrm>
            <a:off x="5784518" y="1442054"/>
            <a:ext cx="5695951" cy="1481175"/>
          </a:xfrm>
          <a:prstGeom prst="rect">
            <a:avLst/>
          </a:prstGeom>
        </p:spPr>
        <p:txBody>
          <a:bodyPr wrap="square">
            <a:spAutoFit/>
          </a:bodyPr>
          <a:lstStyle/>
          <a:p>
            <a:pPr algn="just">
              <a:lnSpc>
                <a:spcPct val="150000"/>
              </a:lnSpc>
            </a:pPr>
            <a:r>
              <a:rPr lang="en-US" sz="3200" dirty="0">
                <a:solidFill>
                  <a:srgbClr val="FF0000"/>
                </a:solidFill>
                <a:latin typeface="Times New Roman" panose="02020603050405020304" pitchFamily="18" charset="0"/>
                <a:cs typeface="Times New Roman" panose="02020603050405020304" pitchFamily="18" charset="0"/>
              </a:rPr>
              <a:t>b. </a:t>
            </a:r>
            <a:r>
              <a:rPr lang="en-US" sz="3200" dirty="0" err="1">
                <a:solidFill>
                  <a:srgbClr val="FF0000"/>
                </a:solidFill>
                <a:latin typeface="Times New Roman" panose="02020603050405020304" pitchFamily="18" charset="0"/>
                <a:cs typeface="Times New Roman" panose="02020603050405020304" pitchFamily="18" charset="0"/>
              </a:rPr>
              <a:t>Văn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bản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Một</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số</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câu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tục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ngữ</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Việt</a:t>
            </a:r>
            <a:r>
              <a:rPr lang="en-US" sz="3200" dirty="0">
                <a:solidFill>
                  <a:srgbClr val="FF0000"/>
                </a:solidFill>
                <a:latin typeface="Times New Roman" panose="02020603050405020304" pitchFamily="18" charset="0"/>
                <a:cs typeface="Times New Roman" panose="02020603050405020304" pitchFamily="18" charset="0"/>
              </a:rPr>
              <a:t> Nam”</a:t>
            </a:r>
          </a:p>
        </p:txBody>
      </p:sp>
      <p:sp>
        <p:nvSpPr>
          <p:cNvPr id="14" name="Rectangle 13"/>
          <p:cNvSpPr/>
          <p:nvPr/>
        </p:nvSpPr>
        <p:spPr>
          <a:xfrm>
            <a:off x="5784517" y="3289612"/>
            <a:ext cx="5695951" cy="2308324"/>
          </a:xfrm>
          <a:prstGeom prst="rect">
            <a:avLst/>
          </a:prstGeom>
        </p:spPr>
        <p:txBody>
          <a:bodyPr wrap="square">
            <a:spAutoFit/>
          </a:bodyPr>
          <a:lstStyle/>
          <a:p>
            <a:pPr algn="just">
              <a:lnSpc>
                <a:spcPct val="150000"/>
              </a:lnSpc>
            </a:pP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Xuất</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xứ</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trích</a:t>
            </a:r>
            <a:r>
              <a:rPr lang="en-US" sz="3200" dirty="0">
                <a:solidFill>
                  <a:srgbClr val="0C0D0E"/>
                </a:solidFill>
                <a:latin typeface="Times New Roman" panose="02020603050405020304" pitchFamily="18" charset="0"/>
                <a:cs typeface="Times New Roman" panose="02020603050405020304" pitchFamily="18" charset="0"/>
              </a:rPr>
              <a:t> “Kho </a:t>
            </a:r>
            <a:r>
              <a:rPr lang="en-US" sz="3200" dirty="0" err="1">
                <a:solidFill>
                  <a:srgbClr val="0C0D0E"/>
                </a:solidFill>
                <a:latin typeface="Times New Roman" panose="02020603050405020304" pitchFamily="18" charset="0"/>
                <a:cs typeface="Times New Roman" panose="02020603050405020304" pitchFamily="18" charset="0"/>
              </a:rPr>
              <a:t>tàng</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tục</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ngữ</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Việt</a:t>
            </a:r>
            <a:r>
              <a:rPr lang="en-US" sz="3200" dirty="0">
                <a:solidFill>
                  <a:srgbClr val="0C0D0E"/>
                </a:solidFill>
                <a:latin typeface="Times New Roman" panose="02020603050405020304" pitchFamily="18" charset="0"/>
                <a:cs typeface="Times New Roman" panose="02020603050405020304" pitchFamily="18" charset="0"/>
              </a:rPr>
              <a:t> Nam” – </a:t>
            </a:r>
            <a:r>
              <a:rPr lang="en-US" sz="3200" dirty="0" err="1">
                <a:solidFill>
                  <a:srgbClr val="0C0D0E"/>
                </a:solidFill>
                <a:latin typeface="Times New Roman" panose="02020603050405020304" pitchFamily="18" charset="0"/>
                <a:cs typeface="Times New Roman" panose="02020603050405020304" pitchFamily="18" charset="0"/>
              </a:rPr>
              <a:t>Nguyễn</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Xuân</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Kính</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chủ</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biên</a:t>
            </a:r>
            <a:endParaRPr lang="en-US" sz="3200" dirty="0">
              <a:solidFill>
                <a:srgbClr val="0C0D0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18322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down)">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6358" y="0"/>
            <a:ext cx="4965692"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2"/>
          <a:stretch>
            <a:fillRect/>
          </a:stretch>
        </p:blipFill>
        <p:spPr>
          <a:xfrm rot="21203486">
            <a:off x="698179" y="782787"/>
            <a:ext cx="3475028" cy="5244599"/>
          </a:xfrm>
          <a:prstGeom prst="rect">
            <a:avLst/>
          </a:prstGeom>
        </p:spPr>
      </p:pic>
      <p:grpSp>
        <p:nvGrpSpPr>
          <p:cNvPr id="4" name="Group 3"/>
          <p:cNvGrpSpPr/>
          <p:nvPr/>
        </p:nvGrpSpPr>
        <p:grpSpPr>
          <a:xfrm>
            <a:off x="5455947" y="369415"/>
            <a:ext cx="9529052" cy="461665"/>
            <a:chOff x="-178462" y="1828800"/>
            <a:chExt cx="19060588" cy="923316"/>
          </a:xfrm>
        </p:grpSpPr>
        <p:sp>
          <p:nvSpPr>
            <p:cNvPr id="5" name="Round Same Side Corner Rectangle 4"/>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6" name="TextBox 5"/>
            <p:cNvSpPr txBox="1"/>
            <p:nvPr/>
          </p:nvSpPr>
          <p:spPr>
            <a:xfrm>
              <a:off x="478766" y="1828800"/>
              <a:ext cx="1238167" cy="923316"/>
            </a:xfrm>
            <a:prstGeom prst="rect">
              <a:avLst/>
            </a:prstGeom>
            <a:noFill/>
          </p:spPr>
          <p:txBody>
            <a:bodyPr wrap="square" rtlCol="0">
              <a:spAutoFit/>
            </a:bodyPr>
            <a:lstStyle/>
            <a:p>
              <a:pPr algn="ctr" defTabSz="1076536"/>
              <a:r>
                <a:rPr lang="en-US" sz="2400"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7" name="TextBox 6"/>
            <p:cNvSpPr txBox="1"/>
            <p:nvPr/>
          </p:nvSpPr>
          <p:spPr>
            <a:xfrm>
              <a:off x="2067735" y="1828800"/>
              <a:ext cx="16814391" cy="923316"/>
            </a:xfrm>
            <a:prstGeom prst="rect">
              <a:avLst/>
            </a:prstGeom>
            <a:noFill/>
          </p:spPr>
          <p:txBody>
            <a:bodyPr wrap="square" rtlCol="0">
              <a:spAutoFit/>
            </a:bodyPr>
            <a:lstStyle/>
            <a:p>
              <a:pPr defTabSz="1076536"/>
              <a:r>
                <a:rPr lang="en-US" sz="2400" b="1" dirty="0">
                  <a:solidFill>
                    <a:srgbClr val="31859C"/>
                  </a:solidFill>
                  <a:latin typeface="Tahoma" panose="020B0604030504040204" pitchFamily="34" charset="0"/>
                  <a:cs typeface="Tahoma" panose="020B0604030504040204" pitchFamily="34" charset="0"/>
                </a:rPr>
                <a:t>ĐỌC- </a:t>
              </a:r>
              <a:r>
                <a:rPr lang="vi-VN" sz="2400" b="1" dirty="0">
                  <a:solidFill>
                    <a:srgbClr val="31859C"/>
                  </a:solidFill>
                  <a:latin typeface="Tahoma" panose="020B0604030504040204" pitchFamily="34" charset="0"/>
                  <a:cs typeface="Tahoma" panose="020B0604030504040204" pitchFamily="34" charset="0"/>
                </a:rPr>
                <a:t>TÌM HIỂU CHUNG</a:t>
              </a:r>
              <a:endParaRPr lang="en-US" sz="2400" b="1" dirty="0">
                <a:solidFill>
                  <a:srgbClr val="31859C"/>
                </a:solidFill>
                <a:latin typeface="Tahoma" panose="020B0604030504040204" pitchFamily="34" charset="0"/>
                <a:cs typeface="Tahoma" panose="020B0604030504040204" pitchFamily="34" charset="0"/>
              </a:endParaRPr>
            </a:p>
          </p:txBody>
        </p:sp>
      </p:grpSp>
      <p:grpSp>
        <p:nvGrpSpPr>
          <p:cNvPr id="8" name="Group 7"/>
          <p:cNvGrpSpPr/>
          <p:nvPr/>
        </p:nvGrpSpPr>
        <p:grpSpPr>
          <a:xfrm>
            <a:off x="5865101" y="864774"/>
            <a:ext cx="5776087" cy="496647"/>
            <a:chOff x="644526" y="2766774"/>
            <a:chExt cx="11553677" cy="993289"/>
          </a:xfrm>
        </p:grpSpPr>
        <p:sp>
          <p:nvSpPr>
            <p:cNvPr id="9" name="TextBox 8"/>
            <p:cNvSpPr txBox="1"/>
            <p:nvPr/>
          </p:nvSpPr>
          <p:spPr>
            <a:xfrm>
              <a:off x="1906586" y="2766774"/>
              <a:ext cx="10291617" cy="923325"/>
            </a:xfrm>
            <a:prstGeom prst="rect">
              <a:avLst/>
            </a:prstGeom>
            <a:noFill/>
          </p:spPr>
          <p:txBody>
            <a:bodyPr wrap="square" rtlCol="0">
              <a:spAutoFit/>
            </a:bodyPr>
            <a:lstStyle/>
            <a:p>
              <a:pPr defTabSz="1076536"/>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Tìm</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hiểu</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chung</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0" name="Rounded Rectangle 9"/>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1" name="TextBox 10"/>
            <p:cNvSpPr txBox="1"/>
            <p:nvPr/>
          </p:nvSpPr>
          <p:spPr>
            <a:xfrm>
              <a:off x="957123" y="2795828"/>
              <a:ext cx="783010" cy="964235"/>
            </a:xfrm>
            <a:prstGeom prst="rect">
              <a:avLst/>
            </a:prstGeom>
            <a:noFill/>
          </p:spPr>
          <p:txBody>
            <a:bodyPr wrap="none" rtlCol="0">
              <a:spAutoFit/>
            </a:bodyPr>
            <a:lstStyle/>
            <a:p>
              <a:pPr algn="ctr" defTabSz="1076536"/>
              <a:r>
                <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sp>
        <p:nvSpPr>
          <p:cNvPr id="12" name="Rectangle 11"/>
          <p:cNvSpPr/>
          <p:nvPr/>
        </p:nvSpPr>
        <p:spPr>
          <a:xfrm>
            <a:off x="5784518" y="1442054"/>
            <a:ext cx="5695951" cy="1481175"/>
          </a:xfrm>
          <a:prstGeom prst="rect">
            <a:avLst/>
          </a:prstGeom>
        </p:spPr>
        <p:txBody>
          <a:bodyPr wrap="square">
            <a:spAutoFit/>
          </a:bodyPr>
          <a:lstStyle/>
          <a:p>
            <a:pPr algn="just">
              <a:lnSpc>
                <a:spcPct val="150000"/>
              </a:lnSpc>
            </a:pPr>
            <a:r>
              <a:rPr lang="en-US" sz="3200" dirty="0">
                <a:solidFill>
                  <a:srgbClr val="FF0000"/>
                </a:solidFill>
                <a:latin typeface="Times New Roman" panose="02020603050405020304" pitchFamily="18" charset="0"/>
                <a:cs typeface="Times New Roman" panose="02020603050405020304" pitchFamily="18" charset="0"/>
              </a:rPr>
              <a:t>b. </a:t>
            </a:r>
            <a:r>
              <a:rPr lang="en-US" sz="3200" dirty="0" err="1">
                <a:solidFill>
                  <a:srgbClr val="FF0000"/>
                </a:solidFill>
                <a:latin typeface="Times New Roman" panose="02020603050405020304" pitchFamily="18" charset="0"/>
                <a:cs typeface="Times New Roman" panose="02020603050405020304" pitchFamily="18" charset="0"/>
              </a:rPr>
              <a:t>Văn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bản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Một</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số</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câu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tục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ngữ</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Việt</a:t>
            </a:r>
            <a:r>
              <a:rPr lang="en-US" sz="3200" dirty="0">
                <a:solidFill>
                  <a:srgbClr val="FF0000"/>
                </a:solidFill>
                <a:latin typeface="Times New Roman" panose="02020603050405020304" pitchFamily="18" charset="0"/>
                <a:cs typeface="Times New Roman" panose="02020603050405020304" pitchFamily="18" charset="0"/>
              </a:rPr>
              <a:t> Nam”</a:t>
            </a:r>
          </a:p>
        </p:txBody>
      </p:sp>
      <p:sp>
        <p:nvSpPr>
          <p:cNvPr id="14" name="Rectangle 13"/>
          <p:cNvSpPr/>
          <p:nvPr/>
        </p:nvSpPr>
        <p:spPr>
          <a:xfrm>
            <a:off x="5782598" y="3069620"/>
            <a:ext cx="6216983" cy="3539430"/>
          </a:xfrm>
          <a:prstGeom prst="rect">
            <a:avLst/>
          </a:prstGeom>
        </p:spPr>
        <p:txBody>
          <a:bodyPr wrap="square">
            <a:spAutoFit/>
          </a:bodyPr>
          <a:lstStyle/>
          <a:p>
            <a:pPr algn="just"/>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Nội</a:t>
            </a:r>
            <a:r>
              <a:rPr lang="en-US" sz="3200" dirty="0">
                <a:solidFill>
                  <a:srgbClr val="0C0D0E"/>
                </a:solidFill>
                <a:latin typeface="Times New Roman" panose="02020603050405020304" pitchFamily="18" charset="0"/>
                <a:cs typeface="Times New Roman" panose="02020603050405020304" pitchFamily="18" charset="0"/>
              </a:rPr>
              <a:t> dung </a:t>
            </a:r>
            <a:r>
              <a:rPr lang="en-US" sz="3200" dirty="0" err="1">
                <a:solidFill>
                  <a:srgbClr val="0C0D0E"/>
                </a:solidFill>
                <a:latin typeface="Times New Roman" panose="02020603050405020304" pitchFamily="18" charset="0"/>
                <a:cs typeface="Times New Roman" panose="02020603050405020304" pitchFamily="18" charset="0"/>
              </a:rPr>
              <a:t>của</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các</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câu</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tục</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ngữ</a:t>
            </a:r>
            <a:r>
              <a:rPr lang="en-US" sz="3200" dirty="0">
                <a:solidFill>
                  <a:srgbClr val="0C0D0E"/>
                </a:solidFill>
                <a:latin typeface="Times New Roman" panose="02020603050405020304" pitchFamily="18" charset="0"/>
                <a:cs typeface="Times New Roman" panose="02020603050405020304" pitchFamily="18" charset="0"/>
              </a:rPr>
              <a:t> </a:t>
            </a:r>
          </a:p>
          <a:p>
            <a:pPr algn="just"/>
            <a:r>
              <a:rPr lang="en-US" sz="3200" dirty="0">
                <a:solidFill>
                  <a:srgbClr val="0C0D0E"/>
                </a:solidFill>
                <a:latin typeface="Times New Roman" panose="02020603050405020304" pitchFamily="18" charset="0"/>
                <a:cs typeface="Times New Roman" panose="02020603050405020304" pitchFamily="18" charset="0"/>
              </a:rPr>
              <a:t>+ Câu 1</a:t>
            </a:r>
            <a:r>
              <a:rPr lang="en-US" sz="3200"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5: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Kinh</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nghiệm</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về</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thời</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tiết</a:t>
            </a:r>
            <a:endPar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endParaRPr>
          </a:p>
          <a:p>
            <a:pPr algn="just"/>
            <a:r>
              <a:rPr lang="en-US" sz="3200"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Câu</a:t>
            </a:r>
            <a:r>
              <a:rPr lang="en-US" sz="3200"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6  8: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Kinh</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nghiệm</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về</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lao</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động</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sản</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xuất</a:t>
            </a:r>
            <a:endPar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endParaRPr>
          </a:p>
          <a:p>
            <a:pPr algn="just"/>
            <a:r>
              <a:rPr lang="en-US" sz="3200"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Câu</a:t>
            </a:r>
            <a:r>
              <a:rPr lang="en-US" sz="3200"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9  15: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Kinh</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nghiệm</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về</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đời</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sống</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xã</a:t>
            </a:r>
            <a:r>
              <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hội</a:t>
            </a:r>
            <a:endParaRPr lang="en-US" sz="32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endParaRPr>
          </a:p>
        </p:txBody>
      </p:sp>
    </p:spTree>
    <p:extLst>
      <p:ext uri="{BB962C8B-B14F-4D97-AF65-F5344CB8AC3E}">
        <p14:creationId xmlns:p14="http://schemas.microsoft.com/office/powerpoint/2010/main" val="2854166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22578" y="169390"/>
            <a:ext cx="9529052" cy="461665"/>
            <a:chOff x="-178462" y="1828800"/>
            <a:chExt cx="19060588" cy="923316"/>
          </a:xfrm>
        </p:grpSpPr>
        <p:sp>
          <p:nvSpPr>
            <p:cNvPr id="4" name="Round Same Side Corner Rectangle 3"/>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5" name="TextBox 4"/>
            <p:cNvSpPr txBox="1"/>
            <p:nvPr/>
          </p:nvSpPr>
          <p:spPr>
            <a:xfrm>
              <a:off x="478766" y="1828800"/>
              <a:ext cx="1238167" cy="923316"/>
            </a:xfrm>
            <a:prstGeom prst="rect">
              <a:avLst/>
            </a:prstGeom>
            <a:noFill/>
          </p:spPr>
          <p:txBody>
            <a:bodyPr wrap="square" rtlCol="0">
              <a:spAutoFit/>
            </a:bodyPr>
            <a:lstStyle/>
            <a:p>
              <a:pPr algn="ctr" defTabSz="1076536"/>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rPr>
                <a:t>II</a:t>
              </a:r>
            </a:p>
          </p:txBody>
        </p:sp>
        <p:sp>
          <p:nvSpPr>
            <p:cNvPr id="6" name="TextBox 5"/>
            <p:cNvSpPr txBox="1"/>
            <p:nvPr/>
          </p:nvSpPr>
          <p:spPr>
            <a:xfrm>
              <a:off x="2067735" y="1828800"/>
              <a:ext cx="16814391" cy="923316"/>
            </a:xfrm>
            <a:prstGeom prst="rect">
              <a:avLst/>
            </a:prstGeom>
            <a:noFill/>
          </p:spPr>
          <p:txBody>
            <a:bodyPr wrap="square" rtlCol="0">
              <a:spAutoFit/>
            </a:bodyPr>
            <a:lstStyle/>
            <a:p>
              <a:pPr defTabSz="1076536"/>
              <a:r>
                <a:rPr lang="en-US" sz="2400" b="1" dirty="0">
                  <a:solidFill>
                    <a:srgbClr val="31859C"/>
                  </a:solidFill>
                  <a:latin typeface="Tahoma" panose="020B0604030504040204" pitchFamily="34" charset="0"/>
                  <a:cs typeface="Tahoma" panose="020B0604030504040204" pitchFamily="34" charset="0"/>
                </a:rPr>
                <a:t>KHÁM PHÁ VĂN BẢN</a:t>
              </a:r>
            </a:p>
          </p:txBody>
        </p:sp>
      </p:grpSp>
      <p:grpSp>
        <p:nvGrpSpPr>
          <p:cNvPr id="7" name="Group 6"/>
          <p:cNvGrpSpPr/>
          <p:nvPr/>
        </p:nvGrpSpPr>
        <p:grpSpPr>
          <a:xfrm>
            <a:off x="286576" y="664749"/>
            <a:ext cx="7085774" cy="496647"/>
            <a:chOff x="644526" y="2766774"/>
            <a:chExt cx="14173392" cy="993289"/>
          </a:xfrm>
        </p:grpSpPr>
        <p:sp>
          <p:nvSpPr>
            <p:cNvPr id="8" name="TextBox 7"/>
            <p:cNvSpPr txBox="1"/>
            <p:nvPr/>
          </p:nvSpPr>
          <p:spPr>
            <a:xfrm>
              <a:off x="1906586" y="2766774"/>
              <a:ext cx="12911332" cy="923326"/>
            </a:xfrm>
            <a:prstGeom prst="rect">
              <a:avLst/>
            </a:prstGeom>
            <a:noFill/>
          </p:spPr>
          <p:txBody>
            <a:bodyPr wrap="square" rtlCol="0">
              <a:spAutoFit/>
            </a:bodyPr>
            <a:lstStyle/>
            <a:p>
              <a:pPr defTabSz="1076536"/>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Hình</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thức</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của</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những</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câu</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tục</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ngữ</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0" name="TextBox 9"/>
            <p:cNvSpPr txBox="1"/>
            <p:nvPr/>
          </p:nvSpPr>
          <p:spPr>
            <a:xfrm>
              <a:off x="957123" y="2795828"/>
              <a:ext cx="783010" cy="964235"/>
            </a:xfrm>
            <a:prstGeom prst="rect">
              <a:avLst/>
            </a:prstGeom>
            <a:noFill/>
          </p:spPr>
          <p:txBody>
            <a:bodyPr wrap="none" rtlCol="0">
              <a:spAutoFit/>
            </a:bodyPr>
            <a:lstStyle/>
            <a:p>
              <a:pPr algn="ctr" defTabSz="1076536"/>
              <a:r>
                <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sp>
        <p:nvSpPr>
          <p:cNvPr id="49" name="Rectangle 48"/>
          <p:cNvSpPr/>
          <p:nvPr/>
        </p:nvSpPr>
        <p:spPr>
          <a:xfrm>
            <a:off x="408350" y="3225182"/>
            <a:ext cx="5695951" cy="3046988"/>
          </a:xfrm>
          <a:prstGeom prst="rect">
            <a:avLst/>
          </a:prstGeom>
        </p:spPr>
        <p:txBody>
          <a:bodyPr wrap="square">
            <a:spAutoFit/>
          </a:bodyPr>
          <a:lstStyle/>
          <a:p>
            <a:pPr algn="just">
              <a:lnSpc>
                <a:spcPct val="150000"/>
              </a:lnSpc>
            </a:pPr>
            <a:r>
              <a:rPr lang="en-US" sz="3200" b="1" i="1" dirty="0">
                <a:solidFill>
                  <a:srgbClr val="0C0D0E"/>
                </a:solidFill>
                <a:latin typeface="Times New Roman" panose="02020603050405020304" pitchFamily="18" charset="0"/>
                <a:cs typeface="Times New Roman" panose="02020603050405020304" pitchFamily="18" charset="0"/>
              </a:rPr>
              <a:t>- </a:t>
            </a:r>
            <a:r>
              <a:rPr lang="en-US" sz="3200" b="1" i="1" dirty="0" err="1">
                <a:solidFill>
                  <a:srgbClr val="0C0D0E"/>
                </a:solidFill>
                <a:latin typeface="Times New Roman" panose="02020603050405020304" pitchFamily="18" charset="0"/>
                <a:cs typeface="Times New Roman" panose="02020603050405020304" pitchFamily="18" charset="0"/>
              </a:rPr>
              <a:t>Hình</a:t>
            </a:r>
            <a:r>
              <a:rPr lang="en-US" sz="3200" b="1" i="1" dirty="0">
                <a:solidFill>
                  <a:srgbClr val="0C0D0E"/>
                </a:solidFill>
                <a:latin typeface="Times New Roman" panose="02020603050405020304" pitchFamily="18" charset="0"/>
                <a:cs typeface="Times New Roman" panose="02020603050405020304" pitchFamily="18" charset="0"/>
              </a:rPr>
              <a:t> </a:t>
            </a:r>
            <a:r>
              <a:rPr lang="en-US" sz="3200" b="1" i="1" dirty="0" err="1">
                <a:solidFill>
                  <a:srgbClr val="0C0D0E"/>
                </a:solidFill>
                <a:latin typeface="Times New Roman" panose="02020603050405020304" pitchFamily="18" charset="0"/>
                <a:cs typeface="Times New Roman" panose="02020603050405020304" pitchFamily="18" charset="0"/>
              </a:rPr>
              <a:t>thức</a:t>
            </a:r>
            <a:r>
              <a:rPr lang="en-US" sz="3200" dirty="0">
                <a:solidFill>
                  <a:srgbClr val="0C0D0E"/>
                </a:solidFill>
                <a:latin typeface="Times New Roman" panose="02020603050405020304" pitchFamily="18" charset="0"/>
                <a:cs typeface="Times New Roman" panose="02020603050405020304" pitchFamily="18" charset="0"/>
              </a:rPr>
              <a:t>: GV chia </a:t>
            </a:r>
            <a:r>
              <a:rPr lang="en-US" sz="3200" dirty="0" err="1">
                <a:solidFill>
                  <a:srgbClr val="0C0D0E"/>
                </a:solidFill>
                <a:latin typeface="Times New Roman" panose="02020603050405020304" pitchFamily="18" charset="0"/>
                <a:cs typeface="Times New Roman" panose="02020603050405020304" pitchFamily="18" charset="0"/>
              </a:rPr>
              <a:t>lớp</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thành</a:t>
            </a:r>
            <a:r>
              <a:rPr lang="en-US" sz="3200" dirty="0">
                <a:solidFill>
                  <a:srgbClr val="0C0D0E"/>
                </a:solidFill>
                <a:latin typeface="Times New Roman" panose="02020603050405020304" pitchFamily="18" charset="0"/>
                <a:cs typeface="Times New Roman" panose="02020603050405020304" pitchFamily="18" charset="0"/>
              </a:rPr>
              <a:t> 4 </a:t>
            </a:r>
            <a:r>
              <a:rPr lang="en-US" sz="3200" dirty="0" err="1">
                <a:solidFill>
                  <a:srgbClr val="0C0D0E"/>
                </a:solidFill>
                <a:latin typeface="Times New Roman" panose="02020603050405020304" pitchFamily="18" charset="0"/>
                <a:cs typeface="Times New Roman" panose="02020603050405020304" pitchFamily="18" charset="0"/>
              </a:rPr>
              <a:t>nhóm</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hoàn</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thiện</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phiếu</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học</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tập</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theo</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mẫu</a:t>
            </a:r>
            <a:r>
              <a:rPr lang="en-US" sz="3200" dirty="0">
                <a:solidFill>
                  <a:srgbClr val="0C0D0E"/>
                </a:solidFill>
                <a:latin typeface="Times New Roman" panose="02020603050405020304" pitchFamily="18" charset="0"/>
                <a:cs typeface="Times New Roman" panose="02020603050405020304" pitchFamily="18" charset="0"/>
              </a:rPr>
              <a:t>. </a:t>
            </a:r>
          </a:p>
          <a:p>
            <a:pPr algn="just">
              <a:lnSpc>
                <a:spcPct val="150000"/>
              </a:lnSpc>
            </a:pPr>
            <a:r>
              <a:rPr lang="en-US" sz="3200" b="1" i="1" dirty="0">
                <a:solidFill>
                  <a:srgbClr val="0C0D0E"/>
                </a:solidFill>
                <a:latin typeface="Times New Roman" panose="02020603050405020304" pitchFamily="18" charset="0"/>
                <a:cs typeface="Times New Roman" panose="02020603050405020304" pitchFamily="18" charset="0"/>
              </a:rPr>
              <a:t>- </a:t>
            </a:r>
            <a:r>
              <a:rPr lang="en-US" sz="3200" b="1" i="1" dirty="0" err="1">
                <a:solidFill>
                  <a:srgbClr val="0C0D0E"/>
                </a:solidFill>
                <a:latin typeface="Times New Roman" panose="02020603050405020304" pitchFamily="18" charset="0"/>
                <a:cs typeface="Times New Roman" panose="02020603050405020304" pitchFamily="18" charset="0"/>
              </a:rPr>
              <a:t>Thời</a:t>
            </a:r>
            <a:r>
              <a:rPr lang="en-US" sz="3200" b="1" i="1" dirty="0">
                <a:solidFill>
                  <a:srgbClr val="0C0D0E"/>
                </a:solidFill>
                <a:latin typeface="Times New Roman" panose="02020603050405020304" pitchFamily="18" charset="0"/>
                <a:cs typeface="Times New Roman" panose="02020603050405020304" pitchFamily="18" charset="0"/>
              </a:rPr>
              <a:t> </a:t>
            </a:r>
            <a:r>
              <a:rPr lang="en-US" sz="3200" b="1" i="1" dirty="0" err="1">
                <a:solidFill>
                  <a:srgbClr val="0C0D0E"/>
                </a:solidFill>
                <a:latin typeface="Times New Roman" panose="02020603050405020304" pitchFamily="18" charset="0"/>
                <a:cs typeface="Times New Roman" panose="02020603050405020304" pitchFamily="18" charset="0"/>
              </a:rPr>
              <a:t>gian</a:t>
            </a:r>
            <a:r>
              <a:rPr lang="en-US" sz="3200" b="1" i="1" dirty="0">
                <a:solidFill>
                  <a:srgbClr val="0C0D0E"/>
                </a:solidFill>
                <a:latin typeface="Times New Roman" panose="02020603050405020304" pitchFamily="18" charset="0"/>
                <a:cs typeface="Times New Roman" panose="02020603050405020304" pitchFamily="18" charset="0"/>
              </a:rPr>
              <a:t>: </a:t>
            </a:r>
            <a:r>
              <a:rPr lang="en-US" sz="3200" dirty="0">
                <a:solidFill>
                  <a:srgbClr val="0C0D0E"/>
                </a:solidFill>
                <a:latin typeface="Times New Roman" panose="02020603050405020304" pitchFamily="18" charset="0"/>
                <a:cs typeface="Times New Roman" panose="02020603050405020304" pitchFamily="18" charset="0"/>
              </a:rPr>
              <a:t>5 </a:t>
            </a:r>
            <a:r>
              <a:rPr lang="en-US" sz="3200" dirty="0" err="1">
                <a:solidFill>
                  <a:srgbClr val="0C0D0E"/>
                </a:solidFill>
                <a:latin typeface="Times New Roman" panose="02020603050405020304" pitchFamily="18" charset="0"/>
                <a:cs typeface="Times New Roman" panose="02020603050405020304" pitchFamily="18" charset="0"/>
              </a:rPr>
              <a:t>phút</a:t>
            </a:r>
            <a:endParaRPr lang="en-US" sz="3200" dirty="0">
              <a:solidFill>
                <a:srgbClr val="0C0D0E"/>
              </a:solidFill>
              <a:latin typeface="Times New Roman" panose="02020603050405020304" pitchFamily="18" charset="0"/>
              <a:cs typeface="Times New Roman" panose="02020603050405020304" pitchFamily="18" charset="0"/>
            </a:endParaRPr>
          </a:p>
        </p:txBody>
      </p:sp>
      <p:pic>
        <p:nvPicPr>
          <p:cNvPr id="11" name="Picture 10"/>
          <p:cNvPicPr>
            <a:picLocks noChangeAspect="1"/>
          </p:cNvPicPr>
          <p:nvPr/>
        </p:nvPicPr>
        <p:blipFill>
          <a:blip r:embed="rId3"/>
          <a:stretch>
            <a:fillRect/>
          </a:stretch>
        </p:blipFill>
        <p:spPr>
          <a:xfrm>
            <a:off x="442854" y="1574427"/>
            <a:ext cx="5505165" cy="1926503"/>
          </a:xfrm>
          <a:prstGeom prst="rect">
            <a:avLst/>
          </a:prstGeom>
        </p:spPr>
      </p:pic>
      <p:pic>
        <p:nvPicPr>
          <p:cNvPr id="12" name="Picture 11"/>
          <p:cNvPicPr>
            <a:picLocks noChangeAspect="1"/>
          </p:cNvPicPr>
          <p:nvPr/>
        </p:nvPicPr>
        <p:blipFill rotWithShape="1">
          <a:blip r:embed="rId4"/>
          <a:srcRect b="1002"/>
          <a:stretch/>
        </p:blipFill>
        <p:spPr>
          <a:xfrm>
            <a:off x="6754359" y="391029"/>
            <a:ext cx="4450670" cy="6274953"/>
          </a:xfrm>
          <a:prstGeom prst="rect">
            <a:avLst/>
          </a:prstGeom>
        </p:spPr>
      </p:pic>
    </p:spTree>
    <p:extLst>
      <p:ext uri="{BB962C8B-B14F-4D97-AF65-F5344CB8AC3E}">
        <p14:creationId xmlns:p14="http://schemas.microsoft.com/office/powerpoint/2010/main" val="3588469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barn(inVertical)">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barn(inVertical)">
                                      <p:cBhvr>
                                        <p:cTn id="19" dur="500"/>
                                        <p:tgtEl>
                                          <p:spTgt spid="4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down)">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ontent Placeholder 3">
            <a:extLst>
              <a:ext uri="{FF2B5EF4-FFF2-40B4-BE49-F238E27FC236}">
                <a16:creationId xmlns:a16="http://schemas.microsoft.com/office/drawing/2014/main" id="{FD282720-C5F0-F09B-57E0-078282DCC22E}"/>
              </a:ext>
            </a:extLst>
          </p:cNvPr>
          <p:cNvGraphicFramePr>
            <a:graphicFrameLocks/>
          </p:cNvGraphicFramePr>
          <p:nvPr>
            <p:extLst>
              <p:ext uri="{D42A27DB-BD31-4B8C-83A1-F6EECF244321}">
                <p14:modId xmlns:p14="http://schemas.microsoft.com/office/powerpoint/2010/main" val="1960014489"/>
              </p:ext>
            </p:extLst>
          </p:nvPr>
        </p:nvGraphicFramePr>
        <p:xfrm>
          <a:off x="233363" y="380471"/>
          <a:ext cx="11682413" cy="5883547"/>
        </p:xfrm>
        <a:graphic>
          <a:graphicData uri="http://schemas.openxmlformats.org/drawingml/2006/table">
            <a:tbl>
              <a:tblPr firstRow="1" firstCol="1" bandRow="1">
                <a:tableStyleId>{5940675A-B579-460E-94D1-54222C63F5DA}</a:tableStyleId>
              </a:tblPr>
              <a:tblGrid>
                <a:gridCol w="5220361">
                  <a:extLst>
                    <a:ext uri="{9D8B030D-6E8A-4147-A177-3AD203B41FA5}">
                      <a16:colId xmlns:a16="http://schemas.microsoft.com/office/drawing/2014/main" val="20000"/>
                    </a:ext>
                  </a:extLst>
                </a:gridCol>
                <a:gridCol w="2487765">
                  <a:extLst>
                    <a:ext uri="{9D8B030D-6E8A-4147-A177-3AD203B41FA5}">
                      <a16:colId xmlns:a16="http://schemas.microsoft.com/office/drawing/2014/main" val="20001"/>
                    </a:ext>
                  </a:extLst>
                </a:gridCol>
                <a:gridCol w="1673999">
                  <a:extLst>
                    <a:ext uri="{9D8B030D-6E8A-4147-A177-3AD203B41FA5}">
                      <a16:colId xmlns:a16="http://schemas.microsoft.com/office/drawing/2014/main" val="20002"/>
                    </a:ext>
                  </a:extLst>
                </a:gridCol>
                <a:gridCol w="1262703">
                  <a:extLst>
                    <a:ext uri="{9D8B030D-6E8A-4147-A177-3AD203B41FA5}">
                      <a16:colId xmlns:a16="http://schemas.microsoft.com/office/drawing/2014/main" val="20003"/>
                    </a:ext>
                  </a:extLst>
                </a:gridCol>
                <a:gridCol w="1037585">
                  <a:extLst>
                    <a:ext uri="{9D8B030D-6E8A-4147-A177-3AD203B41FA5}">
                      <a16:colId xmlns:a16="http://schemas.microsoft.com/office/drawing/2014/main" val="20004"/>
                    </a:ext>
                  </a:extLst>
                </a:gridCol>
              </a:tblGrid>
              <a:tr h="460228">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tục</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ngữ</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tiếng</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Gieo</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vần</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Ngắt</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nhịp</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Nhận</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xét</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extLst>
                  <a:ext uri="{0D108BD9-81ED-4DB2-BD59-A6C34878D82A}">
                    <a16:rowId xmlns:a16="http://schemas.microsoft.com/office/drawing/2014/main" val="10000"/>
                  </a:ext>
                </a:extLst>
              </a:tr>
              <a:tr h="441519">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1.</a:t>
                      </a:r>
                      <a:r>
                        <a:rPr lang="vi-VN" sz="2400" dirty="0">
                          <a:effectLst/>
                          <a:latin typeface="Times New Roman" panose="02020603050405020304" pitchFamily="18" charset="0"/>
                          <a:cs typeface="Times New Roman" panose="02020603050405020304" pitchFamily="18" charset="0"/>
                        </a:rPr>
                        <a:t>Gió heo may</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 chuồn chuồn bay t</a:t>
                      </a:r>
                      <a:r>
                        <a:rPr lang="en-US" sz="2400" dirty="0" err="1">
                          <a:effectLst/>
                          <a:latin typeface="Times New Roman" panose="02020603050405020304" pitchFamily="18" charset="0"/>
                          <a:cs typeface="Times New Roman" panose="02020603050405020304" pitchFamily="18" charset="0"/>
                        </a:rPr>
                        <a:t>hì</a:t>
                      </a:r>
                      <a:r>
                        <a:rPr lang="vi-VN" sz="2400" dirty="0">
                          <a:effectLst/>
                          <a:latin typeface="Times New Roman" panose="02020603050405020304" pitchFamily="18" charset="0"/>
                          <a:cs typeface="Times New Roman" panose="02020603050405020304" pitchFamily="18" charset="0"/>
                        </a:rPr>
                        <a:t> bão</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1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8 </a:t>
                      </a:r>
                      <a:r>
                        <a:rPr lang="en-US" sz="2400" dirty="0" err="1">
                          <a:effectLst/>
                          <a:latin typeface="Times New Roman" panose="02020603050405020304" pitchFamily="18" charset="0"/>
                          <a:cs typeface="Times New Roman" panose="02020603050405020304" pitchFamily="18" charset="0"/>
                        </a:rPr>
                        <a:t>tiếng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May - bay</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3/3/2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rowSpan="7">
                  <a:txBody>
                    <a:bodyPr/>
                    <a:lstStyle/>
                    <a:p>
                      <a:pPr algn="l">
                        <a:lnSpc>
                          <a:spcPct val="100000"/>
                        </a:lnSpc>
                        <a:spcAft>
                          <a:spcPts val="800"/>
                        </a:spcAft>
                      </a:pP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extLst>
                  <a:ext uri="{0D108BD9-81ED-4DB2-BD59-A6C34878D82A}">
                    <a16:rowId xmlns:a16="http://schemas.microsoft.com/office/drawing/2014/main" val="10001"/>
                  </a:ext>
                </a:extLst>
              </a:tr>
              <a:tr h="1115855">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2.</a:t>
                      </a:r>
                      <a:r>
                        <a:rPr lang="vi-VN" sz="2400" dirty="0">
                          <a:effectLst/>
                          <a:latin typeface="Times New Roman" panose="02020603050405020304" pitchFamily="18" charset="0"/>
                          <a:cs typeface="Times New Roman" panose="02020603050405020304" pitchFamily="18" charset="0"/>
                        </a:rPr>
                        <a:t>Kiến cánh vỡ tổ bay ra </a:t>
                      </a:r>
                      <a:endParaRPr lang="en-US" sz="2400" dirty="0">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2400" dirty="0">
                          <a:effectLst/>
                          <a:latin typeface="Times New Roman" panose="02020603050405020304" pitchFamily="18" charset="0"/>
                          <a:cs typeface="Times New Roman" panose="02020603050405020304" pitchFamily="18" charset="0"/>
                        </a:rPr>
                        <a:t>Bão táp mưa sa gần tới.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2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6 </a:t>
                      </a:r>
                      <a:r>
                        <a:rPr lang="en-US" sz="2400" dirty="0" err="1">
                          <a:effectLst/>
                          <a:latin typeface="Times New Roman" panose="02020603050405020304" pitchFamily="18" charset="0"/>
                          <a:cs typeface="Times New Roman" panose="02020603050405020304" pitchFamily="18" charset="0"/>
                        </a:rPr>
                        <a:t>tiếng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Ra - </a:t>
                      </a:r>
                      <a:r>
                        <a:rPr lang="en-US" sz="2400" dirty="0" err="1">
                          <a:effectLst/>
                          <a:latin typeface="Times New Roman" panose="02020603050405020304" pitchFamily="18" charset="0"/>
                          <a:cs typeface="Times New Roman" panose="02020603050405020304" pitchFamily="18" charset="0"/>
                        </a:rPr>
                        <a:t>sa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2/2/2</a:t>
                      </a:r>
                    </a:p>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2/2/2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2"/>
                  </a:ext>
                </a:extLst>
              </a:tr>
              <a:tr h="994903">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3.</a:t>
                      </a:r>
                      <a:r>
                        <a:rPr lang="vi-VN" sz="2400" dirty="0">
                          <a:effectLst/>
                          <a:latin typeface="Times New Roman" panose="02020603050405020304" pitchFamily="18" charset="0"/>
                          <a:cs typeface="Times New Roman" panose="02020603050405020304" pitchFamily="18" charset="0"/>
                        </a:rPr>
                        <a:t>Mây kéo xuống bi</a:t>
                      </a:r>
                      <a:r>
                        <a:rPr lang="en-US" sz="2400" dirty="0">
                          <a:effectLst/>
                          <a:latin typeface="Times New Roman" panose="02020603050405020304" pitchFamily="18" charset="0"/>
                          <a:cs typeface="Times New Roman" panose="02020603050405020304" pitchFamily="18" charset="0"/>
                        </a:rPr>
                        <a:t>ể</a:t>
                      </a:r>
                      <a:r>
                        <a:rPr lang="vi-VN" sz="2400" dirty="0">
                          <a:effectLst/>
                          <a:latin typeface="Times New Roman" panose="02020603050405020304" pitchFamily="18" charset="0"/>
                          <a:cs typeface="Times New Roman" panose="02020603050405020304" pitchFamily="18" charset="0"/>
                        </a:rPr>
                        <a:t>n t</a:t>
                      </a:r>
                      <a:r>
                        <a:rPr lang="en-US" sz="2400" dirty="0" err="1">
                          <a:effectLst/>
                          <a:latin typeface="Times New Roman" panose="02020603050405020304" pitchFamily="18" charset="0"/>
                          <a:cs typeface="Times New Roman" panose="02020603050405020304" pitchFamily="18" charset="0"/>
                        </a:rPr>
                        <a:t>hì</a:t>
                      </a:r>
                      <a:r>
                        <a:rPr lang="vi-VN" sz="2400" dirty="0">
                          <a:effectLst/>
                          <a:latin typeface="Times New Roman" panose="02020603050405020304" pitchFamily="18" charset="0"/>
                          <a:cs typeface="Times New Roman" panose="02020603050405020304" pitchFamily="18" charset="0"/>
                        </a:rPr>
                        <a:t> nắng chang chang, m</a:t>
                      </a:r>
                      <a:r>
                        <a:rPr lang="en-US" sz="2400" dirty="0">
                          <a:effectLst/>
                          <a:latin typeface="Times New Roman" panose="02020603050405020304" pitchFamily="18" charset="0"/>
                          <a:cs typeface="Times New Roman" panose="02020603050405020304" pitchFamily="18" charset="0"/>
                        </a:rPr>
                        <a:t>â</a:t>
                      </a:r>
                      <a:r>
                        <a:rPr lang="vi-VN" sz="2400" dirty="0">
                          <a:effectLst/>
                          <a:latin typeface="Times New Roman" panose="02020603050405020304" pitchFamily="18" charset="0"/>
                          <a:cs typeface="Times New Roman" panose="02020603050405020304" pitchFamily="18" charset="0"/>
                        </a:rPr>
                        <a:t>y kéo l</a:t>
                      </a:r>
                      <a:r>
                        <a:rPr lang="en-US" sz="2400" dirty="0">
                          <a:effectLst/>
                          <a:latin typeface="Times New Roman" panose="02020603050405020304" pitchFamily="18" charset="0"/>
                          <a:cs typeface="Times New Roman" panose="02020603050405020304" pitchFamily="18" charset="0"/>
                        </a:rPr>
                        <a:t>ê</a:t>
                      </a:r>
                      <a:r>
                        <a:rPr lang="vi-VN" sz="2400" dirty="0">
                          <a:effectLst/>
                          <a:latin typeface="Times New Roman" panose="02020603050405020304" pitchFamily="18" charset="0"/>
                          <a:cs typeface="Times New Roman" panose="02020603050405020304" pitchFamily="18" charset="0"/>
                        </a:rPr>
                        <a:t>n ngàn th</a:t>
                      </a:r>
                      <a:r>
                        <a:rPr lang="en-US" sz="2400" dirty="0">
                          <a:effectLst/>
                          <a:latin typeface="Times New Roman" panose="02020603050405020304" pitchFamily="18" charset="0"/>
                          <a:cs typeface="Times New Roman" panose="02020603050405020304" pitchFamily="18" charset="0"/>
                        </a:rPr>
                        <a:t>ì</a:t>
                      </a:r>
                      <a:r>
                        <a:rPr lang="vi-VN" sz="2400" dirty="0">
                          <a:effectLst/>
                          <a:latin typeface="Times New Roman" panose="02020603050405020304" pitchFamily="18" charset="0"/>
                          <a:cs typeface="Times New Roman" panose="02020603050405020304" pitchFamily="18" charset="0"/>
                        </a:rPr>
                        <a:t> mưa như trút</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2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mỗi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8 </a:t>
                      </a:r>
                      <a:r>
                        <a:rPr lang="en-US" sz="2400" dirty="0" err="1">
                          <a:effectLst/>
                          <a:latin typeface="Times New Roman" panose="02020603050405020304" pitchFamily="18" charset="0"/>
                          <a:cs typeface="Times New Roman" panose="02020603050405020304" pitchFamily="18" charset="0"/>
                        </a:rPr>
                        <a:t>tiếng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Chang- </a:t>
                      </a:r>
                      <a:r>
                        <a:rPr lang="en-US" sz="2400" dirty="0" err="1">
                          <a:effectLst/>
                          <a:latin typeface="Times New Roman" panose="02020603050405020304" pitchFamily="18" charset="0"/>
                          <a:cs typeface="Times New Roman" panose="02020603050405020304" pitchFamily="18" charset="0"/>
                        </a:rPr>
                        <a:t>ngàn</a:t>
                      </a: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4/4</a:t>
                      </a:r>
                    </a:p>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4/4</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3"/>
                  </a:ext>
                </a:extLst>
              </a:tr>
              <a:tr h="1115855">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4.</a:t>
                      </a:r>
                      <a:r>
                        <a:rPr lang="vi-VN" sz="2400" dirty="0">
                          <a:effectLst/>
                          <a:latin typeface="Times New Roman" panose="02020603050405020304" pitchFamily="18" charset="0"/>
                          <a:cs typeface="Times New Roman" panose="02020603050405020304" pitchFamily="18" charset="0"/>
                        </a:rPr>
                        <a:t>Đ</a:t>
                      </a:r>
                      <a:r>
                        <a:rPr lang="en-US" sz="2400" dirty="0">
                          <a:effectLst/>
                          <a:latin typeface="Times New Roman" panose="02020603050405020304" pitchFamily="18" charset="0"/>
                          <a:cs typeface="Times New Roman" panose="02020603050405020304" pitchFamily="18" charset="0"/>
                        </a:rPr>
                        <a:t>ê</a:t>
                      </a:r>
                      <a:r>
                        <a:rPr lang="vi-VN" sz="2400" dirty="0">
                          <a:effectLst/>
                          <a:latin typeface="Times New Roman" panose="02020603050405020304" pitchFamily="18" charset="0"/>
                          <a:cs typeface="Times New Roman" panose="02020603050405020304" pitchFamily="18" charset="0"/>
                        </a:rPr>
                        <a:t>m tháng Năm chưa nằm đã sáng</a:t>
                      </a:r>
                      <a:endParaRPr lang="en-US" sz="2400" dirty="0">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2400" dirty="0">
                          <a:effectLst/>
                          <a:latin typeface="Times New Roman" panose="02020603050405020304" pitchFamily="18" charset="0"/>
                          <a:cs typeface="Times New Roman" panose="02020603050405020304" pitchFamily="18" charset="0"/>
                        </a:rPr>
                        <a:t>Ngày tháng Mười chưa cười đã tối.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2 câu; mỗi câu 7 tiếng</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Năm</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nằm</a:t>
                      </a:r>
                      <a:endParaRPr lang="en-US" sz="2400" dirty="0">
                        <a:effectLst/>
                        <a:latin typeface="Times New Roman" panose="02020603050405020304" pitchFamily="18" charset="0"/>
                        <a:cs typeface="Times New Roman" panose="02020603050405020304" pitchFamily="18" charset="0"/>
                      </a:endParaRPr>
                    </a:p>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Mười</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cười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3/2/2</a:t>
                      </a:r>
                    </a:p>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3/2/2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4"/>
                  </a:ext>
                </a:extLst>
              </a:tr>
              <a:tr h="441519">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5.</a:t>
                      </a:r>
                      <a:r>
                        <a:rPr lang="vi-VN" sz="2400" dirty="0">
                          <a:effectLst/>
                          <a:latin typeface="Times New Roman" panose="02020603050405020304" pitchFamily="18" charset="0"/>
                          <a:cs typeface="Times New Roman" panose="02020603050405020304" pitchFamily="18" charset="0"/>
                        </a:rPr>
                        <a:t>Nắng chóng trưa, mưa chóng tối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1 câu; 6 tiếng</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Trưa</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mưa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3/3</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5"/>
                  </a:ext>
                </a:extLst>
              </a:tr>
              <a:tr h="460228">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6.</a:t>
                      </a:r>
                      <a:r>
                        <a:rPr lang="vi-VN" sz="2400" dirty="0">
                          <a:effectLst/>
                          <a:latin typeface="Times New Roman" panose="02020603050405020304" pitchFamily="18" charset="0"/>
                          <a:cs typeface="Times New Roman" panose="02020603050405020304" pitchFamily="18" charset="0"/>
                        </a:rPr>
                        <a:t>Nhất nước, nh</a:t>
                      </a:r>
                      <a:r>
                        <a:rPr lang="en-US" sz="2400" dirty="0">
                          <a:effectLst/>
                          <a:latin typeface="Times New Roman" panose="02020603050405020304" pitchFamily="18" charset="0"/>
                          <a:cs typeface="Times New Roman" panose="02020603050405020304" pitchFamily="18" charset="0"/>
                        </a:rPr>
                        <a:t>ì</a:t>
                      </a:r>
                      <a:r>
                        <a:rPr lang="vi-VN" sz="2400" dirty="0">
                          <a:effectLst/>
                          <a:latin typeface="Times New Roman" panose="02020603050405020304" pitchFamily="18" charset="0"/>
                          <a:cs typeface="Times New Roman" panose="02020603050405020304" pitchFamily="18" charset="0"/>
                        </a:rPr>
                        <a:t> phân, tam cần</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 t</a:t>
                      </a:r>
                      <a:r>
                        <a:rPr lang="en-US" sz="2400" dirty="0">
                          <a:effectLst/>
                          <a:latin typeface="Times New Roman" panose="02020603050405020304" pitchFamily="18" charset="0"/>
                          <a:cs typeface="Times New Roman" panose="02020603050405020304" pitchFamily="18" charset="0"/>
                        </a:rPr>
                        <a:t>ứ</a:t>
                      </a:r>
                      <a:r>
                        <a:rPr lang="vi-VN" sz="2400" dirty="0">
                          <a:effectLst/>
                          <a:latin typeface="Times New Roman" panose="02020603050405020304" pitchFamily="18" charset="0"/>
                          <a:cs typeface="Times New Roman" panose="02020603050405020304" pitchFamily="18" charset="0"/>
                        </a:rPr>
                        <a:t> giống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1 câu; 8 tiếng</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Phân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2/2/2/2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6"/>
                  </a:ext>
                </a:extLst>
              </a:tr>
              <a:tr h="460228">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7.</a:t>
                      </a:r>
                      <a:r>
                        <a:rPr lang="vi-VN" sz="2400" dirty="0">
                          <a:effectLst/>
                          <a:latin typeface="Times New Roman" panose="02020603050405020304" pitchFamily="18" charset="0"/>
                          <a:cs typeface="Times New Roman" panose="02020603050405020304" pitchFamily="18" charset="0"/>
                        </a:rPr>
                        <a:t>Nắng tốt dưa</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 mưa t</a:t>
                      </a:r>
                      <a:r>
                        <a:rPr lang="en-US" sz="2400" dirty="0">
                          <a:effectLst/>
                          <a:latin typeface="Times New Roman" panose="02020603050405020304" pitchFamily="18" charset="0"/>
                          <a:cs typeface="Times New Roman" panose="02020603050405020304" pitchFamily="18" charset="0"/>
                        </a:rPr>
                        <a:t>ố</a:t>
                      </a:r>
                      <a:r>
                        <a:rPr lang="vi-VN" sz="2400" dirty="0">
                          <a:effectLst/>
                          <a:latin typeface="Times New Roman" panose="02020603050405020304" pitchFamily="18" charset="0"/>
                          <a:cs typeface="Times New Roman" panose="02020603050405020304" pitchFamily="18" charset="0"/>
                        </a:rPr>
                        <a:t>t lúa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1 câu; 6 tiếng </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Dưa</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mưa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3/3</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8004844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3">
            <a:extLst>
              <a:ext uri="{FF2B5EF4-FFF2-40B4-BE49-F238E27FC236}">
                <a16:creationId xmlns:a16="http://schemas.microsoft.com/office/drawing/2014/main" id="{C038E2AA-212F-CC9A-7A34-3007E04B5CA3}"/>
              </a:ext>
            </a:extLst>
          </p:cNvPr>
          <p:cNvGraphicFramePr>
            <a:graphicFrameLocks/>
          </p:cNvGraphicFramePr>
          <p:nvPr>
            <p:extLst>
              <p:ext uri="{D42A27DB-BD31-4B8C-83A1-F6EECF244321}">
                <p14:modId xmlns:p14="http://schemas.microsoft.com/office/powerpoint/2010/main" val="1336612871"/>
              </p:ext>
            </p:extLst>
          </p:nvPr>
        </p:nvGraphicFramePr>
        <p:xfrm>
          <a:off x="269876" y="225426"/>
          <a:ext cx="11480804" cy="6464555"/>
        </p:xfrm>
        <a:graphic>
          <a:graphicData uri="http://schemas.openxmlformats.org/drawingml/2006/table">
            <a:tbl>
              <a:tblPr firstRow="1" firstCol="1" bandRow="1">
                <a:tableStyleId>{5940675A-B579-460E-94D1-54222C63F5DA}</a:tableStyleId>
              </a:tblPr>
              <a:tblGrid>
                <a:gridCol w="4259262">
                  <a:extLst>
                    <a:ext uri="{9D8B030D-6E8A-4147-A177-3AD203B41FA5}">
                      <a16:colId xmlns:a16="http://schemas.microsoft.com/office/drawing/2014/main" val="20000"/>
                    </a:ext>
                  </a:extLst>
                </a:gridCol>
                <a:gridCol w="1871663">
                  <a:extLst>
                    <a:ext uri="{9D8B030D-6E8A-4147-A177-3AD203B41FA5}">
                      <a16:colId xmlns:a16="http://schemas.microsoft.com/office/drawing/2014/main" val="20001"/>
                    </a:ext>
                  </a:extLst>
                </a:gridCol>
                <a:gridCol w="2000251">
                  <a:extLst>
                    <a:ext uri="{9D8B030D-6E8A-4147-A177-3AD203B41FA5}">
                      <a16:colId xmlns:a16="http://schemas.microsoft.com/office/drawing/2014/main" val="20002"/>
                    </a:ext>
                  </a:extLst>
                </a:gridCol>
                <a:gridCol w="1257301">
                  <a:extLst>
                    <a:ext uri="{9D8B030D-6E8A-4147-A177-3AD203B41FA5}">
                      <a16:colId xmlns:a16="http://schemas.microsoft.com/office/drawing/2014/main" val="20003"/>
                    </a:ext>
                  </a:extLst>
                </a:gridCol>
                <a:gridCol w="2092327">
                  <a:extLst>
                    <a:ext uri="{9D8B030D-6E8A-4147-A177-3AD203B41FA5}">
                      <a16:colId xmlns:a16="http://schemas.microsoft.com/office/drawing/2014/main" val="20004"/>
                    </a:ext>
                  </a:extLst>
                </a:gridCol>
              </a:tblGrid>
              <a:tr h="452564">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Câu</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tục</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ngữ</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Số</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câu</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Số</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tiếng</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Gieo</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vần</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Ngắt</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nhịp</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Nhận</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xét</a:t>
                      </a:r>
                      <a:r>
                        <a:rPr lang="en-US" sz="2500" b="1" dirty="0">
                          <a:effectLst/>
                          <a:latin typeface="Times New Roman" panose="02020603050405020304" pitchFamily="18" charset="0"/>
                          <a:cs typeface="Times New Roman" panose="02020603050405020304" pitchFamily="18" charset="0"/>
                        </a:rPr>
                        <a:t> </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extLst>
                  <a:ext uri="{0D108BD9-81ED-4DB2-BD59-A6C34878D82A}">
                    <a16:rowId xmlns:a16="http://schemas.microsoft.com/office/drawing/2014/main" val="10000"/>
                  </a:ext>
                </a:extLst>
              </a:tr>
              <a:tr h="853440">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8.</a:t>
                      </a:r>
                      <a:r>
                        <a:rPr lang="vi-VN" sz="2500" dirty="0">
                          <a:effectLst/>
                          <a:latin typeface="Times New Roman" panose="02020603050405020304" pitchFamily="18" charset="0"/>
                          <a:cs typeface="Times New Roman" panose="02020603050405020304" pitchFamily="18" charset="0"/>
                        </a:rPr>
                        <a:t>Làm </a:t>
                      </a:r>
                      <a:r>
                        <a:rPr lang="en-US" sz="2500" dirty="0" err="1">
                          <a:effectLst/>
                          <a:latin typeface="Times New Roman" panose="02020603050405020304" pitchFamily="18" charset="0"/>
                          <a:cs typeface="Times New Roman" panose="02020603050405020304" pitchFamily="18" charset="0"/>
                        </a:rPr>
                        <a:t>ru</a:t>
                      </a:r>
                      <a:r>
                        <a:rPr lang="vi-VN" sz="2500" dirty="0">
                          <a:effectLst/>
                          <a:latin typeface="Times New Roman" panose="02020603050405020304" pitchFamily="18" charset="0"/>
                          <a:cs typeface="Times New Roman" panose="02020603050405020304" pitchFamily="18" charset="0"/>
                        </a:rPr>
                        <a:t>ộng ba năm không bằng ch</a:t>
                      </a:r>
                      <a:r>
                        <a:rPr lang="en-US" sz="2500" dirty="0">
                          <a:effectLst/>
                          <a:latin typeface="Times New Roman" panose="02020603050405020304" pitchFamily="18" charset="0"/>
                          <a:cs typeface="Times New Roman" panose="02020603050405020304" pitchFamily="18" charset="0"/>
                        </a:rPr>
                        <a:t>ă</a:t>
                      </a:r>
                      <a:r>
                        <a:rPr lang="vi-VN" sz="2500" dirty="0">
                          <a:effectLst/>
                          <a:latin typeface="Times New Roman" panose="02020603050405020304" pitchFamily="18" charset="0"/>
                          <a:cs typeface="Times New Roman" panose="02020603050405020304" pitchFamily="18" charset="0"/>
                        </a:rPr>
                        <a:t>n tằm một l</a:t>
                      </a:r>
                      <a:r>
                        <a:rPr lang="en-US" sz="2500" dirty="0">
                          <a:effectLst/>
                          <a:latin typeface="Times New Roman" panose="02020603050405020304" pitchFamily="18" charset="0"/>
                          <a:cs typeface="Times New Roman" panose="02020603050405020304" pitchFamily="18" charset="0"/>
                        </a:rPr>
                        <a:t>ứ</a:t>
                      </a:r>
                      <a:r>
                        <a:rPr lang="vi-VN" sz="2500" dirty="0">
                          <a:effectLst/>
                          <a:latin typeface="Times New Roman" panose="02020603050405020304" pitchFamily="18" charset="0"/>
                          <a:cs typeface="Times New Roman" panose="02020603050405020304" pitchFamily="18" charset="0"/>
                        </a:rPr>
                        <a:t>a</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 </a:t>
                      </a:r>
                      <a:r>
                        <a:rPr lang="en-US" sz="2500" dirty="0" err="1">
                          <a:effectLst/>
                          <a:latin typeface="Times New Roman" panose="02020603050405020304" pitchFamily="18" charset="0"/>
                          <a:cs typeface="Times New Roman" panose="02020603050405020304" pitchFamily="18" charset="0"/>
                        </a:rPr>
                        <a:t>câu</a:t>
                      </a:r>
                      <a:r>
                        <a:rPr lang="en-US" sz="2500" dirty="0">
                          <a:effectLst/>
                          <a:latin typeface="Times New Roman" panose="02020603050405020304" pitchFamily="18" charset="0"/>
                          <a:cs typeface="Times New Roman" panose="02020603050405020304" pitchFamily="18" charset="0"/>
                        </a:rPr>
                        <a:t>; 10 </a:t>
                      </a:r>
                      <a:r>
                        <a:rPr lang="en-US" sz="2500" dirty="0" err="1">
                          <a:effectLst/>
                          <a:latin typeface="Times New Roman" panose="02020603050405020304" pitchFamily="18" charset="0"/>
                          <a:cs typeface="Times New Roman" panose="02020603050405020304" pitchFamily="18" charset="0"/>
                        </a:rPr>
                        <a:t>tiếng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Năm</a:t>
                      </a:r>
                      <a:r>
                        <a:rPr lang="en-US" sz="2500" dirty="0">
                          <a:effectLst/>
                          <a:latin typeface="Times New Roman" panose="02020603050405020304" pitchFamily="18" charset="0"/>
                          <a:cs typeface="Times New Roman" panose="02020603050405020304" pitchFamily="18" charset="0"/>
                        </a:rPr>
                        <a:t> - </a:t>
                      </a:r>
                      <a:r>
                        <a:rPr lang="en-US" sz="2500" dirty="0" err="1">
                          <a:effectLst/>
                          <a:latin typeface="Times New Roman" panose="02020603050405020304" pitchFamily="18" charset="0"/>
                          <a:cs typeface="Times New Roman" panose="02020603050405020304" pitchFamily="18" charset="0"/>
                        </a:rPr>
                        <a:t>tằm</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4/2/4</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rowSpan="8">
                  <a:txBody>
                    <a:bodyPr/>
                    <a:lstStyle/>
                    <a:p>
                      <a:pPr algn="l">
                        <a:lnSpc>
                          <a:spcPct val="100000"/>
                        </a:lnSpc>
                        <a:spcAft>
                          <a:spcPts val="800"/>
                        </a:spcAft>
                      </a:pP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extLst>
                  <a:ext uri="{0D108BD9-81ED-4DB2-BD59-A6C34878D82A}">
                    <a16:rowId xmlns:a16="http://schemas.microsoft.com/office/drawing/2014/main" val="10001"/>
                  </a:ext>
                </a:extLst>
              </a:tr>
              <a:tr h="559435">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9.</a:t>
                      </a:r>
                      <a:r>
                        <a:rPr lang="vi-VN" sz="2500" dirty="0">
                          <a:effectLst/>
                          <a:latin typeface="Times New Roman" panose="02020603050405020304" pitchFamily="18" charset="0"/>
                          <a:cs typeface="Times New Roman" panose="02020603050405020304" pitchFamily="18" charset="0"/>
                        </a:rPr>
                        <a:t>Người sống hơn đ</a:t>
                      </a:r>
                      <a:r>
                        <a:rPr lang="en-US" sz="2500" dirty="0">
                          <a:effectLst/>
                          <a:latin typeface="Times New Roman" panose="02020603050405020304" pitchFamily="18" charset="0"/>
                          <a:cs typeface="Times New Roman" panose="02020603050405020304" pitchFamily="18" charset="0"/>
                        </a:rPr>
                        <a:t>ố</a:t>
                      </a:r>
                      <a:r>
                        <a:rPr lang="vi-VN" sz="2500" dirty="0">
                          <a:effectLst/>
                          <a:latin typeface="Times New Roman" panose="02020603050405020304" pitchFamily="18" charset="0"/>
                          <a:cs typeface="Times New Roman" panose="02020603050405020304" pitchFamily="18" charset="0"/>
                        </a:rPr>
                        <a:t>ng vàng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 </a:t>
                      </a:r>
                      <a:r>
                        <a:rPr lang="en-US" sz="2500" dirty="0" err="1">
                          <a:effectLst/>
                          <a:latin typeface="Times New Roman" panose="02020603050405020304" pitchFamily="18" charset="0"/>
                          <a:cs typeface="Times New Roman" panose="02020603050405020304" pitchFamily="18" charset="0"/>
                        </a:rPr>
                        <a:t>câu</a:t>
                      </a:r>
                      <a:r>
                        <a:rPr lang="en-US" sz="2500" dirty="0">
                          <a:effectLst/>
                          <a:latin typeface="Times New Roman" panose="02020603050405020304" pitchFamily="18" charset="0"/>
                          <a:cs typeface="Times New Roman" panose="02020603050405020304" pitchFamily="18" charset="0"/>
                        </a:rPr>
                        <a:t>; 5 </a:t>
                      </a:r>
                      <a:r>
                        <a:rPr lang="en-US" sz="2500" dirty="0" err="1">
                          <a:effectLst/>
                          <a:latin typeface="Times New Roman" panose="02020603050405020304" pitchFamily="18" charset="0"/>
                          <a:cs typeface="Times New Roman" panose="02020603050405020304" pitchFamily="18" charset="0"/>
                        </a:rPr>
                        <a:t>tiếng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Sống</a:t>
                      </a:r>
                      <a:r>
                        <a:rPr lang="en-US" sz="2500" dirty="0">
                          <a:effectLst/>
                          <a:latin typeface="Times New Roman" panose="02020603050405020304" pitchFamily="18" charset="0"/>
                          <a:cs typeface="Times New Roman" panose="02020603050405020304" pitchFamily="18" charset="0"/>
                        </a:rPr>
                        <a:t> - </a:t>
                      </a:r>
                      <a:r>
                        <a:rPr lang="en-US" sz="2500" dirty="0" err="1">
                          <a:effectLst/>
                          <a:latin typeface="Times New Roman" panose="02020603050405020304" pitchFamily="18" charset="0"/>
                          <a:cs typeface="Times New Roman" panose="02020603050405020304" pitchFamily="18" charset="0"/>
                        </a:rPr>
                        <a:t>đống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2/3</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2"/>
                  </a:ext>
                </a:extLst>
              </a:tr>
              <a:tr h="557212">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10.</a:t>
                      </a:r>
                      <a:r>
                        <a:rPr lang="vi-VN" sz="2500" dirty="0">
                          <a:effectLst/>
                          <a:latin typeface="Times New Roman" panose="02020603050405020304" pitchFamily="18" charset="0"/>
                          <a:cs typeface="Times New Roman" panose="02020603050405020304" pitchFamily="18" charset="0"/>
                        </a:rPr>
                        <a:t>Đói cho sạch, rách cho th</a:t>
                      </a:r>
                      <a:r>
                        <a:rPr lang="en-US" sz="2500" dirty="0">
                          <a:effectLst/>
                          <a:latin typeface="Times New Roman" panose="02020603050405020304" pitchFamily="18" charset="0"/>
                          <a:cs typeface="Times New Roman" panose="02020603050405020304" pitchFamily="18" charset="0"/>
                        </a:rPr>
                        <a:t>ơ</a:t>
                      </a:r>
                      <a:r>
                        <a:rPr lang="vi-VN" sz="2500" dirty="0">
                          <a:effectLst/>
                          <a:latin typeface="Times New Roman" panose="02020603050405020304" pitchFamily="18" charset="0"/>
                          <a:cs typeface="Times New Roman" panose="02020603050405020304" pitchFamily="18" charset="0"/>
                        </a:rPr>
                        <a:t>m</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 </a:t>
                      </a:r>
                      <a:r>
                        <a:rPr lang="en-US" sz="2500" dirty="0" err="1">
                          <a:effectLst/>
                          <a:latin typeface="Times New Roman" panose="02020603050405020304" pitchFamily="18" charset="0"/>
                          <a:cs typeface="Times New Roman" panose="02020603050405020304" pitchFamily="18" charset="0"/>
                        </a:rPr>
                        <a:t>câu</a:t>
                      </a:r>
                      <a:r>
                        <a:rPr lang="en-US" sz="2500" dirty="0">
                          <a:effectLst/>
                          <a:latin typeface="Times New Roman" panose="02020603050405020304" pitchFamily="18" charset="0"/>
                          <a:cs typeface="Times New Roman" panose="02020603050405020304" pitchFamily="18" charset="0"/>
                        </a:rPr>
                        <a:t>; 6 </a:t>
                      </a:r>
                      <a:r>
                        <a:rPr lang="en-US" sz="2500" dirty="0" err="1">
                          <a:effectLst/>
                          <a:latin typeface="Times New Roman" panose="02020603050405020304" pitchFamily="18" charset="0"/>
                          <a:cs typeface="Times New Roman" panose="02020603050405020304" pitchFamily="18" charset="0"/>
                        </a:rPr>
                        <a:t>tiếng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Sạch</a:t>
                      </a:r>
                      <a:r>
                        <a:rPr lang="en-US" sz="2500" dirty="0">
                          <a:effectLst/>
                          <a:latin typeface="Times New Roman" panose="02020603050405020304" pitchFamily="18" charset="0"/>
                          <a:cs typeface="Times New Roman" panose="02020603050405020304" pitchFamily="18" charset="0"/>
                        </a:rPr>
                        <a:t> - </a:t>
                      </a:r>
                      <a:r>
                        <a:rPr lang="en-US" sz="2500" dirty="0" err="1">
                          <a:effectLst/>
                          <a:latin typeface="Times New Roman" panose="02020603050405020304" pitchFamily="18" charset="0"/>
                          <a:cs typeface="Times New Roman" panose="02020603050405020304" pitchFamily="18" charset="0"/>
                        </a:rPr>
                        <a:t>rách</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3/3</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3"/>
                  </a:ext>
                </a:extLst>
              </a:tr>
              <a:tr h="557213">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11.</a:t>
                      </a:r>
                      <a:r>
                        <a:rPr lang="vi-VN" sz="2500" dirty="0">
                          <a:effectLst/>
                          <a:latin typeface="Times New Roman" panose="02020603050405020304" pitchFamily="18" charset="0"/>
                          <a:cs typeface="Times New Roman" panose="02020603050405020304" pitchFamily="18" charset="0"/>
                        </a:rPr>
                        <a:t>Không thầy đố m</a:t>
                      </a:r>
                      <a:r>
                        <a:rPr lang="en-US" sz="2500" dirty="0">
                          <a:effectLst/>
                          <a:latin typeface="Times New Roman" panose="02020603050405020304" pitchFamily="18" charset="0"/>
                          <a:cs typeface="Times New Roman" panose="02020603050405020304" pitchFamily="18" charset="0"/>
                        </a:rPr>
                        <a:t>à</a:t>
                      </a:r>
                      <a:r>
                        <a:rPr lang="vi-VN" sz="2500" dirty="0">
                          <a:effectLst/>
                          <a:latin typeface="Times New Roman" panose="02020603050405020304" pitchFamily="18" charset="0"/>
                          <a:cs typeface="Times New Roman" panose="02020603050405020304" pitchFamily="18" charset="0"/>
                        </a:rPr>
                        <a:t>y làm nên</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6 tiếng</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Thầy</a:t>
                      </a:r>
                      <a:r>
                        <a:rPr lang="en-US" sz="2500" dirty="0">
                          <a:effectLst/>
                          <a:latin typeface="Times New Roman" panose="02020603050405020304" pitchFamily="18" charset="0"/>
                          <a:cs typeface="Times New Roman" panose="02020603050405020304" pitchFamily="18" charset="0"/>
                        </a:rPr>
                        <a:t>- </a:t>
                      </a:r>
                      <a:r>
                        <a:rPr lang="en-US" sz="2500" dirty="0" err="1">
                          <a:effectLst/>
                          <a:latin typeface="Times New Roman" panose="02020603050405020304" pitchFamily="18" charset="0"/>
                          <a:cs typeface="Times New Roman" panose="02020603050405020304" pitchFamily="18" charset="0"/>
                        </a:rPr>
                        <a:t>mày</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4"/>
                  </a:ext>
                </a:extLst>
              </a:tr>
              <a:tr h="571500">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12.</a:t>
                      </a:r>
                      <a:r>
                        <a:rPr lang="vi-VN" sz="2500" dirty="0">
                          <a:effectLst/>
                          <a:latin typeface="Times New Roman" panose="02020603050405020304" pitchFamily="18" charset="0"/>
                          <a:cs typeface="Times New Roman" panose="02020603050405020304" pitchFamily="18" charset="0"/>
                        </a:rPr>
                        <a:t>Học thầy ch</a:t>
                      </a:r>
                      <a:r>
                        <a:rPr lang="en-US" sz="2500" dirty="0" err="1">
                          <a:effectLst/>
                          <a:latin typeface="Times New Roman" panose="02020603050405020304" pitchFamily="18" charset="0"/>
                          <a:cs typeface="Times New Roman" panose="02020603050405020304" pitchFamily="18" charset="0"/>
                        </a:rPr>
                        <a:t>ẳng</a:t>
                      </a:r>
                      <a:r>
                        <a:rPr lang="en-US" sz="2500" dirty="0">
                          <a:effectLst/>
                          <a:latin typeface="Times New Roman" panose="02020603050405020304" pitchFamily="18" charset="0"/>
                          <a:cs typeface="Times New Roman" panose="02020603050405020304" pitchFamily="18" charset="0"/>
                        </a:rPr>
                        <a:t> </a:t>
                      </a:r>
                      <a:r>
                        <a:rPr lang="en-US" sz="2500" dirty="0" err="1">
                          <a:effectLst/>
                          <a:latin typeface="Times New Roman" panose="02020603050405020304" pitchFamily="18" charset="0"/>
                          <a:cs typeface="Times New Roman" panose="02020603050405020304" pitchFamily="18" charset="0"/>
                        </a:rPr>
                        <a:t>tày</a:t>
                      </a:r>
                      <a:r>
                        <a:rPr lang="en-US" sz="2500" dirty="0">
                          <a:effectLst/>
                          <a:latin typeface="Times New Roman" panose="02020603050405020304" pitchFamily="18" charset="0"/>
                          <a:cs typeface="Times New Roman" panose="02020603050405020304" pitchFamily="18" charset="0"/>
                        </a:rPr>
                        <a:t> </a:t>
                      </a:r>
                      <a:r>
                        <a:rPr lang="vi-VN" sz="2500" dirty="0">
                          <a:effectLst/>
                          <a:latin typeface="Times New Roman" panose="02020603050405020304" pitchFamily="18" charset="0"/>
                          <a:cs typeface="Times New Roman" panose="02020603050405020304" pitchFamily="18" charset="0"/>
                        </a:rPr>
                        <a:t>học bạn.</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6 tiếng</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Thầy</a:t>
                      </a:r>
                      <a:r>
                        <a:rPr lang="en-US" sz="2500" dirty="0">
                          <a:effectLst/>
                          <a:latin typeface="Times New Roman" panose="02020603050405020304" pitchFamily="18" charset="0"/>
                          <a:cs typeface="Times New Roman" panose="02020603050405020304" pitchFamily="18" charset="0"/>
                        </a:rPr>
                        <a:t>- </a:t>
                      </a:r>
                      <a:r>
                        <a:rPr lang="en-US" sz="2500" dirty="0" err="1">
                          <a:effectLst/>
                          <a:latin typeface="Times New Roman" panose="02020603050405020304" pitchFamily="18" charset="0"/>
                          <a:cs typeface="Times New Roman" panose="02020603050405020304" pitchFamily="18" charset="0"/>
                        </a:rPr>
                        <a:t>tày</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5"/>
                  </a:ext>
                </a:extLst>
              </a:tr>
              <a:tr h="906591">
                <a:tc>
                  <a:txBody>
                    <a:bodyPr/>
                    <a:lstStyle/>
                    <a:p>
                      <a:pPr algn="l">
                        <a:lnSpc>
                          <a:spcPct val="100000"/>
                        </a:lnSpc>
                        <a:spcAft>
                          <a:spcPts val="800"/>
                        </a:spcAft>
                      </a:pPr>
                      <a:r>
                        <a:rPr lang="en-US" sz="2500" u="none" dirty="0">
                          <a:effectLst/>
                          <a:latin typeface="Times New Roman" panose="02020603050405020304" pitchFamily="18" charset="0"/>
                          <a:cs typeface="Times New Roman" panose="02020603050405020304" pitchFamily="18" charset="0"/>
                        </a:rPr>
                        <a:t>13. </a:t>
                      </a:r>
                      <a:r>
                        <a:rPr lang="en-US" sz="2500" u="none" dirty="0" err="1">
                          <a:effectLst/>
                          <a:latin typeface="Times New Roman" panose="02020603050405020304" pitchFamily="18" charset="0"/>
                          <a:cs typeface="Times New Roman" panose="02020603050405020304" pitchFamily="18" charset="0"/>
                        </a:rPr>
                        <a:t>Muốn</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lành</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nghề</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chớ</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nề</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học</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hỏi</a:t>
                      </a:r>
                      <a:r>
                        <a:rPr lang="en-US" sz="2500" u="none" dirty="0">
                          <a:effectLst/>
                          <a:latin typeface="Times New Roman" panose="02020603050405020304" pitchFamily="18" charset="0"/>
                          <a:cs typeface="Times New Roman" panose="02020603050405020304" pitchFamily="18" charset="0"/>
                        </a:rPr>
                        <a:t> </a:t>
                      </a:r>
                      <a:endParaRPr lang="en-US" sz="2500" u="none"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7 tiếng</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Nghề</a:t>
                      </a:r>
                      <a:r>
                        <a:rPr lang="en-US" sz="2500" dirty="0">
                          <a:effectLst/>
                          <a:latin typeface="Times New Roman" panose="02020603050405020304" pitchFamily="18" charset="0"/>
                          <a:cs typeface="Times New Roman" panose="02020603050405020304" pitchFamily="18" charset="0"/>
                        </a:rPr>
                        <a:t> - </a:t>
                      </a:r>
                      <a:r>
                        <a:rPr lang="en-US" sz="2500" dirty="0" err="1">
                          <a:effectLst/>
                          <a:latin typeface="Times New Roman" panose="02020603050405020304" pitchFamily="18" charset="0"/>
                          <a:cs typeface="Times New Roman" panose="02020603050405020304" pitchFamily="18" charset="0"/>
                        </a:rPr>
                        <a:t>nề</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3/4</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6"/>
                  </a:ext>
                </a:extLst>
              </a:tr>
              <a:tr h="452564">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14.</a:t>
                      </a:r>
                      <a:r>
                        <a:rPr lang="vi-VN" sz="2500" dirty="0">
                          <a:effectLst/>
                          <a:latin typeface="Times New Roman" panose="02020603050405020304" pitchFamily="18" charset="0"/>
                          <a:cs typeface="Times New Roman" panose="02020603050405020304" pitchFamily="18" charset="0"/>
                        </a:rPr>
                        <a:t>Ăn quả nhớ k</a:t>
                      </a:r>
                      <a:r>
                        <a:rPr lang="en-US" sz="2500" dirty="0">
                          <a:effectLst/>
                          <a:latin typeface="Times New Roman" panose="02020603050405020304" pitchFamily="18" charset="0"/>
                          <a:cs typeface="Times New Roman" panose="02020603050405020304" pitchFamily="18" charset="0"/>
                        </a:rPr>
                        <a:t>ẻ</a:t>
                      </a:r>
                      <a:r>
                        <a:rPr lang="vi-VN" sz="2500" dirty="0">
                          <a:effectLst/>
                          <a:latin typeface="Times New Roman" panose="02020603050405020304" pitchFamily="18" charset="0"/>
                          <a:cs typeface="Times New Roman" panose="02020603050405020304" pitchFamily="18" charset="0"/>
                        </a:rPr>
                        <a:t> trồng c</a:t>
                      </a:r>
                      <a:r>
                        <a:rPr lang="en-US" sz="2500" dirty="0">
                          <a:effectLst/>
                          <a:latin typeface="Times New Roman" panose="02020603050405020304" pitchFamily="18" charset="0"/>
                          <a:cs typeface="Times New Roman" panose="02020603050405020304" pitchFamily="18" charset="0"/>
                        </a:rPr>
                        <a:t>â</a:t>
                      </a:r>
                      <a:r>
                        <a:rPr lang="vi-VN" sz="2500" dirty="0">
                          <a:effectLst/>
                          <a:latin typeface="Times New Roman" panose="02020603050405020304" pitchFamily="18" charset="0"/>
                          <a:cs typeface="Times New Roman" panose="02020603050405020304" pitchFamily="18" charset="0"/>
                        </a:rPr>
                        <a:t>y.</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6 tiếng </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7"/>
                  </a:ext>
                </a:extLst>
              </a:tr>
              <a:tr h="1117540">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15.</a:t>
                      </a:r>
                      <a:r>
                        <a:rPr lang="vi-VN" sz="2500" dirty="0">
                          <a:effectLst/>
                          <a:latin typeface="Times New Roman" panose="02020603050405020304" pitchFamily="18" charset="0"/>
                          <a:cs typeface="Times New Roman" panose="02020603050405020304" pitchFamily="18" charset="0"/>
                        </a:rPr>
                        <a:t>Một c</a:t>
                      </a:r>
                      <a:r>
                        <a:rPr lang="en-US" sz="2500" dirty="0">
                          <a:effectLst/>
                          <a:latin typeface="Times New Roman" panose="02020603050405020304" pitchFamily="18" charset="0"/>
                          <a:cs typeface="Times New Roman" panose="02020603050405020304" pitchFamily="18" charset="0"/>
                        </a:rPr>
                        <a:t>â</a:t>
                      </a:r>
                      <a:r>
                        <a:rPr lang="vi-VN" sz="2500" dirty="0">
                          <a:effectLst/>
                          <a:latin typeface="Times New Roman" panose="02020603050405020304" pitchFamily="18" charset="0"/>
                          <a:cs typeface="Times New Roman" panose="02020603050405020304" pitchFamily="18" charset="0"/>
                        </a:rPr>
                        <a:t>y làm chẳng nên non </a:t>
                      </a:r>
                      <a:endParaRPr lang="en-US" sz="2500" dirty="0">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2500" dirty="0">
                          <a:effectLst/>
                          <a:latin typeface="Times New Roman" panose="02020603050405020304" pitchFamily="18" charset="0"/>
                          <a:cs typeface="Times New Roman" panose="02020603050405020304" pitchFamily="18" charset="0"/>
                        </a:rPr>
                        <a:t>Ba c</a:t>
                      </a:r>
                      <a:r>
                        <a:rPr lang="en-US" sz="2500" dirty="0">
                          <a:effectLst/>
                          <a:latin typeface="Times New Roman" panose="02020603050405020304" pitchFamily="18" charset="0"/>
                          <a:cs typeface="Times New Roman" panose="02020603050405020304" pitchFamily="18" charset="0"/>
                        </a:rPr>
                        <a:t>â</a:t>
                      </a:r>
                      <a:r>
                        <a:rPr lang="vi-VN" sz="2500" dirty="0">
                          <a:effectLst/>
                          <a:latin typeface="Times New Roman" panose="02020603050405020304" pitchFamily="18" charset="0"/>
                          <a:cs typeface="Times New Roman" panose="02020603050405020304" pitchFamily="18" charset="0"/>
                        </a:rPr>
                        <a:t>y chụm lại n</a:t>
                      </a:r>
                      <a:r>
                        <a:rPr lang="en-US" sz="2500" dirty="0">
                          <a:effectLst/>
                          <a:latin typeface="Times New Roman" panose="02020603050405020304" pitchFamily="18" charset="0"/>
                          <a:cs typeface="Times New Roman" panose="02020603050405020304" pitchFamily="18" charset="0"/>
                        </a:rPr>
                        <a:t>ê</a:t>
                      </a:r>
                      <a:r>
                        <a:rPr lang="vi-VN" sz="2500" dirty="0">
                          <a:effectLst/>
                          <a:latin typeface="Times New Roman" panose="02020603050405020304" pitchFamily="18" charset="0"/>
                          <a:cs typeface="Times New Roman" panose="02020603050405020304" pitchFamily="18" charset="0"/>
                        </a:rPr>
                        <a:t>n hòn núi cao</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2 câu lục bát </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Non - </a:t>
                      </a:r>
                      <a:r>
                        <a:rPr lang="en-US" sz="2500" dirty="0" err="1">
                          <a:effectLst/>
                          <a:latin typeface="Times New Roman" panose="02020603050405020304" pitchFamily="18" charset="0"/>
                          <a:cs typeface="Times New Roman" panose="02020603050405020304" pitchFamily="18" charset="0"/>
                        </a:rPr>
                        <a:t>hòn</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p>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4/4</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0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8"/>
                  </a:ext>
                </a:extLst>
              </a:tr>
            </a:tbl>
          </a:graphicData>
        </a:graphic>
      </p:graphicFrame>
      <p:sp>
        <p:nvSpPr>
          <p:cNvPr id="4" name="TextBox 3">
            <a:extLst>
              <a:ext uri="{FF2B5EF4-FFF2-40B4-BE49-F238E27FC236}">
                <a16:creationId xmlns:a16="http://schemas.microsoft.com/office/drawing/2014/main" id="{949C5128-6324-EDD9-C844-A74EE9708AB1}"/>
              </a:ext>
            </a:extLst>
          </p:cNvPr>
          <p:cNvSpPr txBox="1">
            <a:spLocks noChangeArrowheads="1"/>
          </p:cNvSpPr>
          <p:nvPr/>
        </p:nvSpPr>
        <p:spPr bwMode="auto">
          <a:xfrm>
            <a:off x="9658350" y="1019176"/>
            <a:ext cx="1968501" cy="6535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pPr algn="just" eaLnBrk="0" fontAlgn="base" hangingPunct="0">
              <a:spcBef>
                <a:spcPct val="0"/>
              </a:spcBef>
              <a:spcAft>
                <a:spcPts val="1067"/>
              </a:spcAft>
            </a:pPr>
            <a:r>
              <a:rPr lang="en-US" altLang="en-US" sz="28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Dung lượng ngắn (1 đến hai câu)</a:t>
            </a:r>
          </a:p>
          <a:p>
            <a:pPr algn="just" eaLnBrk="0" fontAlgn="base" hangingPunct="0">
              <a:spcBef>
                <a:spcPct val="0"/>
              </a:spcBef>
              <a:spcAft>
                <a:spcPts val="1067"/>
              </a:spcAft>
            </a:pP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C</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ấu trúc cân đối nhịp nhàng.</a:t>
            </a:r>
          </a:p>
          <a:p>
            <a:pPr algn="just" eaLnBrk="0" fontAlgn="base" hangingPunct="0">
              <a:spcBef>
                <a:spcPct val="0"/>
              </a:spcBef>
              <a:spcAft>
                <a:spcPts val="1067"/>
              </a:spcAft>
            </a:pP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C</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ó </a:t>
            </a:r>
            <a:r>
              <a:rPr lang="en-US" altLang="en-US"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hoặc</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altLang="en-US"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không</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gieo vần (vần lưng/ vần chân; vần liền/ vần cách)</a:t>
            </a:r>
          </a:p>
          <a:p>
            <a:pPr algn="just" eaLnBrk="0" fontAlgn="base" hangingPunct="0">
              <a:spcBef>
                <a:spcPct val="0"/>
              </a:spcBef>
              <a:spcAft>
                <a:spcPts val="1067"/>
              </a:spcAft>
            </a:pP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D</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ễ nhớ, dễ thuộc</a:t>
            </a:r>
          </a:p>
          <a:p>
            <a:pPr algn="just" eaLnBrk="0" fontAlgn="base" hangingPunct="0">
              <a:lnSpc>
                <a:spcPct val="150000"/>
              </a:lnSpc>
              <a:spcBef>
                <a:spcPct val="0"/>
              </a:spcBef>
              <a:spcAft>
                <a:spcPts val="1067"/>
              </a:spcAft>
            </a:pPr>
            <a:endParaRPr lang="en-US" altLang="en-US" sz="2800" dirty="0">
              <a:solidFill>
                <a:srgbClr val="FF0000"/>
              </a:solidFill>
              <a:latin typeface="Time new roman"/>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6866771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1"/>
            <a:ext cx="1218412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a:off x="1743037" y="575498"/>
            <a:ext cx="10441091" cy="5480539"/>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pic>
        <p:nvPicPr>
          <p:cNvPr id="23" name="Picture 22" descr="22858PICdbgea5Gz679dY_PIC2018.png"/>
          <p:cNvPicPr>
            <a:picLocks noChangeAspect="1"/>
          </p:cNvPicPr>
          <p:nvPr/>
        </p:nvPicPr>
        <p:blipFill>
          <a:blip r:embed="rId4" cstate="print"/>
          <a:stretch>
            <a:fillRect/>
          </a:stretch>
        </p:blipFill>
        <p:spPr>
          <a:xfrm flipH="1">
            <a:off x="-547272" y="3062159"/>
            <a:ext cx="3727183" cy="3944608"/>
          </a:xfrm>
          <a:prstGeom prst="rect">
            <a:avLst/>
          </a:prstGeom>
        </p:spPr>
      </p:pic>
      <p:sp>
        <p:nvSpPr>
          <p:cNvPr id="3" name="Rectangle 2"/>
          <p:cNvSpPr/>
          <p:nvPr/>
        </p:nvSpPr>
        <p:spPr>
          <a:xfrm>
            <a:off x="3552001" y="688731"/>
            <a:ext cx="8453438" cy="1384995"/>
          </a:xfrm>
          <a:prstGeom prst="rect">
            <a:avLst/>
          </a:prstGeom>
        </p:spPr>
        <p:txBody>
          <a:bodyPr wrap="square">
            <a:spAutoFit/>
          </a:bodyPr>
          <a:lstStyle/>
          <a:p>
            <a:pPr algn="r"/>
            <a:r>
              <a:rPr lang="vi-VN" sz="2800" dirty="0">
                <a:solidFill>
                  <a:srgbClr val="FF0000"/>
                </a:solidFill>
                <a:latin typeface="Times New Roman" panose="02020603050405020304" pitchFamily="18" charset="0"/>
              </a:rPr>
              <a:t>Câu tục ngữ nào trong bài này có hình thức của một thể thơ quen thuộc, được dùng trong ca dao của người Việt? Nêu thêm câu tục ngữ có hình thức tương tự.</a:t>
            </a:r>
            <a:endParaRPr lang="en-US" sz="2800" dirty="0">
              <a:solidFill>
                <a:srgbClr val="FF0000"/>
              </a:solidFill>
            </a:endParaRPr>
          </a:p>
        </p:txBody>
      </p:sp>
      <p:sp>
        <p:nvSpPr>
          <p:cNvPr id="9" name="Rectangle 8"/>
          <p:cNvSpPr/>
          <p:nvPr/>
        </p:nvSpPr>
        <p:spPr>
          <a:xfrm>
            <a:off x="2443799" y="2246971"/>
            <a:ext cx="5533256" cy="1384995"/>
          </a:xfrm>
          <a:prstGeom prst="rect">
            <a:avLst/>
          </a:prstGeom>
        </p:spPr>
        <p:txBody>
          <a:bodyPr wrap="square">
            <a:spAutoFit/>
          </a:bodyPr>
          <a:lstStyle/>
          <a:p>
            <a:pPr algn="ctr">
              <a:lnSpc>
                <a:spcPct val="150000"/>
              </a:lnSpc>
            </a:pPr>
            <a:r>
              <a:rPr lang="vi-VN" sz="2800" dirty="0">
                <a:latin typeface="Times New Roman" panose="02020603050405020304" pitchFamily="18" charset="0"/>
              </a:rPr>
              <a:t>Một cây làm chẳng nên non</a:t>
            </a:r>
          </a:p>
          <a:p>
            <a:pPr algn="ctr">
              <a:lnSpc>
                <a:spcPct val="150000"/>
              </a:lnSpc>
            </a:pPr>
            <a:r>
              <a:rPr lang="vi-VN" sz="2800" dirty="0">
                <a:latin typeface="Times New Roman" panose="02020603050405020304" pitchFamily="18" charset="0"/>
              </a:rPr>
              <a:t>Ba cây chụm lại nên hòn núi cao</a:t>
            </a:r>
          </a:p>
        </p:txBody>
      </p:sp>
      <p:sp>
        <p:nvSpPr>
          <p:cNvPr id="2" name="Rectangle 1"/>
          <p:cNvSpPr/>
          <p:nvPr/>
        </p:nvSpPr>
        <p:spPr>
          <a:xfrm>
            <a:off x="7883686" y="2523969"/>
            <a:ext cx="2707183" cy="830997"/>
          </a:xfrm>
          <a:prstGeom prst="rect">
            <a:avLst/>
          </a:prstGeom>
        </p:spPr>
        <p:txBody>
          <a:bodyPr wrap="square">
            <a:spAutoFit/>
          </a:bodyPr>
          <a:lstStyle/>
          <a:p>
            <a:pPr>
              <a:lnSpc>
                <a:spcPct val="150000"/>
              </a:lnSpc>
            </a:pPr>
            <a:r>
              <a:rPr lang="vi-VN" sz="3200" b="1" dirty="0">
                <a:solidFill>
                  <a:srgbClr val="FF0000"/>
                </a:solidFill>
                <a:latin typeface="Times New Roman" panose="02020603050405020304" pitchFamily="18" charset="0"/>
                <a:sym typeface="Wingdings" panose="05000000000000000000" pitchFamily="2" charset="2"/>
              </a:rPr>
              <a:t> lục bát</a:t>
            </a:r>
            <a:endParaRPr lang="vi-VN" sz="3200" b="1" dirty="0">
              <a:solidFill>
                <a:srgbClr val="FF0000"/>
              </a:solidFill>
              <a:latin typeface="Times New Roman" panose="02020603050405020304" pitchFamily="18" charset="0"/>
            </a:endParaRPr>
          </a:p>
        </p:txBody>
      </p:sp>
      <p:sp>
        <p:nvSpPr>
          <p:cNvPr id="12" name="Rectangle 11"/>
          <p:cNvSpPr/>
          <p:nvPr/>
        </p:nvSpPr>
        <p:spPr>
          <a:xfrm>
            <a:off x="3847309" y="3896079"/>
            <a:ext cx="7176984" cy="1384995"/>
          </a:xfrm>
          <a:prstGeom prst="rect">
            <a:avLst/>
          </a:prstGeom>
          <a:solidFill>
            <a:srgbClr val="ECF1AD"/>
          </a:solidFill>
        </p:spPr>
        <p:txBody>
          <a:bodyPr wrap="square">
            <a:spAutoFit/>
          </a:bodyPr>
          <a:lstStyle/>
          <a:p>
            <a:pPr algn="ctr">
              <a:lnSpc>
                <a:spcPct val="150000"/>
              </a:lnSpc>
            </a:pPr>
            <a:r>
              <a:rPr lang="vi-VN" sz="2800" dirty="0">
                <a:latin typeface="Times New Roman" panose="02020603050405020304" pitchFamily="18" charset="0"/>
              </a:rPr>
              <a:t>Cười người chớ vội cười lâu</a:t>
            </a:r>
          </a:p>
          <a:p>
            <a:pPr algn="ctr">
              <a:lnSpc>
                <a:spcPct val="150000"/>
              </a:lnSpc>
            </a:pPr>
            <a:r>
              <a:rPr lang="vi-VN" sz="2800" dirty="0">
                <a:latin typeface="Times New Roman" panose="02020603050405020304" pitchFamily="18" charset="0"/>
              </a:rPr>
              <a:t>Cười người hôm trước, hôm sau người cười</a:t>
            </a:r>
          </a:p>
        </p:txBody>
      </p:sp>
    </p:spTree>
    <p:extLst>
      <p:ext uri="{BB962C8B-B14F-4D97-AF65-F5344CB8AC3E}">
        <p14:creationId xmlns:p14="http://schemas.microsoft.com/office/powerpoint/2010/main" val="1282060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barn(inVertical)">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circle(in)">
                                      <p:cBhvr>
                                        <p:cTn id="27" dur="2000"/>
                                        <p:tgtEl>
                                          <p:spTgt spid="2"/>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2" grpId="0"/>
      <p:bldP spid="1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22578" y="169390"/>
            <a:ext cx="9529052" cy="461665"/>
            <a:chOff x="-178462" y="1828800"/>
            <a:chExt cx="19060588" cy="923316"/>
          </a:xfrm>
        </p:grpSpPr>
        <p:sp>
          <p:nvSpPr>
            <p:cNvPr id="4" name="Round Same Side Corner Rectangle 3"/>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5" name="TextBox 4"/>
            <p:cNvSpPr txBox="1"/>
            <p:nvPr/>
          </p:nvSpPr>
          <p:spPr>
            <a:xfrm>
              <a:off x="478766" y="1828800"/>
              <a:ext cx="1238167" cy="923316"/>
            </a:xfrm>
            <a:prstGeom prst="rect">
              <a:avLst/>
            </a:prstGeom>
            <a:noFill/>
          </p:spPr>
          <p:txBody>
            <a:bodyPr wrap="square" rtlCol="0">
              <a:spAutoFit/>
            </a:bodyPr>
            <a:lstStyle/>
            <a:p>
              <a:pPr algn="ctr" defTabSz="1076536"/>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rPr>
                <a:t>II</a:t>
              </a:r>
            </a:p>
          </p:txBody>
        </p:sp>
        <p:sp>
          <p:nvSpPr>
            <p:cNvPr id="6" name="TextBox 5"/>
            <p:cNvSpPr txBox="1"/>
            <p:nvPr/>
          </p:nvSpPr>
          <p:spPr>
            <a:xfrm>
              <a:off x="2067735" y="1828800"/>
              <a:ext cx="16814391" cy="923316"/>
            </a:xfrm>
            <a:prstGeom prst="rect">
              <a:avLst/>
            </a:prstGeom>
            <a:noFill/>
          </p:spPr>
          <p:txBody>
            <a:bodyPr wrap="square" rtlCol="0">
              <a:spAutoFit/>
            </a:bodyPr>
            <a:lstStyle/>
            <a:p>
              <a:pPr defTabSz="1076536"/>
              <a:r>
                <a:rPr lang="en-US" sz="2400" b="1" dirty="0">
                  <a:solidFill>
                    <a:srgbClr val="31859C"/>
                  </a:solidFill>
                  <a:latin typeface="Tahoma" panose="020B0604030504040204" pitchFamily="34" charset="0"/>
                  <a:cs typeface="Tahoma" panose="020B0604030504040204" pitchFamily="34" charset="0"/>
                </a:rPr>
                <a:t>KHÁM PHÁ VĂN BẢN</a:t>
              </a:r>
            </a:p>
          </p:txBody>
        </p:sp>
      </p:grpSp>
      <p:grpSp>
        <p:nvGrpSpPr>
          <p:cNvPr id="7" name="Group 6"/>
          <p:cNvGrpSpPr/>
          <p:nvPr/>
        </p:nvGrpSpPr>
        <p:grpSpPr>
          <a:xfrm>
            <a:off x="286576" y="664749"/>
            <a:ext cx="7085774" cy="496647"/>
            <a:chOff x="644526" y="2766774"/>
            <a:chExt cx="14173392" cy="993289"/>
          </a:xfrm>
        </p:grpSpPr>
        <p:sp>
          <p:nvSpPr>
            <p:cNvPr id="8" name="TextBox 7"/>
            <p:cNvSpPr txBox="1"/>
            <p:nvPr/>
          </p:nvSpPr>
          <p:spPr>
            <a:xfrm>
              <a:off x="1906586" y="2766774"/>
              <a:ext cx="12911332" cy="923326"/>
            </a:xfrm>
            <a:prstGeom prst="rect">
              <a:avLst/>
            </a:prstGeom>
            <a:noFill/>
          </p:spPr>
          <p:txBody>
            <a:bodyPr wrap="square" rtlCol="0">
              <a:spAutoFit/>
            </a:bodyPr>
            <a:lstStyle/>
            <a:p>
              <a:pPr defTabSz="1076536"/>
              <a:r>
                <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Nội dung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của</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những</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câu</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tục</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ngữ</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0" name="TextBox 9"/>
            <p:cNvSpPr txBox="1"/>
            <p:nvPr/>
          </p:nvSpPr>
          <p:spPr>
            <a:xfrm>
              <a:off x="957123" y="2795828"/>
              <a:ext cx="783010" cy="964235"/>
            </a:xfrm>
            <a:prstGeom prst="rect">
              <a:avLst/>
            </a:prstGeom>
            <a:noFill/>
          </p:spPr>
          <p:txBody>
            <a:bodyPr wrap="none" rtlCol="0">
              <a:spAutoFit/>
            </a:bodyPr>
            <a:lstStyle/>
            <a:p>
              <a:pPr algn="ctr" defTabSz="1076536"/>
              <a:r>
                <a:rPr lang="vi-VN" sz="2533" b="1" i="1" dirty="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pic>
        <p:nvPicPr>
          <p:cNvPr id="12" name="Picture 11"/>
          <p:cNvPicPr>
            <a:picLocks noChangeAspect="1"/>
          </p:cNvPicPr>
          <p:nvPr/>
        </p:nvPicPr>
        <p:blipFill>
          <a:blip r:embed="rId3"/>
          <a:stretch>
            <a:fillRect/>
          </a:stretch>
        </p:blipFill>
        <p:spPr>
          <a:xfrm>
            <a:off x="353635" y="1188659"/>
            <a:ext cx="9699577" cy="1828959"/>
          </a:xfrm>
          <a:prstGeom prst="rect">
            <a:avLst/>
          </a:prstGeom>
        </p:spPr>
      </p:pic>
      <p:sp>
        <p:nvSpPr>
          <p:cNvPr id="17" name="Rectangle 16"/>
          <p:cNvSpPr/>
          <p:nvPr/>
        </p:nvSpPr>
        <p:spPr>
          <a:xfrm>
            <a:off x="824996" y="3017618"/>
            <a:ext cx="5816649" cy="3323987"/>
          </a:xfrm>
          <a:prstGeom prst="rect">
            <a:avLst/>
          </a:prstGeom>
          <a:solidFill>
            <a:srgbClr val="ECF1AD"/>
          </a:solidFill>
        </p:spPr>
        <p:txBody>
          <a:bodyPr wrap="square">
            <a:spAutoFit/>
          </a:bodyPr>
          <a:lstStyle/>
          <a:p>
            <a:pPr algn="just">
              <a:lnSpc>
                <a:spcPct val="150000"/>
              </a:lnSpc>
            </a:pPr>
            <a:r>
              <a:rPr lang="vi-VN" sz="2800" dirty="0">
                <a:latin typeface="Times New Roman" panose="02020603050405020304" pitchFamily="18" charset="0"/>
              </a:rPr>
              <a:t>- GV đọc lần lượt các câu tục ngữ</a:t>
            </a:r>
          </a:p>
          <a:p>
            <a:pPr algn="just">
              <a:lnSpc>
                <a:spcPct val="150000"/>
              </a:lnSpc>
            </a:pPr>
            <a:r>
              <a:rPr lang="vi-VN" sz="2800" dirty="0">
                <a:latin typeface="Times New Roman" panose="02020603050405020304" pitchFamily="18" charset="0"/>
              </a:rPr>
              <a:t>- HS trình bày ý hiểu của em về câu tục ngữ đó trong 1 phút </a:t>
            </a:r>
          </a:p>
          <a:p>
            <a:pPr algn="just">
              <a:lnSpc>
                <a:spcPct val="150000"/>
              </a:lnSpc>
            </a:pPr>
            <a:r>
              <a:rPr lang="en-US" sz="2800" dirty="0">
                <a:latin typeface="Times New Roman" panose="02020603050405020304" pitchFamily="18" charset="0"/>
              </a:rPr>
              <a:t>(</a:t>
            </a:r>
            <a:r>
              <a:rPr lang="vi-VN" sz="2800" dirty="0">
                <a:latin typeface="Times New Roman" panose="02020603050405020304" pitchFamily="18" charset="0"/>
              </a:rPr>
              <a:t>Gợi ý </a:t>
            </a:r>
            <a:r>
              <a:rPr lang="en-US" sz="2800" dirty="0" err="1">
                <a:latin typeface="Times New Roman" panose="02020603050405020304" pitchFamily="18" charset="0"/>
              </a:rPr>
              <a:t>mô</a:t>
            </a:r>
            <a:r>
              <a:rPr lang="en-US" sz="2800" dirty="0">
                <a:latin typeface="Times New Roman" panose="02020603050405020304" pitchFamily="18" charset="0"/>
              </a:rPr>
              <a:t> </a:t>
            </a:r>
            <a:r>
              <a:rPr lang="en-US" sz="2800" dirty="0" err="1">
                <a:latin typeface="Times New Roman" panose="02020603050405020304" pitchFamily="18" charset="0"/>
              </a:rPr>
              <a:t>hình</a:t>
            </a:r>
            <a:r>
              <a:rPr lang="en-US" sz="2800" dirty="0">
                <a:latin typeface="Times New Roman" panose="02020603050405020304" pitchFamily="18" charset="0"/>
              </a:rPr>
              <a:t> </a:t>
            </a:r>
            <a:r>
              <a:rPr lang="en-US" sz="2800" dirty="0" err="1">
                <a:latin typeface="Times New Roman" panose="02020603050405020304" pitchFamily="18" charset="0"/>
              </a:rPr>
              <a:t>phân</a:t>
            </a:r>
            <a:r>
              <a:rPr lang="en-US" sz="2800" dirty="0">
                <a:latin typeface="Times New Roman" panose="02020603050405020304" pitchFamily="18" charset="0"/>
              </a:rPr>
              <a:t> </a:t>
            </a:r>
            <a:r>
              <a:rPr lang="en-US" sz="2800" dirty="0" err="1">
                <a:latin typeface="Times New Roman" panose="02020603050405020304" pitchFamily="18" charset="0"/>
              </a:rPr>
              <a:t>tích</a:t>
            </a:r>
            <a:r>
              <a:rPr lang="en-US" sz="2800" dirty="0">
                <a:latin typeface="Times New Roman" panose="02020603050405020304" pitchFamily="18" charset="0"/>
              </a:rPr>
              <a:t> </a:t>
            </a:r>
            <a:r>
              <a:rPr lang="en-US" sz="2800" dirty="0" err="1">
                <a:latin typeface="Times New Roman" panose="02020603050405020304" pitchFamily="18" charset="0"/>
              </a:rPr>
              <a:t>tục</a:t>
            </a:r>
            <a:r>
              <a:rPr lang="en-US" sz="2800" dirty="0">
                <a:latin typeface="Times New Roman" panose="02020603050405020304" pitchFamily="18" charset="0"/>
              </a:rPr>
              <a:t> </a:t>
            </a:r>
            <a:r>
              <a:rPr lang="en-US" sz="2800" dirty="0" err="1">
                <a:latin typeface="Times New Roman" panose="02020603050405020304" pitchFamily="18" charset="0"/>
              </a:rPr>
              <a:t>ngữ</a:t>
            </a:r>
            <a:r>
              <a:rPr lang="en-US" sz="2800" dirty="0">
                <a:latin typeface="Times New Roman" panose="02020603050405020304" pitchFamily="18" charset="0"/>
              </a:rPr>
              <a:t>)</a:t>
            </a:r>
          </a:p>
          <a:p>
            <a:pPr algn="just">
              <a:lnSpc>
                <a:spcPct val="150000"/>
              </a:lnSpc>
            </a:pPr>
            <a:endParaRPr lang="en-US" sz="2800" dirty="0">
              <a:latin typeface="Times New Roman" panose="02020603050405020304" pitchFamily="18" charset="0"/>
            </a:endParaRPr>
          </a:p>
        </p:txBody>
      </p:sp>
      <p:pic>
        <p:nvPicPr>
          <p:cNvPr id="15" name="Picture 14"/>
          <p:cNvPicPr>
            <a:picLocks noChangeAspect="1"/>
          </p:cNvPicPr>
          <p:nvPr/>
        </p:nvPicPr>
        <p:blipFill>
          <a:blip r:embed="rId4">
            <a:extLst>
              <a:ext uri="{BEBA8EAE-BF5A-486C-A8C5-ECC9F3942E4B}">
                <a14:imgProps xmlns:a14="http://schemas.microsoft.com/office/drawing/2010/main">
                  <a14:imgLayer r:embed="rId5">
                    <a14:imgEffect>
                      <a14:backgroundRemoval t="9867" b="100000" l="11667" r="90000">
                        <a14:foregroundMark x1="79833" y1="26945" x2="77833" y2="30930"/>
                        <a14:foregroundMark x1="86167" y1="43454" x2="82833" y2="46300"/>
                        <a14:foregroundMark x1="70667" y1="42884" x2="70667" y2="42884"/>
                        <a14:foregroundMark x1="72833" y1="50854" x2="72833" y2="50854"/>
                      </a14:backgroundRemoval>
                    </a14:imgEffect>
                  </a14:imgLayer>
                </a14:imgProps>
              </a:ext>
            </a:extLst>
          </a:blip>
          <a:stretch>
            <a:fillRect/>
          </a:stretch>
        </p:blipFill>
        <p:spPr>
          <a:xfrm>
            <a:off x="9581852" y="356669"/>
            <a:ext cx="2491086" cy="2188004"/>
          </a:xfrm>
          <a:prstGeom prst="rect">
            <a:avLst/>
          </a:prstGeom>
        </p:spPr>
      </p:pic>
      <p:sp>
        <p:nvSpPr>
          <p:cNvPr id="24" name="Rectangle 23"/>
          <p:cNvSpPr/>
          <p:nvPr/>
        </p:nvSpPr>
        <p:spPr>
          <a:xfrm>
            <a:off x="6949572" y="3017617"/>
            <a:ext cx="4478260" cy="3323987"/>
          </a:xfrm>
          <a:prstGeom prst="rect">
            <a:avLst/>
          </a:prstGeom>
          <a:solidFill>
            <a:srgbClr val="ECF1AD"/>
          </a:solidFill>
        </p:spPr>
        <p:txBody>
          <a:bodyPr wrap="square">
            <a:spAutoFit/>
          </a:bodyPr>
          <a:lstStyle/>
          <a:p>
            <a:pPr algn="just">
              <a:lnSpc>
                <a:spcPct val="150000"/>
              </a:lnSpc>
            </a:pPr>
            <a:endParaRPr lang="en-US" sz="2800" dirty="0">
              <a:latin typeface="Times New Roman" panose="02020603050405020304" pitchFamily="18" charset="0"/>
            </a:endParaRPr>
          </a:p>
          <a:p>
            <a:pPr algn="just">
              <a:lnSpc>
                <a:spcPct val="150000"/>
              </a:lnSpc>
            </a:pPr>
            <a:endParaRPr lang="en-US" sz="2800" dirty="0">
              <a:latin typeface="Times New Roman" panose="02020603050405020304" pitchFamily="18" charset="0"/>
            </a:endParaRPr>
          </a:p>
          <a:p>
            <a:pPr algn="just">
              <a:lnSpc>
                <a:spcPct val="150000"/>
              </a:lnSpc>
            </a:pPr>
            <a:endParaRPr lang="en-US" sz="2800" dirty="0">
              <a:latin typeface="Times New Roman" panose="02020603050405020304" pitchFamily="18" charset="0"/>
            </a:endParaRPr>
          </a:p>
          <a:p>
            <a:pPr algn="just">
              <a:lnSpc>
                <a:spcPct val="150000"/>
              </a:lnSpc>
            </a:pPr>
            <a:endParaRPr lang="en-US" sz="2800" dirty="0">
              <a:latin typeface="Times New Roman" panose="02020603050405020304" pitchFamily="18" charset="0"/>
            </a:endParaRPr>
          </a:p>
          <a:p>
            <a:pPr algn="just">
              <a:lnSpc>
                <a:spcPct val="150000"/>
              </a:lnSpc>
            </a:pPr>
            <a:endParaRPr lang="en-US" sz="2800" dirty="0">
              <a:latin typeface="Times New Roman" panose="02020603050405020304" pitchFamily="18" charset="0"/>
            </a:endParaRPr>
          </a:p>
        </p:txBody>
      </p:sp>
      <p:grpSp>
        <p:nvGrpSpPr>
          <p:cNvPr id="25" name="Google Shape;560;p13"/>
          <p:cNvGrpSpPr/>
          <p:nvPr/>
        </p:nvGrpSpPr>
        <p:grpSpPr>
          <a:xfrm>
            <a:off x="7113006" y="3219748"/>
            <a:ext cx="4202694" cy="2923878"/>
            <a:chOff x="3687465" y="469769"/>
            <a:chExt cx="3069416" cy="3594801"/>
          </a:xfrm>
        </p:grpSpPr>
        <p:sp>
          <p:nvSpPr>
            <p:cNvPr id="27" name="Google Shape;562;p13"/>
            <p:cNvSpPr/>
            <p:nvPr/>
          </p:nvSpPr>
          <p:spPr>
            <a:xfrm>
              <a:off x="3687465" y="469769"/>
              <a:ext cx="3069416" cy="1106092"/>
            </a:xfrm>
            <a:prstGeom prst="roundRect">
              <a:avLst>
                <a:gd name="adj" fmla="val 16667"/>
              </a:avLst>
            </a:prstGeom>
            <a:solidFill>
              <a:schemeClr val="accent3">
                <a:lumMod val="60000"/>
                <a:lumOff val="40000"/>
                <a:alpha val="89411"/>
              </a:schemeClr>
            </a:solidFill>
            <a:ln w="12700" cap="flat" cmpd="sng">
              <a:solidFill>
                <a:srgbClr val="A5B492"/>
              </a:solidFill>
              <a:prstDash val="solid"/>
              <a:miter lim="800000"/>
              <a:headEnd type="none" w="sm" len="sm"/>
              <a:tailEnd type="none" w="sm" len="sm"/>
            </a:ln>
          </p:spPr>
          <p:txBody>
            <a:bodyPr spcFirstLastPara="1" wrap="square" lIns="91425" tIns="91425" rIns="91425" bIns="91425" anchor="ctr" anchorCtr="0">
              <a:noAutofit/>
            </a:bodyPr>
            <a:lstStyle/>
            <a:p>
              <a:pPr>
                <a:buClr>
                  <a:srgbClr val="000000"/>
                </a:buClr>
                <a:buSzPts val="1400"/>
                <a:buFont typeface="Arial"/>
                <a:buNone/>
              </a:pPr>
              <a:endParaRPr sz="1400" kern="0">
                <a:solidFill>
                  <a:srgbClr val="000000"/>
                </a:solidFill>
                <a:latin typeface="Times New Roman" panose="02020603050405020304" pitchFamily="18" charset="0"/>
                <a:ea typeface="Arial"/>
                <a:cs typeface="Times New Roman" panose="02020603050405020304" pitchFamily="18" charset="0"/>
                <a:sym typeface="Arial"/>
              </a:endParaRPr>
            </a:p>
          </p:txBody>
        </p:sp>
        <p:sp>
          <p:nvSpPr>
            <p:cNvPr id="28" name="Google Shape;563;p13"/>
            <p:cNvSpPr txBox="1"/>
            <p:nvPr/>
          </p:nvSpPr>
          <p:spPr>
            <a:xfrm>
              <a:off x="3741460" y="523764"/>
              <a:ext cx="2961426" cy="998102"/>
            </a:xfrm>
            <a:prstGeom prst="rect">
              <a:avLst/>
            </a:prstGeom>
            <a:noFill/>
            <a:ln>
              <a:noFill/>
            </a:ln>
          </p:spPr>
          <p:txBody>
            <a:bodyPr spcFirstLastPara="1" wrap="square" lIns="95250" tIns="95250" rIns="95250" bIns="95250" anchor="ctr" anchorCtr="0">
              <a:noAutofit/>
            </a:bodyPr>
            <a:lstStyle/>
            <a:p>
              <a:pPr algn="ctr">
                <a:lnSpc>
                  <a:spcPct val="90000"/>
                </a:lnSpc>
                <a:buClr>
                  <a:srgbClr val="000000"/>
                </a:buClr>
                <a:buSzPts val="2500"/>
                <a:buFont typeface="Arial"/>
                <a:buNone/>
              </a:pP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Nội</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dung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câu</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tục</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ngữ</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endParaRPr sz="2500" kern="0" dirty="0">
                <a:solidFill>
                  <a:srgbClr val="000000"/>
                </a:solidFill>
                <a:latin typeface="Times New Roman" panose="02020603050405020304" pitchFamily="18" charset="0"/>
                <a:ea typeface="Cambria"/>
                <a:cs typeface="Times New Roman" panose="02020603050405020304" pitchFamily="18" charset="0"/>
                <a:sym typeface="Cambria"/>
              </a:endParaRPr>
            </a:p>
          </p:txBody>
        </p:sp>
        <p:sp>
          <p:nvSpPr>
            <p:cNvPr id="29" name="Google Shape;564;p13"/>
            <p:cNvSpPr/>
            <p:nvPr/>
          </p:nvSpPr>
          <p:spPr>
            <a:xfrm>
              <a:off x="3703578" y="1714124"/>
              <a:ext cx="3037191" cy="1106092"/>
            </a:xfrm>
            <a:prstGeom prst="roundRect">
              <a:avLst>
                <a:gd name="adj" fmla="val 16667"/>
              </a:avLst>
            </a:prstGeom>
            <a:solidFill>
              <a:srgbClr val="C2B5D8">
                <a:alpha val="89411"/>
              </a:srgbClr>
            </a:solidFill>
            <a:ln w="12700" cap="flat" cmpd="sng">
              <a:solidFill>
                <a:schemeClr val="accent5">
                  <a:lumMod val="20000"/>
                  <a:lumOff val="80000"/>
                </a:schemeClr>
              </a:solidFill>
              <a:prstDash val="solid"/>
              <a:miter lim="800000"/>
              <a:headEnd type="none" w="sm" len="sm"/>
              <a:tailEnd type="none" w="sm" len="sm"/>
            </a:ln>
          </p:spPr>
          <p:txBody>
            <a:bodyPr spcFirstLastPara="1" wrap="square" lIns="91425" tIns="91425" rIns="91425" bIns="91425" anchor="ctr" anchorCtr="0">
              <a:noAutofit/>
            </a:bodyPr>
            <a:lstStyle/>
            <a:p>
              <a:pPr>
                <a:buClr>
                  <a:srgbClr val="000000"/>
                </a:buClr>
                <a:buSzPts val="1400"/>
                <a:buFont typeface="Arial"/>
                <a:buNone/>
              </a:pPr>
              <a:endParaRPr sz="1400" kern="0">
                <a:solidFill>
                  <a:srgbClr val="000000"/>
                </a:solidFill>
                <a:latin typeface="Times New Roman" panose="02020603050405020304" pitchFamily="18" charset="0"/>
                <a:ea typeface="Arial"/>
                <a:cs typeface="Times New Roman" panose="02020603050405020304" pitchFamily="18" charset="0"/>
                <a:sym typeface="Arial"/>
              </a:endParaRPr>
            </a:p>
          </p:txBody>
        </p:sp>
        <p:sp>
          <p:nvSpPr>
            <p:cNvPr id="30" name="Google Shape;565;p13"/>
            <p:cNvSpPr txBox="1"/>
            <p:nvPr/>
          </p:nvSpPr>
          <p:spPr>
            <a:xfrm>
              <a:off x="3757573" y="1768119"/>
              <a:ext cx="2929201" cy="998102"/>
            </a:xfrm>
            <a:prstGeom prst="rect">
              <a:avLst/>
            </a:prstGeom>
            <a:noFill/>
            <a:ln>
              <a:noFill/>
            </a:ln>
          </p:spPr>
          <p:txBody>
            <a:bodyPr spcFirstLastPara="1" wrap="square" lIns="95250" tIns="95250" rIns="95250" bIns="95250" anchor="ctr" anchorCtr="0">
              <a:noAutofit/>
            </a:bodyPr>
            <a:lstStyle/>
            <a:p>
              <a:pPr algn="ctr">
                <a:lnSpc>
                  <a:spcPct val="90000"/>
                </a:lnSpc>
                <a:buClr>
                  <a:srgbClr val="000000"/>
                </a:buClr>
                <a:buSzPts val="2500"/>
                <a:buFont typeface="Arial"/>
                <a:buNone/>
              </a:pP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Nghệ</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thuật</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sử</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dụng</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trong</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câu</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tục</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ngữ</a:t>
              </a:r>
              <a:endParaRPr sz="2500" kern="0" dirty="0">
                <a:solidFill>
                  <a:srgbClr val="000000"/>
                </a:solidFill>
                <a:latin typeface="Times New Roman" panose="02020603050405020304" pitchFamily="18" charset="0"/>
                <a:ea typeface="Cambria"/>
                <a:cs typeface="Times New Roman" panose="02020603050405020304" pitchFamily="18" charset="0"/>
                <a:sym typeface="Cambria"/>
              </a:endParaRPr>
            </a:p>
          </p:txBody>
        </p:sp>
        <p:sp>
          <p:nvSpPr>
            <p:cNvPr id="31" name="Google Shape;566;p13"/>
            <p:cNvSpPr/>
            <p:nvPr/>
          </p:nvSpPr>
          <p:spPr>
            <a:xfrm>
              <a:off x="3703578" y="2958478"/>
              <a:ext cx="3037191" cy="1106092"/>
            </a:xfrm>
            <a:prstGeom prst="roundRect">
              <a:avLst>
                <a:gd name="adj" fmla="val 16667"/>
              </a:avLst>
            </a:prstGeom>
            <a:solidFill>
              <a:srgbClr val="7153A0">
                <a:alpha val="89411"/>
              </a:srgbClr>
            </a:solidFill>
            <a:ln w="12700" cap="flat" cmpd="sng">
              <a:solidFill>
                <a:srgbClr val="A5B492"/>
              </a:solidFill>
              <a:prstDash val="solid"/>
              <a:miter lim="800000"/>
              <a:headEnd type="none" w="sm" len="sm"/>
              <a:tailEnd type="none" w="sm" len="sm"/>
            </a:ln>
          </p:spPr>
          <p:txBody>
            <a:bodyPr spcFirstLastPara="1" wrap="square" lIns="91425" tIns="91425" rIns="91425" bIns="91425" anchor="ctr" anchorCtr="0">
              <a:noAutofit/>
            </a:bodyPr>
            <a:lstStyle/>
            <a:p>
              <a:pPr>
                <a:buClr>
                  <a:srgbClr val="000000"/>
                </a:buClr>
                <a:buSzPts val="1400"/>
                <a:buFont typeface="Arial"/>
                <a:buNone/>
              </a:pPr>
              <a:endParaRPr sz="1400" kern="0">
                <a:solidFill>
                  <a:srgbClr val="000000"/>
                </a:solidFill>
                <a:latin typeface="Times New Roman" panose="02020603050405020304" pitchFamily="18" charset="0"/>
                <a:ea typeface="Arial"/>
                <a:cs typeface="Times New Roman" panose="02020603050405020304" pitchFamily="18" charset="0"/>
                <a:sym typeface="Arial"/>
              </a:endParaRPr>
            </a:p>
          </p:txBody>
        </p:sp>
        <p:sp>
          <p:nvSpPr>
            <p:cNvPr id="32" name="Google Shape;567;p13"/>
            <p:cNvSpPr txBox="1"/>
            <p:nvPr/>
          </p:nvSpPr>
          <p:spPr>
            <a:xfrm>
              <a:off x="3757573" y="3012473"/>
              <a:ext cx="2929201" cy="998102"/>
            </a:xfrm>
            <a:prstGeom prst="rect">
              <a:avLst/>
            </a:prstGeom>
            <a:noFill/>
            <a:ln>
              <a:noFill/>
            </a:ln>
          </p:spPr>
          <p:txBody>
            <a:bodyPr spcFirstLastPara="1" wrap="square" lIns="95250" tIns="95250" rIns="95250" bIns="95250" anchor="ctr" anchorCtr="0">
              <a:noAutofit/>
            </a:bodyPr>
            <a:lstStyle/>
            <a:p>
              <a:pPr algn="ctr">
                <a:lnSpc>
                  <a:spcPct val="90000"/>
                </a:lnSpc>
                <a:buClr>
                  <a:srgbClr val="000000"/>
                </a:buClr>
                <a:buSzPts val="2500"/>
                <a:buFont typeface="Arial"/>
                <a:buNone/>
              </a:pP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Bài</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học</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kinh</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nghiệm</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từ</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câu</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tục</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ngữ</a:t>
              </a:r>
              <a:endParaRPr sz="2500" kern="0" dirty="0">
                <a:solidFill>
                  <a:schemeClr val="bg1"/>
                </a:solidFill>
                <a:latin typeface="Times New Roman" panose="02020603050405020304" pitchFamily="18" charset="0"/>
                <a:ea typeface="Cambria"/>
                <a:cs typeface="Times New Roman" panose="02020603050405020304" pitchFamily="18" charset="0"/>
                <a:sym typeface="Cambria"/>
              </a:endParaRPr>
            </a:p>
          </p:txBody>
        </p:sp>
      </p:grpSp>
    </p:spTree>
    <p:extLst>
      <p:ext uri="{BB962C8B-B14F-4D97-AF65-F5344CB8AC3E}">
        <p14:creationId xmlns:p14="http://schemas.microsoft.com/office/powerpoint/2010/main" val="2153930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barn(inVertical)">
                                      <p:cBhvr>
                                        <p:cTn id="14" dur="500"/>
                                        <p:tgtEl>
                                          <p:spTgt spid="12"/>
                                        </p:tgtEl>
                                      </p:cBhvr>
                                    </p:animEffect>
                                  </p:childTnLst>
                                </p:cTn>
                              </p:par>
                              <p:par>
                                <p:cTn id="15" presetID="16" presetClass="entr" presetSubtype="21"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barn(inVertical)">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24"/>
                                        </p:tgtEl>
                                        <p:attrNameLst>
                                          <p:attrName>style.visibility</p:attrName>
                                        </p:attrNameLst>
                                      </p:cBhvr>
                                      <p:to>
                                        <p:strVal val="visible"/>
                                      </p:to>
                                    </p:set>
                                    <p:anim calcmode="lin" valueType="num">
                                      <p:cBhvr>
                                        <p:cTn id="29" dur="500" fill="hold"/>
                                        <p:tgtEl>
                                          <p:spTgt spid="24"/>
                                        </p:tgtEl>
                                        <p:attrNameLst>
                                          <p:attrName>ppt_w</p:attrName>
                                        </p:attrNameLst>
                                      </p:cBhvr>
                                      <p:tavLst>
                                        <p:tav tm="0">
                                          <p:val>
                                            <p:fltVal val="0"/>
                                          </p:val>
                                        </p:tav>
                                        <p:tav tm="100000">
                                          <p:val>
                                            <p:strVal val="#ppt_w"/>
                                          </p:val>
                                        </p:tav>
                                      </p:tavLst>
                                    </p:anim>
                                    <p:anim calcmode="lin" valueType="num">
                                      <p:cBhvr>
                                        <p:cTn id="30" dur="500" fill="hold"/>
                                        <p:tgtEl>
                                          <p:spTgt spid="24"/>
                                        </p:tgtEl>
                                        <p:attrNameLst>
                                          <p:attrName>ppt_h</p:attrName>
                                        </p:attrNameLst>
                                      </p:cBhvr>
                                      <p:tavLst>
                                        <p:tav tm="0">
                                          <p:val>
                                            <p:fltVal val="0"/>
                                          </p:val>
                                        </p:tav>
                                        <p:tav tm="100000">
                                          <p:val>
                                            <p:strVal val="#ppt_h"/>
                                          </p:val>
                                        </p:tav>
                                      </p:tavLst>
                                    </p:anim>
                                    <p:animEffect transition="in" filter="fade">
                                      <p:cBhvr>
                                        <p:cTn id="31" dur="500"/>
                                        <p:tgtEl>
                                          <p:spTgt spid="24"/>
                                        </p:tgtEl>
                                      </p:cBhvr>
                                    </p:animEffect>
                                  </p:childTnLst>
                                </p:cTn>
                              </p:par>
                              <p:par>
                                <p:cTn id="32" presetID="53" presetClass="entr" presetSubtype="16"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500" fill="hold"/>
                                        <p:tgtEl>
                                          <p:spTgt spid="25"/>
                                        </p:tgtEl>
                                        <p:attrNameLst>
                                          <p:attrName>ppt_w</p:attrName>
                                        </p:attrNameLst>
                                      </p:cBhvr>
                                      <p:tavLst>
                                        <p:tav tm="0">
                                          <p:val>
                                            <p:fltVal val="0"/>
                                          </p:val>
                                        </p:tav>
                                        <p:tav tm="100000">
                                          <p:val>
                                            <p:strVal val="#ppt_w"/>
                                          </p:val>
                                        </p:tav>
                                      </p:tavLst>
                                    </p:anim>
                                    <p:anim calcmode="lin" valueType="num">
                                      <p:cBhvr>
                                        <p:cTn id="35" dur="500" fill="hold"/>
                                        <p:tgtEl>
                                          <p:spTgt spid="25"/>
                                        </p:tgtEl>
                                        <p:attrNameLst>
                                          <p:attrName>ppt_h</p:attrName>
                                        </p:attrNameLst>
                                      </p:cBhvr>
                                      <p:tavLst>
                                        <p:tav tm="0">
                                          <p:val>
                                            <p:fltVal val="0"/>
                                          </p:val>
                                        </p:tav>
                                        <p:tav tm="100000">
                                          <p:val>
                                            <p:strVal val="#ppt_h"/>
                                          </p:val>
                                        </p:tav>
                                      </p:tavLst>
                                    </p:anim>
                                    <p:animEffect transition="in" filter="fade">
                                      <p:cBhvr>
                                        <p:cTn id="3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3"/>
          <a:stretch>
            <a:fillRect/>
          </a:stretch>
        </p:blipFill>
        <p:spPr>
          <a:xfrm>
            <a:off x="419101" y="396120"/>
            <a:ext cx="8723203" cy="1339689"/>
          </a:xfrm>
          <a:prstGeom prst="rect">
            <a:avLst/>
          </a:prstGeom>
        </p:spPr>
      </p:pic>
      <p:pic>
        <p:nvPicPr>
          <p:cNvPr id="15" name="Picture 14"/>
          <p:cNvPicPr>
            <a:picLocks noChangeAspect="1"/>
          </p:cNvPicPr>
          <p:nvPr/>
        </p:nvPicPr>
        <p:blipFill>
          <a:blip r:embed="rId4">
            <a:extLst>
              <a:ext uri="{BEBA8EAE-BF5A-486C-A8C5-ECC9F3942E4B}">
                <a14:imgProps xmlns:a14="http://schemas.microsoft.com/office/drawing/2010/main">
                  <a14:imgLayer r:embed="rId5">
                    <a14:imgEffect>
                      <a14:backgroundRemoval t="0" b="100000" l="1333" r="99500">
                        <a14:foregroundMark x1="93750" y1="34154" x2="71833" y2="57776"/>
                        <a14:foregroundMark x1="63917" y1="65551" x2="57000" y2="70079"/>
                      </a14:backgroundRemoval>
                    </a14:imgEffect>
                  </a14:imgLayer>
                </a14:imgProps>
              </a:ext>
            </a:extLst>
          </a:blip>
          <a:stretch>
            <a:fillRect/>
          </a:stretch>
        </p:blipFill>
        <p:spPr>
          <a:xfrm flipH="1">
            <a:off x="8682316" y="-171450"/>
            <a:ext cx="2686176" cy="2121572"/>
          </a:xfrm>
          <a:prstGeom prst="rect">
            <a:avLst/>
          </a:prstGeom>
        </p:spPr>
      </p:pic>
      <p:sp>
        <p:nvSpPr>
          <p:cNvPr id="16" name="Rectangle 15"/>
          <p:cNvSpPr/>
          <p:nvPr/>
        </p:nvSpPr>
        <p:spPr>
          <a:xfrm>
            <a:off x="576263" y="1735809"/>
            <a:ext cx="5081587" cy="2492990"/>
          </a:xfrm>
          <a:prstGeom prst="rect">
            <a:avLst/>
          </a:prstGeom>
        </p:spPr>
        <p:txBody>
          <a:bodyPr wrap="square">
            <a:spAutoFit/>
          </a:bodyPr>
          <a:lstStyle/>
          <a:p>
            <a:pPr algn="just">
              <a:lnSpc>
                <a:spcPct val="150000"/>
              </a:lnSpc>
            </a:pPr>
            <a:r>
              <a:rPr lang="vi-VN" sz="2600" b="1" dirty="0">
                <a:solidFill>
                  <a:srgbClr val="000000"/>
                </a:solidFill>
                <a:latin typeface="+mj-lt"/>
              </a:rPr>
              <a:t>- Nghệ thuật:</a:t>
            </a:r>
          </a:p>
          <a:p>
            <a:pPr algn="just">
              <a:lnSpc>
                <a:spcPct val="150000"/>
              </a:lnSpc>
            </a:pPr>
            <a:r>
              <a:rPr lang="vi-VN" sz="2600" dirty="0">
                <a:solidFill>
                  <a:srgbClr val="000000"/>
                </a:solidFill>
                <a:latin typeface="+mj-lt"/>
              </a:rPr>
              <a:t>+ Hai vế câu đối nhau</a:t>
            </a:r>
          </a:p>
          <a:p>
            <a:pPr algn="just">
              <a:lnSpc>
                <a:spcPct val="150000"/>
              </a:lnSpc>
            </a:pPr>
            <a:r>
              <a:rPr lang="vi-VN" sz="2600" dirty="0">
                <a:solidFill>
                  <a:srgbClr val="000000"/>
                </a:solidFill>
                <a:latin typeface="+mj-lt"/>
              </a:rPr>
              <a:t>+ Kết cấu: nhân – quả</a:t>
            </a:r>
          </a:p>
          <a:p>
            <a:pPr algn="just">
              <a:lnSpc>
                <a:spcPct val="150000"/>
              </a:lnSpc>
            </a:pPr>
            <a:r>
              <a:rPr lang="en-US" sz="2600" b="1" dirty="0">
                <a:solidFill>
                  <a:srgbClr val="000000"/>
                </a:solidFill>
                <a:latin typeface="+mj-lt"/>
                <a:sym typeface="Wingdings" panose="05000000000000000000" pitchFamily="2" charset="2"/>
              </a:rPr>
              <a:t> </a:t>
            </a:r>
            <a:r>
              <a:rPr lang="vi-VN" sz="2600" b="1" dirty="0">
                <a:solidFill>
                  <a:srgbClr val="000000"/>
                </a:solidFill>
                <a:latin typeface="+mj-lt"/>
                <a:sym typeface="Wingdings" panose="05000000000000000000" pitchFamily="2" charset="2"/>
              </a:rPr>
              <a:t>Cách </a:t>
            </a:r>
            <a:r>
              <a:rPr lang="en-US" sz="26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vi-VN" sz="2600" b="1" dirty="0">
                <a:solidFill>
                  <a:srgbClr val="000000"/>
                </a:solidFill>
                <a:latin typeface="+mj-lt"/>
                <a:sym typeface="Wingdings" panose="05000000000000000000" pitchFamily="2" charset="2"/>
              </a:rPr>
              <a:t> hiện nghĩa trực tiếp</a:t>
            </a:r>
          </a:p>
        </p:txBody>
      </p:sp>
      <p:cxnSp>
        <p:nvCxnSpPr>
          <p:cNvPr id="19" name="Straight Connector 18"/>
          <p:cNvCxnSpPr/>
          <p:nvPr/>
        </p:nvCxnSpPr>
        <p:spPr>
          <a:xfrm>
            <a:off x="5815012" y="1874309"/>
            <a:ext cx="5610" cy="2492990"/>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6244042" y="1666559"/>
            <a:ext cx="5385983" cy="2631490"/>
          </a:xfrm>
          <a:prstGeom prst="rect">
            <a:avLst/>
          </a:prstGeom>
        </p:spPr>
        <p:txBody>
          <a:bodyPr wrap="square">
            <a:spAutoFit/>
          </a:bodyPr>
          <a:lstStyle/>
          <a:p>
            <a:pPr algn="just">
              <a:lnSpc>
                <a:spcPct val="150000"/>
              </a:lnSpc>
            </a:pPr>
            <a:r>
              <a:rPr lang="vi-VN" sz="2600" b="1" dirty="0">
                <a:solidFill>
                  <a:srgbClr val="000000"/>
                </a:solidFill>
                <a:latin typeface="Times New Roman" panose="02020603050405020304" pitchFamily="18" charset="0"/>
                <a:cs typeface="Times New Roman" panose="02020603050405020304" pitchFamily="18" charset="0"/>
              </a:rPr>
              <a:t>- </a:t>
            </a:r>
            <a:r>
              <a:rPr lang="en-US" sz="2600" b="1" dirty="0" err="1">
                <a:solidFill>
                  <a:srgbClr val="000000"/>
                </a:solidFill>
                <a:latin typeface="Times New Roman" panose="02020603050405020304" pitchFamily="18" charset="0"/>
                <a:cs typeface="Times New Roman" panose="02020603050405020304" pitchFamily="18" charset="0"/>
              </a:rPr>
              <a:t>Nội</a:t>
            </a:r>
            <a:r>
              <a:rPr lang="en-US" sz="2600" b="1" dirty="0">
                <a:solidFill>
                  <a:srgbClr val="000000"/>
                </a:solidFill>
                <a:latin typeface="Times New Roman" panose="02020603050405020304" pitchFamily="18" charset="0"/>
                <a:cs typeface="Times New Roman" panose="02020603050405020304" pitchFamily="18" charset="0"/>
              </a:rPr>
              <a:t> dung</a:t>
            </a:r>
            <a:r>
              <a:rPr lang="vi-VN" sz="2600" b="1" dirty="0">
                <a:solidFill>
                  <a:srgbClr val="000000"/>
                </a:solidFill>
                <a:latin typeface="Times New Roman" panose="02020603050405020304" pitchFamily="18" charset="0"/>
                <a:cs typeface="Times New Roman" panose="02020603050405020304" pitchFamily="18" charset="0"/>
              </a:rPr>
              <a:t>:</a:t>
            </a:r>
          </a:p>
          <a:p>
            <a:pPr algn="just">
              <a:lnSpc>
                <a:spcPct val="150000"/>
              </a:lnSpc>
              <a:buClr>
                <a:srgbClr val="000000"/>
              </a:buClr>
              <a:buSzPts val="2400"/>
              <a:buFont typeface="Arial"/>
              <a:buNone/>
            </a:pPr>
            <a:r>
              <a:rPr lang="vi-VN" sz="2600" dirty="0">
                <a:solidFill>
                  <a:srgbClr val="000000"/>
                </a:solidFill>
                <a:latin typeface="Times New Roman" panose="02020603050405020304" pitchFamily="18" charset="0"/>
                <a:cs typeface="Times New Roman" panose="02020603050405020304" pitchFamily="18" charset="0"/>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Kinh</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nghiệm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dự</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báo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thời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tiết</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a:p>
            <a:pPr algn="just">
              <a:lnSpc>
                <a:spcPct val="150000"/>
              </a:lnSpc>
              <a:buClr>
                <a:srgbClr val="000000"/>
              </a:buClr>
              <a:buSzPts val="2400"/>
              <a:buFont typeface="Arial"/>
              <a:buNone/>
            </a:pPr>
            <a:r>
              <a:rPr lang="vi-VN" sz="2600" dirty="0">
                <a:solidFill>
                  <a:srgbClr val="000000"/>
                </a:solidFill>
                <a:latin typeface="Times New Roman" panose="02020603050405020304" pitchFamily="18" charset="0"/>
                <a:cs typeface="Times New Roman" panose="02020603050405020304" pitchFamily="18" charset="0"/>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trời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nổi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gió</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heo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may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và</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chuồn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chuồn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bay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ra</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nhiều</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thì</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sắp</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có</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bão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a:t>
            </a:r>
            <a:endParaRPr lang="en-US" sz="40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
        <p:nvSpPr>
          <p:cNvPr id="3" name="Rectangle 2"/>
          <p:cNvSpPr/>
          <p:nvPr/>
        </p:nvSpPr>
        <p:spPr>
          <a:xfrm>
            <a:off x="704646" y="4914719"/>
            <a:ext cx="10663845" cy="13075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Giúp con người phòng tránh trước hiện tượng bão lụt và sắp xếp thời gian một cách hơp lí. </a:t>
            </a:r>
          </a:p>
        </p:txBody>
      </p:sp>
    </p:spTree>
    <p:extLst>
      <p:ext uri="{BB962C8B-B14F-4D97-AF65-F5344CB8AC3E}">
        <p14:creationId xmlns:p14="http://schemas.microsoft.com/office/powerpoint/2010/main" val="3231785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barn(inVertical)">
                                      <p:cBhvr>
                                        <p:cTn id="14" dur="500"/>
                                        <p:tgtEl>
                                          <p:spTgt spid="19"/>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barn(inVertical)">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7" grpId="0"/>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505856" y="375823"/>
            <a:ext cx="9388931" cy="4401060"/>
          </a:xfrm>
          <a:prstGeom prst="rect">
            <a:avLst/>
          </a:prstGeom>
          <a:noFill/>
        </p:spPr>
      </p:pic>
      <p:sp>
        <p:nvSpPr>
          <p:cNvPr id="4" name="Rectangle 3"/>
          <p:cNvSpPr/>
          <p:nvPr/>
        </p:nvSpPr>
        <p:spPr>
          <a:xfrm>
            <a:off x="3636083" y="5332121"/>
            <a:ext cx="6096000" cy="1077218"/>
          </a:xfrm>
          <a:prstGeom prst="rect">
            <a:avLst/>
          </a:prstGeom>
        </p:spPr>
        <p:txBody>
          <a:bodyPr>
            <a:spAutoFit/>
          </a:bodyPr>
          <a:lstStyle/>
          <a:p>
            <a:pPr>
              <a:buClr>
                <a:srgbClr val="000000"/>
              </a:buClr>
              <a:buFont typeface="Arial"/>
              <a:buNone/>
            </a:pPr>
            <a:r>
              <a:rPr lang="vi-VN" sz="3200" i="1" kern="0" dirty="0">
                <a:solidFill>
                  <a:srgbClr val="000000"/>
                </a:solidFill>
                <a:latin typeface="Times New Roman" panose="02020603050405020304" pitchFamily="18" charset="0"/>
                <a:cs typeface="Times New Roman" panose="02020603050405020304" pitchFamily="18" charset="0"/>
                <a:sym typeface="Arial"/>
              </a:rPr>
              <a:t>Đêm tháng năm chưa nằm đã sáng </a:t>
            </a:r>
            <a:br>
              <a:rPr lang="vi-VN" sz="3200" i="1" kern="0" dirty="0">
                <a:solidFill>
                  <a:srgbClr val="000000"/>
                </a:solidFill>
                <a:latin typeface="Times New Roman" panose="02020603050405020304" pitchFamily="18" charset="0"/>
                <a:cs typeface="Times New Roman" panose="02020603050405020304" pitchFamily="18" charset="0"/>
                <a:sym typeface="Arial"/>
              </a:rPr>
            </a:br>
            <a:r>
              <a:rPr lang="vi-VN" sz="3200" i="1" kern="0" dirty="0">
                <a:solidFill>
                  <a:srgbClr val="000000"/>
                </a:solidFill>
                <a:latin typeface="Times New Roman" panose="02020603050405020304" pitchFamily="18" charset="0"/>
                <a:cs typeface="Times New Roman" panose="02020603050405020304" pitchFamily="18" charset="0"/>
                <a:sym typeface="Arial"/>
              </a:rPr>
              <a:t>Ngày tháng mười chưa cười đã tối.</a:t>
            </a:r>
            <a:endParaRPr lang="en-US" sz="3200" kern="0" dirty="0">
              <a:solidFill>
                <a:srgbClr val="000000"/>
              </a:solidFill>
              <a:cs typeface="Arial"/>
              <a:sym typeface="Arial"/>
            </a:endParaRPr>
          </a:p>
        </p:txBody>
      </p:sp>
    </p:spTree>
    <p:extLst>
      <p:ext uri="{BB962C8B-B14F-4D97-AF65-F5344CB8AC3E}">
        <p14:creationId xmlns:p14="http://schemas.microsoft.com/office/powerpoint/2010/main" val="656425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263935" y="0"/>
            <a:ext cx="6663506" cy="2377646"/>
          </a:xfrm>
          <a:prstGeom prst="rect">
            <a:avLst/>
          </a:prstGeom>
        </p:spPr>
      </p:pic>
      <p:pic>
        <p:nvPicPr>
          <p:cNvPr id="2" name="Picture 1"/>
          <p:cNvPicPr>
            <a:picLocks noChangeAspect="1"/>
          </p:cNvPicPr>
          <p:nvPr/>
        </p:nvPicPr>
        <p:blipFill>
          <a:blip r:embed="rId4"/>
          <a:stretch>
            <a:fillRect/>
          </a:stretch>
        </p:blipFill>
        <p:spPr>
          <a:xfrm>
            <a:off x="7240479" y="140887"/>
            <a:ext cx="2125405" cy="2100465"/>
          </a:xfrm>
          <a:prstGeom prst="ellipse">
            <a:avLst/>
          </a:prstGeom>
          <a:ln>
            <a:noFill/>
          </a:ln>
          <a:effectLst>
            <a:softEdge rad="112500"/>
          </a:effectLst>
        </p:spPr>
      </p:pic>
      <p:pic>
        <p:nvPicPr>
          <p:cNvPr id="3" name="Picture 2"/>
          <p:cNvPicPr>
            <a:picLocks noChangeAspect="1"/>
          </p:cNvPicPr>
          <p:nvPr/>
        </p:nvPicPr>
        <p:blipFill>
          <a:blip r:embed="rId5"/>
          <a:stretch>
            <a:fillRect/>
          </a:stretch>
        </p:blipFill>
        <p:spPr>
          <a:xfrm>
            <a:off x="9465897" y="112549"/>
            <a:ext cx="2121266" cy="2128803"/>
          </a:xfrm>
          <a:prstGeom prst="ellipse">
            <a:avLst/>
          </a:prstGeom>
          <a:ln>
            <a:noFill/>
          </a:ln>
          <a:effectLst>
            <a:softEdge rad="112500"/>
          </a:effectLst>
        </p:spPr>
      </p:pic>
      <p:sp>
        <p:nvSpPr>
          <p:cNvPr id="4" name="Rectangle 3"/>
          <p:cNvSpPr/>
          <p:nvPr/>
        </p:nvSpPr>
        <p:spPr>
          <a:xfrm>
            <a:off x="263935" y="2241352"/>
            <a:ext cx="6181725" cy="2677656"/>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p>
          <a:p>
            <a:pPr algn="just">
              <a:lnSpc>
                <a:spcPct val="150000"/>
              </a:lnSpc>
            </a:pPr>
            <a:r>
              <a:rPr lang="vi-VN" sz="2800" dirty="0">
                <a:solidFill>
                  <a:srgbClr val="000000"/>
                </a:solidFill>
                <a:latin typeface="+mj-lt"/>
              </a:rPr>
              <a:t>+ Hai vế câu đối nhau</a:t>
            </a:r>
          </a:p>
          <a:p>
            <a:pPr algn="just">
              <a:lnSpc>
                <a:spcPct val="150000"/>
              </a:lnSpc>
            </a:pPr>
            <a:r>
              <a:rPr lang="vi-VN"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Sử dụng thành ngữ «bão táp mưa sa»</a:t>
            </a:r>
          </a:p>
          <a:p>
            <a:pPr algn="just">
              <a:lnSpc>
                <a:spcPct val="150000"/>
              </a:lnSpc>
            </a:pPr>
            <a:r>
              <a:rPr lang="en-US"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ngh</a:t>
            </a:r>
            <a:r>
              <a:rPr lang="vi-VN"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ĩa</a:t>
            </a:r>
            <a:r>
              <a:rPr lang="en-US"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en-US" sz="2800" b="1" dirty="0">
              <a:solidFill>
                <a:srgbClr val="000000"/>
              </a:solidFill>
              <a:latin typeface="Times New Roman" panose="02020603050405020304" pitchFamily="18" charset="0"/>
              <a:cs typeface="Times New Roman" panose="02020603050405020304" pitchFamily="18" charset="0"/>
            </a:endParaRPr>
          </a:p>
        </p:txBody>
      </p:sp>
      <p:cxnSp>
        <p:nvCxnSpPr>
          <p:cNvPr id="6" name="Straight Connector 5"/>
          <p:cNvCxnSpPr/>
          <p:nvPr/>
        </p:nvCxnSpPr>
        <p:spPr>
          <a:xfrm>
            <a:off x="6204251" y="2505707"/>
            <a:ext cx="5610" cy="2492990"/>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6633281" y="2297957"/>
            <a:ext cx="5385983" cy="2631490"/>
          </a:xfrm>
          <a:prstGeom prst="rect">
            <a:avLst/>
          </a:prstGeom>
        </p:spPr>
        <p:txBody>
          <a:bodyPr wrap="square">
            <a:spAutoFit/>
          </a:bodyPr>
          <a:lstStyle/>
          <a:p>
            <a:pPr algn="just">
              <a:lnSpc>
                <a:spcPct val="150000"/>
              </a:lnSpc>
            </a:pPr>
            <a:r>
              <a:rPr lang="vi-VN" sz="2600" b="1" dirty="0">
                <a:solidFill>
                  <a:srgbClr val="000000"/>
                </a:solidFill>
                <a:latin typeface="Times New Roman" panose="02020603050405020304" pitchFamily="18" charset="0"/>
                <a:cs typeface="Times New Roman" panose="02020603050405020304" pitchFamily="18" charset="0"/>
              </a:rPr>
              <a:t>- </a:t>
            </a:r>
            <a:r>
              <a:rPr lang="en-US" sz="2600" b="1" dirty="0" err="1">
                <a:solidFill>
                  <a:srgbClr val="000000"/>
                </a:solidFill>
                <a:latin typeface="Times New Roman" panose="02020603050405020304" pitchFamily="18" charset="0"/>
                <a:cs typeface="Times New Roman" panose="02020603050405020304" pitchFamily="18" charset="0"/>
              </a:rPr>
              <a:t>Nội</a:t>
            </a:r>
            <a:r>
              <a:rPr lang="en-US" sz="2600" b="1" dirty="0">
                <a:solidFill>
                  <a:srgbClr val="000000"/>
                </a:solidFill>
                <a:latin typeface="Times New Roman" panose="02020603050405020304" pitchFamily="18" charset="0"/>
                <a:cs typeface="Times New Roman" panose="02020603050405020304" pitchFamily="18" charset="0"/>
              </a:rPr>
              <a:t> dung</a:t>
            </a:r>
            <a:r>
              <a:rPr lang="vi-VN" sz="2600" b="1" dirty="0">
                <a:solidFill>
                  <a:srgbClr val="000000"/>
                </a:solidFill>
                <a:latin typeface="Times New Roman" panose="02020603050405020304" pitchFamily="18" charset="0"/>
                <a:cs typeface="Times New Roman" panose="02020603050405020304" pitchFamily="18" charset="0"/>
              </a:rPr>
              <a:t>:</a:t>
            </a:r>
          </a:p>
          <a:p>
            <a:pPr algn="just">
              <a:lnSpc>
                <a:spcPct val="150000"/>
              </a:lnSpc>
              <a:buClr>
                <a:srgbClr val="000000"/>
              </a:buClr>
              <a:buSzPts val="2400"/>
              <a:buFont typeface="Arial"/>
              <a:buNone/>
            </a:pPr>
            <a:r>
              <a:rPr lang="vi-VN" sz="2600" dirty="0">
                <a:solidFill>
                  <a:srgbClr val="000000"/>
                </a:solidFill>
                <a:latin typeface="Times New Roman" panose="02020603050405020304" pitchFamily="18" charset="0"/>
                <a:cs typeface="Times New Roman" panose="02020603050405020304" pitchFamily="18" charset="0"/>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Kinh</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nghiệm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dự</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báo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thời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tiết</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a:p>
            <a:pPr algn="just">
              <a:buClr>
                <a:srgbClr val="000000"/>
              </a:buClr>
              <a:buSzPts val="2400"/>
              <a:buFont typeface="Arial"/>
              <a:buNone/>
            </a:pPr>
            <a:r>
              <a:rPr lang="vi-VN" sz="2600" dirty="0">
                <a:solidFill>
                  <a:srgbClr val="000000"/>
                </a:solidFill>
                <a:latin typeface="+mj-lt"/>
                <a:cs typeface="Times New Roman" panose="02020603050405020304" pitchFamily="18" charset="0"/>
              </a:rPr>
              <a:t>+ </a:t>
            </a:r>
            <a:r>
              <a:rPr lang="vi-VN" sz="2800" kern="0" dirty="0">
                <a:solidFill>
                  <a:srgbClr val="0C0C0C"/>
                </a:solidFill>
                <a:latin typeface="+mj-lt"/>
                <a:ea typeface="Cambria"/>
                <a:cs typeface="Cambria"/>
                <a:sym typeface="Cambria"/>
              </a:rPr>
              <a:t>Kiến cánh bay ra nhiều, dọn tổ lên chỗ cao báo hiệu sắp có mưa hoặc bão lụt.</a:t>
            </a:r>
            <a:endParaRPr lang="vi-VN" sz="4000" kern="0" dirty="0">
              <a:solidFill>
                <a:srgbClr val="0C0C0C"/>
              </a:solidFill>
              <a:latin typeface="+mj-lt"/>
              <a:ea typeface="Cambria"/>
              <a:cs typeface="Cambria"/>
              <a:sym typeface="Cambria"/>
            </a:endParaRPr>
          </a:p>
        </p:txBody>
      </p:sp>
      <p:sp>
        <p:nvSpPr>
          <p:cNvPr id="8" name="Rectangle 7"/>
          <p:cNvSpPr/>
          <p:nvPr/>
        </p:nvSpPr>
        <p:spPr>
          <a:xfrm>
            <a:off x="376034" y="5343344"/>
            <a:ext cx="11454016" cy="13075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mj-lt"/>
                <a:ea typeface="Cambria"/>
                <a:cs typeface="Cambria"/>
                <a:sym typeface="Cambria"/>
              </a:rPr>
              <a:t>Giúp con người phòng tránh trước hiện tượng bão lụt và sắp xếp thời gian một cách hơp lí. </a:t>
            </a:r>
          </a:p>
        </p:txBody>
      </p:sp>
    </p:spTree>
    <p:extLst>
      <p:ext uri="{BB962C8B-B14F-4D97-AF65-F5344CB8AC3E}">
        <p14:creationId xmlns:p14="http://schemas.microsoft.com/office/powerpoint/2010/main" val="2251441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a:stretch>
            <a:fillRect/>
          </a:stretch>
        </p:blipFill>
        <p:spPr>
          <a:xfrm>
            <a:off x="153763" y="206995"/>
            <a:ext cx="8083997" cy="1786283"/>
          </a:xfrm>
          <a:prstGeom prst="rect">
            <a:avLst/>
          </a:prstGeom>
        </p:spPr>
      </p:pic>
      <p:sp>
        <p:nvSpPr>
          <p:cNvPr id="9" name="Rectangle 8"/>
          <p:cNvSpPr/>
          <p:nvPr/>
        </p:nvSpPr>
        <p:spPr>
          <a:xfrm>
            <a:off x="380998" y="1929315"/>
            <a:ext cx="5576889" cy="3246530"/>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p>
          <a:p>
            <a:pPr algn="just">
              <a:lnSpc>
                <a:spcPct val="150000"/>
              </a:lnSpc>
            </a:pPr>
            <a:r>
              <a:rPr lang="vi-VN" sz="2800" dirty="0">
                <a:solidFill>
                  <a:srgbClr val="000000"/>
                </a:solidFill>
                <a:latin typeface="+mj-lt"/>
              </a:rPr>
              <a:t>+ Hai vế câu đối nhau</a:t>
            </a:r>
          </a:p>
          <a:p>
            <a:pPr algn="just">
              <a:lnSpc>
                <a:spcPct val="150000"/>
              </a:lnSpc>
            </a:pPr>
            <a:r>
              <a:rPr lang="vi-VN" sz="2800" dirty="0">
                <a:solidFill>
                  <a:srgbClr val="000000"/>
                </a:solidFill>
                <a:latin typeface="+mj-lt"/>
              </a:rPr>
              <a:t>+ Điệp ngữ: “Mây kéo”</a:t>
            </a:r>
          </a:p>
          <a:p>
            <a:pPr algn="just">
              <a:lnSpc>
                <a:spcPct val="150000"/>
              </a:lnSpc>
            </a:pPr>
            <a:r>
              <a:rPr lang="vi-VN" sz="2800" dirty="0">
                <a:solidFill>
                  <a:srgbClr val="000000"/>
                </a:solidFill>
                <a:latin typeface="+mj-lt"/>
              </a:rPr>
              <a:t>+ Kết cấu: nhân – quả</a:t>
            </a:r>
          </a:p>
          <a:p>
            <a:pPr marL="457200" indent="-457200" algn="just">
              <a:lnSpc>
                <a:spcPct val="150000"/>
              </a:lnSpc>
              <a:buFont typeface="Wingdings" panose="05000000000000000000" pitchFamily="2" charset="2"/>
              <a:buChar char="à"/>
            </a:pPr>
            <a:r>
              <a:rPr lang="vi-VN" sz="2800" b="1" dirty="0">
                <a:solidFill>
                  <a:srgbClr val="000000"/>
                </a:solidFill>
                <a:latin typeface="+mj-lt"/>
                <a:sym typeface="Wingdings" panose="05000000000000000000" pitchFamily="2" charset="2"/>
              </a:rPr>
              <a:t>Cách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vi-VN" sz="2800" b="1" dirty="0">
                <a:solidFill>
                  <a:srgbClr val="000000"/>
                </a:solidFill>
                <a:latin typeface="+mj-lt"/>
                <a:sym typeface="Wingdings" panose="05000000000000000000" pitchFamily="2" charset="2"/>
              </a:rPr>
              <a:t> hiện nghĩa trực tiếp</a:t>
            </a:r>
          </a:p>
        </p:txBody>
      </p:sp>
      <p:sp>
        <p:nvSpPr>
          <p:cNvPr id="10" name="Rectangle 9"/>
          <p:cNvSpPr/>
          <p:nvPr/>
        </p:nvSpPr>
        <p:spPr>
          <a:xfrm>
            <a:off x="6456254" y="1993278"/>
            <a:ext cx="4938714" cy="2600199"/>
          </a:xfrm>
          <a:prstGeom prst="rect">
            <a:avLst/>
          </a:prstGeom>
        </p:spPr>
        <p:txBody>
          <a:bodyPr wrap="square">
            <a:spAutoFit/>
          </a:bodyPr>
          <a:lstStyle/>
          <a:p>
            <a:pPr algn="just">
              <a:lnSpc>
                <a:spcPct val="150000"/>
              </a:lnSpc>
            </a:pPr>
            <a:r>
              <a:rPr lang="vi-VN" sz="2800" dirty="0">
                <a:solidFill>
                  <a:srgbClr val="000000"/>
                </a:solidFill>
                <a:latin typeface="+mj-lt"/>
              </a:rPr>
              <a:t>- </a:t>
            </a:r>
            <a:r>
              <a:rPr lang="vi-VN" sz="2800" b="1" dirty="0">
                <a:solidFill>
                  <a:srgbClr val="000000"/>
                </a:solidFill>
                <a:latin typeface="+mj-lt"/>
              </a:rPr>
              <a:t>Nội dung</a:t>
            </a:r>
            <a:r>
              <a:rPr lang="vi-VN" sz="2800" dirty="0">
                <a:solidFill>
                  <a:srgbClr val="000000"/>
                </a:solidFill>
                <a:latin typeface="+mj-lt"/>
              </a:rPr>
              <a:t>: </a:t>
            </a:r>
            <a:r>
              <a:rPr lang="en-US" sz="2800" dirty="0" err="1">
                <a:solidFill>
                  <a:srgbClr val="000000"/>
                </a:solidFill>
                <a:latin typeface="Times New Roman" panose="02020603050405020304" pitchFamily="18" charset="0"/>
                <a:cs typeface="Times New Roman" panose="02020603050405020304" pitchFamily="18" charset="0"/>
              </a:rPr>
              <a:t>mây</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ùn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ùn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kéo</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phía</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biển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thì</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trời</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nắng</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mây</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kéo</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từ</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phía</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biển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vào</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lên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mạn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ngược</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hơi</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nước</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thì</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mưa</a:t>
            </a:r>
            <a:r>
              <a:rPr lang="en-US" sz="2800" dirty="0">
                <a:solidFill>
                  <a:srgbClr val="000000"/>
                </a:solidFill>
                <a:latin typeface="Times New Roman" panose="02020603050405020304" pitchFamily="18" charset="0"/>
                <a:cs typeface="Times New Roman" panose="02020603050405020304" pitchFamily="18" charset="0"/>
              </a:rPr>
              <a:t> to</a:t>
            </a:r>
            <a:endParaRPr lang="vi-VN" sz="2800" dirty="0">
              <a:solidFill>
                <a:srgbClr val="000000"/>
              </a:solidFill>
              <a:latin typeface="Times New Roman" panose="02020603050405020304" pitchFamily="18" charset="0"/>
              <a:cs typeface="Times New Roman" panose="02020603050405020304" pitchFamily="18" charset="0"/>
            </a:endParaRPr>
          </a:p>
        </p:txBody>
      </p:sp>
      <p:cxnSp>
        <p:nvCxnSpPr>
          <p:cNvPr id="11" name="Straight Connector 10"/>
          <p:cNvCxnSpPr/>
          <p:nvPr/>
        </p:nvCxnSpPr>
        <p:spPr>
          <a:xfrm>
            <a:off x="5926717" y="2390781"/>
            <a:ext cx="24237" cy="2202696"/>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17" name="Rectangle 16"/>
          <p:cNvSpPr/>
          <p:nvPr/>
        </p:nvSpPr>
        <p:spPr>
          <a:xfrm>
            <a:off x="380998" y="5299494"/>
            <a:ext cx="11454016"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Giúp con người phòng tránh trước hiện tượng mưa nắng và sắp xếp thời gian một cách hơp lí. </a:t>
            </a:r>
          </a:p>
        </p:txBody>
      </p:sp>
      <p:pic>
        <p:nvPicPr>
          <p:cNvPr id="18" name="Picture 17"/>
          <p:cNvPicPr>
            <a:picLocks noChangeAspect="1"/>
          </p:cNvPicPr>
          <p:nvPr/>
        </p:nvPicPr>
        <p:blipFill>
          <a:blip r:embed="rId4"/>
          <a:stretch>
            <a:fillRect/>
          </a:stretch>
        </p:blipFill>
        <p:spPr>
          <a:xfrm>
            <a:off x="9215437" y="206995"/>
            <a:ext cx="2075085" cy="1722320"/>
          </a:xfrm>
          <a:prstGeom prst="rect">
            <a:avLst/>
          </a:prstGeom>
        </p:spPr>
      </p:pic>
    </p:spTree>
    <p:extLst>
      <p:ext uri="{BB962C8B-B14F-4D97-AF65-F5344CB8AC3E}">
        <p14:creationId xmlns:p14="http://schemas.microsoft.com/office/powerpoint/2010/main" val="2479350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barn(inVertical)">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42914" y="221280"/>
            <a:ext cx="6950042" cy="1786283"/>
          </a:xfrm>
          <a:prstGeom prst="rect">
            <a:avLst/>
          </a:prstGeom>
        </p:spPr>
      </p:pic>
      <p:sp>
        <p:nvSpPr>
          <p:cNvPr id="4" name="Rectangle 3"/>
          <p:cNvSpPr/>
          <p:nvPr/>
        </p:nvSpPr>
        <p:spPr>
          <a:xfrm>
            <a:off x="571503" y="2071685"/>
            <a:ext cx="11129961" cy="2677656"/>
          </a:xfrm>
          <a:prstGeom prst="rect">
            <a:avLst/>
          </a:prstGeom>
        </p:spPr>
        <p:txBody>
          <a:bodyPr wrap="square">
            <a:spAutoFit/>
          </a:bodyPr>
          <a:lstStyle/>
          <a:p>
            <a:pPr algn="just">
              <a:lnSpc>
                <a:spcPct val="150000"/>
              </a:lnSpc>
            </a:pPr>
            <a:r>
              <a:rPr lang="en-US" sz="2800" b="1" dirty="0">
                <a:solidFill>
                  <a:srgbClr val="000000"/>
                </a:solidFill>
                <a:latin typeface="+mj-lt"/>
              </a:rPr>
              <a:t>- </a:t>
            </a:r>
            <a:r>
              <a:rPr lang="vi-VN" sz="2800" b="1" dirty="0">
                <a:solidFill>
                  <a:srgbClr val="000000"/>
                </a:solidFill>
                <a:latin typeface="+mj-lt"/>
              </a:rPr>
              <a:t>Nghệ thuật: </a:t>
            </a:r>
            <a:r>
              <a:rPr lang="en-US" sz="2800" dirty="0" err="1">
                <a:solidFill>
                  <a:srgbClr val="000000"/>
                </a:solidFill>
                <a:latin typeface="Times New Roman" panose="02020603050405020304" pitchFamily="18" charset="0"/>
                <a:cs typeface="Times New Roman" panose="02020603050405020304" pitchFamily="18" charset="0"/>
              </a:rPr>
              <a:t>nói</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quá</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phóng</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đại</a:t>
            </a:r>
            <a:r>
              <a:rPr lang="vi-VN" sz="2800" dirty="0">
                <a:solidFill>
                  <a:srgbClr val="000000"/>
                </a:solidFill>
                <a:latin typeface="Times New Roman" panose="02020603050405020304" pitchFamily="18" charset="0"/>
                <a:cs typeface="Times New Roman" panose="02020603050405020304" pitchFamily="18" charset="0"/>
              </a:rPr>
              <a:t>, </a:t>
            </a:r>
            <a:r>
              <a:rPr lang="vi-VN" sz="2800" dirty="0">
                <a:solidFill>
                  <a:srgbClr val="000000"/>
                </a:solidFill>
                <a:latin typeface="+mj-lt"/>
              </a:rPr>
              <a:t>sử dụng phép đối</a:t>
            </a:r>
            <a:endParaRPr lang="en-US" sz="2800" dirty="0">
              <a:solidFill>
                <a:srgbClr val="000000"/>
              </a:solidFill>
              <a:latin typeface="+mj-lt"/>
            </a:endParaRPr>
          </a:p>
          <a:p>
            <a:pPr algn="just">
              <a:lnSpc>
                <a:spcPct val="150000"/>
              </a:lnSpc>
            </a:pP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nói</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ẩn</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vi-VN" sz="2800" b="1" dirty="0">
                <a:solidFill>
                  <a:srgbClr val="000000"/>
                </a:solidFill>
                <a:latin typeface="+mj-lt"/>
              </a:rPr>
              <a:t>- Nội dung: </a:t>
            </a:r>
            <a:r>
              <a:rPr lang="vi-VN" sz="2800" dirty="0">
                <a:solidFill>
                  <a:srgbClr val="000000"/>
                </a:solidFill>
                <a:latin typeface="+mj-lt"/>
              </a:rPr>
              <a:t>Phản ánh hiện tượng trong tự nhiên: tháng năm ngày dài, đêm ngắn còn tháng mười ngày ngắn, đêm dài</a:t>
            </a:r>
          </a:p>
        </p:txBody>
      </p:sp>
      <p:pic>
        <p:nvPicPr>
          <p:cNvPr id="5" name="Picture 4"/>
          <p:cNvPicPr>
            <a:picLocks noChangeAspect="1"/>
          </p:cNvPicPr>
          <p:nvPr/>
        </p:nvPicPr>
        <p:blipFill>
          <a:blip r:embed="rId4"/>
          <a:stretch>
            <a:fillRect/>
          </a:stretch>
        </p:blipFill>
        <p:spPr>
          <a:xfrm>
            <a:off x="8343900" y="357184"/>
            <a:ext cx="3048000" cy="1514477"/>
          </a:xfrm>
          <a:prstGeom prst="rect">
            <a:avLst/>
          </a:prstGeom>
        </p:spPr>
      </p:pic>
      <p:sp>
        <p:nvSpPr>
          <p:cNvPr id="7" name="Rectangle 6"/>
          <p:cNvSpPr/>
          <p:nvPr/>
        </p:nvSpPr>
        <p:spPr>
          <a:xfrm>
            <a:off x="571503" y="4949365"/>
            <a:ext cx="11087097" cy="1384995"/>
          </a:xfrm>
          <a:prstGeom prst="rect">
            <a:avLst/>
          </a:prstGeom>
          <a:solidFill>
            <a:srgbClr val="ECF1AD"/>
          </a:solidFill>
          <a:ln>
            <a:solidFill>
              <a:srgbClr val="ECF1AD"/>
            </a:solidFill>
          </a:ln>
        </p:spPr>
        <p:txBody>
          <a:bodyPr wrap="square">
            <a:spAutoFit/>
          </a:bodyPr>
          <a:lstStyle/>
          <a:p>
            <a:pPr algn="just">
              <a:lnSpc>
                <a:spcPct val="150000"/>
              </a:lnSpc>
              <a:buClr>
                <a:srgbClr val="000000"/>
              </a:buClr>
              <a:buSzPts val="2000"/>
              <a:buFont typeface="Arial"/>
              <a:buNone/>
            </a:pPr>
            <a:r>
              <a:rPr lang="vi-VN" sz="2800" b="1" dirty="0">
                <a:solidFill>
                  <a:srgbClr val="000000"/>
                </a:solidFill>
                <a:latin typeface="Times New Roman" panose="02020603050405020304" pitchFamily="18" charset="0"/>
                <a:cs typeface="Times New Roman" panose="02020603050405020304" pitchFamily="18" charset="0"/>
              </a:rPr>
              <a:t>- Tình huống vận dụng</a:t>
            </a:r>
            <a:r>
              <a:rPr lang="vi-VN" sz="2800" dirty="0">
                <a:solidFill>
                  <a:srgbClr val="000000"/>
                </a:solidFill>
                <a:latin typeface="Times New Roman" panose="02020603050405020304" pitchFamily="18" charset="0"/>
                <a:cs typeface="Times New Roman" panose="02020603050405020304" pitchFamily="18" charset="0"/>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Câu tục ngữ giúp người dân lao động chủ động sắp xếp công việc cày cấy, sản xuất phù hợp với thời gian từng mùa</a:t>
            </a:r>
          </a:p>
        </p:txBody>
      </p:sp>
    </p:spTree>
    <p:extLst>
      <p:ext uri="{BB962C8B-B14F-4D97-AF65-F5344CB8AC3E}">
        <p14:creationId xmlns:p14="http://schemas.microsoft.com/office/powerpoint/2010/main" val="135406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288221" y="413640"/>
            <a:ext cx="7273158" cy="1286367"/>
          </a:xfrm>
          <a:prstGeom prst="rect">
            <a:avLst/>
          </a:prstGeom>
        </p:spPr>
      </p:pic>
      <p:sp>
        <p:nvSpPr>
          <p:cNvPr id="4" name="Rectangle 3"/>
          <p:cNvSpPr/>
          <p:nvPr/>
        </p:nvSpPr>
        <p:spPr>
          <a:xfrm>
            <a:off x="4517642" y="1700007"/>
            <a:ext cx="7043737" cy="1393908"/>
          </a:xfrm>
          <a:prstGeom prst="rect">
            <a:avLst/>
          </a:prstGeom>
        </p:spPr>
        <p:txBody>
          <a:bodyPr wrap="square">
            <a:spAutoFit/>
          </a:bodyPr>
          <a:lstStyle/>
          <a:p>
            <a:pPr algn="just">
              <a:lnSpc>
                <a:spcPct val="150000"/>
              </a:lnSpc>
            </a:pPr>
            <a:r>
              <a:rPr lang="vi-VN" sz="3000" b="1" dirty="0">
                <a:solidFill>
                  <a:srgbClr val="000000"/>
                </a:solidFill>
                <a:latin typeface="Times New Roman" panose="02020603050405020304" pitchFamily="18" charset="0"/>
                <a:cs typeface="Times New Roman" panose="02020603050405020304" pitchFamily="18" charset="0"/>
              </a:rPr>
              <a:t>- Nghệ thuật</a:t>
            </a:r>
            <a:r>
              <a:rPr lang="vi-VN" sz="3000" dirty="0">
                <a:solidFill>
                  <a:srgbClr val="000000"/>
                </a:solidFill>
                <a:latin typeface="Times New Roman" panose="02020603050405020304" pitchFamily="18" charset="0"/>
                <a:cs typeface="Times New Roman" panose="02020603050405020304" pitchFamily="18" charset="0"/>
              </a:rPr>
              <a:t>: Phép đối, vần lưng</a:t>
            </a:r>
          </a:p>
          <a:p>
            <a:pPr algn="just">
              <a:lnSpc>
                <a:spcPct val="150000"/>
              </a:lnSpc>
            </a:pPr>
            <a:r>
              <a:rPr lang="en-US" sz="30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30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30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30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30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en-US" sz="3000" dirty="0">
              <a:solidFill>
                <a:srgbClr val="000000"/>
              </a:solidFill>
              <a:latin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4"/>
          <a:stretch>
            <a:fillRect/>
          </a:stretch>
        </p:blipFill>
        <p:spPr>
          <a:xfrm>
            <a:off x="242887" y="556966"/>
            <a:ext cx="3773871" cy="2536949"/>
          </a:xfrm>
          <a:prstGeom prst="rect">
            <a:avLst/>
          </a:prstGeom>
        </p:spPr>
      </p:pic>
      <p:sp>
        <p:nvSpPr>
          <p:cNvPr id="6" name="Rectangle 5"/>
          <p:cNvSpPr/>
          <p:nvPr/>
        </p:nvSpPr>
        <p:spPr>
          <a:xfrm>
            <a:off x="355217" y="3295369"/>
            <a:ext cx="11206162" cy="1477328"/>
          </a:xfrm>
          <a:prstGeom prst="rect">
            <a:avLst/>
          </a:prstGeom>
        </p:spPr>
        <p:txBody>
          <a:bodyPr wrap="square">
            <a:spAutoFit/>
          </a:bodyPr>
          <a:lstStyle/>
          <a:p>
            <a:pPr algn="just">
              <a:lnSpc>
                <a:spcPct val="150000"/>
              </a:lnSpc>
            </a:pPr>
            <a:r>
              <a:rPr lang="vi-VN" sz="3000" b="1" dirty="0">
                <a:solidFill>
                  <a:srgbClr val="000000"/>
                </a:solidFill>
                <a:latin typeface="Times New Roman" panose="02020603050405020304" pitchFamily="18" charset="0"/>
                <a:cs typeface="Times New Roman" panose="02020603050405020304" pitchFamily="18" charset="0"/>
              </a:rPr>
              <a:t>- Nội dung: </a:t>
            </a:r>
            <a:r>
              <a:rPr lang="vi-VN" sz="3000" dirty="0">
                <a:solidFill>
                  <a:srgbClr val="000000"/>
                </a:solidFill>
                <a:latin typeface="Times New Roman" panose="02020603050405020304" pitchFamily="18" charset="0"/>
                <a:cs typeface="Times New Roman" panose="02020603050405020304" pitchFamily="18" charset="0"/>
              </a:rPr>
              <a:t>Ngày nắng thì cảm thấy buổi trưa đến sớm hơn vì thời tiết nóng bức, ngột ngạt. Ngày mưa trời âm u nên tối sớm. </a:t>
            </a:r>
            <a:endParaRPr lang="vi-VN" sz="3000" b="0" i="0" dirty="0">
              <a:solidFill>
                <a:srgbClr val="000000"/>
              </a:solidFill>
              <a:effectLst/>
              <a:latin typeface="Times New Roman" panose="02020603050405020304" pitchFamily="18" charset="0"/>
              <a:cs typeface="Times New Roman" panose="02020603050405020304" pitchFamily="18" charset="0"/>
            </a:endParaRPr>
          </a:p>
        </p:txBody>
      </p:sp>
      <p:sp>
        <p:nvSpPr>
          <p:cNvPr id="7" name="Rectangle 6"/>
          <p:cNvSpPr/>
          <p:nvPr/>
        </p:nvSpPr>
        <p:spPr>
          <a:xfrm>
            <a:off x="380998" y="5017449"/>
            <a:ext cx="11454016"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Giúp con người phòng tránh trước hiện tượng mưa nắng và sắp xếp thời gian một cách hơp lí. </a:t>
            </a:r>
          </a:p>
        </p:txBody>
      </p:sp>
    </p:spTree>
    <p:extLst>
      <p:ext uri="{BB962C8B-B14F-4D97-AF65-F5344CB8AC3E}">
        <p14:creationId xmlns:p14="http://schemas.microsoft.com/office/powerpoint/2010/main" val="340416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919411" y="268934"/>
            <a:ext cx="7949873" cy="1176630"/>
          </a:xfrm>
          <a:prstGeom prst="rect">
            <a:avLst/>
          </a:prstGeom>
        </p:spPr>
      </p:pic>
      <p:sp>
        <p:nvSpPr>
          <p:cNvPr id="4" name="Rectangle 3"/>
          <p:cNvSpPr/>
          <p:nvPr/>
        </p:nvSpPr>
        <p:spPr>
          <a:xfrm>
            <a:off x="3105148" y="1222057"/>
            <a:ext cx="8824913" cy="3892861"/>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p>
          <a:p>
            <a:pPr algn="just">
              <a:lnSpc>
                <a:spcPct val="150000"/>
              </a:lnSpc>
            </a:pPr>
            <a:r>
              <a:rPr lang="vi-VN" sz="2800" dirty="0">
                <a:solidFill>
                  <a:srgbClr val="000000"/>
                </a:solidFill>
                <a:latin typeface="+mj-lt"/>
              </a:rPr>
              <a:t>+ Dùng từ Hán Việt: nhất, nhì, tam, tứ</a:t>
            </a:r>
          </a:p>
          <a:p>
            <a:pPr algn="just">
              <a:lnSpc>
                <a:spcPct val="150000"/>
              </a:lnSpc>
            </a:pPr>
            <a:r>
              <a:rPr lang="vi-VN" sz="2800" dirty="0">
                <a:solidFill>
                  <a:srgbClr val="000000"/>
                </a:solidFill>
                <a:latin typeface="+mj-lt"/>
              </a:rPr>
              <a:t>+ Liệt kê</a:t>
            </a:r>
          </a:p>
          <a:p>
            <a:pPr algn="just">
              <a:lnSpc>
                <a:spcPct val="150000"/>
              </a:lnSpc>
            </a:pP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en-US"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vi-VN" sz="2800" b="1" dirty="0">
                <a:solidFill>
                  <a:srgbClr val="000000"/>
                </a:solidFill>
                <a:latin typeface="+mj-lt"/>
              </a:rPr>
              <a:t>- Nội dung:</a:t>
            </a:r>
            <a:r>
              <a:rPr lang="vi-VN" sz="2800" dirty="0">
                <a:solidFill>
                  <a:srgbClr val="000000"/>
                </a:solidFill>
                <a:latin typeface="+mj-lt"/>
              </a:rPr>
              <a:t> Chỉ ra 4 yếu tố quan trọng trong lao động sản xuất cần đảm bảo để mùa màng bội thu</a:t>
            </a:r>
            <a:endParaRPr lang="vi-VN" sz="2800" b="0" i="0" dirty="0">
              <a:solidFill>
                <a:srgbClr val="000000"/>
              </a:solidFill>
              <a:effectLst/>
              <a:latin typeface="+mj-lt"/>
            </a:endParaRPr>
          </a:p>
        </p:txBody>
      </p:sp>
      <p:pic>
        <p:nvPicPr>
          <p:cNvPr id="5" name="Picture 4"/>
          <p:cNvPicPr>
            <a:picLocks noChangeAspect="1"/>
          </p:cNvPicPr>
          <p:nvPr/>
        </p:nvPicPr>
        <p:blipFill>
          <a:blip r:embed="rId4"/>
          <a:stretch>
            <a:fillRect/>
          </a:stretch>
        </p:blipFill>
        <p:spPr>
          <a:xfrm>
            <a:off x="33115" y="3428998"/>
            <a:ext cx="2749935" cy="1685920"/>
          </a:xfrm>
          <a:prstGeom prst="rect">
            <a:avLst/>
          </a:prstGeom>
        </p:spPr>
      </p:pic>
      <p:pic>
        <p:nvPicPr>
          <p:cNvPr id="6" name="Picture 5"/>
          <p:cNvPicPr>
            <a:picLocks noChangeAspect="1"/>
          </p:cNvPicPr>
          <p:nvPr/>
        </p:nvPicPr>
        <p:blipFill>
          <a:blip r:embed="rId5"/>
          <a:stretch>
            <a:fillRect/>
          </a:stretch>
        </p:blipFill>
        <p:spPr>
          <a:xfrm>
            <a:off x="33115" y="16250"/>
            <a:ext cx="2786284" cy="1669674"/>
          </a:xfrm>
          <a:prstGeom prst="rect">
            <a:avLst/>
          </a:prstGeom>
        </p:spPr>
      </p:pic>
      <p:pic>
        <p:nvPicPr>
          <p:cNvPr id="7" name="Picture 6"/>
          <p:cNvPicPr>
            <a:picLocks noChangeAspect="1"/>
          </p:cNvPicPr>
          <p:nvPr/>
        </p:nvPicPr>
        <p:blipFill>
          <a:blip r:embed="rId6"/>
          <a:stretch>
            <a:fillRect/>
          </a:stretch>
        </p:blipFill>
        <p:spPr>
          <a:xfrm>
            <a:off x="33115" y="1745103"/>
            <a:ext cx="2786284" cy="1626741"/>
          </a:xfrm>
          <a:prstGeom prst="rect">
            <a:avLst/>
          </a:prstGeom>
        </p:spPr>
      </p:pic>
      <p:pic>
        <p:nvPicPr>
          <p:cNvPr id="8" name="Picture 7"/>
          <p:cNvPicPr>
            <a:picLocks noChangeAspect="1"/>
          </p:cNvPicPr>
          <p:nvPr/>
        </p:nvPicPr>
        <p:blipFill>
          <a:blip r:embed="rId7"/>
          <a:stretch>
            <a:fillRect/>
          </a:stretch>
        </p:blipFill>
        <p:spPr>
          <a:xfrm>
            <a:off x="49017" y="5172072"/>
            <a:ext cx="2770382" cy="1657352"/>
          </a:xfrm>
          <a:prstGeom prst="rect">
            <a:avLst/>
          </a:prstGeom>
        </p:spPr>
      </p:pic>
      <p:sp>
        <p:nvSpPr>
          <p:cNvPr id="9" name="Rectangle 8"/>
          <p:cNvSpPr/>
          <p:nvPr/>
        </p:nvSpPr>
        <p:spPr>
          <a:xfrm>
            <a:off x="3105148" y="5333941"/>
            <a:ext cx="8729866"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Vận dụng trong sản xuất nông nghiệp sắp xếp thứ tự ưu tiên các yếu tố.</a:t>
            </a:r>
          </a:p>
        </p:txBody>
      </p:sp>
    </p:spTree>
    <p:extLst>
      <p:ext uri="{BB962C8B-B14F-4D97-AF65-F5344CB8AC3E}">
        <p14:creationId xmlns:p14="http://schemas.microsoft.com/office/powerpoint/2010/main" val="179921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ircle(in)">
                                      <p:cBhvr>
                                        <p:cTn id="12"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3585479" y="452821"/>
            <a:ext cx="6992718" cy="1457070"/>
          </a:xfrm>
          <a:prstGeom prst="rect">
            <a:avLst/>
          </a:prstGeom>
        </p:spPr>
      </p:pic>
      <p:pic>
        <p:nvPicPr>
          <p:cNvPr id="5" name="Picture 4"/>
          <p:cNvPicPr>
            <a:picLocks noChangeAspect="1"/>
          </p:cNvPicPr>
          <p:nvPr/>
        </p:nvPicPr>
        <p:blipFill>
          <a:blip r:embed="rId4"/>
          <a:stretch>
            <a:fillRect/>
          </a:stretch>
        </p:blipFill>
        <p:spPr>
          <a:xfrm>
            <a:off x="561975" y="128589"/>
            <a:ext cx="2838450" cy="1781302"/>
          </a:xfrm>
          <a:prstGeom prst="rect">
            <a:avLst/>
          </a:prstGeom>
        </p:spPr>
      </p:pic>
      <p:sp>
        <p:nvSpPr>
          <p:cNvPr id="6" name="Rectangle 5"/>
          <p:cNvSpPr/>
          <p:nvPr/>
        </p:nvSpPr>
        <p:spPr>
          <a:xfrm>
            <a:off x="561975" y="1909891"/>
            <a:ext cx="10968038" cy="3323987"/>
          </a:xfrm>
          <a:prstGeom prst="rect">
            <a:avLst/>
          </a:prstGeom>
        </p:spPr>
        <p:txBody>
          <a:bodyPr wrap="square">
            <a:spAutoFit/>
          </a:bodyPr>
          <a:lstStyle/>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Nghệ thuật: Phép đối </a:t>
            </a:r>
            <a:endParaRPr lang="en-US" sz="2800" b="1"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buClr>
                <a:srgbClr val="000000"/>
              </a:buClr>
              <a:buSzPts val="2400"/>
              <a:buFont typeface="Arial"/>
              <a:buNone/>
            </a:pPr>
            <a:r>
              <a:rPr lang="vi-VN" sz="2800" b="1" dirty="0">
                <a:solidFill>
                  <a:srgbClr val="000000"/>
                </a:solidFill>
                <a:latin typeface="Times New Roman" panose="02020603050405020304" pitchFamily="18" charset="0"/>
                <a:cs typeface="Times New Roman" panose="02020603050405020304" pitchFamily="18" charset="0"/>
              </a:rPr>
              <a:t>- Nội dung</a:t>
            </a:r>
            <a:r>
              <a:rPr lang="vi-VN" sz="2800" dirty="0">
                <a:solidFill>
                  <a:srgbClr val="000000"/>
                </a:solidFill>
                <a:latin typeface="Times New Roman" panose="02020603050405020304" pitchFamily="18" charset="0"/>
                <a:cs typeface="Times New Roman" panose="02020603050405020304" pitchFamily="18" charset="0"/>
              </a:rPr>
              <a:t>: Kinh nghiệm lao động và sản xuất: Kinh nghiệm về thời tiết liên quan đến cây trồng đặc thù.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Khí hậu nào thích hợp giống cây đó như mùa nắng trồng dưa mùa mưa trồng lúa</a:t>
            </a:r>
            <a:endParaRPr lang="vi-VN" sz="40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
        <p:nvSpPr>
          <p:cNvPr id="7" name="Rectangle 6"/>
          <p:cNvSpPr/>
          <p:nvPr/>
        </p:nvSpPr>
        <p:spPr>
          <a:xfrm>
            <a:off x="561975" y="5268204"/>
            <a:ext cx="10968038" cy="1384995"/>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Vận dụng trong sản xuất nông nghiệp để sắp xếp mùa vụ và cây trồng hợp lí, đạt năng suất</a:t>
            </a:r>
          </a:p>
        </p:txBody>
      </p:sp>
    </p:spTree>
    <p:extLst>
      <p:ext uri="{BB962C8B-B14F-4D97-AF65-F5344CB8AC3E}">
        <p14:creationId xmlns:p14="http://schemas.microsoft.com/office/powerpoint/2010/main" val="373916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542925" y="211785"/>
            <a:ext cx="10915650" cy="1176630"/>
          </a:xfrm>
          <a:prstGeom prst="rect">
            <a:avLst/>
          </a:prstGeom>
        </p:spPr>
      </p:pic>
      <p:sp>
        <p:nvSpPr>
          <p:cNvPr id="2" name="Rectangle 1"/>
          <p:cNvSpPr/>
          <p:nvPr/>
        </p:nvSpPr>
        <p:spPr>
          <a:xfrm>
            <a:off x="429306" y="1388415"/>
            <a:ext cx="5685744" cy="4047262"/>
          </a:xfrm>
          <a:prstGeom prst="rect">
            <a:avLst/>
          </a:prstGeom>
        </p:spPr>
        <p:txBody>
          <a:bodyPr wrap="square">
            <a:spAutoFit/>
          </a:bodyPr>
          <a:lstStyle/>
          <a:p>
            <a:pPr algn="just"/>
            <a:r>
              <a:rPr lang="vi-VN" sz="3000" b="1" dirty="0">
                <a:solidFill>
                  <a:srgbClr val="000000"/>
                </a:solidFill>
                <a:latin typeface="Times New Roman" panose="02020603050405020304" pitchFamily="18" charset="0"/>
                <a:cs typeface="Times New Roman" panose="02020603050405020304" pitchFamily="18" charset="0"/>
              </a:rPr>
              <a:t>- Nghệ thuật: </a:t>
            </a:r>
          </a:p>
          <a:p>
            <a:pPr algn="just"/>
            <a:r>
              <a:rPr lang="vi-VN" sz="3000" dirty="0">
                <a:solidFill>
                  <a:srgbClr val="000000"/>
                </a:solidFill>
                <a:latin typeface="Times New Roman" panose="02020603050405020304" pitchFamily="18" charset="0"/>
                <a:cs typeface="Times New Roman" panose="02020603050405020304" pitchFamily="18" charset="0"/>
              </a:rPr>
              <a:t>+ Phép đối : ba năm , một lứa</a:t>
            </a:r>
          </a:p>
          <a:p>
            <a:pPr algn="just"/>
            <a:r>
              <a:rPr lang="vi-VN" sz="3000" dirty="0">
                <a:solidFill>
                  <a:srgbClr val="000000"/>
                </a:solidFill>
                <a:latin typeface="Times New Roman" panose="02020603050405020304" pitchFamily="18" charset="0"/>
                <a:cs typeface="Times New Roman" panose="02020603050405020304" pitchFamily="18" charset="0"/>
              </a:rPr>
              <a:t>+ So sánh hơn: không bằng</a:t>
            </a:r>
          </a:p>
          <a:p>
            <a:pPr algn="just"/>
            <a:r>
              <a:rPr lang="en-US" sz="32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32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32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 hiện nghĩa trực tiếp</a:t>
            </a:r>
            <a:endParaRPr lang="vi-VN" sz="3000" b="1"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vi-VN" sz="3000" b="1" dirty="0">
                <a:solidFill>
                  <a:srgbClr val="000000"/>
                </a:solidFill>
                <a:latin typeface="Times New Roman" panose="02020603050405020304" pitchFamily="18" charset="0"/>
                <a:cs typeface="Times New Roman" panose="02020603050405020304" pitchFamily="18" charset="0"/>
              </a:rPr>
              <a:t>- Nội dung</a:t>
            </a:r>
            <a:r>
              <a:rPr lang="vi-VN" sz="3000" dirty="0">
                <a:solidFill>
                  <a:srgbClr val="000000"/>
                </a:solidFill>
                <a:latin typeface="Times New Roman" panose="02020603050405020304" pitchFamily="18" charset="0"/>
                <a:cs typeface="Times New Roman" panose="02020603050405020304" pitchFamily="18" charset="0"/>
              </a:rPr>
              <a:t>: Kinh nghiệm lao động và sản xuất: Chăn tằm thu hoạch có lời hơn làm ruộng rất nhiều.</a:t>
            </a:r>
          </a:p>
        </p:txBody>
      </p:sp>
      <p:cxnSp>
        <p:nvCxnSpPr>
          <p:cNvPr id="5" name="Straight Connector 4"/>
          <p:cNvCxnSpPr/>
          <p:nvPr/>
        </p:nvCxnSpPr>
        <p:spPr>
          <a:xfrm>
            <a:off x="6238236" y="2310698"/>
            <a:ext cx="24237" cy="2202696"/>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6605583" y="1542816"/>
            <a:ext cx="4638680" cy="3892861"/>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Kinh nghiệm lao động sản xuất khuyên con người nên lựa chọn chăn nuôi sẽ đem lại hiệu quả kinh tế nhanh hơn và cao hơn.</a:t>
            </a:r>
          </a:p>
        </p:txBody>
      </p:sp>
    </p:spTree>
    <p:extLst>
      <p:ext uri="{BB962C8B-B14F-4D97-AF65-F5344CB8AC3E}">
        <p14:creationId xmlns:p14="http://schemas.microsoft.com/office/powerpoint/2010/main" val="3718474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03576" y="240360"/>
            <a:ext cx="5669771" cy="117663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51367" y="240360"/>
            <a:ext cx="1808150" cy="2036463"/>
          </a:xfrm>
          <a:prstGeom prst="rect">
            <a:avLst/>
          </a:prstGeom>
        </p:spPr>
      </p:pic>
      <p:sp>
        <p:nvSpPr>
          <p:cNvPr id="5" name="Rectangle 4"/>
          <p:cNvSpPr/>
          <p:nvPr/>
        </p:nvSpPr>
        <p:spPr>
          <a:xfrm>
            <a:off x="289328" y="1624141"/>
            <a:ext cx="10968038" cy="2677656"/>
          </a:xfrm>
          <a:prstGeom prst="rect">
            <a:avLst/>
          </a:prstGeom>
        </p:spPr>
        <p:txBody>
          <a:bodyPr wrap="square">
            <a:spAutoFit/>
          </a:bodyPr>
          <a:lstStyle/>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Nghệ thuật: so sánh hơn</a:t>
            </a:r>
            <a:endParaRPr lang="en-US" sz="2800" b="1"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nói ẩn 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buClr>
                <a:srgbClr val="0C0C0C"/>
              </a:buClr>
              <a:buSzPts val="2400"/>
              <a:buFont typeface="Cambria"/>
              <a:buNone/>
            </a:pPr>
            <a:r>
              <a:rPr lang="vi-VN" sz="2800" b="1" dirty="0">
                <a:solidFill>
                  <a:srgbClr val="000000"/>
                </a:solidFill>
                <a:latin typeface="Times New Roman" panose="02020603050405020304" pitchFamily="18" charset="0"/>
                <a:cs typeface="Times New Roman" panose="02020603050405020304" pitchFamily="18" charset="0"/>
              </a:rPr>
              <a:t>- Nội dung</a:t>
            </a:r>
            <a:r>
              <a:rPr lang="vi-VN" sz="2800" dirty="0">
                <a:solidFill>
                  <a:srgbClr val="000000"/>
                </a:solidFill>
                <a:latin typeface="Times New Roman" panose="02020603050405020304" pitchFamily="18" charset="0"/>
                <a:cs typeface="Times New Roman" panose="02020603050405020304" pitchFamily="18" charset="0"/>
              </a:rPr>
              <a:t>: Kinh nghiệm về con người, xã hội, </a:t>
            </a:r>
            <a:r>
              <a:rPr lang="vi-VN" sz="2800" kern="0" dirty="0">
                <a:solidFill>
                  <a:srgbClr val="0C0C0C"/>
                </a:solidFill>
                <a:latin typeface="+mj-lt"/>
                <a:cs typeface="Times New Roman" panose="02020603050405020304" pitchFamily="18" charset="0"/>
                <a:sym typeface="Cambria"/>
              </a:rPr>
              <a:t>k</a:t>
            </a:r>
            <a:r>
              <a:rPr lang="vi-VN" sz="2800" kern="0" dirty="0">
                <a:solidFill>
                  <a:srgbClr val="0C0C0C"/>
                </a:solidFill>
                <a:latin typeface="+mj-lt"/>
                <a:ea typeface="Cambria"/>
                <a:cs typeface="Cambria"/>
                <a:sym typeface="Cambria"/>
              </a:rPr>
              <a:t>hẳng định giá trị và tôn vinh giá trị của con người </a:t>
            </a:r>
            <a:endParaRPr lang="vi-VN" sz="4000" kern="0" dirty="0">
              <a:solidFill>
                <a:srgbClr val="0C0C0C"/>
              </a:solidFill>
              <a:latin typeface="+mj-lt"/>
              <a:ea typeface="Cambria"/>
              <a:cs typeface="Cambria"/>
              <a:sym typeface="Cambria"/>
            </a:endParaRPr>
          </a:p>
        </p:txBody>
      </p:sp>
      <p:sp>
        <p:nvSpPr>
          <p:cNvPr id="7" name="Rectangle 6"/>
          <p:cNvSpPr/>
          <p:nvPr/>
        </p:nvSpPr>
        <p:spPr>
          <a:xfrm>
            <a:off x="289327" y="4508948"/>
            <a:ext cx="11340697" cy="1384995"/>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Khuyên con người trong mọi tình huống điều quý giá nhất là sự sống. Ngầm so sánh giá trị con người hơn hẳn tiền bạc vật chất.</a:t>
            </a:r>
          </a:p>
        </p:txBody>
      </p:sp>
    </p:spTree>
    <p:extLst>
      <p:ext uri="{BB962C8B-B14F-4D97-AF65-F5344CB8AC3E}">
        <p14:creationId xmlns:p14="http://schemas.microsoft.com/office/powerpoint/2010/main" val="718049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circle(in)">
                                      <p:cBhvr>
                                        <p:cTn id="1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107042" y="308748"/>
            <a:ext cx="6206266" cy="1182727"/>
          </a:xfrm>
          <a:prstGeom prst="rect">
            <a:avLst/>
          </a:prstGeom>
        </p:spPr>
      </p:pic>
      <p:sp>
        <p:nvSpPr>
          <p:cNvPr id="3" name="Rectangle 2"/>
          <p:cNvSpPr/>
          <p:nvPr/>
        </p:nvSpPr>
        <p:spPr>
          <a:xfrm>
            <a:off x="397076" y="1248588"/>
            <a:ext cx="11794924" cy="3323987"/>
          </a:xfrm>
          <a:prstGeom prst="rect">
            <a:avLst/>
          </a:prstGeom>
        </p:spPr>
        <p:txBody>
          <a:bodyPr wrap="square">
            <a:spAutoFit/>
          </a:bodyPr>
          <a:lstStyle/>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Nghệ thuật</a:t>
            </a:r>
            <a:r>
              <a:rPr lang="vi-VN" sz="2800" dirty="0">
                <a:solidFill>
                  <a:srgbClr val="000000"/>
                </a:solidFill>
                <a:latin typeface="Times New Roman" panose="02020603050405020304" pitchFamily="18" charset="0"/>
                <a:cs typeface="Times New Roman" panose="02020603050405020304" pitchFamily="18" charset="0"/>
              </a:rPr>
              <a:t>: tiểu đối ngắn gọn, ẩn dụ</a:t>
            </a:r>
          </a:p>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Nội dung:</a:t>
            </a:r>
          </a:p>
          <a:p>
            <a:pPr algn="just">
              <a:lnSpc>
                <a:spcPct val="150000"/>
              </a:lnSpc>
              <a:buClr>
                <a:srgbClr val="0C0C0C"/>
              </a:buClr>
              <a:buSzPts val="2400"/>
              <a:buFont typeface="Cambria"/>
              <a:buNone/>
            </a:pPr>
            <a:r>
              <a:rPr lang="vi-VN" sz="2800" dirty="0">
                <a:solidFill>
                  <a:srgbClr val="000000"/>
                </a:solidFill>
                <a:latin typeface="Times New Roman" panose="02020603050405020304" pitchFamily="18" charset="0"/>
                <a:cs typeface="Times New Roman" panose="02020603050405020304" pitchFamily="18" charset="0"/>
              </a:rPr>
              <a:t>+ </a:t>
            </a:r>
            <a:r>
              <a:rPr lang="vi-VN" sz="2800" b="1" kern="0" dirty="0">
                <a:solidFill>
                  <a:srgbClr val="0C0C0C"/>
                </a:solidFill>
                <a:latin typeface="Times New Roman" panose="02020603050405020304" pitchFamily="18" charset="0"/>
                <a:ea typeface="Cambria"/>
                <a:cs typeface="Times New Roman" panose="02020603050405020304" pitchFamily="18" charset="0"/>
                <a:sym typeface="Cambria"/>
              </a:rPr>
              <a:t>Nghĩa đen: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Dù đói, rách vẫn phải ăn uống,</a:t>
            </a:r>
            <a:r>
              <a:rPr lang="vi-VN" sz="2800" kern="0" dirty="0">
                <a:solidFill>
                  <a:srgbClr val="000000"/>
                </a:solidFill>
                <a:latin typeface="Times New Roman" panose="02020603050405020304" pitchFamily="18" charset="0"/>
                <a:ea typeface="Cambria"/>
                <a:cs typeface="Times New Roman" panose="02020603050405020304" pitchFamily="18" charset="0"/>
                <a:sym typeface="Arial"/>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ăn mặc sạch sẽ, giữ gìn thơm tho </a:t>
            </a:r>
          </a:p>
          <a:p>
            <a:pPr algn="just">
              <a:lnSpc>
                <a:spcPct val="150000"/>
              </a:lnSpc>
              <a:buClr>
                <a:srgbClr val="0C0C0C"/>
              </a:buClr>
              <a:buSzPts val="2400"/>
              <a:buFont typeface="Cambria"/>
              <a:buNone/>
            </a:pPr>
            <a:r>
              <a:rPr lang="vi-VN" sz="2800" dirty="0">
                <a:solidFill>
                  <a:srgbClr val="000000"/>
                </a:solidFill>
                <a:latin typeface="Times New Roman" panose="02020603050405020304" pitchFamily="18" charset="0"/>
                <a:cs typeface="Times New Roman" panose="02020603050405020304" pitchFamily="18" charset="0"/>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Nghĩa</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bóng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Dù</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nghèo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khổ</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thiếu</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thốn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vẫn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phải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sống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trong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sạch</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a:p>
            <a:pPr algn="just">
              <a:lnSpc>
                <a:spcPct val="150000"/>
              </a:lnSpc>
            </a:pPr>
            <a:endParaRPr lang="vi-VN" sz="2800" dirty="0">
              <a:solidFill>
                <a:srgbClr val="00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397076" y="4052015"/>
            <a:ext cx="11340697" cy="2599686"/>
          </a:xfrm>
          <a:prstGeom prst="rect">
            <a:avLst/>
          </a:prstGeom>
          <a:solidFill>
            <a:srgbClr val="ECF1AD"/>
          </a:solidFill>
          <a:ln w="38100">
            <a:solidFill>
              <a:srgbClr val="ECF1AD"/>
            </a:solidFill>
            <a:prstDash val="sysDash"/>
          </a:ln>
        </p:spPr>
        <p:txBody>
          <a:bodyPr wrap="square">
            <a:spAutoFit/>
          </a:bodyPr>
          <a:lstStyle/>
          <a:p>
            <a:pPr algn="just">
              <a:lnSpc>
                <a:spcPct val="150000"/>
              </a:lnSpc>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dirty="0">
                <a:solidFill>
                  <a:srgbClr val="000000"/>
                </a:solidFill>
                <a:latin typeface="Times New Roman" panose="02020603050405020304" pitchFamily="18" charset="0"/>
                <a:cs typeface="Times New Roman" panose="02020603050405020304" pitchFamily="18" charset="0"/>
              </a:rPr>
              <a:t>- Câu tục ngữ khuyên con người dù khó khăn, vất vả, thiếu thốn vẫn phải sống cho thanh sạch, cao đẹp, vẫn luôn phải giữ gìn phẩm chất cao đẹp của mình.</a:t>
            </a:r>
          </a:p>
          <a:p>
            <a:pPr algn="just">
              <a:lnSpc>
                <a:spcPct val="150000"/>
              </a:lnSpc>
            </a:pPr>
            <a:r>
              <a:rPr lang="vi-VN" sz="2800" dirty="0">
                <a:solidFill>
                  <a:srgbClr val="000000"/>
                </a:solidFill>
                <a:latin typeface="Times New Roman" panose="02020603050405020304" pitchFamily="18" charset="0"/>
                <a:cs typeface="Times New Roman" panose="02020603050405020304" pitchFamily="18" charset="0"/>
              </a:rPr>
              <a:t>⇒ Giáo dục con người có lòng tự trọng</a:t>
            </a:r>
          </a:p>
        </p:txBody>
      </p:sp>
      <p:pic>
        <p:nvPicPr>
          <p:cNvPr id="5" name="Picture 4"/>
          <p:cNvPicPr>
            <a:picLocks noChangeAspect="1"/>
          </p:cNvPicPr>
          <p:nvPr/>
        </p:nvPicPr>
        <p:blipFill>
          <a:blip r:embed="rId4">
            <a:extLst>
              <a:ext uri="{BEBA8EAE-BF5A-486C-A8C5-ECC9F3942E4B}">
                <a14:imgProps xmlns:a14="http://schemas.microsoft.com/office/drawing/2010/main">
                  <a14:imgLayer r:embed="rId5">
                    <a14:imgEffect>
                      <a14:backgroundRemoval t="0" b="100000" l="0" r="99833"/>
                    </a14:imgEffect>
                  </a14:imgLayer>
                </a14:imgProps>
              </a:ext>
            </a:extLst>
          </a:blip>
          <a:stretch>
            <a:fillRect/>
          </a:stretch>
        </p:blipFill>
        <p:spPr>
          <a:xfrm>
            <a:off x="9217755" y="26016"/>
            <a:ext cx="2221770" cy="2177335"/>
          </a:xfrm>
          <a:prstGeom prst="rect">
            <a:avLst/>
          </a:prstGeom>
        </p:spPr>
      </p:pic>
    </p:spTree>
    <p:extLst>
      <p:ext uri="{BB962C8B-B14F-4D97-AF65-F5344CB8AC3E}">
        <p14:creationId xmlns:p14="http://schemas.microsoft.com/office/powerpoint/2010/main" val="170365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ircle(in)">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9368" y="130497"/>
            <a:ext cx="6169687" cy="1182727"/>
          </a:xfrm>
          <a:prstGeom prst="rect">
            <a:avLst/>
          </a:prstGeom>
        </p:spPr>
      </p:pic>
      <p:pic>
        <p:nvPicPr>
          <p:cNvPr id="4" name="Picture 3"/>
          <p:cNvPicPr>
            <a:picLocks noChangeAspect="1"/>
          </p:cNvPicPr>
          <p:nvPr/>
        </p:nvPicPr>
        <p:blipFill>
          <a:blip r:embed="rId4"/>
          <a:stretch>
            <a:fillRect/>
          </a:stretch>
        </p:blipFill>
        <p:spPr>
          <a:xfrm>
            <a:off x="8030160" y="500064"/>
            <a:ext cx="3652837" cy="2393496"/>
          </a:xfrm>
          <a:prstGeom prst="rect">
            <a:avLst/>
          </a:prstGeom>
        </p:spPr>
      </p:pic>
      <p:pic>
        <p:nvPicPr>
          <p:cNvPr id="5" name="Picture 4"/>
          <p:cNvPicPr>
            <a:picLocks noChangeAspect="1"/>
          </p:cNvPicPr>
          <p:nvPr/>
        </p:nvPicPr>
        <p:blipFill>
          <a:blip r:embed="rId5"/>
          <a:stretch>
            <a:fillRect/>
          </a:stretch>
        </p:blipFill>
        <p:spPr>
          <a:xfrm>
            <a:off x="7997408" y="3484924"/>
            <a:ext cx="3718342" cy="2504663"/>
          </a:xfrm>
          <a:prstGeom prst="rect">
            <a:avLst/>
          </a:prstGeom>
        </p:spPr>
      </p:pic>
      <p:sp>
        <p:nvSpPr>
          <p:cNvPr id="6" name="Rectangle 5"/>
          <p:cNvSpPr/>
          <p:nvPr/>
        </p:nvSpPr>
        <p:spPr>
          <a:xfrm>
            <a:off x="316364" y="1313224"/>
            <a:ext cx="6927941" cy="1953868"/>
          </a:xfrm>
          <a:prstGeom prst="rect">
            <a:avLst/>
          </a:prstGeom>
        </p:spPr>
        <p:txBody>
          <a:bodyPr wrap="square">
            <a:spAutoFit/>
          </a:bodyPr>
          <a:lstStyle/>
          <a:p>
            <a:pPr algn="just">
              <a:lnSpc>
                <a:spcPct val="150000"/>
              </a:lnSpc>
            </a:pPr>
            <a:r>
              <a:rPr lang="vi-VN" sz="2800" b="1" dirty="0">
                <a:solidFill>
                  <a:srgbClr val="000000"/>
                </a:solidFill>
                <a:latin typeface="+mj-lt"/>
                <a:cs typeface="Times New Roman" panose="02020603050405020304" pitchFamily="18" charset="0"/>
              </a:rPr>
              <a:t>- Nghệ thuật</a:t>
            </a:r>
            <a:r>
              <a:rPr lang="vi-VN" sz="2800" dirty="0">
                <a:solidFill>
                  <a:srgbClr val="000000"/>
                </a:solidFill>
                <a:latin typeface="+mj-lt"/>
                <a:cs typeface="Times New Roman" panose="02020603050405020304" pitchFamily="18" charset="0"/>
              </a:rPr>
              <a:t>: nói quá</a:t>
            </a:r>
          </a:p>
          <a:p>
            <a:pPr algn="just">
              <a:lnSpc>
                <a:spcPct val="150000"/>
              </a:lnSpc>
            </a:pPr>
            <a:r>
              <a:rPr lang="vi-VN" sz="2800" b="1" dirty="0">
                <a:solidFill>
                  <a:srgbClr val="000000"/>
                </a:solidFill>
                <a:latin typeface="+mj-lt"/>
                <a:cs typeface="Times New Roman" panose="02020603050405020304" pitchFamily="18" charset="0"/>
              </a:rPr>
              <a:t>- Nội dung: </a:t>
            </a:r>
            <a:r>
              <a:rPr lang="vi-VN" sz="2800" dirty="0">
                <a:solidFill>
                  <a:srgbClr val="000000"/>
                </a:solidFill>
                <a:latin typeface="+mj-lt"/>
              </a:rPr>
              <a:t>khẳng định vai trò, công lao to lớn của người thầy đối với mỗi người</a:t>
            </a:r>
            <a:endParaRPr lang="vi-VN" sz="2800" dirty="0">
              <a:solidFill>
                <a:srgbClr val="000000"/>
              </a:solidFill>
              <a:latin typeface="+mj-lt"/>
              <a:cs typeface="Times New Roman" panose="02020603050405020304" pitchFamily="18" charset="0"/>
            </a:endParaRPr>
          </a:p>
        </p:txBody>
      </p:sp>
      <p:sp>
        <p:nvSpPr>
          <p:cNvPr id="7" name="Rectangle 6"/>
          <p:cNvSpPr/>
          <p:nvPr/>
        </p:nvSpPr>
        <p:spPr>
          <a:xfrm>
            <a:off x="460278" y="3723136"/>
            <a:ext cx="7026372" cy="2677656"/>
          </a:xfrm>
          <a:prstGeom prst="rect">
            <a:avLst/>
          </a:prstGeom>
          <a:solidFill>
            <a:srgbClr val="ECF1AD"/>
          </a:solidFill>
          <a:ln w="38100">
            <a:solidFill>
              <a:srgbClr val="ECF1AD"/>
            </a:solidFill>
            <a:prstDash val="sysDash"/>
          </a:ln>
        </p:spPr>
        <p:txBody>
          <a:bodyPr wrap="square">
            <a:spAutoFit/>
          </a:bodyPr>
          <a:lstStyle/>
          <a:p>
            <a:pPr algn="just">
              <a:lnSpc>
                <a:spcPct val="150000"/>
              </a:lnSpc>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dirty="0">
                <a:solidFill>
                  <a:srgbClr val="000000"/>
                </a:solidFill>
                <a:latin typeface="Times New Roman" panose="02020603050405020304" pitchFamily="18" charset="0"/>
                <a:cs typeface="Times New Roman" panose="02020603050405020304" pitchFamily="18" charset="0"/>
              </a:rPr>
              <a:t>Khuyên nhủ mỗi người cần phải biết kính trọng, biết ơn thầy và tìm đến thầy để học hỏi thêm nhiều điều hay, lẽ phải</a:t>
            </a:r>
          </a:p>
        </p:txBody>
      </p:sp>
    </p:spTree>
    <p:extLst>
      <p:ext uri="{BB962C8B-B14F-4D97-AF65-F5344CB8AC3E}">
        <p14:creationId xmlns:p14="http://schemas.microsoft.com/office/powerpoint/2010/main" val="4129033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70182" y="223064"/>
            <a:ext cx="5150181" cy="5551384"/>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7436" y="236920"/>
            <a:ext cx="5104601" cy="5551384"/>
          </a:xfrm>
          <a:prstGeom prst="rect">
            <a:avLst/>
          </a:prstGeom>
        </p:spPr>
      </p:pic>
      <p:sp>
        <p:nvSpPr>
          <p:cNvPr id="5" name="Rectangle 4"/>
          <p:cNvSpPr/>
          <p:nvPr/>
        </p:nvSpPr>
        <p:spPr>
          <a:xfrm>
            <a:off x="3238401" y="5948892"/>
            <a:ext cx="6845099" cy="584775"/>
          </a:xfrm>
          <a:prstGeom prst="rect">
            <a:avLst/>
          </a:prstGeom>
        </p:spPr>
        <p:txBody>
          <a:bodyPr wrap="square">
            <a:spAutoFit/>
          </a:bodyPr>
          <a:lstStyle/>
          <a:p>
            <a:pPr>
              <a:buClr>
                <a:srgbClr val="000000"/>
              </a:buClr>
              <a:buFont typeface="Arial"/>
              <a:buNone/>
            </a:pPr>
            <a:r>
              <a:rPr lang="vi-VN" sz="3200" i="1" kern="0" dirty="0">
                <a:solidFill>
                  <a:srgbClr val="000000"/>
                </a:solidFill>
                <a:latin typeface="Times New Roman" panose="02020603050405020304" pitchFamily="18" charset="0"/>
                <a:cs typeface="Times New Roman" panose="02020603050405020304" pitchFamily="18" charset="0"/>
                <a:sym typeface="Arial"/>
              </a:rPr>
              <a:t>Mau sao thì nắng, vắng sao thì mưa</a:t>
            </a:r>
          </a:p>
        </p:txBody>
      </p:sp>
    </p:spTree>
    <p:extLst>
      <p:ext uri="{BB962C8B-B14F-4D97-AF65-F5344CB8AC3E}">
        <p14:creationId xmlns:p14="http://schemas.microsoft.com/office/powerpoint/2010/main" val="101023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93041" y="307459"/>
            <a:ext cx="6291617" cy="1182727"/>
          </a:xfrm>
          <a:prstGeom prst="rect">
            <a:avLst/>
          </a:prstGeom>
        </p:spPr>
      </p:pic>
      <p:sp>
        <p:nvSpPr>
          <p:cNvPr id="3" name="Rectangle 2"/>
          <p:cNvSpPr/>
          <p:nvPr/>
        </p:nvSpPr>
        <p:spPr>
          <a:xfrm>
            <a:off x="442913" y="1490186"/>
            <a:ext cx="11532216" cy="2677656"/>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r>
              <a:rPr lang="vi-VN" sz="2800" dirty="0">
                <a:solidFill>
                  <a:srgbClr val="000000"/>
                </a:solidFill>
                <a:latin typeface="+mj-lt"/>
              </a:rPr>
              <a:t>: so sánh, điệp. Câu tục ngữ với hai vế câu so sánh. Hai vế câu bổ sung ý nghĩa cho nhau – vừa nhấn mạnh việc học thầy, vừa nhấn mạnh việc học bạn</a:t>
            </a:r>
          </a:p>
          <a:p>
            <a:pPr algn="just">
              <a:lnSpc>
                <a:spcPct val="150000"/>
              </a:lnSpc>
            </a:pPr>
            <a:r>
              <a:rPr lang="vi-VN" sz="2800" b="1" dirty="0">
                <a:solidFill>
                  <a:srgbClr val="000000"/>
                </a:solidFill>
                <a:latin typeface="+mj-lt"/>
              </a:rPr>
              <a:t>- Nội dung</a:t>
            </a:r>
            <a:r>
              <a:rPr lang="vi-VN" sz="2800" dirty="0">
                <a:solidFill>
                  <a:srgbClr val="000000"/>
                </a:solidFill>
                <a:latin typeface="+mj-lt"/>
              </a:rPr>
              <a:t>: Câu tục ngữ đề cao việc học hỏi bạn bè của mỗi người</a:t>
            </a:r>
            <a:endParaRPr lang="vi-VN" sz="2800" b="0" i="0" dirty="0">
              <a:solidFill>
                <a:srgbClr val="000000"/>
              </a:solidFill>
              <a:effectLst/>
              <a:latin typeface="+mj-lt"/>
            </a:endParaRPr>
          </a:p>
        </p:txBody>
      </p:sp>
      <p:sp>
        <p:nvSpPr>
          <p:cNvPr id="4" name="Rectangle 3"/>
          <p:cNvSpPr/>
          <p:nvPr/>
        </p:nvSpPr>
        <p:spPr>
          <a:xfrm>
            <a:off x="583493" y="4534931"/>
            <a:ext cx="7389198"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Khuyên nhủ con người cần biết học tập từ bạn bè, cuộc sống</a:t>
            </a:r>
          </a:p>
        </p:txBody>
      </p:sp>
      <p:pic>
        <p:nvPicPr>
          <p:cNvPr id="5" name="Picture 4"/>
          <p:cNvPicPr>
            <a:picLocks noChangeAspect="1"/>
          </p:cNvPicPr>
          <p:nvPr/>
        </p:nvPicPr>
        <p:blipFill>
          <a:blip r:embed="rId4"/>
          <a:stretch>
            <a:fillRect/>
          </a:stretch>
        </p:blipFill>
        <p:spPr>
          <a:xfrm>
            <a:off x="8113271" y="3900488"/>
            <a:ext cx="3978716" cy="2957512"/>
          </a:xfrm>
          <a:prstGeom prst="rect">
            <a:avLst/>
          </a:prstGeom>
        </p:spPr>
      </p:pic>
    </p:spTree>
    <p:extLst>
      <p:ext uri="{BB962C8B-B14F-4D97-AF65-F5344CB8AC3E}">
        <p14:creationId xmlns:p14="http://schemas.microsoft.com/office/powerpoint/2010/main" val="1469988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129088" y="254130"/>
            <a:ext cx="7667208" cy="1415644"/>
            <a:chOff x="164674" y="1481172"/>
            <a:chExt cx="5582822" cy="944640"/>
          </a:xfrm>
          <a:solidFill>
            <a:schemeClr val="accent6">
              <a:lumMod val="20000"/>
              <a:lumOff val="80000"/>
            </a:schemeClr>
          </a:solidFill>
        </p:grpSpPr>
        <p:sp>
          <p:nvSpPr>
            <p:cNvPr id="4" name="Rounded Rectangle 3"/>
            <p:cNvSpPr/>
            <p:nvPr/>
          </p:nvSpPr>
          <p:spPr>
            <a:xfrm>
              <a:off x="164674" y="1481172"/>
              <a:ext cx="5582822" cy="944640"/>
            </a:xfrm>
            <a:prstGeom prst="roundRect">
              <a:avLst/>
            </a:prstGeom>
            <a:grpFill/>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txBody>
            <a:bodyPr/>
            <a:lstStyle/>
            <a:p>
              <a:endParaRPr lang="en-US"/>
            </a:p>
          </p:txBody>
        </p:sp>
        <p:sp>
          <p:nvSpPr>
            <p:cNvPr id="5" name="Rounded Rectangle 8"/>
            <p:cNvSpPr txBox="1"/>
            <p:nvPr/>
          </p:nvSpPr>
          <p:spPr>
            <a:xfrm>
              <a:off x="310321" y="1527286"/>
              <a:ext cx="5391061" cy="85241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2759" tIns="0" rIns="202759" bIns="0" numCol="1" spcCol="1270" anchor="ctr" anchorCtr="0">
              <a:noAutofit/>
            </a:bodyPr>
            <a:lstStyle/>
            <a:p>
              <a:pPr algn="ctr" defTabSz="1422400">
                <a:lnSpc>
                  <a:spcPct val="90000"/>
                </a:lnSpc>
                <a:spcBef>
                  <a:spcPct val="0"/>
                </a:spcBef>
                <a:spcAft>
                  <a:spcPct val="35000"/>
                </a:spcAft>
              </a:pPr>
              <a:r>
                <a:rPr lang="en-US" sz="3200" b="1" dirty="0">
                  <a:solidFill>
                    <a:srgbClr val="FF0000"/>
                  </a:solidFill>
                  <a:latin typeface="Times New Roman" panose="02020603050405020304" pitchFamily="18" charset="0"/>
                  <a:cs typeface="Times New Roman" panose="02020603050405020304" pitchFamily="18" charset="0"/>
                </a:rPr>
                <a:t>Ý NGHĨA CỦA CÂU TỤC NGỮ 11 VÀ 12 MÂU THUẪN, LOẠI TRỪ NHAU</a:t>
              </a:r>
            </a:p>
          </p:txBody>
        </p:sp>
      </p:gr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3923" y="2743024"/>
            <a:ext cx="6221827" cy="4068625"/>
          </a:xfrm>
          <a:prstGeom prst="rect">
            <a:avLst/>
          </a:prstGeom>
        </p:spPr>
      </p:pic>
      <p:sp>
        <p:nvSpPr>
          <p:cNvPr id="7" name="TextBox 6"/>
          <p:cNvSpPr txBox="1"/>
          <p:nvPr/>
        </p:nvSpPr>
        <p:spPr>
          <a:xfrm>
            <a:off x="993227" y="2089877"/>
            <a:ext cx="1608133" cy="707886"/>
          </a:xfrm>
          <a:prstGeom prst="rect">
            <a:avLst/>
          </a:prstGeom>
          <a:noFill/>
        </p:spPr>
        <p:txBody>
          <a:bodyPr wrap="none" rtlCol="0">
            <a:spAutoFit/>
          </a:bodyPr>
          <a:lstStyle/>
          <a:p>
            <a:r>
              <a:rPr lang="vi-VN" sz="4000" dirty="0">
                <a:solidFill>
                  <a:srgbClr val="FF0000"/>
                </a:solidFill>
                <a:latin typeface="Times New Roman" panose="02020603050405020304" pitchFamily="18" charset="0"/>
                <a:cs typeface="Times New Roman" panose="02020603050405020304" pitchFamily="18" charset="0"/>
              </a:rPr>
              <a:t>BÊNH</a:t>
            </a:r>
            <a:endParaRPr lang="en-US" sz="4000" dirty="0">
              <a:solidFill>
                <a:srgbClr val="FF0000"/>
              </a:solidFill>
              <a:latin typeface="Times New Roman" panose="02020603050405020304" pitchFamily="18" charset="0"/>
              <a:cs typeface="Times New Roman" panose="02020603050405020304" pitchFamily="18" charset="0"/>
            </a:endParaRPr>
          </a:p>
        </p:txBody>
      </p:sp>
      <p:sp>
        <p:nvSpPr>
          <p:cNvPr id="8" name="TextBox 7"/>
          <p:cNvSpPr txBox="1"/>
          <p:nvPr/>
        </p:nvSpPr>
        <p:spPr>
          <a:xfrm>
            <a:off x="3125447" y="2089877"/>
            <a:ext cx="2007281" cy="707886"/>
          </a:xfrm>
          <a:prstGeom prst="rect">
            <a:avLst/>
          </a:prstGeom>
          <a:noFill/>
        </p:spPr>
        <p:txBody>
          <a:bodyPr wrap="none" rtlCol="0">
            <a:spAutoFit/>
          </a:bodyPr>
          <a:lstStyle/>
          <a:p>
            <a:r>
              <a:rPr lang="vi-VN" sz="4000" dirty="0">
                <a:solidFill>
                  <a:srgbClr val="FF0000"/>
                </a:solidFill>
                <a:latin typeface="Times New Roman" panose="02020603050405020304" pitchFamily="18" charset="0"/>
                <a:cs typeface="Times New Roman" panose="02020603050405020304" pitchFamily="18" charset="0"/>
              </a:rPr>
              <a:t>CHỐNG</a:t>
            </a:r>
            <a:endParaRPr lang="en-US" sz="4000" dirty="0">
              <a:solidFill>
                <a:srgbClr val="FF0000"/>
              </a:solidFill>
              <a:latin typeface="Times New Roman" panose="02020603050405020304" pitchFamily="18" charset="0"/>
              <a:cs typeface="Times New Roman" panose="02020603050405020304" pitchFamily="18" charset="0"/>
            </a:endParaRPr>
          </a:p>
        </p:txBody>
      </p:sp>
      <p:grpSp>
        <p:nvGrpSpPr>
          <p:cNvPr id="9" name="Group 8"/>
          <p:cNvGrpSpPr/>
          <p:nvPr/>
        </p:nvGrpSpPr>
        <p:grpSpPr>
          <a:xfrm>
            <a:off x="181833" y="254130"/>
            <a:ext cx="3732942" cy="1415644"/>
            <a:chOff x="383166" y="1481172"/>
            <a:chExt cx="5364330" cy="944640"/>
          </a:xfrm>
          <a:solidFill>
            <a:schemeClr val="accent2">
              <a:lumMod val="75000"/>
            </a:schemeClr>
          </a:solidFill>
        </p:grpSpPr>
        <p:sp>
          <p:nvSpPr>
            <p:cNvPr id="10" name="Rounded Rectangle 9"/>
            <p:cNvSpPr/>
            <p:nvPr/>
          </p:nvSpPr>
          <p:spPr>
            <a:xfrm>
              <a:off x="383166" y="1481172"/>
              <a:ext cx="5364330" cy="944640"/>
            </a:xfrm>
            <a:prstGeom prst="roundRect">
              <a:avLst/>
            </a:prstGeom>
            <a:grpFill/>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txBody>
            <a:bodyPr/>
            <a:lstStyle/>
            <a:p>
              <a:endParaRPr lang="en-US"/>
            </a:p>
          </p:txBody>
        </p:sp>
        <p:sp>
          <p:nvSpPr>
            <p:cNvPr id="11" name="Rounded Rectangle 8"/>
            <p:cNvSpPr txBox="1"/>
            <p:nvPr/>
          </p:nvSpPr>
          <p:spPr>
            <a:xfrm>
              <a:off x="429280" y="1527287"/>
              <a:ext cx="5062911" cy="85241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2759" tIns="0" rIns="202759" bIns="0" numCol="1" spcCol="1270" anchor="ctr" anchorCtr="0">
              <a:noAutofit/>
            </a:bodyPr>
            <a:lstStyle/>
            <a:p>
              <a:pPr algn="ctr" defTabSz="1422400">
                <a:lnSpc>
                  <a:spcPct val="90000"/>
                </a:lnSpc>
                <a:spcBef>
                  <a:spcPct val="0"/>
                </a:spcBef>
                <a:spcAft>
                  <a:spcPct val="35000"/>
                </a:spcAft>
              </a:pPr>
              <a:r>
                <a:rPr lang="vi-VN" sz="3200" b="1" dirty="0">
                  <a:solidFill>
                    <a:prstClr val="white"/>
                  </a:solidFill>
                  <a:latin typeface="Times New Roman" panose="02020603050405020304" pitchFamily="18" charset="0"/>
                  <a:cs typeface="Times New Roman" panose="02020603050405020304" pitchFamily="18" charset="0"/>
                </a:rPr>
                <a:t>HÙNG BIỆN HỌC ĐƯỜNG</a:t>
              </a:r>
              <a:endParaRPr lang="en-US" sz="3200" b="1" dirty="0">
                <a:solidFill>
                  <a:prstClr val="white"/>
                </a:solidFill>
                <a:latin typeface="Times New Roman" panose="02020603050405020304" pitchFamily="18" charset="0"/>
                <a:cs typeface="Times New Roman" panose="02020603050405020304" pitchFamily="18" charset="0"/>
              </a:endParaRPr>
            </a:p>
          </p:txBody>
        </p:sp>
      </p:grpSp>
      <p:pic>
        <p:nvPicPr>
          <p:cNvPr id="12" name="Picture 11"/>
          <p:cNvPicPr>
            <a:picLocks noChangeAspect="1"/>
          </p:cNvPicPr>
          <p:nvPr/>
        </p:nvPicPr>
        <p:blipFill>
          <a:blip r:embed="rId4"/>
          <a:stretch>
            <a:fillRect/>
          </a:stretch>
        </p:blipFill>
        <p:spPr>
          <a:xfrm>
            <a:off x="5900383" y="2797763"/>
            <a:ext cx="6230651" cy="1182727"/>
          </a:xfrm>
          <a:prstGeom prst="rect">
            <a:avLst/>
          </a:prstGeom>
        </p:spPr>
      </p:pic>
      <p:pic>
        <p:nvPicPr>
          <p:cNvPr id="13" name="Picture 12"/>
          <p:cNvPicPr>
            <a:picLocks noChangeAspect="1"/>
          </p:cNvPicPr>
          <p:nvPr/>
        </p:nvPicPr>
        <p:blipFill>
          <a:blip r:embed="rId5"/>
          <a:stretch>
            <a:fillRect/>
          </a:stretch>
        </p:blipFill>
        <p:spPr>
          <a:xfrm>
            <a:off x="5900383" y="1852456"/>
            <a:ext cx="6230651" cy="1182727"/>
          </a:xfrm>
          <a:prstGeom prst="rect">
            <a:avLst/>
          </a:prstGeom>
        </p:spPr>
      </p:pic>
    </p:spTree>
    <p:extLst>
      <p:ext uri="{BB962C8B-B14F-4D97-AF65-F5344CB8AC3E}">
        <p14:creationId xmlns:p14="http://schemas.microsoft.com/office/powerpoint/2010/main" val="3705567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580">
                                          <p:stCondLst>
                                            <p:cond delay="0"/>
                                          </p:stCondLst>
                                        </p:cTn>
                                        <p:tgtEl>
                                          <p:spTgt spid="6"/>
                                        </p:tgtEl>
                                      </p:cBhvr>
                                    </p:animEffect>
                                    <p:anim calcmode="lin" valueType="num">
                                      <p:cBhvr>
                                        <p:cTn id="20"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5" dur="26">
                                          <p:stCondLst>
                                            <p:cond delay="650"/>
                                          </p:stCondLst>
                                        </p:cTn>
                                        <p:tgtEl>
                                          <p:spTgt spid="6"/>
                                        </p:tgtEl>
                                      </p:cBhvr>
                                      <p:to x="100000" y="60000"/>
                                    </p:animScale>
                                    <p:animScale>
                                      <p:cBhvr>
                                        <p:cTn id="26" dur="166" decel="50000">
                                          <p:stCondLst>
                                            <p:cond delay="676"/>
                                          </p:stCondLst>
                                        </p:cTn>
                                        <p:tgtEl>
                                          <p:spTgt spid="6"/>
                                        </p:tgtEl>
                                      </p:cBhvr>
                                      <p:to x="100000" y="100000"/>
                                    </p:animScale>
                                    <p:animScale>
                                      <p:cBhvr>
                                        <p:cTn id="27" dur="26">
                                          <p:stCondLst>
                                            <p:cond delay="1312"/>
                                          </p:stCondLst>
                                        </p:cTn>
                                        <p:tgtEl>
                                          <p:spTgt spid="6"/>
                                        </p:tgtEl>
                                      </p:cBhvr>
                                      <p:to x="100000" y="80000"/>
                                    </p:animScale>
                                    <p:animScale>
                                      <p:cBhvr>
                                        <p:cTn id="28" dur="166" decel="50000">
                                          <p:stCondLst>
                                            <p:cond delay="1338"/>
                                          </p:stCondLst>
                                        </p:cTn>
                                        <p:tgtEl>
                                          <p:spTgt spid="6"/>
                                        </p:tgtEl>
                                      </p:cBhvr>
                                      <p:to x="100000" y="100000"/>
                                    </p:animScale>
                                    <p:animScale>
                                      <p:cBhvr>
                                        <p:cTn id="29" dur="26">
                                          <p:stCondLst>
                                            <p:cond delay="1642"/>
                                          </p:stCondLst>
                                        </p:cTn>
                                        <p:tgtEl>
                                          <p:spTgt spid="6"/>
                                        </p:tgtEl>
                                      </p:cBhvr>
                                      <p:to x="100000" y="90000"/>
                                    </p:animScale>
                                    <p:animScale>
                                      <p:cBhvr>
                                        <p:cTn id="30" dur="166" decel="50000">
                                          <p:stCondLst>
                                            <p:cond delay="1668"/>
                                          </p:stCondLst>
                                        </p:cTn>
                                        <p:tgtEl>
                                          <p:spTgt spid="6"/>
                                        </p:tgtEl>
                                      </p:cBhvr>
                                      <p:to x="100000" y="100000"/>
                                    </p:animScale>
                                    <p:animScale>
                                      <p:cBhvr>
                                        <p:cTn id="31" dur="26">
                                          <p:stCondLst>
                                            <p:cond delay="1808"/>
                                          </p:stCondLst>
                                        </p:cTn>
                                        <p:tgtEl>
                                          <p:spTgt spid="6"/>
                                        </p:tgtEl>
                                      </p:cBhvr>
                                      <p:to x="100000" y="95000"/>
                                    </p:animScale>
                                    <p:animScale>
                                      <p:cBhvr>
                                        <p:cTn id="32" dur="166" decel="50000">
                                          <p:stCondLst>
                                            <p:cond delay="1834"/>
                                          </p:stCondLst>
                                        </p:cTn>
                                        <p:tgtEl>
                                          <p:spTgt spid="6"/>
                                        </p:tgtEl>
                                      </p:cBhvr>
                                      <p:to x="100000" y="100000"/>
                                    </p:animScale>
                                  </p:childTnLst>
                                </p:cTn>
                              </p:par>
                              <p:par>
                                <p:cTn id="33" presetID="26" presetClass="entr" presetSubtype="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down)">
                                      <p:cBhvr>
                                        <p:cTn id="35" dur="580">
                                          <p:stCondLst>
                                            <p:cond delay="0"/>
                                          </p:stCondLst>
                                        </p:cTn>
                                        <p:tgtEl>
                                          <p:spTgt spid="8"/>
                                        </p:tgtEl>
                                      </p:cBhvr>
                                    </p:animEffect>
                                    <p:anim calcmode="lin" valueType="num">
                                      <p:cBhvr>
                                        <p:cTn id="36"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41" dur="26">
                                          <p:stCondLst>
                                            <p:cond delay="650"/>
                                          </p:stCondLst>
                                        </p:cTn>
                                        <p:tgtEl>
                                          <p:spTgt spid="8"/>
                                        </p:tgtEl>
                                      </p:cBhvr>
                                      <p:to x="100000" y="60000"/>
                                    </p:animScale>
                                    <p:animScale>
                                      <p:cBhvr>
                                        <p:cTn id="42" dur="166" decel="50000">
                                          <p:stCondLst>
                                            <p:cond delay="676"/>
                                          </p:stCondLst>
                                        </p:cTn>
                                        <p:tgtEl>
                                          <p:spTgt spid="8"/>
                                        </p:tgtEl>
                                      </p:cBhvr>
                                      <p:to x="100000" y="100000"/>
                                    </p:animScale>
                                    <p:animScale>
                                      <p:cBhvr>
                                        <p:cTn id="43" dur="26">
                                          <p:stCondLst>
                                            <p:cond delay="1312"/>
                                          </p:stCondLst>
                                        </p:cTn>
                                        <p:tgtEl>
                                          <p:spTgt spid="8"/>
                                        </p:tgtEl>
                                      </p:cBhvr>
                                      <p:to x="100000" y="80000"/>
                                    </p:animScale>
                                    <p:animScale>
                                      <p:cBhvr>
                                        <p:cTn id="44" dur="166" decel="50000">
                                          <p:stCondLst>
                                            <p:cond delay="1338"/>
                                          </p:stCondLst>
                                        </p:cTn>
                                        <p:tgtEl>
                                          <p:spTgt spid="8"/>
                                        </p:tgtEl>
                                      </p:cBhvr>
                                      <p:to x="100000" y="100000"/>
                                    </p:animScale>
                                    <p:animScale>
                                      <p:cBhvr>
                                        <p:cTn id="45" dur="26">
                                          <p:stCondLst>
                                            <p:cond delay="1642"/>
                                          </p:stCondLst>
                                        </p:cTn>
                                        <p:tgtEl>
                                          <p:spTgt spid="8"/>
                                        </p:tgtEl>
                                      </p:cBhvr>
                                      <p:to x="100000" y="90000"/>
                                    </p:animScale>
                                    <p:animScale>
                                      <p:cBhvr>
                                        <p:cTn id="46" dur="166" decel="50000">
                                          <p:stCondLst>
                                            <p:cond delay="1668"/>
                                          </p:stCondLst>
                                        </p:cTn>
                                        <p:tgtEl>
                                          <p:spTgt spid="8"/>
                                        </p:tgtEl>
                                      </p:cBhvr>
                                      <p:to x="100000" y="100000"/>
                                    </p:animScale>
                                    <p:animScale>
                                      <p:cBhvr>
                                        <p:cTn id="47" dur="26">
                                          <p:stCondLst>
                                            <p:cond delay="1808"/>
                                          </p:stCondLst>
                                        </p:cTn>
                                        <p:tgtEl>
                                          <p:spTgt spid="8"/>
                                        </p:tgtEl>
                                      </p:cBhvr>
                                      <p:to x="100000" y="95000"/>
                                    </p:animScale>
                                    <p:animScale>
                                      <p:cBhvr>
                                        <p:cTn id="48" dur="166" decel="50000">
                                          <p:stCondLst>
                                            <p:cond delay="1834"/>
                                          </p:stCondLst>
                                        </p:cTn>
                                        <p:tgtEl>
                                          <p:spTgt spid="8"/>
                                        </p:tgtEl>
                                      </p:cBhvr>
                                      <p:to x="100000" y="100000"/>
                                    </p:animScale>
                                  </p:childTnLst>
                                </p:cTn>
                              </p:par>
                              <p:par>
                                <p:cTn id="49" presetID="26" presetClass="entr" presetSubtype="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wipe(down)">
                                      <p:cBhvr>
                                        <p:cTn id="51" dur="580">
                                          <p:stCondLst>
                                            <p:cond delay="0"/>
                                          </p:stCondLst>
                                        </p:cTn>
                                        <p:tgtEl>
                                          <p:spTgt spid="7"/>
                                        </p:tgtEl>
                                      </p:cBhvr>
                                    </p:animEffect>
                                    <p:anim calcmode="lin" valueType="num">
                                      <p:cBhvr>
                                        <p:cTn id="52"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57" dur="26">
                                          <p:stCondLst>
                                            <p:cond delay="650"/>
                                          </p:stCondLst>
                                        </p:cTn>
                                        <p:tgtEl>
                                          <p:spTgt spid="7"/>
                                        </p:tgtEl>
                                      </p:cBhvr>
                                      <p:to x="100000" y="60000"/>
                                    </p:animScale>
                                    <p:animScale>
                                      <p:cBhvr>
                                        <p:cTn id="58" dur="166" decel="50000">
                                          <p:stCondLst>
                                            <p:cond delay="676"/>
                                          </p:stCondLst>
                                        </p:cTn>
                                        <p:tgtEl>
                                          <p:spTgt spid="7"/>
                                        </p:tgtEl>
                                      </p:cBhvr>
                                      <p:to x="100000" y="100000"/>
                                    </p:animScale>
                                    <p:animScale>
                                      <p:cBhvr>
                                        <p:cTn id="59" dur="26">
                                          <p:stCondLst>
                                            <p:cond delay="1312"/>
                                          </p:stCondLst>
                                        </p:cTn>
                                        <p:tgtEl>
                                          <p:spTgt spid="7"/>
                                        </p:tgtEl>
                                      </p:cBhvr>
                                      <p:to x="100000" y="80000"/>
                                    </p:animScale>
                                    <p:animScale>
                                      <p:cBhvr>
                                        <p:cTn id="60" dur="166" decel="50000">
                                          <p:stCondLst>
                                            <p:cond delay="1338"/>
                                          </p:stCondLst>
                                        </p:cTn>
                                        <p:tgtEl>
                                          <p:spTgt spid="7"/>
                                        </p:tgtEl>
                                      </p:cBhvr>
                                      <p:to x="100000" y="100000"/>
                                    </p:animScale>
                                    <p:animScale>
                                      <p:cBhvr>
                                        <p:cTn id="61" dur="26">
                                          <p:stCondLst>
                                            <p:cond delay="1642"/>
                                          </p:stCondLst>
                                        </p:cTn>
                                        <p:tgtEl>
                                          <p:spTgt spid="7"/>
                                        </p:tgtEl>
                                      </p:cBhvr>
                                      <p:to x="100000" y="90000"/>
                                    </p:animScale>
                                    <p:animScale>
                                      <p:cBhvr>
                                        <p:cTn id="62" dur="166" decel="50000">
                                          <p:stCondLst>
                                            <p:cond delay="1668"/>
                                          </p:stCondLst>
                                        </p:cTn>
                                        <p:tgtEl>
                                          <p:spTgt spid="7"/>
                                        </p:tgtEl>
                                      </p:cBhvr>
                                      <p:to x="100000" y="100000"/>
                                    </p:animScale>
                                    <p:animScale>
                                      <p:cBhvr>
                                        <p:cTn id="63" dur="26">
                                          <p:stCondLst>
                                            <p:cond delay="1808"/>
                                          </p:stCondLst>
                                        </p:cTn>
                                        <p:tgtEl>
                                          <p:spTgt spid="7"/>
                                        </p:tgtEl>
                                      </p:cBhvr>
                                      <p:to x="100000" y="95000"/>
                                    </p:animScale>
                                    <p:animScale>
                                      <p:cBhvr>
                                        <p:cTn id="64" dur="166" decel="50000">
                                          <p:stCondLst>
                                            <p:cond delay="1834"/>
                                          </p:stCondLst>
                                        </p:cTn>
                                        <p:tgtEl>
                                          <p:spTgt spid="7"/>
                                        </p:tgtEl>
                                      </p:cBhvr>
                                      <p:to x="100000" y="100000"/>
                                    </p:animScale>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additive="base">
                                        <p:cTn id="69" dur="500" fill="hold"/>
                                        <p:tgtEl>
                                          <p:spTgt spid="13"/>
                                        </p:tgtEl>
                                        <p:attrNameLst>
                                          <p:attrName>ppt_x</p:attrName>
                                        </p:attrNameLst>
                                      </p:cBhvr>
                                      <p:tavLst>
                                        <p:tav tm="0">
                                          <p:val>
                                            <p:strVal val="#ppt_x"/>
                                          </p:val>
                                        </p:tav>
                                        <p:tav tm="100000">
                                          <p:val>
                                            <p:strVal val="#ppt_x"/>
                                          </p:val>
                                        </p:tav>
                                      </p:tavLst>
                                    </p:anim>
                                    <p:anim calcmode="lin" valueType="num">
                                      <p:cBhvr additive="base">
                                        <p:cTn id="70" dur="500" fill="hold"/>
                                        <p:tgtEl>
                                          <p:spTgt spid="13"/>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 calcmode="lin" valueType="num">
                                      <p:cBhvr additive="base">
                                        <p:cTn id="73" dur="500" fill="hold"/>
                                        <p:tgtEl>
                                          <p:spTgt spid="12"/>
                                        </p:tgtEl>
                                        <p:attrNameLst>
                                          <p:attrName>ppt_x</p:attrName>
                                        </p:attrNameLst>
                                      </p:cBhvr>
                                      <p:tavLst>
                                        <p:tav tm="0">
                                          <p:val>
                                            <p:strVal val="#ppt_x"/>
                                          </p:val>
                                        </p:tav>
                                        <p:tav tm="100000">
                                          <p:val>
                                            <p:strVal val="#ppt_x"/>
                                          </p:val>
                                        </p:tav>
                                      </p:tavLst>
                                    </p:anim>
                                    <p:anim calcmode="lin" valueType="num">
                                      <p:cBhvr additive="base">
                                        <p:cTn id="7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1"/>
            <a:ext cx="1218412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a:off x="1743037" y="575498"/>
            <a:ext cx="10441091" cy="5480539"/>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pic>
        <p:nvPicPr>
          <p:cNvPr id="23" name="Picture 22" descr="22858PICdbgea5Gz679dY_PIC2018.png"/>
          <p:cNvPicPr>
            <a:picLocks noChangeAspect="1"/>
          </p:cNvPicPr>
          <p:nvPr/>
        </p:nvPicPr>
        <p:blipFill>
          <a:blip r:embed="rId4" cstate="print"/>
          <a:stretch>
            <a:fillRect/>
          </a:stretch>
        </p:blipFill>
        <p:spPr>
          <a:xfrm flipH="1">
            <a:off x="-547272" y="3062159"/>
            <a:ext cx="3727183" cy="3944608"/>
          </a:xfrm>
          <a:prstGeom prst="rect">
            <a:avLst/>
          </a:prstGeom>
        </p:spPr>
      </p:pic>
      <p:sp>
        <p:nvSpPr>
          <p:cNvPr id="13" name="Content Placeholder 1">
            <a:extLst>
              <a:ext uri="{FF2B5EF4-FFF2-40B4-BE49-F238E27FC236}">
                <a16:creationId xmlns:a16="http://schemas.microsoft.com/office/drawing/2014/main" id="{047C3F17-840A-C1F0-B3D9-6E5A7D347E94}"/>
              </a:ext>
            </a:extLst>
          </p:cNvPr>
          <p:cNvSpPr txBox="1">
            <a:spLocks/>
          </p:cNvSpPr>
          <p:nvPr/>
        </p:nvSpPr>
        <p:spPr>
          <a:xfrm>
            <a:off x="2876031" y="1542319"/>
            <a:ext cx="8994774" cy="2540000"/>
          </a:xfrm>
          <a:prstGeom prst="rect">
            <a:avLst/>
          </a:prstGeom>
        </p:spPr>
        <p:txBody>
          <a:bodyPr/>
          <a:lst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a:lstStyle>
          <a:p>
            <a:pPr marL="0" indent="0" algn="just">
              <a:buNone/>
            </a:pPr>
            <a:r>
              <a:rPr lang="vi-VN" altLang="en-US" sz="2800" i="1" dirty="0">
                <a:solidFill>
                  <a:srgbClr val="000000"/>
                </a:solidFill>
                <a:latin typeface="Times New Roman" panose="02020603050405020304" pitchFamily="18" charset="0"/>
                <a:cs typeface="Times New Roman" panose="02020603050405020304" pitchFamily="18" charset="0"/>
              </a:rPr>
              <a:t>C</a:t>
            </a:r>
            <a:r>
              <a:rPr lang="en-US" altLang="en-US" sz="2800" i="1" dirty="0">
                <a:solidFill>
                  <a:srgbClr val="000000"/>
                </a:solidFill>
                <a:latin typeface="Times New Roman" panose="02020603050405020304" pitchFamily="18" charset="0"/>
                <a:cs typeface="Times New Roman" panose="02020603050405020304" pitchFamily="18" charset="0"/>
              </a:rPr>
              <a:t>â</a:t>
            </a:r>
            <a:r>
              <a:rPr lang="vi-VN" altLang="en-US" sz="2800" i="1" dirty="0">
                <a:solidFill>
                  <a:srgbClr val="000000"/>
                </a:solidFill>
                <a:latin typeface="Times New Roman" panose="02020603050405020304" pitchFamily="18" charset="0"/>
                <a:cs typeface="Times New Roman" panose="02020603050405020304" pitchFamily="18" charset="0"/>
              </a:rPr>
              <a:t>u 11 và 12 trong bài đặt cạnh nhau cũng là một cặp có vẻ mâu thuẫn, loại trừ nhau: Nếu câu này đúng thì câu kia sai, và ngược lại. Tuy nhiên, thực tế, hai câu này vẫn được dân gian sử dụng và chúng vẫn song song tồn tại. Sở dĩ như vậy là vì các c</a:t>
            </a:r>
            <a:r>
              <a:rPr lang="en-US" altLang="en-US" sz="2800" i="1" dirty="0">
                <a:solidFill>
                  <a:srgbClr val="000000"/>
                </a:solidFill>
                <a:latin typeface="Times New Roman" panose="02020603050405020304" pitchFamily="18" charset="0"/>
                <a:cs typeface="Times New Roman" panose="02020603050405020304" pitchFamily="18" charset="0"/>
              </a:rPr>
              <a:t>â</a:t>
            </a:r>
            <a:r>
              <a:rPr lang="vi-VN" altLang="en-US" sz="2800" i="1" dirty="0">
                <a:solidFill>
                  <a:srgbClr val="000000"/>
                </a:solidFill>
                <a:latin typeface="Times New Roman" panose="02020603050405020304" pitchFamily="18" charset="0"/>
                <a:cs typeface="Times New Roman" panose="02020603050405020304" pitchFamily="18" charset="0"/>
              </a:rPr>
              <a:t>u tục ngữ luôn gắn với những hoàn cảnh sống khác nhau. Nhờ đó, mỗi câu mới thể hiện những bài học riêng và được vận dụng có hiệu quả trong hoàn cảnh giao tiếp cụ thể</a:t>
            </a:r>
            <a:endParaRPr lang="en-US" altLang="en-US" sz="4000" dirty="0"/>
          </a:p>
        </p:txBody>
      </p:sp>
    </p:spTree>
    <p:extLst>
      <p:ext uri="{BB962C8B-B14F-4D97-AF65-F5344CB8AC3E}">
        <p14:creationId xmlns:p14="http://schemas.microsoft.com/office/powerpoint/2010/main" val="3358738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barn(inVertical)">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03141" y="320037"/>
            <a:ext cx="6706181" cy="1182727"/>
          </a:xfrm>
          <a:prstGeom prst="rect">
            <a:avLst/>
          </a:prstGeom>
        </p:spPr>
      </p:pic>
      <p:sp>
        <p:nvSpPr>
          <p:cNvPr id="4" name="Rectangle 3"/>
          <p:cNvSpPr/>
          <p:nvPr/>
        </p:nvSpPr>
        <p:spPr>
          <a:xfrm>
            <a:off x="359228" y="1591488"/>
            <a:ext cx="6313036" cy="3323987"/>
          </a:xfrm>
          <a:prstGeom prst="rect">
            <a:avLst/>
          </a:prstGeom>
        </p:spPr>
        <p:txBody>
          <a:bodyPr wrap="square">
            <a:spAutoFit/>
          </a:bodyPr>
          <a:lstStyle/>
          <a:p>
            <a:pPr algn="just">
              <a:lnSpc>
                <a:spcPct val="150000"/>
              </a:lnSpc>
            </a:pPr>
            <a:r>
              <a:rPr lang="vi-VN" sz="2800" b="1" dirty="0">
                <a:solidFill>
                  <a:srgbClr val="000000"/>
                </a:solidFill>
                <a:latin typeface="+mj-lt"/>
                <a:cs typeface="Times New Roman" panose="02020603050405020304" pitchFamily="18" charset="0"/>
              </a:rPr>
              <a:t>- Nghệ thuật</a:t>
            </a:r>
            <a:r>
              <a:rPr lang="vi-VN" sz="2800" dirty="0">
                <a:solidFill>
                  <a:srgbClr val="000000"/>
                </a:solidFill>
                <a:latin typeface="+mj-lt"/>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cấu</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trúc</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cân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đối</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buClr>
                <a:srgbClr val="0C0C0C"/>
              </a:buClr>
              <a:buSzPts val="2400"/>
              <a:buFont typeface="Cambria"/>
              <a:buNone/>
            </a:pPr>
            <a:r>
              <a:rPr lang="vi-VN" sz="2800" b="1" dirty="0">
                <a:solidFill>
                  <a:srgbClr val="000000"/>
                </a:solidFill>
                <a:latin typeface="+mj-lt"/>
                <a:cs typeface="Times New Roman" panose="02020603050405020304" pitchFamily="18" charset="0"/>
              </a:rPr>
              <a:t>- Nội dung: </a:t>
            </a:r>
            <a:r>
              <a:rPr lang="en-US" sz="2800" kern="0" dirty="0">
                <a:solidFill>
                  <a:srgbClr val="0C0C0C"/>
                </a:solidFill>
                <a:latin typeface="+mj-lt"/>
                <a:ea typeface="Cambria"/>
                <a:cs typeface="Cambria"/>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Khẳng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định</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việc</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học</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cần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phải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dấn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thân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chăm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chỉ</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chịu</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khó</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không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ngại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học</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hỏi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a:t>
            </a:r>
            <a:endParaRPr lang="en-US" sz="2800" kern="0" dirty="0">
              <a:solidFill>
                <a:srgbClr val="000000"/>
              </a:solidFill>
              <a:latin typeface="Times New Roman" panose="02020603050405020304" pitchFamily="18" charset="0"/>
              <a:ea typeface="Arial"/>
              <a:cs typeface="Times New Roman" panose="02020603050405020304" pitchFamily="18" charset="0"/>
              <a:sym typeface="Arial"/>
            </a:endParaRPr>
          </a:p>
          <a:p>
            <a:pPr algn="just">
              <a:lnSpc>
                <a:spcPct val="150000"/>
              </a:lnSpc>
              <a:buClr>
                <a:srgbClr val="0C0C0C"/>
              </a:buClr>
              <a:buSzPts val="2400"/>
              <a:buFont typeface="Cambria"/>
              <a:buNone/>
            </a:pPr>
            <a:r>
              <a:rPr lang="en-US" sz="2800" kern="0" dirty="0">
                <a:solidFill>
                  <a:srgbClr val="0C0C0C"/>
                </a:solidFill>
                <a:latin typeface="Times New Roman" panose="02020603050405020304" pitchFamily="18" charset="0"/>
                <a:ea typeface="Cambria"/>
                <a:cs typeface="Times New Roman" panose="02020603050405020304" pitchFamily="18" charset="0"/>
                <a:sym typeface="Wingdings" panose="05000000000000000000" pitchFamily="2" charset="2"/>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Kinh</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nghiệm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về</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xã</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hội</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
        <p:nvSpPr>
          <p:cNvPr id="5" name="Rectangle 4"/>
          <p:cNvSpPr/>
          <p:nvPr/>
        </p:nvSpPr>
        <p:spPr>
          <a:xfrm>
            <a:off x="503141" y="5092922"/>
            <a:ext cx="11184034" cy="13050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Khuyên nhủ con người cần học hỏi, chăm chỉ chịu khó, không ngại khó, ngại khổ và luôn cần chủ động trong công việc.</a:t>
            </a:r>
          </a:p>
        </p:txBody>
      </p:sp>
      <p:pic>
        <p:nvPicPr>
          <p:cNvPr id="6" name="Picture 5"/>
          <p:cNvPicPr>
            <a:picLocks noChangeAspect="1"/>
          </p:cNvPicPr>
          <p:nvPr/>
        </p:nvPicPr>
        <p:blipFill>
          <a:blip r:embed="rId4">
            <a:extLst>
              <a:ext uri="{BEBA8EAE-BF5A-486C-A8C5-ECC9F3942E4B}">
                <a14:imgProps xmlns:a14="http://schemas.microsoft.com/office/drawing/2010/main">
                  <a14:imgLayer r:embed="rId5">
                    <a14:imgEffect>
                      <a14:backgroundRemoval t="0" b="99713" l="0" r="95977">
                        <a14:foregroundMark x1="45115" y1="22414" x2="55747" y2="31609"/>
                        <a14:foregroundMark x1="45977" y1="33333" x2="51149" y2="33621"/>
                        <a14:foregroundMark x1="22126" y1="12931" x2="26437" y2="22126"/>
                      </a14:backgroundRemoval>
                    </a14:imgEffect>
                  </a14:imgLayer>
                </a14:imgProps>
              </a:ext>
            </a:extLst>
          </a:blip>
          <a:stretch>
            <a:fillRect/>
          </a:stretch>
        </p:blipFill>
        <p:spPr>
          <a:xfrm>
            <a:off x="7209322" y="300038"/>
            <a:ext cx="4615437" cy="4615437"/>
          </a:xfrm>
          <a:prstGeom prst="rect">
            <a:avLst/>
          </a:prstGeom>
        </p:spPr>
      </p:pic>
    </p:spTree>
    <p:extLst>
      <p:ext uri="{BB962C8B-B14F-4D97-AF65-F5344CB8AC3E}">
        <p14:creationId xmlns:p14="http://schemas.microsoft.com/office/powerpoint/2010/main" val="1785679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7482" y="183578"/>
            <a:ext cx="5773412" cy="1176630"/>
          </a:xfrm>
          <a:prstGeom prst="rect">
            <a:avLst/>
          </a:prstGeom>
        </p:spPr>
      </p:pic>
      <p:pic>
        <p:nvPicPr>
          <p:cNvPr id="3" name="Picture 2"/>
          <p:cNvPicPr>
            <a:picLocks noChangeAspect="1"/>
          </p:cNvPicPr>
          <p:nvPr/>
        </p:nvPicPr>
        <p:blipFill>
          <a:blip r:embed="rId4"/>
          <a:stretch>
            <a:fillRect/>
          </a:stretch>
        </p:blipFill>
        <p:spPr>
          <a:xfrm>
            <a:off x="6539504" y="0"/>
            <a:ext cx="5117538" cy="2520388"/>
          </a:xfrm>
          <a:prstGeom prst="rect">
            <a:avLst/>
          </a:prstGeom>
        </p:spPr>
      </p:pic>
      <p:sp>
        <p:nvSpPr>
          <p:cNvPr id="4" name="Rectangle 3"/>
          <p:cNvSpPr/>
          <p:nvPr/>
        </p:nvSpPr>
        <p:spPr>
          <a:xfrm>
            <a:off x="259086" y="1217333"/>
            <a:ext cx="11532216" cy="4539191"/>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r>
              <a:rPr lang="vi-VN" sz="2800" dirty="0">
                <a:solidFill>
                  <a:srgbClr val="000000"/>
                </a:solidFill>
                <a:latin typeface="+mj-lt"/>
              </a:rPr>
              <a:t>: </a:t>
            </a:r>
            <a:r>
              <a:rPr lang="en-US" sz="2800" dirty="0" err="1">
                <a:solidFill>
                  <a:srgbClr val="000000"/>
                </a:solidFill>
                <a:latin typeface="Times New Roman" panose="02020603050405020304" pitchFamily="18" charset="0"/>
                <a:cs typeface="Times New Roman" panose="02020603050405020304" pitchFamily="18" charset="0"/>
              </a:rPr>
              <a:t>ẩn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b="1" dirty="0">
                <a:solidFill>
                  <a:srgbClr val="000000"/>
                </a:solidFill>
                <a:latin typeface="+mj-lt"/>
              </a:rPr>
              <a:t>- </a:t>
            </a:r>
            <a:r>
              <a:rPr lang="vi-VN" sz="2800" b="1" dirty="0">
                <a:solidFill>
                  <a:srgbClr val="000000"/>
                </a:solidFill>
                <a:latin typeface="+mj-lt"/>
              </a:rPr>
              <a:t>Nội dung</a:t>
            </a:r>
            <a:r>
              <a:rPr lang="vi-VN" sz="2800" dirty="0">
                <a:solidFill>
                  <a:srgbClr val="000000"/>
                </a:solidFill>
                <a:latin typeface="+mj-lt"/>
              </a:rPr>
              <a:t>:</a:t>
            </a:r>
            <a:endParaRPr lang="en-US" sz="2800" dirty="0">
              <a:solidFill>
                <a:srgbClr val="000000"/>
              </a:solidFill>
              <a:latin typeface="+mj-lt"/>
            </a:endParaRPr>
          </a:p>
          <a:p>
            <a:pPr algn="just">
              <a:lnSpc>
                <a:spcPct val="150000"/>
              </a:lnSpc>
            </a:pPr>
            <a:r>
              <a:rPr lang="en-US" sz="2800" dirty="0">
                <a:latin typeface="+mj-lt"/>
              </a:rPr>
              <a:t>+ </a:t>
            </a:r>
            <a:r>
              <a:rPr lang="vi-VN" sz="2800" dirty="0">
                <a:latin typeface="+mj-lt"/>
              </a:rPr>
              <a:t>Nghĩa đen: Khi thưởng thức quả ngọt, cần nhớ đến người trồng cây, chăm sóc để tạo ra chúng.</a:t>
            </a:r>
          </a:p>
          <a:p>
            <a:pPr algn="just">
              <a:lnSpc>
                <a:spcPct val="150000"/>
              </a:lnSpc>
            </a:pPr>
            <a:r>
              <a:rPr lang="en-US" sz="2800" dirty="0">
                <a:latin typeface="+mj-lt"/>
              </a:rPr>
              <a:t>+ </a:t>
            </a:r>
            <a:r>
              <a:rPr lang="vi-VN" sz="2800" dirty="0">
                <a:latin typeface="+mj-lt"/>
              </a:rPr>
              <a:t>Nghĩa bóng: Nhắc nhở con người phải có lòng biết ơn, có nhớ đến người đã giúp đỡ ta trong lúc khó khăn hoạn nạn.</a:t>
            </a:r>
          </a:p>
          <a:p>
            <a:pPr algn="just">
              <a:lnSpc>
                <a:spcPct val="150000"/>
              </a:lnSpc>
            </a:pPr>
            <a:endParaRPr lang="vi-VN" sz="2800" b="0" i="0" dirty="0">
              <a:solidFill>
                <a:srgbClr val="000000"/>
              </a:solidFill>
              <a:effectLst/>
              <a:latin typeface="+mj-lt"/>
            </a:endParaRPr>
          </a:p>
        </p:txBody>
      </p:sp>
      <p:sp>
        <p:nvSpPr>
          <p:cNvPr id="5" name="Rectangle 4"/>
          <p:cNvSpPr/>
          <p:nvPr/>
        </p:nvSpPr>
        <p:spPr>
          <a:xfrm>
            <a:off x="393346" y="5364064"/>
            <a:ext cx="11263696" cy="13075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Thể hiện tình cảm biết ơn với ông bà, cha mẹ, thầy cô, những người giúp mình, hi sinh vì mình…</a:t>
            </a:r>
          </a:p>
        </p:txBody>
      </p:sp>
    </p:spTree>
    <p:extLst>
      <p:ext uri="{BB962C8B-B14F-4D97-AF65-F5344CB8AC3E}">
        <p14:creationId xmlns:p14="http://schemas.microsoft.com/office/powerpoint/2010/main" val="77248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in)">
                                      <p:cBhvr>
                                        <p:cTn id="14"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293981" y="197536"/>
            <a:ext cx="6346486" cy="1950889"/>
          </a:xfrm>
          <a:prstGeom prst="rect">
            <a:avLst/>
          </a:prstGeom>
        </p:spPr>
      </p:pic>
      <p:pic>
        <p:nvPicPr>
          <p:cNvPr id="2" name="Picture 1"/>
          <p:cNvPicPr>
            <a:picLocks noChangeAspect="1"/>
          </p:cNvPicPr>
          <p:nvPr/>
        </p:nvPicPr>
        <p:blipFill>
          <a:blip r:embed="rId3"/>
          <a:stretch>
            <a:fillRect/>
          </a:stretch>
        </p:blipFill>
        <p:spPr>
          <a:xfrm>
            <a:off x="8429626" y="124693"/>
            <a:ext cx="3148012" cy="2096576"/>
          </a:xfrm>
          <a:prstGeom prst="rect">
            <a:avLst/>
          </a:prstGeom>
        </p:spPr>
      </p:pic>
      <p:sp>
        <p:nvSpPr>
          <p:cNvPr id="4" name="Rectangle 3"/>
          <p:cNvSpPr/>
          <p:nvPr/>
        </p:nvSpPr>
        <p:spPr>
          <a:xfrm>
            <a:off x="273374" y="2148425"/>
            <a:ext cx="11532216" cy="2600199"/>
          </a:xfrm>
          <a:prstGeom prst="rect">
            <a:avLst/>
          </a:prstGeom>
        </p:spPr>
        <p:txBody>
          <a:bodyPr wrap="square">
            <a:spAutoFit/>
          </a:bodyPr>
          <a:lstStyle/>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Nghệ thuật</a:t>
            </a:r>
            <a:r>
              <a:rPr lang="vi-VN"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ẩn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b="1" dirty="0">
                <a:solidFill>
                  <a:srgbClr val="000000"/>
                </a:solidFill>
                <a:latin typeface="Times New Roman" panose="02020603050405020304" pitchFamily="18" charset="0"/>
                <a:cs typeface="Times New Roman" panose="02020603050405020304" pitchFamily="18" charset="0"/>
              </a:rPr>
              <a:t>- </a:t>
            </a:r>
            <a:r>
              <a:rPr lang="vi-VN" sz="2800" b="1" dirty="0">
                <a:solidFill>
                  <a:srgbClr val="000000"/>
                </a:solidFill>
                <a:latin typeface="Times New Roman" panose="02020603050405020304" pitchFamily="18" charset="0"/>
                <a:cs typeface="Times New Roman" panose="02020603050405020304" pitchFamily="18" charset="0"/>
              </a:rPr>
              <a:t>Nội dung</a:t>
            </a:r>
            <a:r>
              <a:rPr lang="vi-VN" sz="2800" dirty="0">
                <a:solidFill>
                  <a:srgbClr val="000000"/>
                </a:solidFill>
                <a:latin typeface="Times New Roman" panose="02020603050405020304" pitchFamily="18" charset="0"/>
                <a:cs typeface="Times New Roman" panose="02020603050405020304" pitchFamily="18" charset="0"/>
              </a:rPr>
              <a:t>:</a:t>
            </a:r>
            <a:endParaRPr lang="en-US" sz="2800" dirty="0">
              <a:solidFill>
                <a:srgbClr val="000000"/>
              </a:solidFill>
              <a:latin typeface="Times New Roman" panose="02020603050405020304" pitchFamily="18" charset="0"/>
              <a:cs typeface="Times New Roman" panose="02020603050405020304" pitchFamily="18" charset="0"/>
            </a:endParaRPr>
          </a:p>
          <a:p>
            <a:pPr>
              <a:lnSpc>
                <a:spcPct val="150000"/>
              </a:lnSpc>
            </a:pPr>
            <a:r>
              <a:rPr lang="en-US" sz="2800" dirty="0">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Nghĩa đen: một cái cây nhỏ bé thì sẽ không làm nên khu rừng rộng lớn.</a:t>
            </a:r>
          </a:p>
          <a:p>
            <a:pPr>
              <a:lnSpc>
                <a:spcPct val="150000"/>
              </a:lnSpc>
            </a:pPr>
            <a:r>
              <a:rPr lang="en-US" sz="2800" dirty="0">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Nghĩa bóng:</a:t>
            </a:r>
            <a:r>
              <a:rPr lang="en-US" sz="2800" dirty="0">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vai trò của sự đoàn kết trong cuộc sống</a:t>
            </a:r>
          </a:p>
        </p:txBody>
      </p:sp>
      <p:sp>
        <p:nvSpPr>
          <p:cNvPr id="6" name="Rectangle 5"/>
          <p:cNvSpPr/>
          <p:nvPr/>
        </p:nvSpPr>
        <p:spPr>
          <a:xfrm>
            <a:off x="407634" y="4978301"/>
            <a:ext cx="11263696" cy="13075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dirty="0" err="1">
                <a:latin typeface="Times New Roman" panose="02020603050405020304" pitchFamily="18" charset="0"/>
                <a:cs typeface="Times New Roman" panose="02020603050405020304" pitchFamily="18" charset="0"/>
              </a:rPr>
              <a:t>Chỉ</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đoàn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mới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đem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sức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mạnh</a:t>
            </a:r>
            <a:r>
              <a:rPr lang="en-US" sz="2800" dirty="0">
                <a:latin typeface="Times New Roman" panose="02020603050405020304" pitchFamily="18" charset="0"/>
                <a:cs typeface="Times New Roman" panose="02020603050405020304" pitchFamily="18" charset="0"/>
              </a:rPr>
              <a:t> to </a:t>
            </a:r>
            <a:r>
              <a:rPr lang="en-US" sz="2800" dirty="0" err="1">
                <a:latin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hoàn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việc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lao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trọng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đại</a:t>
            </a:r>
            <a:endParaRPr lang="vi-VN" sz="28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Tree>
    <p:extLst>
      <p:ext uri="{BB962C8B-B14F-4D97-AF65-F5344CB8AC3E}">
        <p14:creationId xmlns:p14="http://schemas.microsoft.com/office/powerpoint/2010/main" val="1999724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1"/>
            <a:ext cx="1218412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a:off x="1743037" y="575498"/>
            <a:ext cx="10441091" cy="5480539"/>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pic>
        <p:nvPicPr>
          <p:cNvPr id="23" name="Picture 22" descr="22858PICdbgea5Gz679dY_PIC2018.png"/>
          <p:cNvPicPr>
            <a:picLocks noChangeAspect="1"/>
          </p:cNvPicPr>
          <p:nvPr/>
        </p:nvPicPr>
        <p:blipFill>
          <a:blip r:embed="rId4" cstate="print"/>
          <a:stretch>
            <a:fillRect/>
          </a:stretch>
        </p:blipFill>
        <p:spPr>
          <a:xfrm flipH="1">
            <a:off x="-547272" y="3062159"/>
            <a:ext cx="3727183" cy="3944608"/>
          </a:xfrm>
          <a:prstGeom prst="rect">
            <a:avLst/>
          </a:prstGeom>
        </p:spPr>
      </p:pic>
      <p:sp>
        <p:nvSpPr>
          <p:cNvPr id="3" name="Rectangle 2"/>
          <p:cNvSpPr/>
          <p:nvPr/>
        </p:nvSpPr>
        <p:spPr>
          <a:xfrm>
            <a:off x="3073140" y="1826256"/>
            <a:ext cx="8453438" cy="2229393"/>
          </a:xfrm>
          <a:prstGeom prst="rect">
            <a:avLst/>
          </a:prstGeom>
        </p:spPr>
        <p:txBody>
          <a:bodyPr wrap="square">
            <a:spAutoFit/>
          </a:bodyPr>
          <a:lstStyle/>
          <a:p>
            <a:pPr>
              <a:lnSpc>
                <a:spcPct val="150000"/>
              </a:lnSpc>
            </a:pPr>
            <a:r>
              <a:rPr lang="en-US" sz="3200" dirty="0" err="1">
                <a:solidFill>
                  <a:srgbClr val="FF0000"/>
                </a:solidFill>
                <a:latin typeface="Times New Roman" panose="02020603050405020304" pitchFamily="18" charset="0"/>
              </a:rPr>
              <a:t>Vì</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sao</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nhiều</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câu</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tục</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ngữ</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về</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đời</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sống</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xã</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hội</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ra</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đời</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từ</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thuở</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xưa</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nhưng</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vẫn</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còn</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giá</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trị</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đối</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với</a:t>
            </a:r>
            <a:r>
              <a:rPr lang="en-US" sz="3200" dirty="0">
                <a:solidFill>
                  <a:srgbClr val="FF0000"/>
                </a:solidFill>
                <a:latin typeface="Times New Roman" panose="02020603050405020304" pitchFamily="18" charset="0"/>
              </a:rPr>
              <a:t> con </a:t>
            </a:r>
            <a:r>
              <a:rPr lang="en-US" sz="3200" dirty="0" err="1">
                <a:solidFill>
                  <a:srgbClr val="FF0000"/>
                </a:solidFill>
                <a:latin typeface="Times New Roman" panose="02020603050405020304" pitchFamily="18" charset="0"/>
              </a:rPr>
              <a:t>người</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ngày</a:t>
            </a:r>
            <a:r>
              <a:rPr lang="en-US" sz="3200" dirty="0">
                <a:solidFill>
                  <a:srgbClr val="FF0000"/>
                </a:solidFill>
                <a:latin typeface="Times New Roman" panose="02020603050405020304" pitchFamily="18" charset="0"/>
              </a:rPr>
              <a:t> nay?</a:t>
            </a:r>
            <a:endParaRPr lang="en-US" sz="3200" dirty="0">
              <a:solidFill>
                <a:srgbClr val="FF0000"/>
              </a:solidFill>
            </a:endParaRPr>
          </a:p>
        </p:txBody>
      </p:sp>
    </p:spTree>
    <p:extLst>
      <p:ext uri="{BB962C8B-B14F-4D97-AF65-F5344CB8AC3E}">
        <p14:creationId xmlns:p14="http://schemas.microsoft.com/office/powerpoint/2010/main" val="3871187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barn(inVertical)">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69805" y="245344"/>
            <a:ext cx="9529052" cy="461665"/>
            <a:chOff x="-178462" y="1828800"/>
            <a:chExt cx="19060588" cy="923316"/>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09"/>
              <a:endParaRPr lang="en-US" sz="2133">
                <a:solidFill>
                  <a:prstClr val="white"/>
                </a:solidFill>
              </a:endParaRPr>
            </a:p>
          </p:txBody>
        </p:sp>
        <p:sp>
          <p:nvSpPr>
            <p:cNvPr id="32" name="TextBox 31"/>
            <p:cNvSpPr txBox="1"/>
            <p:nvPr/>
          </p:nvSpPr>
          <p:spPr>
            <a:xfrm>
              <a:off x="316541" y="1828800"/>
              <a:ext cx="1400391" cy="923316"/>
            </a:xfrm>
            <a:prstGeom prst="rect">
              <a:avLst/>
            </a:prstGeom>
            <a:noFill/>
          </p:spPr>
          <p:txBody>
            <a:bodyPr wrap="square" rtlCol="0">
              <a:spAutoFit/>
            </a:bodyPr>
            <a:lstStyle/>
            <a:p>
              <a:pPr algn="ctr" defTabSz="1076509"/>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rPr>
                <a:t>III</a:t>
              </a:r>
            </a:p>
          </p:txBody>
        </p:sp>
        <p:sp>
          <p:nvSpPr>
            <p:cNvPr id="33" name="TextBox 32"/>
            <p:cNvSpPr txBox="1"/>
            <p:nvPr/>
          </p:nvSpPr>
          <p:spPr>
            <a:xfrm>
              <a:off x="2067735" y="1828800"/>
              <a:ext cx="16814391" cy="923316"/>
            </a:xfrm>
            <a:prstGeom prst="rect">
              <a:avLst/>
            </a:prstGeom>
            <a:noFill/>
          </p:spPr>
          <p:txBody>
            <a:bodyPr wrap="square" rtlCol="0">
              <a:spAutoFit/>
            </a:bodyPr>
            <a:lstStyle/>
            <a:p>
              <a:pPr defTabSz="1076509"/>
              <a:r>
                <a:rPr lang="en-US" sz="2400" b="1" dirty="0">
                  <a:solidFill>
                    <a:srgbClr val="31859C"/>
                  </a:solidFill>
                  <a:latin typeface="Tahoma" panose="020B0604030504040204" pitchFamily="34" charset="0"/>
                  <a:cs typeface="Tahoma" panose="020B0604030504040204" pitchFamily="34" charset="0"/>
                </a:rPr>
                <a:t>TỔNG KẾT</a:t>
              </a:r>
            </a:p>
          </p:txBody>
        </p:sp>
      </p:grpSp>
      <p:pic>
        <p:nvPicPr>
          <p:cNvPr id="2" name="Picture 1"/>
          <p:cNvPicPr>
            <a:picLocks noChangeAspect="1"/>
          </p:cNvPicPr>
          <p:nvPr/>
        </p:nvPicPr>
        <p:blipFill>
          <a:blip r:embed="rId2"/>
          <a:stretch>
            <a:fillRect/>
          </a:stretch>
        </p:blipFill>
        <p:spPr>
          <a:xfrm>
            <a:off x="167530" y="1106406"/>
            <a:ext cx="5917697" cy="1430652"/>
          </a:xfrm>
          <a:prstGeom prst="rect">
            <a:avLst/>
          </a:prstGeom>
        </p:spPr>
      </p:pic>
      <p:sp>
        <p:nvSpPr>
          <p:cNvPr id="9" name="Rectangle 8"/>
          <p:cNvSpPr/>
          <p:nvPr/>
        </p:nvSpPr>
        <p:spPr>
          <a:xfrm>
            <a:off x="6291262" y="-9062"/>
            <a:ext cx="590073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3">
            <a:extLst>
              <a:ext uri="{BEBA8EAE-BF5A-486C-A8C5-ECC9F3942E4B}">
                <a14:imgProps xmlns:a14="http://schemas.microsoft.com/office/drawing/2010/main">
                  <a14:imgLayer r:embed="rId4">
                    <a14:imgEffect>
                      <a14:backgroundRemoval t="0" b="100000" l="400" r="100000">
                        <a14:foregroundMark x1="6475" y1="82741" x2="82654" y2="93724"/>
                        <a14:foregroundMark x1="80336" y1="82950" x2="86811" y2="89644"/>
                        <a14:foregroundMark x1="86411" y1="75523" x2="96163" y2="91946"/>
                        <a14:foregroundMark x1="95204" y1="79916" x2="91847" y2="96234"/>
                        <a14:foregroundMark x1="6235" y1="93201" x2="51958" y2="95502"/>
                        <a14:foregroundMark x1="3517" y1="81695" x2="3917" y2="96967"/>
                        <a14:backgroundMark x1="7034" y1="3452" x2="6875" y2="9833"/>
                        <a14:backgroundMark x1="37330" y1="1883" x2="43965" y2="2929"/>
                        <a14:backgroundMark x1="15028" y1="17782" x2="33253" y2="16946"/>
                        <a14:backgroundMark x1="75060" y1="16946" x2="83853" y2="16736"/>
                        <a14:backgroundMark x1="11191" y1="5962" x2="28377" y2="10251"/>
                        <a14:backgroundMark x1="22382" y1="2824" x2="35172" y2="12134"/>
                        <a14:backgroundMark x1="43805" y1="4289" x2="53797" y2="2197"/>
                        <a14:backgroundMark x1="66986" y1="2406" x2="71543" y2="2824"/>
                        <a14:backgroundMark x1="85612" y1="4079" x2="84972" y2="11088"/>
                      </a14:backgroundRemoval>
                    </a14:imgEffect>
                  </a14:imgLayer>
                </a14:imgProps>
              </a:ext>
            </a:extLst>
          </a:blip>
          <a:stretch>
            <a:fillRect/>
          </a:stretch>
        </p:blipFill>
        <p:spPr>
          <a:xfrm flipH="1">
            <a:off x="6422078" y="1428750"/>
            <a:ext cx="5769922" cy="5437035"/>
          </a:xfrm>
          <a:prstGeom prst="rect">
            <a:avLst/>
          </a:prstGeom>
        </p:spPr>
      </p:pic>
      <p:sp>
        <p:nvSpPr>
          <p:cNvPr id="13" name="Google Shape;1045;p30"/>
          <p:cNvSpPr txBox="1"/>
          <p:nvPr/>
        </p:nvSpPr>
        <p:spPr>
          <a:xfrm>
            <a:off x="609163" y="2592731"/>
            <a:ext cx="5419969" cy="1077178"/>
          </a:xfrm>
          <a:prstGeom prst="rect">
            <a:avLst/>
          </a:prstGeom>
          <a:noFill/>
          <a:ln>
            <a:noFill/>
          </a:ln>
        </p:spPr>
        <p:txBody>
          <a:bodyPr spcFirstLastPara="1" wrap="square" lIns="91425" tIns="45700" rIns="91425" bIns="45700" anchor="t" anchorCtr="0">
            <a:spAutoFit/>
          </a:bodyPr>
          <a:lstStyle/>
          <a:p>
            <a:pPr>
              <a:buClr>
                <a:srgbClr val="000000"/>
              </a:buClr>
              <a:buSzPts val="3200"/>
              <a:buFont typeface="Arial"/>
              <a:buNone/>
            </a:pP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Sử</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dụng</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cách</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diễn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đạt</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ngắn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gọn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cô</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đúc</a:t>
            </a:r>
            <a:r>
              <a:rPr lang="en-US" sz="3200" kern="0" dirty="0">
                <a:solidFill>
                  <a:srgbClr val="000000"/>
                </a:solidFill>
                <a:latin typeface="Times New Roman"/>
                <a:ea typeface="Times New Roman"/>
                <a:cs typeface="Times New Roman"/>
                <a:sym typeface="Times New Roman"/>
              </a:rPr>
              <a:t>.</a:t>
            </a:r>
            <a:endParaRPr sz="1400" kern="0" dirty="0">
              <a:solidFill>
                <a:srgbClr val="000000"/>
              </a:solidFill>
              <a:ea typeface="Arial"/>
              <a:cs typeface="Arial"/>
              <a:sym typeface="Arial"/>
            </a:endParaRPr>
          </a:p>
        </p:txBody>
      </p:sp>
      <p:sp>
        <p:nvSpPr>
          <p:cNvPr id="14" name="Google Shape;1047;p30"/>
          <p:cNvSpPr txBox="1"/>
          <p:nvPr/>
        </p:nvSpPr>
        <p:spPr>
          <a:xfrm>
            <a:off x="601903" y="3899168"/>
            <a:ext cx="5483324" cy="584735"/>
          </a:xfrm>
          <a:prstGeom prst="rect">
            <a:avLst/>
          </a:prstGeom>
          <a:noFill/>
          <a:ln>
            <a:noFill/>
          </a:ln>
        </p:spPr>
        <p:txBody>
          <a:bodyPr spcFirstLastPara="1" wrap="square" lIns="91425" tIns="45700" rIns="91425" bIns="45700" anchor="t" anchorCtr="0">
            <a:spAutoFit/>
          </a:bodyPr>
          <a:lstStyle/>
          <a:p>
            <a:pPr>
              <a:buClr>
                <a:srgbClr val="000000"/>
              </a:buClr>
              <a:buSzPts val="3200"/>
              <a:buFont typeface="Arial"/>
              <a:buNone/>
            </a:pP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Sử</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dụng</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nhiều</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biện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pháp</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tu</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từ</a:t>
            </a:r>
            <a:r>
              <a:rPr lang="en-US" sz="3200" kern="0" dirty="0">
                <a:solidFill>
                  <a:srgbClr val="000000"/>
                </a:solidFill>
                <a:latin typeface="Times New Roman"/>
                <a:ea typeface="Times New Roman"/>
                <a:cs typeface="Times New Roman"/>
                <a:sym typeface="Times New Roman"/>
              </a:rPr>
              <a:t>.</a:t>
            </a:r>
            <a:endParaRPr sz="1400" kern="0" dirty="0">
              <a:solidFill>
                <a:srgbClr val="000000"/>
              </a:solidFill>
              <a:ea typeface="Arial"/>
              <a:cs typeface="Arial"/>
              <a:sym typeface="Arial"/>
            </a:endParaRPr>
          </a:p>
        </p:txBody>
      </p:sp>
      <p:sp>
        <p:nvSpPr>
          <p:cNvPr id="15" name="Google Shape;1049;p30"/>
          <p:cNvSpPr txBox="1"/>
          <p:nvPr/>
        </p:nvSpPr>
        <p:spPr>
          <a:xfrm>
            <a:off x="601903" y="4768795"/>
            <a:ext cx="5270029" cy="1077218"/>
          </a:xfrm>
          <a:prstGeom prst="rect">
            <a:avLst/>
          </a:prstGeom>
          <a:noFill/>
          <a:ln>
            <a:noFill/>
          </a:ln>
        </p:spPr>
        <p:txBody>
          <a:bodyPr spcFirstLastPara="1" wrap="square" lIns="91425" tIns="45700" rIns="91425" bIns="45700" anchor="t" anchorCtr="0">
            <a:spAutoFit/>
          </a:bodyPr>
          <a:lstStyle/>
          <a:p>
            <a:pPr algn="just">
              <a:buClr>
                <a:srgbClr val="000000"/>
              </a:buClr>
              <a:buSzPts val="3200"/>
              <a:buFont typeface="Arial"/>
              <a:buNone/>
            </a:pP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Tạo</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vần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nhịp</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cho</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câu</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văn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dễ</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nhớ</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dễ</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vận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dụng</a:t>
            </a:r>
            <a:r>
              <a:rPr lang="en-US" sz="3200" kern="0" dirty="0">
                <a:solidFill>
                  <a:srgbClr val="000000"/>
                </a:solidFill>
                <a:latin typeface="Times New Roman"/>
                <a:ea typeface="Times New Roman"/>
                <a:cs typeface="Times New Roman"/>
                <a:sym typeface="Times New Roman"/>
              </a:rPr>
              <a:t>.</a:t>
            </a:r>
            <a:endParaRPr sz="1400" kern="0" dirty="0">
              <a:solidFill>
                <a:srgbClr val="000000"/>
              </a:solidFill>
              <a:ea typeface="Arial"/>
              <a:cs typeface="Arial"/>
              <a:sym typeface="Arial"/>
            </a:endParaRPr>
          </a:p>
        </p:txBody>
      </p:sp>
    </p:spTree>
    <p:extLst>
      <p:ext uri="{BB962C8B-B14F-4D97-AF65-F5344CB8AC3E}">
        <p14:creationId xmlns:p14="http://schemas.microsoft.com/office/powerpoint/2010/main" val="271512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69805" y="245344"/>
            <a:ext cx="9529052" cy="461665"/>
            <a:chOff x="-178462" y="1828800"/>
            <a:chExt cx="19060588" cy="923316"/>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09"/>
              <a:endParaRPr lang="en-US" sz="2133">
                <a:solidFill>
                  <a:prstClr val="white"/>
                </a:solidFill>
              </a:endParaRPr>
            </a:p>
          </p:txBody>
        </p:sp>
        <p:sp>
          <p:nvSpPr>
            <p:cNvPr id="32" name="TextBox 31"/>
            <p:cNvSpPr txBox="1"/>
            <p:nvPr/>
          </p:nvSpPr>
          <p:spPr>
            <a:xfrm>
              <a:off x="316541" y="1828800"/>
              <a:ext cx="1400391" cy="923316"/>
            </a:xfrm>
            <a:prstGeom prst="rect">
              <a:avLst/>
            </a:prstGeom>
            <a:noFill/>
          </p:spPr>
          <p:txBody>
            <a:bodyPr wrap="square" rtlCol="0">
              <a:spAutoFit/>
            </a:bodyPr>
            <a:lstStyle/>
            <a:p>
              <a:pPr algn="ctr" defTabSz="1076509"/>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rPr>
                <a:t>III</a:t>
              </a:r>
            </a:p>
          </p:txBody>
        </p:sp>
        <p:sp>
          <p:nvSpPr>
            <p:cNvPr id="33" name="TextBox 32"/>
            <p:cNvSpPr txBox="1"/>
            <p:nvPr/>
          </p:nvSpPr>
          <p:spPr>
            <a:xfrm>
              <a:off x="2067735" y="1828800"/>
              <a:ext cx="16814391" cy="923316"/>
            </a:xfrm>
            <a:prstGeom prst="rect">
              <a:avLst/>
            </a:prstGeom>
            <a:noFill/>
          </p:spPr>
          <p:txBody>
            <a:bodyPr wrap="square" rtlCol="0">
              <a:spAutoFit/>
            </a:bodyPr>
            <a:lstStyle/>
            <a:p>
              <a:pPr defTabSz="1076509"/>
              <a:r>
                <a:rPr lang="en-US" sz="2400" b="1" dirty="0">
                  <a:solidFill>
                    <a:srgbClr val="31859C"/>
                  </a:solidFill>
                  <a:latin typeface="Tahoma" panose="020B0604030504040204" pitchFamily="34" charset="0"/>
                  <a:cs typeface="Tahoma" panose="020B0604030504040204" pitchFamily="34" charset="0"/>
                </a:rPr>
                <a:t>TỔNG KẾT</a:t>
              </a:r>
            </a:p>
          </p:txBody>
        </p:sp>
      </p:grpSp>
      <p:pic>
        <p:nvPicPr>
          <p:cNvPr id="38" name="Picture 37"/>
          <p:cNvPicPr>
            <a:picLocks noChangeAspect="1"/>
          </p:cNvPicPr>
          <p:nvPr/>
        </p:nvPicPr>
        <p:blipFill>
          <a:blip r:embed="rId2"/>
          <a:stretch>
            <a:fillRect/>
          </a:stretch>
        </p:blipFill>
        <p:spPr>
          <a:xfrm>
            <a:off x="-553489" y="1181065"/>
            <a:ext cx="7980745" cy="1929411"/>
          </a:xfrm>
          <a:prstGeom prst="rect">
            <a:avLst/>
          </a:prstGeom>
        </p:spPr>
      </p:pic>
      <p:sp>
        <p:nvSpPr>
          <p:cNvPr id="9" name="Rectangle 8"/>
          <p:cNvSpPr/>
          <p:nvPr/>
        </p:nvSpPr>
        <p:spPr>
          <a:xfrm>
            <a:off x="6291262" y="-9062"/>
            <a:ext cx="590073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3">
            <a:extLst>
              <a:ext uri="{BEBA8EAE-BF5A-486C-A8C5-ECC9F3942E4B}">
                <a14:imgProps xmlns:a14="http://schemas.microsoft.com/office/drawing/2010/main">
                  <a14:imgLayer r:embed="rId4">
                    <a14:imgEffect>
                      <a14:backgroundRemoval t="0" b="100000" l="400" r="100000">
                        <a14:foregroundMark x1="6475" y1="82741" x2="82654" y2="93724"/>
                        <a14:foregroundMark x1="80336" y1="82950" x2="86811" y2="89644"/>
                        <a14:foregroundMark x1="86411" y1="75523" x2="96163" y2="91946"/>
                        <a14:foregroundMark x1="95204" y1="79916" x2="91847" y2="96234"/>
                        <a14:foregroundMark x1="6235" y1="93201" x2="51958" y2="95502"/>
                        <a14:foregroundMark x1="3517" y1="81695" x2="3917" y2="96967"/>
                        <a14:backgroundMark x1="7034" y1="3452" x2="6875" y2="9833"/>
                        <a14:backgroundMark x1="37330" y1="1883" x2="43965" y2="2929"/>
                        <a14:backgroundMark x1="15028" y1="17782" x2="33253" y2="16946"/>
                        <a14:backgroundMark x1="75060" y1="16946" x2="83853" y2="16736"/>
                        <a14:backgroundMark x1="11191" y1="5962" x2="28377" y2="10251"/>
                        <a14:backgroundMark x1="22382" y1="2824" x2="35172" y2="12134"/>
                        <a14:backgroundMark x1="43805" y1="4289" x2="53797" y2="2197"/>
                        <a14:backgroundMark x1="66986" y1="2406" x2="71543" y2="2824"/>
                        <a14:backgroundMark x1="85612" y1="4079" x2="84972" y2="11088"/>
                      </a14:backgroundRemoval>
                    </a14:imgEffect>
                  </a14:imgLayer>
                </a14:imgProps>
              </a:ext>
            </a:extLst>
          </a:blip>
          <a:stretch>
            <a:fillRect/>
          </a:stretch>
        </p:blipFill>
        <p:spPr>
          <a:xfrm flipH="1">
            <a:off x="6422078" y="1428750"/>
            <a:ext cx="5769922" cy="5437035"/>
          </a:xfrm>
          <a:prstGeom prst="rect">
            <a:avLst/>
          </a:prstGeom>
        </p:spPr>
      </p:pic>
      <p:sp>
        <p:nvSpPr>
          <p:cNvPr id="11" name="Google Shape;1058;p30"/>
          <p:cNvSpPr txBox="1"/>
          <p:nvPr/>
        </p:nvSpPr>
        <p:spPr>
          <a:xfrm>
            <a:off x="427716" y="2755403"/>
            <a:ext cx="5645861" cy="3539390"/>
          </a:xfrm>
          <a:prstGeom prst="rect">
            <a:avLst/>
          </a:prstGeom>
          <a:noFill/>
          <a:ln>
            <a:noFill/>
          </a:ln>
        </p:spPr>
        <p:txBody>
          <a:bodyPr spcFirstLastPara="1" wrap="square" lIns="91425" tIns="45700" rIns="91425" bIns="45700" anchor="t" anchorCtr="0">
            <a:spAutoFit/>
          </a:bodyPr>
          <a:lstStyle/>
          <a:p>
            <a:pPr algn="just" eaLnBrk="0" fontAlgn="base" hangingPunct="0">
              <a:spcBef>
                <a:spcPct val="0"/>
              </a:spcBef>
              <a:spcAft>
                <a:spcPct val="0"/>
              </a:spcAft>
              <a:defRPr/>
            </a:pPr>
            <a:r>
              <a:rPr lang="en-US" altLang="en-US" sz="3200" dirty="0">
                <a:latin typeface="Times New Roman" panose="02020603050405020304" pitchFamily="18" charset="0"/>
                <a:cs typeface="Times New Roman" panose="02020603050405020304" pitchFamily="18" charset="0"/>
              </a:rPr>
              <a:t>T</a:t>
            </a:r>
            <a:r>
              <a:rPr lang="vi-VN" altLang="en-US" sz="3200" dirty="0">
                <a:latin typeface="Times New Roman" panose="02020603050405020304" pitchFamily="18" charset="0"/>
                <a:cs typeface="Times New Roman" panose="02020603050405020304" pitchFamily="18" charset="0"/>
              </a:rPr>
              <a:t>ục ngữ thường đúc kết kinh nghiệm về tự nhiên, về lao động sản xuất, về ứng xử trong cuộc sống.</a:t>
            </a:r>
            <a:r>
              <a:rPr lang="vi-VN" altLang="en-US" sz="3200" dirty="0">
                <a:latin typeface="Times New Roman" panose="02020603050405020304" pitchFamily="18" charset="0"/>
                <a:cs typeface="Calibri" panose="020F0502020204030204" pitchFamily="34" charset="0"/>
              </a:rPr>
              <a:t> Tục ngữ thực sự là kho tàng trí tuệ của nh</a:t>
            </a:r>
            <a:r>
              <a:rPr lang="en-US" altLang="en-US" sz="3200" dirty="0">
                <a:latin typeface="Times New Roman" panose="02020603050405020304" pitchFamily="18" charset="0"/>
                <a:cs typeface="Calibri" panose="020F0502020204030204" pitchFamily="34" charset="0"/>
              </a:rPr>
              <a:t>â</a:t>
            </a:r>
            <a:r>
              <a:rPr lang="vi-VN" altLang="en-US" sz="3200" dirty="0">
                <a:latin typeface="Times New Roman" panose="02020603050405020304" pitchFamily="18" charset="0"/>
                <a:cs typeface="Calibri" panose="020F0502020204030204" pitchFamily="34" charset="0"/>
              </a:rPr>
              <a:t>n dân</a:t>
            </a:r>
            <a:r>
              <a:rPr lang="en-US" altLang="en-US" sz="3200" dirty="0">
                <a:latin typeface="Times New Roman" panose="02020603050405020304" pitchFamily="18" charset="0"/>
                <a:cs typeface="Calibri" panose="020F0502020204030204" pitchFamily="34" charset="0"/>
              </a:rPr>
              <a:t>,</a:t>
            </a:r>
            <a:r>
              <a:rPr lang="vi-VN" altLang="en-US" sz="3200" dirty="0">
                <a:latin typeface="Times New Roman" panose="02020603050405020304" pitchFamily="18" charset="0"/>
                <a:cs typeface="Calibri" panose="020F0502020204030204" pitchFamily="34" charset="0"/>
              </a:rPr>
              <a:t> được sử dụng nhi</a:t>
            </a:r>
            <a:r>
              <a:rPr lang="en-US" altLang="en-US" sz="3200" dirty="0">
                <a:latin typeface="Times New Roman" panose="02020603050405020304" pitchFamily="18" charset="0"/>
                <a:cs typeface="Calibri" panose="020F0502020204030204" pitchFamily="34" charset="0"/>
              </a:rPr>
              <a:t>ề</a:t>
            </a:r>
            <a:r>
              <a:rPr lang="vi-VN" altLang="en-US" sz="3200" dirty="0">
                <a:latin typeface="Times New Roman" panose="02020603050405020304" pitchFamily="18" charset="0"/>
                <a:cs typeface="Calibri" panose="020F0502020204030204" pitchFamily="34" charset="0"/>
              </a:rPr>
              <a:t>u trong ngôn ngữ giao tiếp hằng ngày</a:t>
            </a:r>
            <a:r>
              <a:rPr lang="en-US" altLang="en-US" sz="3200" dirty="0">
                <a:latin typeface="Times New Roman" panose="02020603050405020304" pitchFamily="18" charset="0"/>
                <a:cs typeface="Calibri" panose="020F0502020204030204" pitchFamily="34" charset="0"/>
              </a:rPr>
              <a:t>.</a:t>
            </a:r>
            <a:endParaRPr lang="en-US" altLang="en-US" sz="3200" dirty="0">
              <a:latin typeface="Candara" panose="020E0502030303020204" pitchFamily="34" charset="0"/>
            </a:endParaRPr>
          </a:p>
        </p:txBody>
      </p:sp>
    </p:spTree>
    <p:extLst>
      <p:ext uri="{BB962C8B-B14F-4D97-AF65-F5344CB8AC3E}">
        <p14:creationId xmlns:p14="http://schemas.microsoft.com/office/powerpoint/2010/main" val="3926813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5272088" y="0"/>
            <a:ext cx="1228725"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p:nvSpPr>
        <p:spPr>
          <a:xfrm>
            <a:off x="639262" y="2017951"/>
            <a:ext cx="4030368" cy="3582519"/>
          </a:xfrm>
          <a:prstGeom prst="rect">
            <a:avLst/>
          </a:prstGeom>
          <a:ln w="57150">
            <a:solidFill>
              <a:srgbClr val="F4F7CD"/>
            </a:solidFill>
            <a:prstDash val="lgDash"/>
          </a:ln>
        </p:spPr>
        <p:txBody>
          <a:bodyPr wrap="square">
            <a:spAutoFit/>
          </a:bodyPr>
          <a:lstStyle/>
          <a:p>
            <a:pPr algn="just" eaLnBrk="0" fontAlgn="base" hangingPunct="0">
              <a:lnSpc>
                <a:spcPct val="135000"/>
              </a:lnSpc>
              <a:spcBef>
                <a:spcPct val="0"/>
              </a:spcBef>
              <a:spcAft>
                <a:spcPct val="0"/>
              </a:spcAft>
              <a:defRPr/>
            </a:pPr>
            <a:r>
              <a:rPr lang="en-US" altLang="en-US" sz="2800" dirty="0">
                <a:solidFill>
                  <a:prstClr val="black"/>
                </a:solidFill>
                <a:latin typeface="Times New Roman" panose="02020603050405020304" pitchFamily="18" charset="0"/>
                <a:cs typeface="Times New Roman" panose="02020603050405020304" pitchFamily="18" charset="0"/>
              </a:rPr>
              <a:t> </a:t>
            </a:r>
            <a:r>
              <a:rPr lang="en-US" altLang="en-US" sz="2800" dirty="0" err="1">
                <a:solidFill>
                  <a:prstClr val="black"/>
                </a:solidFill>
                <a:latin typeface="Times New Roman" panose="02020603050405020304" pitchFamily="18" charset="0"/>
                <a:cs typeface="Arial" panose="020B0604020202020204" pitchFamily="34" charset="0"/>
              </a:rPr>
              <a:t>Hãy</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ghi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lại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một</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cuộc</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đối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thoại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giả</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định</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giữa</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hai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người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khoảng</a:t>
            </a:r>
            <a:r>
              <a:rPr lang="en-US" altLang="en-US" sz="2800" dirty="0">
                <a:solidFill>
                  <a:prstClr val="black"/>
                </a:solidFill>
                <a:latin typeface="Times New Roman" panose="02020603050405020304" pitchFamily="18" charset="0"/>
                <a:cs typeface="Arial" panose="020B0604020202020204" pitchFamily="34" charset="0"/>
              </a:rPr>
              <a:t> 5-7 </a:t>
            </a:r>
            <a:r>
              <a:rPr lang="en-US" altLang="en-US" sz="2800" dirty="0" err="1">
                <a:solidFill>
                  <a:prstClr val="black"/>
                </a:solidFill>
                <a:latin typeface="Times New Roman" panose="02020603050405020304" pitchFamily="18" charset="0"/>
                <a:cs typeface="Arial" panose="020B0604020202020204" pitchFamily="34" charset="0"/>
              </a:rPr>
              <a:t>câu</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trong</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đó</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một</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người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có</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dùng</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câu</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tục</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ngữ</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Muốn</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lành</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nghề</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chớ</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nề</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học</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hỏi</a:t>
            </a:r>
            <a:r>
              <a:rPr lang="en-US" altLang="en-US" sz="2800" i="1" dirty="0">
                <a:solidFill>
                  <a:prstClr val="black"/>
                </a:solidFill>
                <a:latin typeface="Times New Roman" panose="02020603050405020304" pitchFamily="18" charset="0"/>
                <a:cs typeface="Arial" panose="020B0604020202020204" pitchFamily="34" charset="0"/>
              </a:rPr>
              <a:t>.</a:t>
            </a:r>
            <a:endParaRPr lang="en-US" altLang="en-US" sz="2800" dirty="0">
              <a:solidFill>
                <a:prstClr val="black"/>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0" y="0"/>
            <a:ext cx="5066215" cy="1859441"/>
          </a:xfrm>
          <a:prstGeom prst="rect">
            <a:avLst/>
          </a:prstGeom>
        </p:spPr>
      </p:pic>
      <p:pic>
        <p:nvPicPr>
          <p:cNvPr id="4" name="Picture 3"/>
          <p:cNvPicPr>
            <a:picLocks noChangeAspect="1"/>
          </p:cNvPicPr>
          <p:nvPr/>
        </p:nvPicPr>
        <p:blipFill>
          <a:blip r:embed="rId4"/>
          <a:stretch>
            <a:fillRect/>
          </a:stretch>
        </p:blipFill>
        <p:spPr>
          <a:xfrm>
            <a:off x="6749004" y="0"/>
            <a:ext cx="5066215" cy="2017951"/>
          </a:xfrm>
          <a:prstGeom prst="rect">
            <a:avLst/>
          </a:prstGeom>
        </p:spPr>
      </p:pic>
      <p:sp>
        <p:nvSpPr>
          <p:cNvPr id="10" name="Rectangle 9"/>
          <p:cNvSpPr/>
          <p:nvPr/>
        </p:nvSpPr>
        <p:spPr>
          <a:xfrm>
            <a:off x="7351460" y="2017951"/>
            <a:ext cx="3861301" cy="3246530"/>
          </a:xfrm>
          <a:prstGeom prst="rect">
            <a:avLst/>
          </a:prstGeom>
          <a:ln w="57150">
            <a:solidFill>
              <a:srgbClr val="F4F7CD"/>
            </a:solidFill>
            <a:prstDash val="lgDash"/>
          </a:ln>
        </p:spPr>
        <p:txBody>
          <a:bodyPr wrap="square">
            <a:spAutoFit/>
          </a:bodyPr>
          <a:lstStyle/>
          <a:p>
            <a:pPr lvl="0" algn="just">
              <a:lnSpc>
                <a:spcPct val="150000"/>
              </a:lnSpc>
              <a:buClr>
                <a:srgbClr val="000000"/>
              </a:buClr>
              <a:buSzPts val="2800"/>
            </a:pPr>
            <a:r>
              <a:rPr lang="en-US" sz="2800" dirty="0" err="1">
                <a:latin typeface="Times" panose="02020603050405020304" pitchFamily="18" charset="0"/>
                <a:ea typeface="Cambria"/>
                <a:cs typeface="Times" panose="02020603050405020304" pitchFamily="18" charset="0"/>
                <a:sym typeface="Cambria"/>
              </a:rPr>
              <a:t>Chọn</a:t>
            </a:r>
            <a:r>
              <a:rPr lang="en-US" sz="2800" dirty="0">
                <a:latin typeface="Times" panose="02020603050405020304" pitchFamily="18" charset="0"/>
                <a:ea typeface="Cambria"/>
                <a:cs typeface="Times" panose="02020603050405020304" pitchFamily="18" charset="0"/>
                <a:sym typeface="Cambria"/>
              </a:rPr>
              <a:t> 1 </a:t>
            </a:r>
            <a:r>
              <a:rPr lang="en-US" sz="2800" dirty="0" err="1">
                <a:latin typeface="Times" panose="02020603050405020304" pitchFamily="18" charset="0"/>
                <a:ea typeface="Cambria"/>
                <a:cs typeface="Times" panose="02020603050405020304" pitchFamily="18" charset="0"/>
                <a:sym typeface="Cambria"/>
              </a:rPr>
              <a:t>câu</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tục</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ngữ</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mà</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em</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thích</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nhất</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viết</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đoạn</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văn</a:t>
            </a:r>
            <a:r>
              <a:rPr lang="en-US" sz="2800" dirty="0">
                <a:latin typeface="Times" panose="02020603050405020304" pitchFamily="18" charset="0"/>
                <a:ea typeface="Cambria"/>
                <a:cs typeface="Times" panose="02020603050405020304" pitchFamily="18" charset="0"/>
                <a:sym typeface="Cambria"/>
              </a:rPr>
              <a:t> (10-12 </a:t>
            </a:r>
            <a:r>
              <a:rPr lang="en-US" sz="2800" dirty="0" err="1">
                <a:latin typeface="Times" panose="02020603050405020304" pitchFamily="18" charset="0"/>
                <a:ea typeface="Cambria"/>
                <a:cs typeface="Times" panose="02020603050405020304" pitchFamily="18" charset="0"/>
                <a:sym typeface="Cambria"/>
              </a:rPr>
              <a:t>câu</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phân</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tích</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câu</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tục</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ngữ</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đó</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và</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nêu</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bài</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học</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em</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rút</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ra.</a:t>
            </a:r>
            <a:endParaRPr lang="en-US" sz="2800" dirty="0">
              <a:latin typeface="Times" panose="02020603050405020304" pitchFamily="18" charset="0"/>
              <a:ea typeface="Cambria"/>
              <a:cs typeface="Times" panose="02020603050405020304" pitchFamily="18" charset="0"/>
              <a:sym typeface="Cambria"/>
            </a:endParaRPr>
          </a:p>
        </p:txBody>
      </p:sp>
      <p:pic>
        <p:nvPicPr>
          <p:cNvPr id="11" name="Picture 10"/>
          <p:cNvPicPr>
            <a:picLocks noChangeAspect="1"/>
          </p:cNvPicPr>
          <p:nvPr/>
        </p:nvPicPr>
        <p:blipFill>
          <a:blip r:embed="rId5"/>
          <a:stretch>
            <a:fillRect/>
          </a:stretch>
        </p:blipFill>
        <p:spPr>
          <a:xfrm>
            <a:off x="4712494" y="5112719"/>
            <a:ext cx="2347912" cy="1745281"/>
          </a:xfrm>
          <a:prstGeom prst="rect">
            <a:avLst/>
          </a:prstGeom>
        </p:spPr>
      </p:pic>
    </p:spTree>
    <p:extLst>
      <p:ext uri="{BB962C8B-B14F-4D97-AF65-F5344CB8AC3E}">
        <p14:creationId xmlns:p14="http://schemas.microsoft.com/office/powerpoint/2010/main" val="9962126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barn(inVertical)">
                                      <p:cBhvr>
                                        <p:cTn id="13" dur="500"/>
                                        <p:tgtEl>
                                          <p:spTgt spid="14"/>
                                        </p:tgtEl>
                                      </p:cBhvr>
                                    </p:animEffect>
                                  </p:childTnLst>
                                </p:cTn>
                              </p:par>
                              <p:par>
                                <p:cTn id="14" presetID="16" presetClass="entr" presetSubtype="21"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barn(inVertical)">
                                      <p:cBhvr>
                                        <p:cTn id="16" dur="5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2000"/>
                                        <p:tgtEl>
                                          <p:spTgt spid="10"/>
                                        </p:tgtEl>
                                      </p:cBhvr>
                                    </p:animEffect>
                                    <p:anim calcmode="lin" valueType="num">
                                      <p:cBhvr>
                                        <p:cTn id="22" dur="2000" fill="hold"/>
                                        <p:tgtEl>
                                          <p:spTgt spid="10"/>
                                        </p:tgtEl>
                                        <p:attrNameLst>
                                          <p:attrName>ppt_w</p:attrName>
                                        </p:attrNameLst>
                                      </p:cBhvr>
                                      <p:tavLst>
                                        <p:tav tm="0" fmla="#ppt_w*sin(2.5*pi*$)">
                                          <p:val>
                                            <p:fltVal val="0"/>
                                          </p:val>
                                        </p:tav>
                                        <p:tav tm="100000">
                                          <p:val>
                                            <p:fltVal val="1"/>
                                          </p:val>
                                        </p:tav>
                                      </p:tavLst>
                                    </p:anim>
                                    <p:anim calcmode="lin" valueType="num">
                                      <p:cBhvr>
                                        <p:cTn id="23" dur="2000" fill="hold"/>
                                        <p:tgtEl>
                                          <p:spTgt spid="10"/>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2000"/>
                                        <p:tgtEl>
                                          <p:spTgt spid="21"/>
                                        </p:tgtEl>
                                      </p:cBhvr>
                                    </p:animEffect>
                                    <p:anim calcmode="lin" valueType="num">
                                      <p:cBhvr>
                                        <p:cTn id="27" dur="2000" fill="hold"/>
                                        <p:tgtEl>
                                          <p:spTgt spid="21"/>
                                        </p:tgtEl>
                                        <p:attrNameLst>
                                          <p:attrName>ppt_w</p:attrName>
                                        </p:attrNameLst>
                                      </p:cBhvr>
                                      <p:tavLst>
                                        <p:tav tm="0" fmla="#ppt_w*sin(2.5*pi*$)">
                                          <p:val>
                                            <p:fltVal val="0"/>
                                          </p:val>
                                        </p:tav>
                                        <p:tav tm="100000">
                                          <p:val>
                                            <p:fltVal val="1"/>
                                          </p:val>
                                        </p:tav>
                                      </p:tavLst>
                                    </p:anim>
                                    <p:anim calcmode="lin" valueType="num">
                                      <p:cBhvr>
                                        <p:cTn id="28" dur="2000" fill="hold"/>
                                        <p:tgtEl>
                                          <p:spTgt spid="2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1" grpId="0" animBg="1"/>
      <p:bldP spid="1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012952" y="5848489"/>
            <a:ext cx="6845099" cy="584775"/>
          </a:xfrm>
          <a:prstGeom prst="rect">
            <a:avLst/>
          </a:prstGeom>
        </p:spPr>
        <p:txBody>
          <a:bodyPr wrap="square">
            <a:spAutoFit/>
          </a:bodyPr>
          <a:lstStyle/>
          <a:p>
            <a:pPr>
              <a:buClr>
                <a:srgbClr val="000000"/>
              </a:buClr>
              <a:buFont typeface="Arial"/>
              <a:buNone/>
            </a:pPr>
            <a:r>
              <a:rPr lang="vi-VN" sz="3200" i="1" kern="0" dirty="0">
                <a:solidFill>
                  <a:srgbClr val="000000"/>
                </a:solidFill>
                <a:latin typeface="Times New Roman" panose="02020603050405020304" pitchFamily="18" charset="0"/>
                <a:cs typeface="Times New Roman" panose="02020603050405020304" pitchFamily="18" charset="0"/>
                <a:sym typeface="Arial"/>
              </a:rPr>
              <a:t>Ráng mỡ gà có nhà thì giữ</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2966" y="325963"/>
            <a:ext cx="5670871" cy="5256060"/>
          </a:xfrm>
          <a:prstGeom prst="rect">
            <a:avLst/>
          </a:prstGeom>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rcRect b="10321"/>
          <a:stretch>
            <a:fillRect/>
          </a:stretch>
        </p:blipFill>
        <p:spPr>
          <a:xfrm>
            <a:off x="6257245" y="288773"/>
            <a:ext cx="5705463" cy="5307105"/>
          </a:xfrm>
          <a:prstGeom prst="rect">
            <a:avLst/>
          </a:prstGeom>
        </p:spPr>
      </p:pic>
    </p:spTree>
    <p:extLst>
      <p:ext uri="{BB962C8B-B14F-4D97-AF65-F5344CB8AC3E}">
        <p14:creationId xmlns:p14="http://schemas.microsoft.com/office/powerpoint/2010/main" val="2518355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5272088" y="0"/>
            <a:ext cx="6919912"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p:nvSpPr>
        <p:spPr>
          <a:xfrm>
            <a:off x="639262" y="2017951"/>
            <a:ext cx="3861301" cy="4164217"/>
          </a:xfrm>
          <a:prstGeom prst="rect">
            <a:avLst/>
          </a:prstGeom>
          <a:ln w="57150">
            <a:solidFill>
              <a:srgbClr val="F4F7CD"/>
            </a:solidFill>
            <a:prstDash val="lgDash"/>
          </a:ln>
        </p:spPr>
        <p:txBody>
          <a:bodyPr wrap="square">
            <a:spAutoFit/>
          </a:bodyPr>
          <a:lstStyle/>
          <a:p>
            <a:pPr algn="just" eaLnBrk="0" fontAlgn="base" hangingPunct="0">
              <a:lnSpc>
                <a:spcPct val="135000"/>
              </a:lnSpc>
              <a:spcBef>
                <a:spcPct val="0"/>
              </a:spcBef>
              <a:spcAft>
                <a:spcPct val="0"/>
              </a:spcAft>
              <a:defRPr/>
            </a:pPr>
            <a:r>
              <a:rPr lang="en-US" altLang="en-US" sz="2800" dirty="0">
                <a:solidFill>
                  <a:prstClr val="black"/>
                </a:solidFill>
                <a:latin typeface="Times New Roman" panose="02020603050405020304" pitchFamily="18" charset="0"/>
                <a:cs typeface="Times New Roman" panose="02020603050405020304" pitchFamily="18" charset="0"/>
              </a:rPr>
              <a:t> </a:t>
            </a:r>
            <a:r>
              <a:rPr lang="en-US" altLang="en-US" sz="2800" dirty="0" err="1">
                <a:solidFill>
                  <a:prstClr val="black"/>
                </a:solidFill>
                <a:latin typeface="Times New Roman" panose="02020603050405020304" pitchFamily="18" charset="0"/>
                <a:cs typeface="Arial" panose="020B0604020202020204" pitchFamily="34" charset="0"/>
              </a:rPr>
              <a:t>Hãy</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ghi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lại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một</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cuộc</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đối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thoại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giả</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định</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giữa</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hai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người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khoảng</a:t>
            </a:r>
            <a:r>
              <a:rPr lang="en-US" altLang="en-US" sz="2800" dirty="0">
                <a:solidFill>
                  <a:prstClr val="black"/>
                </a:solidFill>
                <a:latin typeface="Times New Roman" panose="02020603050405020304" pitchFamily="18" charset="0"/>
                <a:cs typeface="Arial" panose="020B0604020202020204" pitchFamily="34" charset="0"/>
              </a:rPr>
              <a:t> 5-7 </a:t>
            </a:r>
            <a:r>
              <a:rPr lang="en-US" altLang="en-US" sz="2800" dirty="0" err="1">
                <a:solidFill>
                  <a:prstClr val="black"/>
                </a:solidFill>
                <a:latin typeface="Times New Roman" panose="02020603050405020304" pitchFamily="18" charset="0"/>
                <a:cs typeface="Arial" panose="020B0604020202020204" pitchFamily="34" charset="0"/>
              </a:rPr>
              <a:t>câu</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trong</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đó</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một</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người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có</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dùng</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câu</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tục</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ngữ</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Muốn</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lành</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nghề</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chớ</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nề</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học</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hỏi</a:t>
            </a:r>
            <a:r>
              <a:rPr lang="en-US" altLang="en-US" sz="2800" i="1" dirty="0">
                <a:solidFill>
                  <a:prstClr val="black"/>
                </a:solidFill>
                <a:latin typeface="Times New Roman" panose="02020603050405020304" pitchFamily="18" charset="0"/>
                <a:cs typeface="Arial" panose="020B0604020202020204" pitchFamily="34" charset="0"/>
              </a:rPr>
              <a:t>.</a:t>
            </a:r>
            <a:endParaRPr lang="en-US" altLang="en-US" sz="2800" dirty="0">
              <a:solidFill>
                <a:prstClr val="black"/>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0" y="0"/>
            <a:ext cx="5066215" cy="1859441"/>
          </a:xfrm>
          <a:prstGeom prst="rect">
            <a:avLst/>
          </a:prstGeom>
        </p:spPr>
      </p:pic>
      <p:sp>
        <p:nvSpPr>
          <p:cNvPr id="2" name="Rectangle 1"/>
          <p:cNvSpPr/>
          <p:nvPr/>
        </p:nvSpPr>
        <p:spPr>
          <a:xfrm>
            <a:off x="5467351" y="151179"/>
            <a:ext cx="6529386" cy="6740307"/>
          </a:xfrm>
          <a:prstGeom prst="rect">
            <a:avLst/>
          </a:prstGeom>
        </p:spPr>
        <p:txBody>
          <a:bodyPr wrap="square">
            <a:spAutoFit/>
          </a:bodyPr>
          <a:lstStyle/>
          <a:p>
            <a:pPr algn="just">
              <a:lnSpc>
                <a:spcPct val="150000"/>
              </a:lnSpc>
            </a:pPr>
            <a:r>
              <a:rPr lang="vi-VN" sz="2800" b="1" dirty="0">
                <a:latin typeface="+mj-lt"/>
              </a:rPr>
              <a:t>Anh A</a:t>
            </a:r>
            <a:r>
              <a:rPr lang="vi-VN" sz="2800" dirty="0">
                <a:latin typeface="+mj-lt"/>
              </a:rPr>
              <a:t>: Dạo này làm ăn thế nào?</a:t>
            </a:r>
          </a:p>
          <a:p>
            <a:pPr algn="just">
              <a:lnSpc>
                <a:spcPct val="150000"/>
              </a:lnSpc>
            </a:pPr>
            <a:r>
              <a:rPr lang="vi-VN" sz="2800" b="1" dirty="0">
                <a:latin typeface="+mj-lt"/>
              </a:rPr>
              <a:t>Anh B</a:t>
            </a:r>
            <a:r>
              <a:rPr lang="vi-VN" sz="2800" dirty="0">
                <a:latin typeface="+mj-lt"/>
              </a:rPr>
              <a:t>: Ôi! Chán lắm anh ạ! Chả có ma nào vào mua.</a:t>
            </a:r>
          </a:p>
          <a:p>
            <a:pPr algn="just">
              <a:lnSpc>
                <a:spcPct val="150000"/>
              </a:lnSpc>
            </a:pPr>
            <a:r>
              <a:rPr lang="vi-VN" sz="2800" b="1" dirty="0">
                <a:latin typeface="+mj-lt"/>
              </a:rPr>
              <a:t>Anh A</a:t>
            </a:r>
            <a:r>
              <a:rPr lang="vi-VN" sz="2800" dirty="0">
                <a:latin typeface="+mj-lt"/>
              </a:rPr>
              <a:t>: Anh đã kiểm tra khâu sản phẩm chưa?</a:t>
            </a:r>
          </a:p>
          <a:p>
            <a:pPr algn="just">
              <a:lnSpc>
                <a:spcPct val="150000"/>
              </a:lnSpc>
            </a:pPr>
            <a:r>
              <a:rPr lang="vi-VN" sz="2800" b="1" dirty="0">
                <a:latin typeface="+mj-lt"/>
              </a:rPr>
              <a:t>Anh B</a:t>
            </a:r>
            <a:r>
              <a:rPr lang="vi-VN" sz="2800" dirty="0">
                <a:latin typeface="+mj-lt"/>
              </a:rPr>
              <a:t>: Hàng hoá thì tôi nhập hết ấy mà, có tự làm cái nào đâu. Nhập cho nhanh anh ạ!</a:t>
            </a:r>
          </a:p>
          <a:p>
            <a:pPr algn="just">
              <a:lnSpc>
                <a:spcPct val="150000"/>
              </a:lnSpc>
            </a:pPr>
            <a:r>
              <a:rPr lang="vi-VN" sz="2800" b="1" dirty="0">
                <a:latin typeface="+mj-lt"/>
              </a:rPr>
              <a:t>Anh </a:t>
            </a:r>
            <a:r>
              <a:rPr lang="en-US" sz="2800" b="1" dirty="0">
                <a:latin typeface="Times" panose="02020603050405020304" pitchFamily="18" charset="0"/>
                <a:cs typeface="Times" panose="02020603050405020304" pitchFamily="18" charset="0"/>
              </a:rPr>
              <a:t>A</a:t>
            </a:r>
            <a:r>
              <a:rPr lang="vi-VN" sz="2800" dirty="0">
                <a:latin typeface="+mj-lt"/>
              </a:rPr>
              <a:t>: Ối! Anh nên tìm tòi mà học hỏi họ cách làm đi chứ, </a:t>
            </a:r>
            <a:r>
              <a:rPr lang="en-US" sz="3200" i="1" dirty="0">
                <a:solidFill>
                  <a:srgbClr val="FF0000"/>
                </a:solidFill>
                <a:latin typeface="Times" panose="02020603050405020304" pitchFamily="18" charset="0"/>
                <a:cs typeface="Times" panose="02020603050405020304" pitchFamily="18" charset="0"/>
              </a:rPr>
              <a:t>“</a:t>
            </a:r>
            <a:r>
              <a:rPr lang="vi-VN" sz="3200" i="1" dirty="0">
                <a:solidFill>
                  <a:srgbClr val="FF0000"/>
                </a:solidFill>
                <a:latin typeface="Times" panose="02020603050405020304" pitchFamily="18" charset="0"/>
                <a:cs typeface="Times" panose="02020603050405020304" pitchFamily="18" charset="0"/>
              </a:rPr>
              <a:t>muốn lành nghề chớ nề học hỏi mà</a:t>
            </a:r>
            <a:r>
              <a:rPr lang="en-US" sz="3200" i="1" dirty="0">
                <a:solidFill>
                  <a:srgbClr val="FF0000"/>
                </a:solidFill>
                <a:latin typeface="Times" panose="02020603050405020304" pitchFamily="18" charset="0"/>
                <a:cs typeface="Times" panose="02020603050405020304" pitchFamily="18" charset="0"/>
              </a:rPr>
              <a:t>”</a:t>
            </a:r>
            <a:endParaRPr lang="vi-VN" sz="3200" b="0" i="1" dirty="0">
              <a:solidFill>
                <a:srgbClr val="FF0000"/>
              </a:solidFill>
              <a:effectLst/>
              <a:latin typeface="Times" panose="02020603050405020304" pitchFamily="18" charset="0"/>
              <a:cs typeface="Times" panose="02020603050405020304" pitchFamily="18" charset="0"/>
            </a:endParaRPr>
          </a:p>
        </p:txBody>
      </p:sp>
    </p:spTree>
    <p:extLst>
      <p:ext uri="{BB962C8B-B14F-4D97-AF65-F5344CB8AC3E}">
        <p14:creationId xmlns:p14="http://schemas.microsoft.com/office/powerpoint/2010/main" val="23450394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0" y="0"/>
            <a:ext cx="7400925"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4" name="Picture 3"/>
          <p:cNvPicPr>
            <a:picLocks noChangeAspect="1"/>
          </p:cNvPicPr>
          <p:nvPr/>
        </p:nvPicPr>
        <p:blipFill>
          <a:blip r:embed="rId3"/>
          <a:stretch>
            <a:fillRect/>
          </a:stretch>
        </p:blipFill>
        <p:spPr>
          <a:xfrm>
            <a:off x="7125785" y="0"/>
            <a:ext cx="5066215" cy="2017951"/>
          </a:xfrm>
          <a:prstGeom prst="rect">
            <a:avLst/>
          </a:prstGeom>
        </p:spPr>
      </p:pic>
      <p:sp>
        <p:nvSpPr>
          <p:cNvPr id="10" name="Rectangle 9"/>
          <p:cNvSpPr/>
          <p:nvPr/>
        </p:nvSpPr>
        <p:spPr>
          <a:xfrm>
            <a:off x="7728241" y="2017951"/>
            <a:ext cx="3861301" cy="3246530"/>
          </a:xfrm>
          <a:prstGeom prst="rect">
            <a:avLst/>
          </a:prstGeom>
          <a:ln w="57150">
            <a:solidFill>
              <a:srgbClr val="F4F7CD"/>
            </a:solidFill>
            <a:prstDash val="lgDash"/>
          </a:ln>
        </p:spPr>
        <p:txBody>
          <a:bodyPr wrap="square">
            <a:spAutoFit/>
          </a:bodyPr>
          <a:lstStyle/>
          <a:p>
            <a:pPr algn="just">
              <a:lnSpc>
                <a:spcPct val="150000"/>
              </a:lnSpc>
              <a:buClr>
                <a:srgbClr val="000000"/>
              </a:buClr>
              <a:buSzPts val="2800"/>
            </a:pPr>
            <a:r>
              <a:rPr lang="en-US" sz="2800" dirty="0" err="1">
                <a:solidFill>
                  <a:prstClr val="black"/>
                </a:solidFill>
                <a:latin typeface="Times" panose="02020603050405020304" pitchFamily="18" charset="0"/>
                <a:ea typeface="Cambria"/>
                <a:cs typeface="Times" panose="02020603050405020304" pitchFamily="18" charset="0"/>
                <a:sym typeface="Cambria"/>
              </a:rPr>
              <a:t>Chọn</a:t>
            </a:r>
            <a:r>
              <a:rPr lang="en-US" sz="2800" dirty="0">
                <a:solidFill>
                  <a:prstClr val="black"/>
                </a:solidFill>
                <a:latin typeface="Times" panose="02020603050405020304" pitchFamily="18" charset="0"/>
                <a:ea typeface="Cambria"/>
                <a:cs typeface="Times" panose="02020603050405020304" pitchFamily="18" charset="0"/>
                <a:sym typeface="Cambria"/>
              </a:rPr>
              <a:t> 1 </a:t>
            </a:r>
            <a:r>
              <a:rPr lang="en-US" sz="2800" dirty="0" err="1">
                <a:solidFill>
                  <a:prstClr val="black"/>
                </a:solidFill>
                <a:latin typeface="Times" panose="02020603050405020304" pitchFamily="18" charset="0"/>
                <a:ea typeface="Cambria"/>
                <a:cs typeface="Times" panose="02020603050405020304" pitchFamily="18" charset="0"/>
                <a:sym typeface="Cambria"/>
              </a:rPr>
              <a:t>câu</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tục</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ngữ</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mà</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em</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thích</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nhất</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viết</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đoạn</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văn</a:t>
            </a:r>
            <a:r>
              <a:rPr lang="en-US" sz="2800" dirty="0">
                <a:solidFill>
                  <a:prstClr val="black"/>
                </a:solidFill>
                <a:latin typeface="Times" panose="02020603050405020304" pitchFamily="18" charset="0"/>
                <a:ea typeface="Cambria"/>
                <a:cs typeface="Times" panose="02020603050405020304" pitchFamily="18" charset="0"/>
                <a:sym typeface="Cambria"/>
              </a:rPr>
              <a:t> (10-12 </a:t>
            </a:r>
            <a:r>
              <a:rPr lang="en-US" sz="2800" dirty="0" err="1">
                <a:solidFill>
                  <a:prstClr val="black"/>
                </a:solidFill>
                <a:latin typeface="Times" panose="02020603050405020304" pitchFamily="18" charset="0"/>
                <a:ea typeface="Cambria"/>
                <a:cs typeface="Times" panose="02020603050405020304" pitchFamily="18" charset="0"/>
                <a:sym typeface="Cambria"/>
              </a:rPr>
              <a:t>câu</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phân</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tích</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câu</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tục</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ngữ</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đó</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và</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nêu</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bài</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học</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em</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rút</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ra.</a:t>
            </a:r>
            <a:endParaRPr lang="en-US" sz="2800" dirty="0">
              <a:solidFill>
                <a:prstClr val="black"/>
              </a:solidFill>
              <a:latin typeface="Times" panose="02020603050405020304" pitchFamily="18" charset="0"/>
              <a:ea typeface="Cambria"/>
              <a:cs typeface="Times" panose="02020603050405020304" pitchFamily="18" charset="0"/>
              <a:sym typeface="Cambria"/>
            </a:endParaRPr>
          </a:p>
        </p:txBody>
      </p:sp>
      <p:sp>
        <p:nvSpPr>
          <p:cNvPr id="2" name="Rectangle 1"/>
          <p:cNvSpPr/>
          <p:nvPr/>
        </p:nvSpPr>
        <p:spPr>
          <a:xfrm>
            <a:off x="113839" y="73134"/>
            <a:ext cx="7173245" cy="6740307"/>
          </a:xfrm>
          <a:prstGeom prst="rect">
            <a:avLst/>
          </a:prstGeom>
        </p:spPr>
        <p:txBody>
          <a:bodyPr wrap="square">
            <a:spAutoFit/>
          </a:bodyPr>
          <a:lstStyle/>
          <a:p>
            <a:pPr lvl="0" algn="just">
              <a:buClr>
                <a:srgbClr val="000000"/>
              </a:buClr>
              <a:buSzPts val="2400"/>
            </a:pPr>
            <a:r>
              <a:rPr lang="en-US" sz="2400" dirty="0">
                <a:solidFill>
                  <a:schemeClr val="dk1"/>
                </a:solidFill>
                <a:latin typeface="+mj-lt"/>
                <a:ea typeface="Cambria"/>
                <a:cs typeface="Cambria"/>
                <a:sym typeface="Cambria"/>
              </a:rPr>
              <a:t>      </a:t>
            </a:r>
            <a:r>
              <a:rPr lang="vi-VN" sz="2400" dirty="0">
                <a:solidFill>
                  <a:schemeClr val="dk1"/>
                </a:solidFill>
                <a:latin typeface="+mj-lt"/>
                <a:ea typeface="Cambria"/>
                <a:cs typeface="Cambria"/>
                <a:sym typeface="Cambria"/>
              </a:rPr>
              <a:t>Trong kho tàng ca dao tục ngữ Việt Nam, có biết bao nhiêu câu tục ngữ hay, ý nghĩa. Nhưng em tâm đắc nhất với câu “Ăn quả nhớ kẻ trồng cây”.  Trong câu tục ngữ, tác giả dân gian đã nhắc nhở chúng ta về bài học đạo lý làm người: khi được nhận những điều tốt đẹp, sự giúp đỡ của người khác, khi được “ăn quả” thì chúng ta phải “nhớ”- biết ơn những người giúp đỡ chúng ta- “kẻ trồng cây”. Qua việc sử dụng biện pháp ẩn dụ “ăn quả” chúng ta ý thức sâu sắc hơn về những điều chúng ta đang có. Đó có thể là gia đình cho ta một mái ấm, là nhà trường nơi dạy ta những lẽ phải, điều hay, là một cốc nước mát lành trong cơn khát…Tất cả những điều tốt đẹp đó không bỗng dưng chúng ta có được mà đều cần nhờ tới những người “trồng cây”. Họ chính là cha mẹ, là thầy cô, là những người giúp đỡ chúng ta, cho ta những điều tốt đẹp. Vì vậy, chúng ta hãy luôn ghi nhớ công ơn đó. Câu tục ngữ “Ăn quả nhớ kẻ trồng cây” luôn là lời nhắc nhở có giá trị trong cuộc sống hôm nay.</a:t>
            </a:r>
          </a:p>
        </p:txBody>
      </p:sp>
    </p:spTree>
    <p:extLst>
      <p:ext uri="{BB962C8B-B14F-4D97-AF65-F5344CB8AC3E}">
        <p14:creationId xmlns:p14="http://schemas.microsoft.com/office/powerpoint/2010/main" val="37047346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rot="21203486">
            <a:off x="963200" y="2227474"/>
            <a:ext cx="2595728" cy="3917537"/>
          </a:xfrm>
          <a:prstGeom prst="rect">
            <a:avLst/>
          </a:prstGeom>
        </p:spPr>
      </p:pic>
      <p:pic>
        <p:nvPicPr>
          <p:cNvPr id="2" name="Picture 1"/>
          <p:cNvPicPr>
            <a:picLocks noChangeAspect="1"/>
          </p:cNvPicPr>
          <p:nvPr/>
        </p:nvPicPr>
        <p:blipFill>
          <a:blip r:embed="rId3"/>
          <a:stretch>
            <a:fillRect/>
          </a:stretch>
        </p:blipFill>
        <p:spPr>
          <a:xfrm>
            <a:off x="0" y="0"/>
            <a:ext cx="13869602" cy="2353260"/>
          </a:xfrm>
          <a:prstGeom prst="rect">
            <a:avLst/>
          </a:prstGeom>
        </p:spPr>
      </p:pic>
      <p:sp>
        <p:nvSpPr>
          <p:cNvPr id="15" name="Rectangle 14"/>
          <p:cNvSpPr/>
          <p:nvPr/>
        </p:nvSpPr>
        <p:spPr>
          <a:xfrm>
            <a:off x="4236378" y="2967623"/>
            <a:ext cx="6779285" cy="3046988"/>
          </a:xfrm>
          <a:prstGeom prst="rect">
            <a:avLst/>
          </a:prstGeom>
          <a:ln w="57150">
            <a:solidFill>
              <a:srgbClr val="F4F7CD"/>
            </a:solidFill>
            <a:prstDash val="lgDash"/>
          </a:ln>
        </p:spPr>
        <p:txBody>
          <a:bodyPr wrap="square">
            <a:spAutoFit/>
          </a:bodyPr>
          <a:lstStyle/>
          <a:p>
            <a:pPr algn="just">
              <a:lnSpc>
                <a:spcPct val="150000"/>
              </a:lnSpc>
              <a:buClr>
                <a:srgbClr val="000000"/>
              </a:buClr>
              <a:buSzPts val="2800"/>
            </a:pP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Hình</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thức</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hoạt</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động</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cá</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nhân</a:t>
            </a:r>
            <a:endParaRPr lang="en-US" sz="3200" dirty="0">
              <a:solidFill>
                <a:srgbClr val="FF0000"/>
              </a:solidFill>
              <a:latin typeface="Times" panose="02020603050405020304" pitchFamily="18" charset="0"/>
              <a:ea typeface="Cambria"/>
              <a:cs typeface="Times" panose="02020603050405020304" pitchFamily="18" charset="0"/>
              <a:sym typeface="Cambria"/>
            </a:endParaRPr>
          </a:p>
          <a:p>
            <a:pPr algn="just">
              <a:lnSpc>
                <a:spcPct val="150000"/>
              </a:lnSpc>
              <a:buClr>
                <a:srgbClr val="000000"/>
              </a:buClr>
              <a:buSzPts val="2800"/>
            </a:pP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Yêu</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cầu</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sâu</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chuỗi</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sắp</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xếp</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lại</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thứ</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tự</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những</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gợi</a:t>
            </a:r>
            <a:r>
              <a:rPr lang="en-US" sz="3200" dirty="0">
                <a:solidFill>
                  <a:srgbClr val="FF0000"/>
                </a:solidFill>
                <a:latin typeface="Times" panose="02020603050405020304" pitchFamily="18" charset="0"/>
                <a:ea typeface="Cambria"/>
                <a:cs typeface="Times" panose="02020603050405020304" pitchFamily="18" charset="0"/>
                <a:sym typeface="Cambria"/>
              </a:rPr>
              <a:t> ý </a:t>
            </a:r>
            <a:r>
              <a:rPr lang="en-US" sz="3200" dirty="0" err="1">
                <a:solidFill>
                  <a:srgbClr val="FF0000"/>
                </a:solidFill>
                <a:latin typeface="Times" panose="02020603050405020304" pitchFamily="18" charset="0"/>
                <a:ea typeface="Cambria"/>
                <a:cs typeface="Times" panose="02020603050405020304" pitchFamily="18" charset="0"/>
                <a:sym typeface="Cambria"/>
              </a:rPr>
              <a:t>để</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được</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câu</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tục</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ngữ</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đúng</a:t>
            </a:r>
            <a:endParaRPr lang="en-US" sz="3200" dirty="0">
              <a:solidFill>
                <a:srgbClr val="FF0000"/>
              </a:solidFill>
              <a:latin typeface="Times" panose="02020603050405020304" pitchFamily="18" charset="0"/>
              <a:ea typeface="Cambria"/>
              <a:cs typeface="Times" panose="02020603050405020304" pitchFamily="18" charset="0"/>
              <a:sym typeface="Cambria"/>
            </a:endParaRPr>
          </a:p>
          <a:p>
            <a:pPr algn="just">
              <a:lnSpc>
                <a:spcPct val="150000"/>
              </a:lnSpc>
              <a:buClr>
                <a:srgbClr val="000000"/>
              </a:buClr>
              <a:buSzPts val="2800"/>
            </a:pP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Thời</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gian</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dirty="0">
                <a:solidFill>
                  <a:srgbClr val="FF0000"/>
                </a:solidFill>
                <a:latin typeface="Times" panose="02020603050405020304" pitchFamily="18" charset="0"/>
                <a:ea typeface="Cambria"/>
                <a:cs typeface="Times" panose="02020603050405020304" pitchFamily="18" charset="0"/>
                <a:sym typeface="Cambria"/>
              </a:rPr>
              <a:t>10 </a:t>
            </a:r>
            <a:r>
              <a:rPr lang="en-US" sz="3200" dirty="0" err="1">
                <a:solidFill>
                  <a:srgbClr val="FF0000"/>
                </a:solidFill>
                <a:latin typeface="Times" panose="02020603050405020304" pitchFamily="18" charset="0"/>
                <a:ea typeface="Cambria"/>
                <a:cs typeface="Times" panose="02020603050405020304" pitchFamily="18" charset="0"/>
                <a:sym typeface="Cambria"/>
              </a:rPr>
              <a:t>giây</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câu</a:t>
            </a:r>
            <a:endParaRPr lang="en-US" sz="3200" dirty="0">
              <a:solidFill>
                <a:srgbClr val="FF0000"/>
              </a:solidFill>
              <a:latin typeface="Times" panose="02020603050405020304" pitchFamily="18" charset="0"/>
              <a:ea typeface="Cambria"/>
              <a:cs typeface="Times" panose="02020603050405020304" pitchFamily="18" charset="0"/>
              <a:sym typeface="Cambria"/>
            </a:endParaRPr>
          </a:p>
        </p:txBody>
      </p:sp>
    </p:spTree>
    <p:extLst>
      <p:ext uri="{BB962C8B-B14F-4D97-AF65-F5344CB8AC3E}">
        <p14:creationId xmlns:p14="http://schemas.microsoft.com/office/powerpoint/2010/main" val="6366448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2399245"/>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Rectangle 2"/>
          <p:cNvSpPr>
            <a:spLocks noChangeArrowheads="1"/>
          </p:cNvSpPr>
          <p:nvPr/>
        </p:nvSpPr>
        <p:spPr bwMode="auto">
          <a:xfrm>
            <a:off x="1320967" y="2832156"/>
            <a:ext cx="1826605" cy="738664"/>
          </a:xfrm>
          <a:prstGeom prst="rect">
            <a:avLst/>
          </a:prstGeom>
          <a:noFill/>
          <a:ln>
            <a:noFill/>
          </a:ln>
          <a:effectLst/>
        </p:spPr>
        <p:txBody>
          <a:bodyPr wrap="none" lIns="232552" tIns="0" rIns="0" bIns="0" anchor="ctr">
            <a:spAutoFit/>
          </a:bodyPr>
          <a:lstStyle/>
          <a:p>
            <a:pPr algn="ctr" eaLnBrk="0" hangingPunct="0">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chỉ</a:t>
            </a:r>
            <a:r>
              <a:rPr lang="en-US" sz="4800" b="1" kern="0" dirty="0">
                <a:solidFill>
                  <a:srgbClr val="0000FF"/>
                </a:solidFill>
                <a:latin typeface="Times New Roman" pitchFamily="18" charset="0"/>
                <a:cs typeface="Times New Roman" pitchFamily="18" charset="0"/>
                <a:sym typeface="Arial"/>
              </a:rPr>
              <a:t> lo/</a:t>
            </a:r>
            <a:endParaRPr lang="vi-VN" sz="4800" b="1" kern="0" dirty="0">
              <a:solidFill>
                <a:srgbClr val="0000FF"/>
              </a:solidFill>
              <a:latin typeface="Times New Roman" pitchFamily="18" charset="0"/>
              <a:cs typeface="Times New Roman" pitchFamily="18" charset="0"/>
              <a:sym typeface="Arial"/>
            </a:endParaRPr>
          </a:p>
        </p:txBody>
      </p:sp>
      <p:sp>
        <p:nvSpPr>
          <p:cNvPr id="6" name="Rectangle 3"/>
          <p:cNvSpPr>
            <a:spLocks noChangeArrowheads="1"/>
          </p:cNvSpPr>
          <p:nvPr/>
        </p:nvSpPr>
        <p:spPr bwMode="auto">
          <a:xfrm>
            <a:off x="5354338" y="2770607"/>
            <a:ext cx="3242024"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Tháng</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bảy</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7" name="Rectangle 4"/>
          <p:cNvSpPr>
            <a:spLocks noChangeArrowheads="1"/>
          </p:cNvSpPr>
          <p:nvPr/>
        </p:nvSpPr>
        <p:spPr bwMode="auto">
          <a:xfrm>
            <a:off x="3175988" y="2770607"/>
            <a:ext cx="2352357"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kiến</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bò</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8" name="Rectangle 5"/>
          <p:cNvSpPr>
            <a:spLocks noChangeArrowheads="1"/>
          </p:cNvSpPr>
          <p:nvPr/>
        </p:nvSpPr>
        <p:spPr bwMode="auto">
          <a:xfrm>
            <a:off x="8421842" y="2789523"/>
            <a:ext cx="1770468"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lại</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lụt</a:t>
            </a:r>
            <a:endParaRPr lang="vi-VN" sz="4800" b="1" kern="0" dirty="0">
              <a:solidFill>
                <a:srgbClr val="0000FF"/>
              </a:solidFill>
              <a:latin typeface="Times New Roman" pitchFamily="18" charset="0"/>
              <a:cs typeface="Times New Roman" pitchFamily="18" charset="0"/>
              <a:sym typeface="Arial"/>
            </a:endParaRPr>
          </a:p>
        </p:txBody>
      </p:sp>
      <p:pic>
        <p:nvPicPr>
          <p:cNvPr id="10" name="Picture 9"/>
          <p:cNvPicPr>
            <a:picLocks noChangeAspect="1"/>
          </p:cNvPicPr>
          <p:nvPr/>
        </p:nvPicPr>
        <p:blipFill>
          <a:blip r:embed="rId4"/>
          <a:stretch>
            <a:fillRect/>
          </a:stretch>
        </p:blipFill>
        <p:spPr>
          <a:xfrm>
            <a:off x="0" y="257175"/>
            <a:ext cx="13869602" cy="2353260"/>
          </a:xfrm>
          <a:prstGeom prst="rect">
            <a:avLst/>
          </a:prstGeom>
        </p:spPr>
      </p:pic>
      <p:pic>
        <p:nvPicPr>
          <p:cNvPr id="4" name="Picture 3"/>
          <p:cNvPicPr>
            <a:picLocks noChangeAspect="1"/>
          </p:cNvPicPr>
          <p:nvPr/>
        </p:nvPicPr>
        <p:blipFill>
          <a:blip r:embed="rId5"/>
          <a:stretch>
            <a:fillRect/>
          </a:stretch>
        </p:blipFill>
        <p:spPr>
          <a:xfrm>
            <a:off x="1367407" y="4570161"/>
            <a:ext cx="9144793" cy="1420491"/>
          </a:xfrm>
          <a:prstGeom prst="rect">
            <a:avLst/>
          </a:prstGeom>
        </p:spPr>
      </p:pic>
      <p:graphicFrame>
        <p:nvGraphicFramePr>
          <p:cNvPr id="14" name="Object 13"/>
          <p:cNvGraphicFramePr>
            <a:graphicFrameLocks noChangeAspect="1"/>
          </p:cNvGraphicFramePr>
          <p:nvPr>
            <p:extLst>
              <p:ext uri="{D42A27DB-BD31-4B8C-83A1-F6EECF244321}">
                <p14:modId xmlns:p14="http://schemas.microsoft.com/office/powerpoint/2010/main" val="850220768"/>
              </p:ext>
            </p:extLst>
          </p:nvPr>
        </p:nvGraphicFramePr>
        <p:xfrm>
          <a:off x="7296151" y="4261518"/>
          <a:ext cx="85725" cy="133350"/>
        </p:xfrm>
        <a:graphic>
          <a:graphicData uri="http://schemas.openxmlformats.org/presentationml/2006/ole">
            <mc:AlternateContent xmlns:mc="http://schemas.openxmlformats.org/markup-compatibility/2006">
              <mc:Choice xmlns:v="urn:schemas-microsoft-com:vml" Requires="v">
                <p:oleObj name="Equation" r:id="rId6" imgW="114120" imgH="177480" progId="Equation.DSMT4">
                  <p:embed/>
                </p:oleObj>
              </mc:Choice>
              <mc:Fallback>
                <p:oleObj name="Equation" r:id="rId6" imgW="114120" imgH="177480"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96151" y="4261518"/>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16" name="Picture 15" descr="het gio"/>
          <p:cNvPicPr>
            <a:picLocks noChangeAspect="1" noChangeArrowheads="1" noCrop="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45326">
            <a:off x="10530658" y="2954219"/>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33" descr="an30"/>
          <p:cNvPicPr>
            <a:picLocks noChangeAspect="1" noChangeArrowheads="1" noCrop="1"/>
          </p:cNvPicPr>
          <p:nvPr/>
        </p:nvPicPr>
        <p:blipFill>
          <a:blip r:embed="rId9"/>
          <a:srcRect/>
          <a:stretch>
            <a:fillRect/>
          </a:stretch>
        </p:blipFill>
        <p:spPr bwMode="auto">
          <a:xfrm>
            <a:off x="10599089" y="2860394"/>
            <a:ext cx="835880" cy="740102"/>
          </a:xfrm>
          <a:prstGeom prst="ellipse">
            <a:avLst/>
          </a:prstGeom>
          <a:ln>
            <a:noFill/>
          </a:ln>
          <a:effectLst>
            <a:softEdge rad="112500"/>
          </a:effectLst>
        </p:spPr>
      </p:pic>
      <p:sp>
        <p:nvSpPr>
          <p:cNvPr id="18" name="Hình chữ nhật 85"/>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19" name="Hình chữ nhật 84"/>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20" name="Hình chữ nhật 83"/>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21" name="Hình chữ nhật 57"/>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22" name="Hình chữ nhật 86"/>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23" name="Hình chữ nhật 87"/>
          <p:cNvSpPr/>
          <p:nvPr/>
        </p:nvSpPr>
        <p:spPr>
          <a:xfrm>
            <a:off x="10505761" y="2610435"/>
            <a:ext cx="1022534"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24" name="Hình chữ nhật 88"/>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25" name="Hình chữ nhật 89"/>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26" name="Hình chữ nhật 90"/>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27" name="Hình chữ nhật 91"/>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28" name="Hình Bầu dục 45"/>
          <p:cNvSpPr/>
          <p:nvPr/>
        </p:nvSpPr>
        <p:spPr>
          <a:xfrm>
            <a:off x="10622620" y="2970988"/>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Tree>
    <p:extLst>
      <p:ext uri="{BB962C8B-B14F-4D97-AF65-F5344CB8AC3E}">
        <p14:creationId xmlns:p14="http://schemas.microsoft.com/office/powerpoint/2010/main" val="41781664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ox(out)">
                                      <p:cBhvr>
                                        <p:cTn id="7" dur="500"/>
                                        <p:tgtEl>
                                          <p:spTgt spid="16"/>
                                        </p:tgtEl>
                                      </p:cBhvr>
                                    </p:animEffect>
                                  </p:childTnLst>
                                </p:cTn>
                              </p:par>
                              <p:par>
                                <p:cTn id="8" presetID="4" presetClass="entr" presetSubtype="32"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box(out)">
                                      <p:cBhvr>
                                        <p:cTn id="10" dur="500"/>
                                        <p:tgtEl>
                                          <p:spTgt spid="17"/>
                                        </p:tgtEl>
                                      </p:cBhvr>
                                    </p:animEffect>
                                  </p:childTnLst>
                                </p:cTn>
                              </p:par>
                              <p:par>
                                <p:cTn id="11" presetID="4" presetClass="entr" presetSubtype="32"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ox(out)">
                                      <p:cBhvr>
                                        <p:cTn id="13" dur="500"/>
                                        <p:tgtEl>
                                          <p:spTgt spid="18"/>
                                        </p:tgtEl>
                                      </p:cBhvr>
                                    </p:animEffect>
                                  </p:childTnLst>
                                </p:cTn>
                              </p:par>
                              <p:par>
                                <p:cTn id="14" presetID="4" presetClass="entr" presetSubtype="32"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ox(out)">
                                      <p:cBhvr>
                                        <p:cTn id="16" dur="500"/>
                                        <p:tgtEl>
                                          <p:spTgt spid="19"/>
                                        </p:tgtEl>
                                      </p:cBhvr>
                                    </p:animEffect>
                                  </p:childTnLst>
                                </p:cTn>
                              </p:par>
                              <p:par>
                                <p:cTn id="17" presetID="4" presetClass="entr" presetSubtype="32"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ox(out)">
                                      <p:cBhvr>
                                        <p:cTn id="19" dur="500"/>
                                        <p:tgtEl>
                                          <p:spTgt spid="20"/>
                                        </p:tgtEl>
                                      </p:cBhvr>
                                    </p:animEffect>
                                  </p:childTnLst>
                                </p:cTn>
                              </p:par>
                              <p:par>
                                <p:cTn id="20" presetID="4" presetClass="entr" presetSubtype="32" fill="hold"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box(out)">
                                      <p:cBhvr>
                                        <p:cTn id="22" dur="500"/>
                                        <p:tgtEl>
                                          <p:spTgt spid="21"/>
                                        </p:tgtEl>
                                      </p:cBhvr>
                                    </p:animEffect>
                                  </p:childTnLst>
                                </p:cTn>
                              </p:par>
                              <p:par>
                                <p:cTn id="23" presetID="4" presetClass="entr" presetSubtype="32"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box(out)">
                                      <p:cBhvr>
                                        <p:cTn id="25" dur="500"/>
                                        <p:tgtEl>
                                          <p:spTgt spid="22"/>
                                        </p:tgtEl>
                                      </p:cBhvr>
                                    </p:animEffect>
                                  </p:childTnLst>
                                </p:cTn>
                              </p:par>
                              <p:par>
                                <p:cTn id="26" presetID="4" presetClass="entr" presetSubtype="32"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box(out)">
                                      <p:cBhvr>
                                        <p:cTn id="28" dur="500"/>
                                        <p:tgtEl>
                                          <p:spTgt spid="23"/>
                                        </p:tgtEl>
                                      </p:cBhvr>
                                    </p:animEffect>
                                  </p:childTnLst>
                                </p:cTn>
                              </p:par>
                              <p:par>
                                <p:cTn id="29" presetID="4" presetClass="entr" presetSubtype="32"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box(out)">
                                      <p:cBhvr>
                                        <p:cTn id="31" dur="500"/>
                                        <p:tgtEl>
                                          <p:spTgt spid="24"/>
                                        </p:tgtEl>
                                      </p:cBhvr>
                                    </p:animEffect>
                                  </p:childTnLst>
                                </p:cTn>
                              </p:par>
                              <p:par>
                                <p:cTn id="32" presetID="4" presetClass="entr" presetSubtype="32"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ox(out)">
                                      <p:cBhvr>
                                        <p:cTn id="34" dur="500"/>
                                        <p:tgtEl>
                                          <p:spTgt spid="25"/>
                                        </p:tgtEl>
                                      </p:cBhvr>
                                    </p:animEffect>
                                  </p:childTnLst>
                                </p:cTn>
                              </p:par>
                              <p:par>
                                <p:cTn id="35" presetID="4" presetClass="entr" presetSubtype="32" fill="hold"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box(out)">
                                      <p:cBhvr>
                                        <p:cTn id="37" dur="500"/>
                                        <p:tgtEl>
                                          <p:spTgt spid="26"/>
                                        </p:tgtEl>
                                      </p:cBhvr>
                                    </p:animEffect>
                                  </p:childTnLst>
                                </p:cTn>
                              </p:par>
                              <p:par>
                                <p:cTn id="38" presetID="4" presetClass="entr" presetSubtype="32" fill="hold"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box(out)">
                                      <p:cBhvr>
                                        <p:cTn id="40" dur="500"/>
                                        <p:tgtEl>
                                          <p:spTgt spid="27"/>
                                        </p:tgtEl>
                                      </p:cBhvr>
                                    </p:animEffect>
                                  </p:childTnLst>
                                </p:cTn>
                              </p:par>
                              <p:par>
                                <p:cTn id="41" presetID="4" presetClass="entr" presetSubtype="32" fill="hold"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box(out)">
                                      <p:cBhvr>
                                        <p:cTn id="43" dur="500"/>
                                        <p:tgtEl>
                                          <p:spTgt spid="28"/>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28"/>
                                        </p:tgtEl>
                                      </p:cBhvr>
                                    </p:animEffect>
                                    <p:set>
                                      <p:cBhvr>
                                        <p:cTn id="47" dur="1" fill="hold">
                                          <p:stCondLst>
                                            <p:cond delay="499"/>
                                          </p:stCondLst>
                                        </p:cTn>
                                        <p:tgtEl>
                                          <p:spTgt spid="28"/>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2"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27"/>
                                        </p:tgtEl>
                                      </p:cBhvr>
                                    </p:animEffect>
                                    <p:set>
                                      <p:cBhvr>
                                        <p:cTn id="51" dur="1" fill="hold">
                                          <p:stCondLst>
                                            <p:cond delay="999"/>
                                          </p:stCondLst>
                                        </p:cTn>
                                        <p:tgtEl>
                                          <p:spTgt spid="27"/>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26"/>
                                        </p:tgtEl>
                                      </p:cBhvr>
                                    </p:animEffect>
                                    <p:set>
                                      <p:cBhvr>
                                        <p:cTn id="55" dur="1" fill="hold">
                                          <p:stCondLst>
                                            <p:cond delay="999"/>
                                          </p:stCondLst>
                                        </p:cTn>
                                        <p:tgtEl>
                                          <p:spTgt spid="26"/>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25"/>
                                        </p:tgtEl>
                                      </p:cBhvr>
                                    </p:animEffect>
                                    <p:set>
                                      <p:cBhvr>
                                        <p:cTn id="59" dur="1" fill="hold">
                                          <p:stCondLst>
                                            <p:cond delay="999"/>
                                          </p:stCondLst>
                                        </p:cTn>
                                        <p:tgtEl>
                                          <p:spTgt spid="25"/>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24"/>
                                        </p:tgtEl>
                                      </p:cBhvr>
                                    </p:animEffect>
                                    <p:set>
                                      <p:cBhvr>
                                        <p:cTn id="63" dur="1" fill="hold">
                                          <p:stCondLst>
                                            <p:cond delay="999"/>
                                          </p:stCondLst>
                                        </p:cTn>
                                        <p:tgtEl>
                                          <p:spTgt spid="24"/>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23"/>
                                        </p:tgtEl>
                                      </p:cBhvr>
                                    </p:animEffect>
                                    <p:set>
                                      <p:cBhvr>
                                        <p:cTn id="67" dur="1" fill="hold">
                                          <p:stCondLst>
                                            <p:cond delay="999"/>
                                          </p:stCondLst>
                                        </p:cTn>
                                        <p:tgtEl>
                                          <p:spTgt spid="23"/>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22"/>
                                        </p:tgtEl>
                                      </p:cBhvr>
                                    </p:animEffect>
                                    <p:set>
                                      <p:cBhvr>
                                        <p:cTn id="71" dur="1" fill="hold">
                                          <p:stCondLst>
                                            <p:cond delay="999"/>
                                          </p:stCondLst>
                                        </p:cTn>
                                        <p:tgtEl>
                                          <p:spTgt spid="22"/>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21"/>
                                        </p:tgtEl>
                                      </p:cBhvr>
                                    </p:animEffect>
                                    <p:set>
                                      <p:cBhvr>
                                        <p:cTn id="75" dur="1" fill="hold">
                                          <p:stCondLst>
                                            <p:cond delay="999"/>
                                          </p:stCondLst>
                                        </p:cTn>
                                        <p:tgtEl>
                                          <p:spTgt spid="21"/>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20"/>
                                        </p:tgtEl>
                                      </p:cBhvr>
                                    </p:animEffect>
                                    <p:set>
                                      <p:cBhvr>
                                        <p:cTn id="79" dur="1" fill="hold">
                                          <p:stCondLst>
                                            <p:cond delay="999"/>
                                          </p:stCondLst>
                                        </p:cTn>
                                        <p:tgtEl>
                                          <p:spTgt spid="20"/>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19"/>
                                        </p:tgtEl>
                                      </p:cBhvr>
                                    </p:animEffect>
                                    <p:set>
                                      <p:cBhvr>
                                        <p:cTn id="83" dur="1" fill="hold">
                                          <p:stCondLst>
                                            <p:cond delay="999"/>
                                          </p:stCondLst>
                                        </p:cTn>
                                        <p:tgtEl>
                                          <p:spTgt spid="19"/>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18"/>
                                        </p:tgtEl>
                                      </p:cBhvr>
                                    </p:animEffect>
                                    <p:set>
                                      <p:cBhvr>
                                        <p:cTn id="87" dur="1" fill="hold">
                                          <p:stCondLst>
                                            <p:cond delay="999"/>
                                          </p:stCondLst>
                                        </p:cTn>
                                        <p:tgtEl>
                                          <p:spTgt spid="18"/>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16"/>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17"/>
                                        </p:tgtEl>
                                        <p:attrNameLst>
                                          <p:attrName>ppt_w</p:attrName>
                                        </p:attrNameLst>
                                      </p:cBhvr>
                                      <p:tavLst>
                                        <p:tav tm="0">
                                          <p:val>
                                            <p:strVal val="ppt_w"/>
                                          </p:val>
                                        </p:tav>
                                        <p:tav tm="100000">
                                          <p:val>
                                            <p:fltVal val="0"/>
                                          </p:val>
                                        </p:tav>
                                      </p:tavLst>
                                    </p:anim>
                                    <p:anim calcmode="lin" valueType="num">
                                      <p:cBhvr>
                                        <p:cTn id="94" dur="1000"/>
                                        <p:tgtEl>
                                          <p:spTgt spid="17"/>
                                        </p:tgtEl>
                                        <p:attrNameLst>
                                          <p:attrName>ppt_h</p:attrName>
                                        </p:attrNameLst>
                                      </p:cBhvr>
                                      <p:tavLst>
                                        <p:tav tm="0">
                                          <p:val>
                                            <p:strVal val="ppt_h"/>
                                          </p:val>
                                        </p:tav>
                                        <p:tav tm="100000">
                                          <p:val>
                                            <p:fltVal val="0"/>
                                          </p:val>
                                        </p:tav>
                                      </p:tavLst>
                                    </p:anim>
                                    <p:anim calcmode="lin" valueType="num">
                                      <p:cBhvr>
                                        <p:cTn id="95" dur="1000"/>
                                        <p:tgtEl>
                                          <p:spTgt spid="17"/>
                                        </p:tgtEl>
                                        <p:attrNameLst>
                                          <p:attrName>style.rotation</p:attrName>
                                        </p:attrNameLst>
                                      </p:cBhvr>
                                      <p:tavLst>
                                        <p:tav tm="0">
                                          <p:val>
                                            <p:fltVal val="0"/>
                                          </p:val>
                                        </p:tav>
                                        <p:tav tm="100000">
                                          <p:val>
                                            <p:fltVal val="90"/>
                                          </p:val>
                                        </p:tav>
                                      </p:tavLst>
                                    </p:anim>
                                    <p:animEffect transition="out" filter="fade">
                                      <p:cBhvr>
                                        <p:cTn id="96" dur="1000"/>
                                        <p:tgtEl>
                                          <p:spTgt spid="17"/>
                                        </p:tgtEl>
                                      </p:cBhvr>
                                    </p:animEffect>
                                    <p:set>
                                      <p:cBhvr>
                                        <p:cTn id="97" dur="1" fill="hold">
                                          <p:stCondLst>
                                            <p:cond delay="999"/>
                                          </p:stCondLst>
                                        </p:cTn>
                                        <p:tgtEl>
                                          <p:spTgt spid="17"/>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3"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6" presetClass="entr" presetSubtype="16" fill="hold" nodeType="click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circle(in)">
                                      <p:cBhvr>
                                        <p:cTn id="10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2142070"/>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0" name="Picture 9"/>
          <p:cNvPicPr>
            <a:picLocks noChangeAspect="1"/>
          </p:cNvPicPr>
          <p:nvPr/>
        </p:nvPicPr>
        <p:blipFill>
          <a:blip r:embed="rId4"/>
          <a:stretch>
            <a:fillRect/>
          </a:stretch>
        </p:blipFill>
        <p:spPr>
          <a:xfrm>
            <a:off x="0" y="0"/>
            <a:ext cx="13869602" cy="2353260"/>
          </a:xfrm>
          <a:prstGeom prst="rect">
            <a:avLst/>
          </a:prstGeom>
        </p:spPr>
      </p:pic>
      <p:graphicFrame>
        <p:nvGraphicFramePr>
          <p:cNvPr id="12" name="Object 11"/>
          <p:cNvGraphicFramePr>
            <a:graphicFrameLocks noChangeAspect="1"/>
          </p:cNvGraphicFramePr>
          <p:nvPr>
            <p:extLst>
              <p:ext uri="{D42A27DB-BD31-4B8C-83A1-F6EECF244321}">
                <p14:modId xmlns:p14="http://schemas.microsoft.com/office/powerpoint/2010/main" val="168310752"/>
              </p:ext>
            </p:extLst>
          </p:nvPr>
        </p:nvGraphicFramePr>
        <p:xfrm>
          <a:off x="7296151" y="4004343"/>
          <a:ext cx="85725" cy="133350"/>
        </p:xfrm>
        <a:graphic>
          <a:graphicData uri="http://schemas.openxmlformats.org/presentationml/2006/ole">
            <mc:AlternateContent xmlns:mc="http://schemas.openxmlformats.org/markup-compatibility/2006">
              <mc:Choice xmlns:v="urn:schemas-microsoft-com:vml" Requires="v">
                <p:oleObj name="Equation" r:id="rId5" imgW="114120" imgH="177480" progId="Equation.DSMT4">
                  <p:embed/>
                </p:oleObj>
              </mc:Choice>
              <mc:Fallback>
                <p:oleObj name="Equation" r:id="rId5" imgW="114120" imgH="177480" progId="Equation.DSMT4">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96151" y="4004343"/>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14" name="Picture 13" descr="het gio"/>
          <p:cNvPicPr>
            <a:picLocks noChangeAspect="1" noChangeArrowheads="1" noCrop="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45326">
            <a:off x="10530658" y="2697044"/>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33" descr="an30"/>
          <p:cNvPicPr>
            <a:picLocks noChangeAspect="1" noChangeArrowheads="1" noCrop="1"/>
          </p:cNvPicPr>
          <p:nvPr/>
        </p:nvPicPr>
        <p:blipFill>
          <a:blip r:embed="rId8"/>
          <a:srcRect/>
          <a:stretch>
            <a:fillRect/>
          </a:stretch>
        </p:blipFill>
        <p:spPr bwMode="auto">
          <a:xfrm>
            <a:off x="10599089" y="2603219"/>
            <a:ext cx="835880" cy="740102"/>
          </a:xfrm>
          <a:prstGeom prst="ellipse">
            <a:avLst/>
          </a:prstGeom>
          <a:ln>
            <a:noFill/>
          </a:ln>
          <a:effectLst>
            <a:softEdge rad="112500"/>
          </a:effectLst>
        </p:spPr>
      </p:pic>
      <p:sp>
        <p:nvSpPr>
          <p:cNvPr id="16" name="Hình chữ nhật 85"/>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17" name="Hình chữ nhật 84"/>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18" name="Hình chữ nhật 83"/>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19" name="Hình chữ nhật 57"/>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20" name="Hình chữ nhật 86"/>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21" name="Hình chữ nhật 87"/>
          <p:cNvSpPr/>
          <p:nvPr/>
        </p:nvSpPr>
        <p:spPr>
          <a:xfrm>
            <a:off x="10505761" y="2353260"/>
            <a:ext cx="1022534"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22" name="Hình chữ nhật 88"/>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23" name="Hình chữ nhật 89"/>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24" name="Hình chữ nhật 90"/>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25" name="Hình chữ nhật 91"/>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26" name="Hình Bầu dục 45"/>
          <p:cNvSpPr/>
          <p:nvPr/>
        </p:nvSpPr>
        <p:spPr>
          <a:xfrm>
            <a:off x="10622620" y="2713813"/>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
        <p:nvSpPr>
          <p:cNvPr id="27" name="Rectangle 2"/>
          <p:cNvSpPr>
            <a:spLocks noChangeArrowheads="1"/>
          </p:cNvSpPr>
          <p:nvPr/>
        </p:nvSpPr>
        <p:spPr bwMode="auto">
          <a:xfrm>
            <a:off x="7084960" y="2625233"/>
            <a:ext cx="3370297" cy="656655"/>
          </a:xfrm>
          <a:prstGeom prst="rect">
            <a:avLst/>
          </a:prstGeom>
          <a:noFill/>
          <a:ln>
            <a:noFill/>
          </a:ln>
          <a:effectLst/>
        </p:spPr>
        <p:txBody>
          <a:bodyPr wrap="none" lIns="232552" tIns="0" rIns="0" bIns="0" anchor="ctr">
            <a:spAutoFit/>
          </a:bodyPr>
          <a:lstStyle/>
          <a:p>
            <a:pPr algn="ctr">
              <a:buClr>
                <a:srgbClr val="000000"/>
              </a:buClr>
              <a:buFont typeface="Arial"/>
              <a:buNone/>
            </a:pPr>
            <a:r>
              <a:rPr lang="en-US" sz="4267" b="1" kern="0" dirty="0" err="1">
                <a:solidFill>
                  <a:srgbClr val="0000FF"/>
                </a:solidFill>
                <a:latin typeface="Times New Roman" pitchFamily="18" charset="0"/>
                <a:cs typeface="Times New Roman" pitchFamily="18" charset="0"/>
                <a:sym typeface="Arial"/>
              </a:rPr>
              <a:t>nhị</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canh</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viên</a:t>
            </a:r>
            <a:endParaRPr lang="vi-VN" sz="4267" b="1" kern="0" dirty="0">
              <a:solidFill>
                <a:srgbClr val="0000FF"/>
              </a:solidFill>
              <a:latin typeface="Times New Roman" pitchFamily="18" charset="0"/>
              <a:cs typeface="Times New Roman" pitchFamily="18" charset="0"/>
              <a:sym typeface="Arial"/>
            </a:endParaRPr>
          </a:p>
        </p:txBody>
      </p:sp>
      <p:sp>
        <p:nvSpPr>
          <p:cNvPr id="28" name="Rectangle 3"/>
          <p:cNvSpPr>
            <a:spLocks noChangeArrowheads="1"/>
          </p:cNvSpPr>
          <p:nvPr/>
        </p:nvSpPr>
        <p:spPr bwMode="auto">
          <a:xfrm>
            <a:off x="3821129" y="2553025"/>
            <a:ext cx="3533771" cy="77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267" b="1" kern="0" dirty="0" err="1">
                <a:solidFill>
                  <a:srgbClr val="0000FF"/>
                </a:solidFill>
                <a:latin typeface="Times New Roman" pitchFamily="18" charset="0"/>
                <a:cs typeface="Times New Roman" pitchFamily="18" charset="0"/>
                <a:sym typeface="Arial"/>
              </a:rPr>
              <a:t>Nhất</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canh</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trì</a:t>
            </a:r>
            <a:r>
              <a:rPr lang="en-US" sz="4267" b="1" kern="0" dirty="0">
                <a:solidFill>
                  <a:srgbClr val="0000FF"/>
                </a:solidFill>
                <a:latin typeface="Times New Roman" pitchFamily="18" charset="0"/>
                <a:cs typeface="Times New Roman" pitchFamily="18" charset="0"/>
                <a:sym typeface="Arial"/>
              </a:rPr>
              <a:t>/</a:t>
            </a:r>
            <a:endParaRPr lang="vi-VN" sz="4267" b="1" kern="0" dirty="0">
              <a:solidFill>
                <a:srgbClr val="0000FF"/>
              </a:solidFill>
              <a:latin typeface="Times New Roman" pitchFamily="18" charset="0"/>
              <a:cs typeface="Times New Roman" pitchFamily="18" charset="0"/>
              <a:sym typeface="Arial"/>
            </a:endParaRPr>
          </a:p>
        </p:txBody>
      </p:sp>
      <p:sp>
        <p:nvSpPr>
          <p:cNvPr id="29" name="Rectangle 5"/>
          <p:cNvSpPr>
            <a:spLocks noChangeArrowheads="1"/>
          </p:cNvSpPr>
          <p:nvPr/>
        </p:nvSpPr>
        <p:spPr bwMode="auto">
          <a:xfrm>
            <a:off x="240012" y="2563661"/>
            <a:ext cx="3714910" cy="77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267" b="1" kern="0" dirty="0">
                <a:solidFill>
                  <a:srgbClr val="0000FF"/>
                </a:solidFill>
                <a:latin typeface="Times New Roman" pitchFamily="18" charset="0"/>
                <a:cs typeface="Times New Roman" pitchFamily="18" charset="0"/>
                <a:sym typeface="Arial"/>
              </a:rPr>
              <a:t>tam </a:t>
            </a:r>
            <a:r>
              <a:rPr lang="en-US" sz="4267" b="1" kern="0" dirty="0" err="1">
                <a:solidFill>
                  <a:srgbClr val="0000FF"/>
                </a:solidFill>
                <a:latin typeface="Times New Roman" pitchFamily="18" charset="0"/>
                <a:cs typeface="Times New Roman" pitchFamily="18" charset="0"/>
                <a:sym typeface="Arial"/>
              </a:rPr>
              <a:t>canh</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điền</a:t>
            </a:r>
            <a:r>
              <a:rPr lang="en-US" sz="4267" b="1" kern="0" dirty="0">
                <a:solidFill>
                  <a:srgbClr val="0000FF"/>
                </a:solidFill>
                <a:latin typeface="Times New Roman" pitchFamily="18" charset="0"/>
                <a:cs typeface="Times New Roman" pitchFamily="18" charset="0"/>
                <a:sym typeface="Arial"/>
              </a:rPr>
              <a:t>/</a:t>
            </a:r>
            <a:endParaRPr lang="vi-VN" sz="4267" b="1" kern="0" dirty="0">
              <a:solidFill>
                <a:srgbClr val="0000FF"/>
              </a:solidFill>
              <a:latin typeface="Times New Roman" pitchFamily="18" charset="0"/>
              <a:cs typeface="Times New Roman" pitchFamily="18" charset="0"/>
              <a:sym typeface="Arial"/>
            </a:endParaRPr>
          </a:p>
        </p:txBody>
      </p:sp>
      <p:pic>
        <p:nvPicPr>
          <p:cNvPr id="2" name="Picture 1"/>
          <p:cNvPicPr>
            <a:picLocks noChangeAspect="1"/>
          </p:cNvPicPr>
          <p:nvPr/>
        </p:nvPicPr>
        <p:blipFill>
          <a:blip r:embed="rId10"/>
          <a:stretch>
            <a:fillRect/>
          </a:stretch>
        </p:blipFill>
        <p:spPr>
          <a:xfrm>
            <a:off x="240012" y="4620140"/>
            <a:ext cx="11260632" cy="1241707"/>
          </a:xfrm>
          <a:prstGeom prst="rect">
            <a:avLst/>
          </a:prstGeom>
        </p:spPr>
      </p:pic>
    </p:spTree>
    <p:extLst>
      <p:ext uri="{BB962C8B-B14F-4D97-AF65-F5344CB8AC3E}">
        <p14:creationId xmlns:p14="http://schemas.microsoft.com/office/powerpoint/2010/main" val="3261425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ox(out)">
                                      <p:cBhvr>
                                        <p:cTn id="7" dur="500"/>
                                        <p:tgtEl>
                                          <p:spTgt spid="14"/>
                                        </p:tgtEl>
                                      </p:cBhvr>
                                    </p:animEffect>
                                  </p:childTnLst>
                                </p:cTn>
                              </p:par>
                              <p:par>
                                <p:cTn id="8" presetID="4" presetClass="entr" presetSubtype="32"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ox(out)">
                                      <p:cBhvr>
                                        <p:cTn id="10" dur="500"/>
                                        <p:tgtEl>
                                          <p:spTgt spid="15"/>
                                        </p:tgtEl>
                                      </p:cBhvr>
                                    </p:animEffect>
                                  </p:childTnLst>
                                </p:cTn>
                              </p:par>
                              <p:par>
                                <p:cTn id="11" presetID="4" presetClass="entr" presetSubtype="32"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box(out)">
                                      <p:cBhvr>
                                        <p:cTn id="13" dur="500"/>
                                        <p:tgtEl>
                                          <p:spTgt spid="16"/>
                                        </p:tgtEl>
                                      </p:cBhvr>
                                    </p:animEffect>
                                  </p:childTnLst>
                                </p:cTn>
                              </p:par>
                              <p:par>
                                <p:cTn id="14" presetID="4" presetClass="entr" presetSubtype="32" fill="hold"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box(out)">
                                      <p:cBhvr>
                                        <p:cTn id="16" dur="500"/>
                                        <p:tgtEl>
                                          <p:spTgt spid="17"/>
                                        </p:tgtEl>
                                      </p:cBhvr>
                                    </p:animEffect>
                                  </p:childTnLst>
                                </p:cTn>
                              </p:par>
                              <p:par>
                                <p:cTn id="17" presetID="4" presetClass="entr" presetSubtype="32"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box(out)">
                                      <p:cBhvr>
                                        <p:cTn id="19" dur="500"/>
                                        <p:tgtEl>
                                          <p:spTgt spid="18"/>
                                        </p:tgtEl>
                                      </p:cBhvr>
                                    </p:animEffect>
                                  </p:childTnLst>
                                </p:cTn>
                              </p:par>
                              <p:par>
                                <p:cTn id="20" presetID="4" presetClass="entr" presetSubtype="32"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ox(out)">
                                      <p:cBhvr>
                                        <p:cTn id="22" dur="500"/>
                                        <p:tgtEl>
                                          <p:spTgt spid="19"/>
                                        </p:tgtEl>
                                      </p:cBhvr>
                                    </p:animEffect>
                                  </p:childTnLst>
                                </p:cTn>
                              </p:par>
                              <p:par>
                                <p:cTn id="23" presetID="4" presetClass="entr" presetSubtype="32"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ox(out)">
                                      <p:cBhvr>
                                        <p:cTn id="25" dur="500"/>
                                        <p:tgtEl>
                                          <p:spTgt spid="20"/>
                                        </p:tgtEl>
                                      </p:cBhvr>
                                    </p:animEffect>
                                  </p:childTnLst>
                                </p:cTn>
                              </p:par>
                              <p:par>
                                <p:cTn id="26" presetID="4" presetClass="entr" presetSubtype="32" fill="hold"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ox(out)">
                                      <p:cBhvr>
                                        <p:cTn id="28" dur="500"/>
                                        <p:tgtEl>
                                          <p:spTgt spid="21"/>
                                        </p:tgtEl>
                                      </p:cBhvr>
                                    </p:animEffect>
                                  </p:childTnLst>
                                </p:cTn>
                              </p:par>
                              <p:par>
                                <p:cTn id="29" presetID="4" presetClass="entr" presetSubtype="32" fill="hold" nodeType="with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box(out)">
                                      <p:cBhvr>
                                        <p:cTn id="31" dur="500"/>
                                        <p:tgtEl>
                                          <p:spTgt spid="22"/>
                                        </p:tgtEl>
                                      </p:cBhvr>
                                    </p:animEffect>
                                  </p:childTnLst>
                                </p:cTn>
                              </p:par>
                              <p:par>
                                <p:cTn id="32" presetID="4" presetClass="entr" presetSubtype="32" fill="hold"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box(out)">
                                      <p:cBhvr>
                                        <p:cTn id="34" dur="500"/>
                                        <p:tgtEl>
                                          <p:spTgt spid="23"/>
                                        </p:tgtEl>
                                      </p:cBhvr>
                                    </p:animEffect>
                                  </p:childTnLst>
                                </p:cTn>
                              </p:par>
                              <p:par>
                                <p:cTn id="35" presetID="4" presetClass="entr" presetSubtype="32" fill="hold"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box(out)">
                                      <p:cBhvr>
                                        <p:cTn id="37" dur="500"/>
                                        <p:tgtEl>
                                          <p:spTgt spid="24"/>
                                        </p:tgtEl>
                                      </p:cBhvr>
                                    </p:animEffect>
                                  </p:childTnLst>
                                </p:cTn>
                              </p:par>
                              <p:par>
                                <p:cTn id="38" presetID="4" presetClass="entr" presetSubtype="32"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box(out)">
                                      <p:cBhvr>
                                        <p:cTn id="40" dur="500"/>
                                        <p:tgtEl>
                                          <p:spTgt spid="25"/>
                                        </p:tgtEl>
                                      </p:cBhvr>
                                    </p:animEffect>
                                  </p:childTnLst>
                                </p:cTn>
                              </p:par>
                              <p:par>
                                <p:cTn id="41" presetID="4" presetClass="entr" presetSubtype="32" fill="hold" nodeType="with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box(out)">
                                      <p:cBhvr>
                                        <p:cTn id="43" dur="500"/>
                                        <p:tgtEl>
                                          <p:spTgt spid="26"/>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26"/>
                                        </p:tgtEl>
                                      </p:cBhvr>
                                    </p:animEffect>
                                    <p:set>
                                      <p:cBhvr>
                                        <p:cTn id="47" dur="1" fill="hold">
                                          <p:stCondLst>
                                            <p:cond delay="499"/>
                                          </p:stCondLst>
                                        </p:cTn>
                                        <p:tgtEl>
                                          <p:spTgt spid="26"/>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2"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25"/>
                                        </p:tgtEl>
                                      </p:cBhvr>
                                    </p:animEffect>
                                    <p:set>
                                      <p:cBhvr>
                                        <p:cTn id="51" dur="1" fill="hold">
                                          <p:stCondLst>
                                            <p:cond delay="999"/>
                                          </p:stCondLst>
                                        </p:cTn>
                                        <p:tgtEl>
                                          <p:spTgt spid="25"/>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24"/>
                                        </p:tgtEl>
                                      </p:cBhvr>
                                    </p:animEffect>
                                    <p:set>
                                      <p:cBhvr>
                                        <p:cTn id="55" dur="1" fill="hold">
                                          <p:stCondLst>
                                            <p:cond delay="999"/>
                                          </p:stCondLst>
                                        </p:cTn>
                                        <p:tgtEl>
                                          <p:spTgt spid="24"/>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23"/>
                                        </p:tgtEl>
                                      </p:cBhvr>
                                    </p:animEffect>
                                    <p:set>
                                      <p:cBhvr>
                                        <p:cTn id="59" dur="1" fill="hold">
                                          <p:stCondLst>
                                            <p:cond delay="999"/>
                                          </p:stCondLst>
                                        </p:cTn>
                                        <p:tgtEl>
                                          <p:spTgt spid="23"/>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22"/>
                                        </p:tgtEl>
                                      </p:cBhvr>
                                    </p:animEffect>
                                    <p:set>
                                      <p:cBhvr>
                                        <p:cTn id="63" dur="1" fill="hold">
                                          <p:stCondLst>
                                            <p:cond delay="999"/>
                                          </p:stCondLst>
                                        </p:cTn>
                                        <p:tgtEl>
                                          <p:spTgt spid="22"/>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21"/>
                                        </p:tgtEl>
                                      </p:cBhvr>
                                    </p:animEffect>
                                    <p:set>
                                      <p:cBhvr>
                                        <p:cTn id="67" dur="1" fill="hold">
                                          <p:stCondLst>
                                            <p:cond delay="999"/>
                                          </p:stCondLst>
                                        </p:cTn>
                                        <p:tgtEl>
                                          <p:spTgt spid="21"/>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20"/>
                                        </p:tgtEl>
                                      </p:cBhvr>
                                    </p:animEffect>
                                    <p:set>
                                      <p:cBhvr>
                                        <p:cTn id="71" dur="1" fill="hold">
                                          <p:stCondLst>
                                            <p:cond delay="999"/>
                                          </p:stCondLst>
                                        </p:cTn>
                                        <p:tgtEl>
                                          <p:spTgt spid="20"/>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19"/>
                                        </p:tgtEl>
                                      </p:cBhvr>
                                    </p:animEffect>
                                    <p:set>
                                      <p:cBhvr>
                                        <p:cTn id="75" dur="1" fill="hold">
                                          <p:stCondLst>
                                            <p:cond delay="999"/>
                                          </p:stCondLst>
                                        </p:cTn>
                                        <p:tgtEl>
                                          <p:spTgt spid="19"/>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18"/>
                                        </p:tgtEl>
                                      </p:cBhvr>
                                    </p:animEffect>
                                    <p:set>
                                      <p:cBhvr>
                                        <p:cTn id="79" dur="1" fill="hold">
                                          <p:stCondLst>
                                            <p:cond delay="999"/>
                                          </p:stCondLst>
                                        </p:cTn>
                                        <p:tgtEl>
                                          <p:spTgt spid="18"/>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17"/>
                                        </p:tgtEl>
                                      </p:cBhvr>
                                    </p:animEffect>
                                    <p:set>
                                      <p:cBhvr>
                                        <p:cTn id="83" dur="1" fill="hold">
                                          <p:stCondLst>
                                            <p:cond delay="999"/>
                                          </p:stCondLst>
                                        </p:cTn>
                                        <p:tgtEl>
                                          <p:spTgt spid="17"/>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16"/>
                                        </p:tgtEl>
                                      </p:cBhvr>
                                    </p:animEffect>
                                    <p:set>
                                      <p:cBhvr>
                                        <p:cTn id="87" dur="1" fill="hold">
                                          <p:stCondLst>
                                            <p:cond delay="999"/>
                                          </p:stCondLst>
                                        </p:cTn>
                                        <p:tgtEl>
                                          <p:spTgt spid="16"/>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14"/>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15"/>
                                        </p:tgtEl>
                                        <p:attrNameLst>
                                          <p:attrName>ppt_w</p:attrName>
                                        </p:attrNameLst>
                                      </p:cBhvr>
                                      <p:tavLst>
                                        <p:tav tm="0">
                                          <p:val>
                                            <p:strVal val="ppt_w"/>
                                          </p:val>
                                        </p:tav>
                                        <p:tav tm="100000">
                                          <p:val>
                                            <p:fltVal val="0"/>
                                          </p:val>
                                        </p:tav>
                                      </p:tavLst>
                                    </p:anim>
                                    <p:anim calcmode="lin" valueType="num">
                                      <p:cBhvr>
                                        <p:cTn id="94" dur="1000"/>
                                        <p:tgtEl>
                                          <p:spTgt spid="15"/>
                                        </p:tgtEl>
                                        <p:attrNameLst>
                                          <p:attrName>ppt_h</p:attrName>
                                        </p:attrNameLst>
                                      </p:cBhvr>
                                      <p:tavLst>
                                        <p:tav tm="0">
                                          <p:val>
                                            <p:strVal val="ppt_h"/>
                                          </p:val>
                                        </p:tav>
                                        <p:tav tm="100000">
                                          <p:val>
                                            <p:fltVal val="0"/>
                                          </p:val>
                                        </p:tav>
                                      </p:tavLst>
                                    </p:anim>
                                    <p:anim calcmode="lin" valueType="num">
                                      <p:cBhvr>
                                        <p:cTn id="95" dur="1000"/>
                                        <p:tgtEl>
                                          <p:spTgt spid="15"/>
                                        </p:tgtEl>
                                        <p:attrNameLst>
                                          <p:attrName>style.rotation</p:attrName>
                                        </p:attrNameLst>
                                      </p:cBhvr>
                                      <p:tavLst>
                                        <p:tav tm="0">
                                          <p:val>
                                            <p:fltVal val="0"/>
                                          </p:val>
                                        </p:tav>
                                        <p:tav tm="100000">
                                          <p:val>
                                            <p:fltVal val="90"/>
                                          </p:val>
                                        </p:tav>
                                      </p:tavLst>
                                    </p:anim>
                                    <p:animEffect transition="out" filter="fade">
                                      <p:cBhvr>
                                        <p:cTn id="96" dur="1000"/>
                                        <p:tgtEl>
                                          <p:spTgt spid="15"/>
                                        </p:tgtEl>
                                      </p:cBhvr>
                                    </p:animEffect>
                                    <p:set>
                                      <p:cBhvr>
                                        <p:cTn id="97" dur="1" fill="hold">
                                          <p:stCondLst>
                                            <p:cond delay="999"/>
                                          </p:stCondLst>
                                        </p:cTn>
                                        <p:tgtEl>
                                          <p:spTgt spid="15"/>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3"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2"/>
                                        </p:tgtEl>
                                        <p:attrNameLst>
                                          <p:attrName>style.visibility</p:attrName>
                                        </p:attrNameLst>
                                      </p:cBhvr>
                                      <p:to>
                                        <p:strVal val="visible"/>
                                      </p:to>
                                    </p:set>
                                    <p:animEffect transition="in" filter="wipe(down)">
                                      <p:cBhvr>
                                        <p:cTn id="10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2142070"/>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0" name="Picture 9"/>
          <p:cNvPicPr>
            <a:picLocks noChangeAspect="1"/>
          </p:cNvPicPr>
          <p:nvPr/>
        </p:nvPicPr>
        <p:blipFill>
          <a:blip r:embed="rId4"/>
          <a:stretch>
            <a:fillRect/>
          </a:stretch>
        </p:blipFill>
        <p:spPr>
          <a:xfrm>
            <a:off x="0" y="0"/>
            <a:ext cx="13869602" cy="2353260"/>
          </a:xfrm>
          <a:prstGeom prst="rect">
            <a:avLst/>
          </a:prstGeom>
        </p:spPr>
      </p:pic>
      <p:graphicFrame>
        <p:nvGraphicFramePr>
          <p:cNvPr id="4" name="Object 3"/>
          <p:cNvGraphicFramePr>
            <a:graphicFrameLocks noChangeAspect="1"/>
          </p:cNvGraphicFramePr>
          <p:nvPr>
            <p:extLst>
              <p:ext uri="{D42A27DB-BD31-4B8C-83A1-F6EECF244321}">
                <p14:modId xmlns:p14="http://schemas.microsoft.com/office/powerpoint/2010/main" val="3405255498"/>
              </p:ext>
            </p:extLst>
          </p:nvPr>
        </p:nvGraphicFramePr>
        <p:xfrm>
          <a:off x="7296151" y="4004343"/>
          <a:ext cx="85725" cy="133350"/>
        </p:xfrm>
        <a:graphic>
          <a:graphicData uri="http://schemas.openxmlformats.org/presentationml/2006/ole">
            <mc:AlternateContent xmlns:mc="http://schemas.openxmlformats.org/markup-compatibility/2006">
              <mc:Choice xmlns:v="urn:schemas-microsoft-com:vml" Requires="v">
                <p:oleObj name="Equation" r:id="rId5" imgW="114120" imgH="177480" progId="Equation.DSMT4">
                  <p:embed/>
                </p:oleObj>
              </mc:Choice>
              <mc:Fallback>
                <p:oleObj name="Equation" r:id="rId5" imgW="114120" imgH="177480" progId="Equation.DSMT4">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96151" y="4004343"/>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5" name="Picture 4" descr="het gio"/>
          <p:cNvPicPr>
            <a:picLocks noChangeAspect="1" noChangeArrowheads="1" noCrop="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45326">
            <a:off x="10530658" y="2697044"/>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33" descr="an30"/>
          <p:cNvPicPr>
            <a:picLocks noChangeAspect="1" noChangeArrowheads="1" noCrop="1"/>
          </p:cNvPicPr>
          <p:nvPr/>
        </p:nvPicPr>
        <p:blipFill>
          <a:blip r:embed="rId8"/>
          <a:srcRect/>
          <a:stretch>
            <a:fillRect/>
          </a:stretch>
        </p:blipFill>
        <p:spPr bwMode="auto">
          <a:xfrm>
            <a:off x="10599089" y="2603219"/>
            <a:ext cx="835880" cy="740102"/>
          </a:xfrm>
          <a:prstGeom prst="ellipse">
            <a:avLst/>
          </a:prstGeom>
          <a:ln>
            <a:noFill/>
          </a:ln>
          <a:effectLst>
            <a:softEdge rad="112500"/>
          </a:effectLst>
        </p:spPr>
      </p:pic>
      <p:sp>
        <p:nvSpPr>
          <p:cNvPr id="7" name="Hình chữ nhật 85"/>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8" name="Hình chữ nhật 84"/>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9" name="Hình chữ nhật 83"/>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12" name="Hình chữ nhật 57"/>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13" name="Hình chữ nhật 86"/>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14" name="Hình chữ nhật 87"/>
          <p:cNvSpPr/>
          <p:nvPr/>
        </p:nvSpPr>
        <p:spPr>
          <a:xfrm>
            <a:off x="10505761" y="2353260"/>
            <a:ext cx="1022534"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15" name="Hình chữ nhật 88"/>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16" name="Hình chữ nhật 89"/>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17" name="Hình chữ nhật 90"/>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18" name="Hình chữ nhật 91"/>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19" name="Hình Bầu dục 45"/>
          <p:cNvSpPr/>
          <p:nvPr/>
        </p:nvSpPr>
        <p:spPr>
          <a:xfrm>
            <a:off x="10622620" y="2713813"/>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
        <p:nvSpPr>
          <p:cNvPr id="21" name="Rectangle 3"/>
          <p:cNvSpPr>
            <a:spLocks noChangeArrowheads="1"/>
          </p:cNvSpPr>
          <p:nvPr/>
        </p:nvSpPr>
        <p:spPr bwMode="auto">
          <a:xfrm>
            <a:off x="3066559" y="2441911"/>
            <a:ext cx="1873060"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Ăn</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kĩ</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22" name="Rectangle 4"/>
          <p:cNvSpPr>
            <a:spLocks noChangeArrowheads="1"/>
          </p:cNvSpPr>
          <p:nvPr/>
        </p:nvSpPr>
        <p:spPr bwMode="auto">
          <a:xfrm>
            <a:off x="984143" y="2441908"/>
            <a:ext cx="2111907"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tốt</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lúa</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23" name="Rectangle 5"/>
          <p:cNvSpPr>
            <a:spLocks noChangeArrowheads="1"/>
          </p:cNvSpPr>
          <p:nvPr/>
        </p:nvSpPr>
        <p:spPr bwMode="auto">
          <a:xfrm>
            <a:off x="5055280" y="2441907"/>
            <a:ext cx="2349151"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cày</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sâu</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24" name="Rectangle 6"/>
          <p:cNvSpPr>
            <a:spLocks noChangeArrowheads="1"/>
          </p:cNvSpPr>
          <p:nvPr/>
        </p:nvSpPr>
        <p:spPr bwMode="auto">
          <a:xfrm>
            <a:off x="7484179" y="2441909"/>
            <a:ext cx="1873060"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a:solidFill>
                  <a:srgbClr val="0000FF"/>
                </a:solidFill>
                <a:latin typeface="Times New Roman" pitchFamily="18" charset="0"/>
                <a:cs typeface="Times New Roman" pitchFamily="18" charset="0"/>
                <a:sym typeface="Arial"/>
              </a:rPr>
              <a:t>no </a:t>
            </a:r>
            <a:r>
              <a:rPr lang="en-US" sz="4800" b="1" kern="0" dirty="0" err="1">
                <a:solidFill>
                  <a:srgbClr val="0000FF"/>
                </a:solidFill>
                <a:latin typeface="Times New Roman" pitchFamily="18" charset="0"/>
                <a:cs typeface="Times New Roman" pitchFamily="18" charset="0"/>
                <a:sym typeface="Arial"/>
              </a:rPr>
              <a:t>lâu</a:t>
            </a:r>
            <a:endParaRPr lang="vi-VN" sz="4800" b="1" kern="0" dirty="0">
              <a:solidFill>
                <a:srgbClr val="0000FF"/>
              </a:solidFill>
              <a:latin typeface="Times New Roman" pitchFamily="18" charset="0"/>
              <a:cs typeface="Times New Roman" pitchFamily="18" charset="0"/>
              <a:sym typeface="Arial"/>
            </a:endParaRPr>
          </a:p>
        </p:txBody>
      </p:sp>
      <p:pic>
        <p:nvPicPr>
          <p:cNvPr id="2" name="Picture 1"/>
          <p:cNvPicPr>
            <a:picLocks noChangeAspect="1"/>
          </p:cNvPicPr>
          <p:nvPr/>
        </p:nvPicPr>
        <p:blipFill>
          <a:blip r:embed="rId10"/>
          <a:stretch>
            <a:fillRect/>
          </a:stretch>
        </p:blipFill>
        <p:spPr>
          <a:xfrm>
            <a:off x="1330462" y="4312986"/>
            <a:ext cx="8559526" cy="1420491"/>
          </a:xfrm>
          <a:prstGeom prst="rect">
            <a:avLst/>
          </a:prstGeom>
        </p:spPr>
      </p:pic>
    </p:spTree>
    <p:extLst>
      <p:ext uri="{BB962C8B-B14F-4D97-AF65-F5344CB8AC3E}">
        <p14:creationId xmlns:p14="http://schemas.microsoft.com/office/powerpoint/2010/main" val="15939586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ox(out)">
                                      <p:cBhvr>
                                        <p:cTn id="7" dur="500"/>
                                        <p:tgtEl>
                                          <p:spTgt spid="5"/>
                                        </p:tgtEl>
                                      </p:cBhvr>
                                    </p:animEffect>
                                  </p:childTnLst>
                                </p:cTn>
                              </p:par>
                              <p:par>
                                <p:cTn id="8" presetID="4" presetClass="entr" presetSubtype="32"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ox(out)">
                                      <p:cBhvr>
                                        <p:cTn id="10" dur="500"/>
                                        <p:tgtEl>
                                          <p:spTgt spid="6"/>
                                        </p:tgtEl>
                                      </p:cBhvr>
                                    </p:animEffect>
                                  </p:childTnLst>
                                </p:cTn>
                              </p:par>
                              <p:par>
                                <p:cTn id="11" presetID="4" presetClass="entr" presetSubtype="3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ox(out)">
                                      <p:cBhvr>
                                        <p:cTn id="13" dur="500"/>
                                        <p:tgtEl>
                                          <p:spTgt spid="7"/>
                                        </p:tgtEl>
                                      </p:cBhvr>
                                    </p:animEffect>
                                  </p:childTnLst>
                                </p:cTn>
                              </p:par>
                              <p:par>
                                <p:cTn id="14" presetID="4" presetClass="entr" presetSubtype="32"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ox(out)">
                                      <p:cBhvr>
                                        <p:cTn id="16" dur="500"/>
                                        <p:tgtEl>
                                          <p:spTgt spid="8"/>
                                        </p:tgtEl>
                                      </p:cBhvr>
                                    </p:animEffect>
                                  </p:childTnLst>
                                </p:cTn>
                              </p:par>
                              <p:par>
                                <p:cTn id="17" presetID="4" presetClass="entr" presetSubtype="32"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ox(out)">
                                      <p:cBhvr>
                                        <p:cTn id="19" dur="500"/>
                                        <p:tgtEl>
                                          <p:spTgt spid="9"/>
                                        </p:tgtEl>
                                      </p:cBhvr>
                                    </p:animEffect>
                                  </p:childTnLst>
                                </p:cTn>
                              </p:par>
                              <p:par>
                                <p:cTn id="20" presetID="4" presetClass="entr" presetSubtype="32"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ox(out)">
                                      <p:cBhvr>
                                        <p:cTn id="22" dur="500"/>
                                        <p:tgtEl>
                                          <p:spTgt spid="12"/>
                                        </p:tgtEl>
                                      </p:cBhvr>
                                    </p:animEffect>
                                  </p:childTnLst>
                                </p:cTn>
                              </p:par>
                              <p:par>
                                <p:cTn id="23" presetID="4" presetClass="entr" presetSubtype="32"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box(out)">
                                      <p:cBhvr>
                                        <p:cTn id="25" dur="500"/>
                                        <p:tgtEl>
                                          <p:spTgt spid="13"/>
                                        </p:tgtEl>
                                      </p:cBhvr>
                                    </p:animEffect>
                                  </p:childTnLst>
                                </p:cTn>
                              </p:par>
                              <p:par>
                                <p:cTn id="26" presetID="4" presetClass="entr" presetSubtype="32"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ox(out)">
                                      <p:cBhvr>
                                        <p:cTn id="28" dur="500"/>
                                        <p:tgtEl>
                                          <p:spTgt spid="14"/>
                                        </p:tgtEl>
                                      </p:cBhvr>
                                    </p:animEffect>
                                  </p:childTnLst>
                                </p:cTn>
                              </p:par>
                              <p:par>
                                <p:cTn id="29" presetID="4" presetClass="entr" presetSubtype="32" fill="hold"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box(out)">
                                      <p:cBhvr>
                                        <p:cTn id="31" dur="500"/>
                                        <p:tgtEl>
                                          <p:spTgt spid="15"/>
                                        </p:tgtEl>
                                      </p:cBhvr>
                                    </p:animEffect>
                                  </p:childTnLst>
                                </p:cTn>
                              </p:par>
                              <p:par>
                                <p:cTn id="32" presetID="4" presetClass="entr" presetSubtype="32"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ox(out)">
                                      <p:cBhvr>
                                        <p:cTn id="34" dur="500"/>
                                        <p:tgtEl>
                                          <p:spTgt spid="16"/>
                                        </p:tgtEl>
                                      </p:cBhvr>
                                    </p:animEffect>
                                  </p:childTnLst>
                                </p:cTn>
                              </p:par>
                              <p:par>
                                <p:cTn id="35" presetID="4" presetClass="entr" presetSubtype="32"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box(out)">
                                      <p:cBhvr>
                                        <p:cTn id="37" dur="500"/>
                                        <p:tgtEl>
                                          <p:spTgt spid="17"/>
                                        </p:tgtEl>
                                      </p:cBhvr>
                                    </p:animEffect>
                                  </p:childTnLst>
                                </p:cTn>
                              </p:par>
                              <p:par>
                                <p:cTn id="38" presetID="4" presetClass="entr" presetSubtype="32" fill="hold"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box(out)">
                                      <p:cBhvr>
                                        <p:cTn id="40" dur="500"/>
                                        <p:tgtEl>
                                          <p:spTgt spid="18"/>
                                        </p:tgtEl>
                                      </p:cBhvr>
                                    </p:animEffect>
                                  </p:childTnLst>
                                </p:cTn>
                              </p:par>
                              <p:par>
                                <p:cTn id="41" presetID="4" presetClass="entr" presetSubtype="32"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box(out)">
                                      <p:cBhvr>
                                        <p:cTn id="43" dur="500"/>
                                        <p:tgtEl>
                                          <p:spTgt spid="19"/>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19"/>
                                        </p:tgtEl>
                                      </p:cBhvr>
                                    </p:animEffect>
                                    <p:set>
                                      <p:cBhvr>
                                        <p:cTn id="47" dur="1" fill="hold">
                                          <p:stCondLst>
                                            <p:cond delay="499"/>
                                          </p:stCondLst>
                                        </p:cTn>
                                        <p:tgtEl>
                                          <p:spTgt spid="19"/>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2"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18"/>
                                        </p:tgtEl>
                                      </p:cBhvr>
                                    </p:animEffect>
                                    <p:set>
                                      <p:cBhvr>
                                        <p:cTn id="51" dur="1" fill="hold">
                                          <p:stCondLst>
                                            <p:cond delay="999"/>
                                          </p:stCondLst>
                                        </p:cTn>
                                        <p:tgtEl>
                                          <p:spTgt spid="18"/>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17"/>
                                        </p:tgtEl>
                                      </p:cBhvr>
                                    </p:animEffect>
                                    <p:set>
                                      <p:cBhvr>
                                        <p:cTn id="55" dur="1" fill="hold">
                                          <p:stCondLst>
                                            <p:cond delay="999"/>
                                          </p:stCondLst>
                                        </p:cTn>
                                        <p:tgtEl>
                                          <p:spTgt spid="17"/>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16"/>
                                        </p:tgtEl>
                                      </p:cBhvr>
                                    </p:animEffect>
                                    <p:set>
                                      <p:cBhvr>
                                        <p:cTn id="59" dur="1" fill="hold">
                                          <p:stCondLst>
                                            <p:cond delay="999"/>
                                          </p:stCondLst>
                                        </p:cTn>
                                        <p:tgtEl>
                                          <p:spTgt spid="16"/>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15"/>
                                        </p:tgtEl>
                                      </p:cBhvr>
                                    </p:animEffect>
                                    <p:set>
                                      <p:cBhvr>
                                        <p:cTn id="63" dur="1" fill="hold">
                                          <p:stCondLst>
                                            <p:cond delay="999"/>
                                          </p:stCondLst>
                                        </p:cTn>
                                        <p:tgtEl>
                                          <p:spTgt spid="15"/>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14"/>
                                        </p:tgtEl>
                                      </p:cBhvr>
                                    </p:animEffect>
                                    <p:set>
                                      <p:cBhvr>
                                        <p:cTn id="67" dur="1" fill="hold">
                                          <p:stCondLst>
                                            <p:cond delay="999"/>
                                          </p:stCondLst>
                                        </p:cTn>
                                        <p:tgtEl>
                                          <p:spTgt spid="14"/>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13"/>
                                        </p:tgtEl>
                                      </p:cBhvr>
                                    </p:animEffect>
                                    <p:set>
                                      <p:cBhvr>
                                        <p:cTn id="71" dur="1" fill="hold">
                                          <p:stCondLst>
                                            <p:cond delay="999"/>
                                          </p:stCondLst>
                                        </p:cTn>
                                        <p:tgtEl>
                                          <p:spTgt spid="13"/>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12"/>
                                        </p:tgtEl>
                                      </p:cBhvr>
                                    </p:animEffect>
                                    <p:set>
                                      <p:cBhvr>
                                        <p:cTn id="75" dur="1" fill="hold">
                                          <p:stCondLst>
                                            <p:cond delay="999"/>
                                          </p:stCondLst>
                                        </p:cTn>
                                        <p:tgtEl>
                                          <p:spTgt spid="12"/>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9"/>
                                        </p:tgtEl>
                                      </p:cBhvr>
                                    </p:animEffect>
                                    <p:set>
                                      <p:cBhvr>
                                        <p:cTn id="79" dur="1" fill="hold">
                                          <p:stCondLst>
                                            <p:cond delay="999"/>
                                          </p:stCondLst>
                                        </p:cTn>
                                        <p:tgtEl>
                                          <p:spTgt spid="9"/>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8"/>
                                        </p:tgtEl>
                                      </p:cBhvr>
                                    </p:animEffect>
                                    <p:set>
                                      <p:cBhvr>
                                        <p:cTn id="83" dur="1" fill="hold">
                                          <p:stCondLst>
                                            <p:cond delay="999"/>
                                          </p:stCondLst>
                                        </p:cTn>
                                        <p:tgtEl>
                                          <p:spTgt spid="8"/>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7"/>
                                        </p:tgtEl>
                                      </p:cBhvr>
                                    </p:animEffect>
                                    <p:set>
                                      <p:cBhvr>
                                        <p:cTn id="87" dur="1" fill="hold">
                                          <p:stCondLst>
                                            <p:cond delay="999"/>
                                          </p:stCondLst>
                                        </p:cTn>
                                        <p:tgtEl>
                                          <p:spTgt spid="7"/>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5"/>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6"/>
                                        </p:tgtEl>
                                        <p:attrNameLst>
                                          <p:attrName>ppt_w</p:attrName>
                                        </p:attrNameLst>
                                      </p:cBhvr>
                                      <p:tavLst>
                                        <p:tav tm="0">
                                          <p:val>
                                            <p:strVal val="ppt_w"/>
                                          </p:val>
                                        </p:tav>
                                        <p:tav tm="100000">
                                          <p:val>
                                            <p:fltVal val="0"/>
                                          </p:val>
                                        </p:tav>
                                      </p:tavLst>
                                    </p:anim>
                                    <p:anim calcmode="lin" valueType="num">
                                      <p:cBhvr>
                                        <p:cTn id="94" dur="1000"/>
                                        <p:tgtEl>
                                          <p:spTgt spid="6"/>
                                        </p:tgtEl>
                                        <p:attrNameLst>
                                          <p:attrName>ppt_h</p:attrName>
                                        </p:attrNameLst>
                                      </p:cBhvr>
                                      <p:tavLst>
                                        <p:tav tm="0">
                                          <p:val>
                                            <p:strVal val="ppt_h"/>
                                          </p:val>
                                        </p:tav>
                                        <p:tav tm="100000">
                                          <p:val>
                                            <p:fltVal val="0"/>
                                          </p:val>
                                        </p:tav>
                                      </p:tavLst>
                                    </p:anim>
                                    <p:anim calcmode="lin" valueType="num">
                                      <p:cBhvr>
                                        <p:cTn id="95" dur="1000"/>
                                        <p:tgtEl>
                                          <p:spTgt spid="6"/>
                                        </p:tgtEl>
                                        <p:attrNameLst>
                                          <p:attrName>style.rotation</p:attrName>
                                        </p:attrNameLst>
                                      </p:cBhvr>
                                      <p:tavLst>
                                        <p:tav tm="0">
                                          <p:val>
                                            <p:fltVal val="0"/>
                                          </p:val>
                                        </p:tav>
                                        <p:tav tm="100000">
                                          <p:val>
                                            <p:fltVal val="90"/>
                                          </p:val>
                                        </p:tav>
                                      </p:tavLst>
                                    </p:anim>
                                    <p:animEffect transition="out" filter="fade">
                                      <p:cBhvr>
                                        <p:cTn id="96" dur="1000"/>
                                        <p:tgtEl>
                                          <p:spTgt spid="6"/>
                                        </p:tgtEl>
                                      </p:cBhvr>
                                    </p:animEffect>
                                    <p:set>
                                      <p:cBhvr>
                                        <p:cTn id="97" dur="1" fill="hold">
                                          <p:stCondLst>
                                            <p:cond delay="999"/>
                                          </p:stCondLst>
                                        </p:cTn>
                                        <p:tgtEl>
                                          <p:spTgt spid="6"/>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3"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16" presetClass="entr" presetSubtype="21" fill="hold" nodeType="clickEffect">
                                  <p:stCondLst>
                                    <p:cond delay="0"/>
                                  </p:stCondLst>
                                  <p:childTnLst>
                                    <p:set>
                                      <p:cBhvr>
                                        <p:cTn id="101" dur="1" fill="hold">
                                          <p:stCondLst>
                                            <p:cond delay="0"/>
                                          </p:stCondLst>
                                        </p:cTn>
                                        <p:tgtEl>
                                          <p:spTgt spid="2"/>
                                        </p:tgtEl>
                                        <p:attrNameLst>
                                          <p:attrName>style.visibility</p:attrName>
                                        </p:attrNameLst>
                                      </p:cBhvr>
                                      <p:to>
                                        <p:strVal val="visible"/>
                                      </p:to>
                                    </p:set>
                                    <p:animEffect transition="in" filter="barn(inVertical)">
                                      <p:cBhvr>
                                        <p:cTn id="10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72708" y="2129779"/>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0" name="Picture 9"/>
          <p:cNvPicPr>
            <a:picLocks noChangeAspect="1"/>
          </p:cNvPicPr>
          <p:nvPr/>
        </p:nvPicPr>
        <p:blipFill>
          <a:blip r:embed="rId4"/>
          <a:stretch>
            <a:fillRect/>
          </a:stretch>
        </p:blipFill>
        <p:spPr>
          <a:xfrm>
            <a:off x="0" y="0"/>
            <a:ext cx="13869602" cy="2353260"/>
          </a:xfrm>
          <a:prstGeom prst="rect">
            <a:avLst/>
          </a:prstGeom>
        </p:spPr>
      </p:pic>
      <p:graphicFrame>
        <p:nvGraphicFramePr>
          <p:cNvPr id="4" name="Object 3"/>
          <p:cNvGraphicFramePr>
            <a:graphicFrameLocks noChangeAspect="1"/>
          </p:cNvGraphicFramePr>
          <p:nvPr>
            <p:extLst>
              <p:ext uri="{D42A27DB-BD31-4B8C-83A1-F6EECF244321}">
                <p14:modId xmlns:p14="http://schemas.microsoft.com/office/powerpoint/2010/main" val="168310752"/>
              </p:ext>
            </p:extLst>
          </p:nvPr>
        </p:nvGraphicFramePr>
        <p:xfrm>
          <a:off x="7296151" y="4004343"/>
          <a:ext cx="85725" cy="133350"/>
        </p:xfrm>
        <a:graphic>
          <a:graphicData uri="http://schemas.openxmlformats.org/presentationml/2006/ole">
            <mc:AlternateContent xmlns:mc="http://schemas.openxmlformats.org/markup-compatibility/2006">
              <mc:Choice xmlns:v="urn:schemas-microsoft-com:vml" Requires="v">
                <p:oleObj name="Equation" r:id="rId5" imgW="114120" imgH="177480" progId="Equation.DSMT4">
                  <p:embed/>
                </p:oleObj>
              </mc:Choice>
              <mc:Fallback>
                <p:oleObj name="Equation" r:id="rId5" imgW="114120" imgH="177480" progId="Equation.DSMT4">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96151" y="4004343"/>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5" name="Picture 4" descr="het gio"/>
          <p:cNvPicPr>
            <a:picLocks noChangeAspect="1" noChangeArrowheads="1" noCrop="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45326">
            <a:off x="10530658" y="2697044"/>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33" descr="an30"/>
          <p:cNvPicPr>
            <a:picLocks noChangeAspect="1" noChangeArrowheads="1" noCrop="1"/>
          </p:cNvPicPr>
          <p:nvPr/>
        </p:nvPicPr>
        <p:blipFill>
          <a:blip r:embed="rId8"/>
          <a:srcRect/>
          <a:stretch>
            <a:fillRect/>
          </a:stretch>
        </p:blipFill>
        <p:spPr bwMode="auto">
          <a:xfrm>
            <a:off x="10599089" y="2603219"/>
            <a:ext cx="835880" cy="740102"/>
          </a:xfrm>
          <a:prstGeom prst="ellipse">
            <a:avLst/>
          </a:prstGeom>
          <a:ln>
            <a:noFill/>
          </a:ln>
          <a:effectLst>
            <a:softEdge rad="112500"/>
          </a:effectLst>
        </p:spPr>
      </p:pic>
      <p:sp>
        <p:nvSpPr>
          <p:cNvPr id="7" name="Hình chữ nhật 85"/>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8" name="Hình chữ nhật 84"/>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9" name="Hình chữ nhật 83"/>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12" name="Hình chữ nhật 57"/>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13" name="Hình chữ nhật 86"/>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14" name="Hình chữ nhật 87"/>
          <p:cNvSpPr/>
          <p:nvPr/>
        </p:nvSpPr>
        <p:spPr>
          <a:xfrm>
            <a:off x="10505761" y="2353260"/>
            <a:ext cx="1022534"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15" name="Hình chữ nhật 88"/>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16" name="Hình chữ nhật 89"/>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17" name="Hình chữ nhật 90"/>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18" name="Hình chữ nhật 91"/>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19" name="Hình Bầu dục 45"/>
          <p:cNvSpPr/>
          <p:nvPr/>
        </p:nvSpPr>
        <p:spPr>
          <a:xfrm>
            <a:off x="10622620" y="2713813"/>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
        <p:nvSpPr>
          <p:cNvPr id="20" name="Rectangle 2"/>
          <p:cNvSpPr>
            <a:spLocks noChangeArrowheads="1"/>
          </p:cNvSpPr>
          <p:nvPr/>
        </p:nvSpPr>
        <p:spPr bwMode="auto">
          <a:xfrm>
            <a:off x="183581" y="2596912"/>
            <a:ext cx="2208087"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nchor="ctr">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đại</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hạn</a:t>
            </a:r>
            <a:r>
              <a:rPr lang="en-US" sz="4400" b="1" kern="0" dirty="0">
                <a:solidFill>
                  <a:srgbClr val="0000FF"/>
                </a:solidFill>
                <a:latin typeface="Times New Roman" pitchFamily="18" charset="0"/>
                <a:cs typeface="Times New Roman" pitchFamily="18" charset="0"/>
                <a:sym typeface="Arial"/>
              </a:rPr>
              <a:t>/</a:t>
            </a:r>
            <a:endParaRPr lang="vi-VN" sz="4400" b="1" kern="0" dirty="0">
              <a:solidFill>
                <a:srgbClr val="0000FF"/>
              </a:solidFill>
              <a:latin typeface="Times New Roman" pitchFamily="18" charset="0"/>
              <a:cs typeface="Times New Roman" pitchFamily="18" charset="0"/>
              <a:sym typeface="Arial"/>
            </a:endParaRPr>
          </a:p>
        </p:txBody>
      </p:sp>
      <p:sp>
        <p:nvSpPr>
          <p:cNvPr id="21" name="Rectangle 3"/>
          <p:cNvSpPr>
            <a:spLocks noChangeArrowheads="1"/>
          </p:cNvSpPr>
          <p:nvPr/>
        </p:nvSpPr>
        <p:spPr bwMode="auto">
          <a:xfrm>
            <a:off x="6939436" y="2605544"/>
            <a:ext cx="3399118"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Trăng</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quầng</a:t>
            </a:r>
            <a:endParaRPr lang="vi-VN" sz="4400" b="1" kern="0" dirty="0">
              <a:solidFill>
                <a:srgbClr val="0000FF"/>
              </a:solidFill>
              <a:latin typeface="Times New Roman" pitchFamily="18" charset="0"/>
              <a:cs typeface="Times New Roman" pitchFamily="18" charset="0"/>
              <a:sym typeface="Arial"/>
            </a:endParaRPr>
          </a:p>
        </p:txBody>
      </p:sp>
      <p:sp>
        <p:nvSpPr>
          <p:cNvPr id="22" name="Rectangle 4"/>
          <p:cNvSpPr>
            <a:spLocks noChangeArrowheads="1"/>
          </p:cNvSpPr>
          <p:nvPr/>
        </p:nvSpPr>
        <p:spPr bwMode="auto">
          <a:xfrm>
            <a:off x="4819616" y="2623233"/>
            <a:ext cx="2293046"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thì</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mưa</a:t>
            </a:r>
            <a:r>
              <a:rPr lang="en-US" sz="4400" b="1" kern="0" dirty="0">
                <a:solidFill>
                  <a:srgbClr val="0000FF"/>
                </a:solidFill>
                <a:latin typeface="Times New Roman" pitchFamily="18" charset="0"/>
                <a:cs typeface="Times New Roman" pitchFamily="18" charset="0"/>
                <a:sym typeface="Arial"/>
              </a:rPr>
              <a:t>/</a:t>
            </a:r>
            <a:endParaRPr lang="vi-VN" sz="4400" b="1" kern="0" dirty="0">
              <a:solidFill>
                <a:srgbClr val="0000FF"/>
              </a:solidFill>
              <a:latin typeface="Times New Roman" pitchFamily="18" charset="0"/>
              <a:cs typeface="Times New Roman" pitchFamily="18" charset="0"/>
              <a:sym typeface="Arial"/>
            </a:endParaRPr>
          </a:p>
        </p:txBody>
      </p:sp>
      <p:sp>
        <p:nvSpPr>
          <p:cNvPr id="23" name="Rectangle 5"/>
          <p:cNvSpPr>
            <a:spLocks noChangeArrowheads="1"/>
          </p:cNvSpPr>
          <p:nvPr/>
        </p:nvSpPr>
        <p:spPr bwMode="auto">
          <a:xfrm>
            <a:off x="2293185" y="2605544"/>
            <a:ext cx="2644104"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trăng</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tán</a:t>
            </a:r>
            <a:r>
              <a:rPr lang="en-US" sz="4400" b="1" kern="0" dirty="0">
                <a:solidFill>
                  <a:srgbClr val="0000FF"/>
                </a:solidFill>
                <a:latin typeface="Times New Roman" pitchFamily="18" charset="0"/>
                <a:cs typeface="Times New Roman" pitchFamily="18" charset="0"/>
                <a:sym typeface="Arial"/>
              </a:rPr>
              <a:t>/</a:t>
            </a:r>
            <a:endParaRPr lang="vi-VN" sz="4400" b="1" kern="0" dirty="0">
              <a:solidFill>
                <a:srgbClr val="0000FF"/>
              </a:solidFill>
              <a:latin typeface="Times New Roman" pitchFamily="18" charset="0"/>
              <a:cs typeface="Times New Roman" pitchFamily="18" charset="0"/>
              <a:sym typeface="Arial"/>
            </a:endParaRPr>
          </a:p>
        </p:txBody>
      </p:sp>
      <p:pic>
        <p:nvPicPr>
          <p:cNvPr id="2" name="Picture 1"/>
          <p:cNvPicPr>
            <a:picLocks noChangeAspect="1"/>
          </p:cNvPicPr>
          <p:nvPr/>
        </p:nvPicPr>
        <p:blipFill>
          <a:blip r:embed="rId10"/>
          <a:stretch>
            <a:fillRect/>
          </a:stretch>
        </p:blipFill>
        <p:spPr>
          <a:xfrm>
            <a:off x="-72708" y="4325277"/>
            <a:ext cx="11790686" cy="1426588"/>
          </a:xfrm>
          <a:prstGeom prst="rect">
            <a:avLst/>
          </a:prstGeom>
        </p:spPr>
      </p:pic>
    </p:spTree>
    <p:extLst>
      <p:ext uri="{BB962C8B-B14F-4D97-AF65-F5344CB8AC3E}">
        <p14:creationId xmlns:p14="http://schemas.microsoft.com/office/powerpoint/2010/main" val="21651291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ox(out)">
                                      <p:cBhvr>
                                        <p:cTn id="7" dur="500"/>
                                        <p:tgtEl>
                                          <p:spTgt spid="5"/>
                                        </p:tgtEl>
                                      </p:cBhvr>
                                    </p:animEffect>
                                  </p:childTnLst>
                                </p:cTn>
                              </p:par>
                              <p:par>
                                <p:cTn id="8" presetID="4" presetClass="entr" presetSubtype="32"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ox(out)">
                                      <p:cBhvr>
                                        <p:cTn id="10" dur="500"/>
                                        <p:tgtEl>
                                          <p:spTgt spid="6"/>
                                        </p:tgtEl>
                                      </p:cBhvr>
                                    </p:animEffect>
                                  </p:childTnLst>
                                </p:cTn>
                              </p:par>
                              <p:par>
                                <p:cTn id="11" presetID="4" presetClass="entr" presetSubtype="3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ox(out)">
                                      <p:cBhvr>
                                        <p:cTn id="13" dur="500"/>
                                        <p:tgtEl>
                                          <p:spTgt spid="7"/>
                                        </p:tgtEl>
                                      </p:cBhvr>
                                    </p:animEffect>
                                  </p:childTnLst>
                                </p:cTn>
                              </p:par>
                              <p:par>
                                <p:cTn id="14" presetID="4" presetClass="entr" presetSubtype="32"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ox(out)">
                                      <p:cBhvr>
                                        <p:cTn id="16" dur="500"/>
                                        <p:tgtEl>
                                          <p:spTgt spid="8"/>
                                        </p:tgtEl>
                                      </p:cBhvr>
                                    </p:animEffect>
                                  </p:childTnLst>
                                </p:cTn>
                              </p:par>
                              <p:par>
                                <p:cTn id="17" presetID="4" presetClass="entr" presetSubtype="32"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ox(out)">
                                      <p:cBhvr>
                                        <p:cTn id="19" dur="500"/>
                                        <p:tgtEl>
                                          <p:spTgt spid="9"/>
                                        </p:tgtEl>
                                      </p:cBhvr>
                                    </p:animEffect>
                                  </p:childTnLst>
                                </p:cTn>
                              </p:par>
                              <p:par>
                                <p:cTn id="20" presetID="4" presetClass="entr" presetSubtype="32"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ox(out)">
                                      <p:cBhvr>
                                        <p:cTn id="22" dur="500"/>
                                        <p:tgtEl>
                                          <p:spTgt spid="12"/>
                                        </p:tgtEl>
                                      </p:cBhvr>
                                    </p:animEffect>
                                  </p:childTnLst>
                                </p:cTn>
                              </p:par>
                              <p:par>
                                <p:cTn id="23" presetID="4" presetClass="entr" presetSubtype="32"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box(out)">
                                      <p:cBhvr>
                                        <p:cTn id="25" dur="500"/>
                                        <p:tgtEl>
                                          <p:spTgt spid="13"/>
                                        </p:tgtEl>
                                      </p:cBhvr>
                                    </p:animEffect>
                                  </p:childTnLst>
                                </p:cTn>
                              </p:par>
                              <p:par>
                                <p:cTn id="26" presetID="4" presetClass="entr" presetSubtype="32"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ox(out)">
                                      <p:cBhvr>
                                        <p:cTn id="28" dur="500"/>
                                        <p:tgtEl>
                                          <p:spTgt spid="14"/>
                                        </p:tgtEl>
                                      </p:cBhvr>
                                    </p:animEffect>
                                  </p:childTnLst>
                                </p:cTn>
                              </p:par>
                              <p:par>
                                <p:cTn id="29" presetID="4" presetClass="entr" presetSubtype="32" fill="hold"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box(out)">
                                      <p:cBhvr>
                                        <p:cTn id="31" dur="500"/>
                                        <p:tgtEl>
                                          <p:spTgt spid="15"/>
                                        </p:tgtEl>
                                      </p:cBhvr>
                                    </p:animEffect>
                                  </p:childTnLst>
                                </p:cTn>
                              </p:par>
                              <p:par>
                                <p:cTn id="32" presetID="4" presetClass="entr" presetSubtype="32"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ox(out)">
                                      <p:cBhvr>
                                        <p:cTn id="34" dur="500"/>
                                        <p:tgtEl>
                                          <p:spTgt spid="16"/>
                                        </p:tgtEl>
                                      </p:cBhvr>
                                    </p:animEffect>
                                  </p:childTnLst>
                                </p:cTn>
                              </p:par>
                              <p:par>
                                <p:cTn id="35" presetID="4" presetClass="entr" presetSubtype="32"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box(out)">
                                      <p:cBhvr>
                                        <p:cTn id="37" dur="500"/>
                                        <p:tgtEl>
                                          <p:spTgt spid="17"/>
                                        </p:tgtEl>
                                      </p:cBhvr>
                                    </p:animEffect>
                                  </p:childTnLst>
                                </p:cTn>
                              </p:par>
                              <p:par>
                                <p:cTn id="38" presetID="4" presetClass="entr" presetSubtype="32" fill="hold"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box(out)">
                                      <p:cBhvr>
                                        <p:cTn id="40" dur="500"/>
                                        <p:tgtEl>
                                          <p:spTgt spid="18"/>
                                        </p:tgtEl>
                                      </p:cBhvr>
                                    </p:animEffect>
                                  </p:childTnLst>
                                </p:cTn>
                              </p:par>
                              <p:par>
                                <p:cTn id="41" presetID="4" presetClass="entr" presetSubtype="32"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box(out)">
                                      <p:cBhvr>
                                        <p:cTn id="43" dur="500"/>
                                        <p:tgtEl>
                                          <p:spTgt spid="19"/>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19"/>
                                        </p:tgtEl>
                                      </p:cBhvr>
                                    </p:animEffect>
                                    <p:set>
                                      <p:cBhvr>
                                        <p:cTn id="47" dur="1" fill="hold">
                                          <p:stCondLst>
                                            <p:cond delay="499"/>
                                          </p:stCondLst>
                                        </p:cTn>
                                        <p:tgtEl>
                                          <p:spTgt spid="19"/>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2"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18"/>
                                        </p:tgtEl>
                                      </p:cBhvr>
                                    </p:animEffect>
                                    <p:set>
                                      <p:cBhvr>
                                        <p:cTn id="51" dur="1" fill="hold">
                                          <p:stCondLst>
                                            <p:cond delay="999"/>
                                          </p:stCondLst>
                                        </p:cTn>
                                        <p:tgtEl>
                                          <p:spTgt spid="18"/>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17"/>
                                        </p:tgtEl>
                                      </p:cBhvr>
                                    </p:animEffect>
                                    <p:set>
                                      <p:cBhvr>
                                        <p:cTn id="55" dur="1" fill="hold">
                                          <p:stCondLst>
                                            <p:cond delay="999"/>
                                          </p:stCondLst>
                                        </p:cTn>
                                        <p:tgtEl>
                                          <p:spTgt spid="17"/>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16"/>
                                        </p:tgtEl>
                                      </p:cBhvr>
                                    </p:animEffect>
                                    <p:set>
                                      <p:cBhvr>
                                        <p:cTn id="59" dur="1" fill="hold">
                                          <p:stCondLst>
                                            <p:cond delay="999"/>
                                          </p:stCondLst>
                                        </p:cTn>
                                        <p:tgtEl>
                                          <p:spTgt spid="16"/>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15"/>
                                        </p:tgtEl>
                                      </p:cBhvr>
                                    </p:animEffect>
                                    <p:set>
                                      <p:cBhvr>
                                        <p:cTn id="63" dur="1" fill="hold">
                                          <p:stCondLst>
                                            <p:cond delay="999"/>
                                          </p:stCondLst>
                                        </p:cTn>
                                        <p:tgtEl>
                                          <p:spTgt spid="15"/>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14"/>
                                        </p:tgtEl>
                                      </p:cBhvr>
                                    </p:animEffect>
                                    <p:set>
                                      <p:cBhvr>
                                        <p:cTn id="67" dur="1" fill="hold">
                                          <p:stCondLst>
                                            <p:cond delay="999"/>
                                          </p:stCondLst>
                                        </p:cTn>
                                        <p:tgtEl>
                                          <p:spTgt spid="14"/>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13"/>
                                        </p:tgtEl>
                                      </p:cBhvr>
                                    </p:animEffect>
                                    <p:set>
                                      <p:cBhvr>
                                        <p:cTn id="71" dur="1" fill="hold">
                                          <p:stCondLst>
                                            <p:cond delay="999"/>
                                          </p:stCondLst>
                                        </p:cTn>
                                        <p:tgtEl>
                                          <p:spTgt spid="13"/>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12"/>
                                        </p:tgtEl>
                                      </p:cBhvr>
                                    </p:animEffect>
                                    <p:set>
                                      <p:cBhvr>
                                        <p:cTn id="75" dur="1" fill="hold">
                                          <p:stCondLst>
                                            <p:cond delay="999"/>
                                          </p:stCondLst>
                                        </p:cTn>
                                        <p:tgtEl>
                                          <p:spTgt spid="12"/>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9"/>
                                        </p:tgtEl>
                                      </p:cBhvr>
                                    </p:animEffect>
                                    <p:set>
                                      <p:cBhvr>
                                        <p:cTn id="79" dur="1" fill="hold">
                                          <p:stCondLst>
                                            <p:cond delay="999"/>
                                          </p:stCondLst>
                                        </p:cTn>
                                        <p:tgtEl>
                                          <p:spTgt spid="9"/>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8"/>
                                        </p:tgtEl>
                                      </p:cBhvr>
                                    </p:animEffect>
                                    <p:set>
                                      <p:cBhvr>
                                        <p:cTn id="83" dur="1" fill="hold">
                                          <p:stCondLst>
                                            <p:cond delay="999"/>
                                          </p:stCondLst>
                                        </p:cTn>
                                        <p:tgtEl>
                                          <p:spTgt spid="8"/>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7"/>
                                        </p:tgtEl>
                                      </p:cBhvr>
                                    </p:animEffect>
                                    <p:set>
                                      <p:cBhvr>
                                        <p:cTn id="87" dur="1" fill="hold">
                                          <p:stCondLst>
                                            <p:cond delay="999"/>
                                          </p:stCondLst>
                                        </p:cTn>
                                        <p:tgtEl>
                                          <p:spTgt spid="7"/>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5"/>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6"/>
                                        </p:tgtEl>
                                        <p:attrNameLst>
                                          <p:attrName>ppt_w</p:attrName>
                                        </p:attrNameLst>
                                      </p:cBhvr>
                                      <p:tavLst>
                                        <p:tav tm="0">
                                          <p:val>
                                            <p:strVal val="ppt_w"/>
                                          </p:val>
                                        </p:tav>
                                        <p:tav tm="100000">
                                          <p:val>
                                            <p:fltVal val="0"/>
                                          </p:val>
                                        </p:tav>
                                      </p:tavLst>
                                    </p:anim>
                                    <p:anim calcmode="lin" valueType="num">
                                      <p:cBhvr>
                                        <p:cTn id="94" dur="1000"/>
                                        <p:tgtEl>
                                          <p:spTgt spid="6"/>
                                        </p:tgtEl>
                                        <p:attrNameLst>
                                          <p:attrName>ppt_h</p:attrName>
                                        </p:attrNameLst>
                                      </p:cBhvr>
                                      <p:tavLst>
                                        <p:tav tm="0">
                                          <p:val>
                                            <p:strVal val="ppt_h"/>
                                          </p:val>
                                        </p:tav>
                                        <p:tav tm="100000">
                                          <p:val>
                                            <p:fltVal val="0"/>
                                          </p:val>
                                        </p:tav>
                                      </p:tavLst>
                                    </p:anim>
                                    <p:anim calcmode="lin" valueType="num">
                                      <p:cBhvr>
                                        <p:cTn id="95" dur="1000"/>
                                        <p:tgtEl>
                                          <p:spTgt spid="6"/>
                                        </p:tgtEl>
                                        <p:attrNameLst>
                                          <p:attrName>style.rotation</p:attrName>
                                        </p:attrNameLst>
                                      </p:cBhvr>
                                      <p:tavLst>
                                        <p:tav tm="0">
                                          <p:val>
                                            <p:fltVal val="0"/>
                                          </p:val>
                                        </p:tav>
                                        <p:tav tm="100000">
                                          <p:val>
                                            <p:fltVal val="90"/>
                                          </p:val>
                                        </p:tav>
                                      </p:tavLst>
                                    </p:anim>
                                    <p:animEffect transition="out" filter="fade">
                                      <p:cBhvr>
                                        <p:cTn id="96" dur="1000"/>
                                        <p:tgtEl>
                                          <p:spTgt spid="6"/>
                                        </p:tgtEl>
                                      </p:cBhvr>
                                    </p:animEffect>
                                    <p:set>
                                      <p:cBhvr>
                                        <p:cTn id="97" dur="1" fill="hold">
                                          <p:stCondLst>
                                            <p:cond delay="999"/>
                                          </p:stCondLst>
                                        </p:cTn>
                                        <p:tgtEl>
                                          <p:spTgt spid="6"/>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3"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42" presetClass="entr" presetSubtype="0" fill="hold" nodeType="clickEffect">
                                  <p:stCondLst>
                                    <p:cond delay="0"/>
                                  </p:stCondLst>
                                  <p:childTnLst>
                                    <p:set>
                                      <p:cBhvr>
                                        <p:cTn id="101" dur="1" fill="hold">
                                          <p:stCondLst>
                                            <p:cond delay="0"/>
                                          </p:stCondLst>
                                        </p:cTn>
                                        <p:tgtEl>
                                          <p:spTgt spid="2"/>
                                        </p:tgtEl>
                                        <p:attrNameLst>
                                          <p:attrName>style.visibility</p:attrName>
                                        </p:attrNameLst>
                                      </p:cBhvr>
                                      <p:to>
                                        <p:strVal val="visible"/>
                                      </p:to>
                                    </p:set>
                                    <p:animEffect transition="in" filter="fade">
                                      <p:cBhvr>
                                        <p:cTn id="102" dur="1000"/>
                                        <p:tgtEl>
                                          <p:spTgt spid="2"/>
                                        </p:tgtEl>
                                      </p:cBhvr>
                                    </p:animEffect>
                                    <p:anim calcmode="lin" valueType="num">
                                      <p:cBhvr>
                                        <p:cTn id="103" dur="1000" fill="hold"/>
                                        <p:tgtEl>
                                          <p:spTgt spid="2"/>
                                        </p:tgtEl>
                                        <p:attrNameLst>
                                          <p:attrName>ppt_x</p:attrName>
                                        </p:attrNameLst>
                                      </p:cBhvr>
                                      <p:tavLst>
                                        <p:tav tm="0">
                                          <p:val>
                                            <p:strVal val="#ppt_x"/>
                                          </p:val>
                                        </p:tav>
                                        <p:tav tm="100000">
                                          <p:val>
                                            <p:strVal val="#ppt_x"/>
                                          </p:val>
                                        </p:tav>
                                      </p:tavLst>
                                    </p:anim>
                                    <p:anim calcmode="lin" valueType="num">
                                      <p:cBhvr>
                                        <p:cTn id="10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57133" y="5040079"/>
            <a:ext cx="6845099" cy="584775"/>
          </a:xfrm>
          <a:prstGeom prst="rect">
            <a:avLst/>
          </a:prstGeom>
        </p:spPr>
        <p:txBody>
          <a:bodyPr wrap="square">
            <a:spAutoFit/>
          </a:bodyPr>
          <a:lstStyle/>
          <a:p>
            <a:pPr>
              <a:buClr>
                <a:srgbClr val="000000"/>
              </a:buClr>
              <a:buFont typeface="Arial"/>
              <a:buNone/>
            </a:pPr>
            <a:r>
              <a:rPr lang="vi-VN" sz="3200" i="1" kern="0" dirty="0">
                <a:solidFill>
                  <a:srgbClr val="000000"/>
                </a:solidFill>
                <a:latin typeface="Times New Roman" panose="02020603050405020304" pitchFamily="18" charset="0"/>
                <a:cs typeface="Times New Roman" panose="02020603050405020304" pitchFamily="18" charset="0"/>
                <a:sym typeface="Arial"/>
              </a:rPr>
              <a:t>Tháng bảy kiến bò, chỉ lo lại lụt</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9133" y="757474"/>
            <a:ext cx="5820535" cy="3648271"/>
          </a:xfrm>
          <a:prstGeom prst="rect">
            <a:avLst/>
          </a:prstGeom>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01977" y="1976676"/>
            <a:ext cx="4705231" cy="3537435"/>
          </a:xfrm>
          <a:prstGeom prst="rect">
            <a:avLst/>
          </a:prstGeom>
        </p:spPr>
      </p:pic>
    </p:spTree>
    <p:extLst>
      <p:ext uri="{BB962C8B-B14F-4D97-AF65-F5344CB8AC3E}">
        <p14:creationId xmlns:p14="http://schemas.microsoft.com/office/powerpoint/2010/main" val="3810451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43349" y="501953"/>
            <a:ext cx="3478688" cy="4434873"/>
          </a:xfrm>
          <a:prstGeom prst="rect">
            <a:avLst/>
          </a:prstGeom>
        </p:spPr>
      </p:pic>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5564" y="490326"/>
            <a:ext cx="4021553" cy="4432647"/>
          </a:xfrm>
          <a:prstGeom prst="rect">
            <a:avLst/>
          </a:prstGeom>
        </p:spPr>
      </p:pic>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21399" y="501953"/>
            <a:ext cx="3937668" cy="4434873"/>
          </a:xfrm>
          <a:prstGeom prst="rect">
            <a:avLst/>
          </a:prstGeom>
        </p:spPr>
      </p:pic>
      <p:sp>
        <p:nvSpPr>
          <p:cNvPr id="6" name="Rectangle 5"/>
          <p:cNvSpPr/>
          <p:nvPr/>
        </p:nvSpPr>
        <p:spPr>
          <a:xfrm>
            <a:off x="5020800" y="5513417"/>
            <a:ext cx="6845099" cy="584775"/>
          </a:xfrm>
          <a:prstGeom prst="rect">
            <a:avLst/>
          </a:prstGeom>
        </p:spPr>
        <p:txBody>
          <a:bodyPr wrap="square">
            <a:spAutoFit/>
          </a:bodyPr>
          <a:lstStyle/>
          <a:p>
            <a:pPr>
              <a:buClr>
                <a:srgbClr val="000000"/>
              </a:buClr>
              <a:buFont typeface="Arial"/>
              <a:buNone/>
            </a:pPr>
            <a:r>
              <a:rPr lang="vi-VN" sz="3200" i="1" kern="0" dirty="0">
                <a:solidFill>
                  <a:srgbClr val="000000"/>
                </a:solidFill>
                <a:latin typeface="Times New Roman" panose="02020603050405020304" pitchFamily="18" charset="0"/>
                <a:cs typeface="Times New Roman" panose="02020603050405020304" pitchFamily="18" charset="0"/>
                <a:sym typeface="Arial"/>
              </a:rPr>
              <a:t>Tấc đất tấc vàng</a:t>
            </a:r>
          </a:p>
        </p:txBody>
      </p:sp>
    </p:spTree>
    <p:extLst>
      <p:ext uri="{BB962C8B-B14F-4D97-AF65-F5344CB8AC3E}">
        <p14:creationId xmlns:p14="http://schemas.microsoft.com/office/powerpoint/2010/main" val="2483268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extLst>
              <a:ext uri="{BEBA8EAE-BF5A-486C-A8C5-ECC9F3942E4B}">
                <a14:imgProps xmlns:a14="http://schemas.microsoft.com/office/drawing/2010/main">
                  <a14:imgLayer r:embed="rId4">
                    <a14:imgEffect>
                      <a14:backgroundRemoval t="0" b="100000" l="400" r="100000">
                        <a14:foregroundMark x1="6475" y1="82741" x2="82654" y2="93724"/>
                        <a14:foregroundMark x1="80336" y1="82950" x2="86811" y2="89644"/>
                        <a14:foregroundMark x1="86411" y1="75523" x2="96163" y2="91946"/>
                        <a14:foregroundMark x1="95204" y1="79916" x2="91847" y2="96234"/>
                        <a14:foregroundMark x1="6235" y1="93201" x2="51958" y2="95502"/>
                        <a14:foregroundMark x1="3517" y1="81695" x2="3917" y2="96967"/>
                        <a14:backgroundMark x1="7034" y1="3452" x2="6875" y2="9833"/>
                        <a14:backgroundMark x1="37330" y1="1883" x2="43965" y2="2929"/>
                        <a14:backgroundMark x1="15028" y1="17782" x2="33253" y2="16946"/>
                        <a14:backgroundMark x1="75060" y1="16946" x2="83853" y2="16736"/>
                        <a14:backgroundMark x1="11191" y1="5962" x2="28377" y2="10251"/>
                        <a14:backgroundMark x1="22382" y1="2824" x2="35172" y2="12134"/>
                        <a14:backgroundMark x1="43805" y1="4289" x2="53797" y2="2197"/>
                        <a14:backgroundMark x1="66986" y1="2406" x2="71543" y2="2824"/>
                        <a14:backgroundMark x1="85612" y1="4079" x2="84972" y2="11088"/>
                      </a14:backgroundRemoval>
                    </a14:imgEffect>
                  </a14:imgLayer>
                </a14:imgProps>
              </a:ext>
            </a:extLst>
          </a:blip>
          <a:stretch>
            <a:fillRect/>
          </a:stretch>
        </p:blipFill>
        <p:spPr>
          <a:xfrm>
            <a:off x="-1" y="328613"/>
            <a:ext cx="8544209" cy="6529387"/>
          </a:xfrm>
          <a:prstGeom prst="rect">
            <a:avLst/>
          </a:prstGeom>
        </p:spPr>
      </p:pic>
      <p:pic>
        <p:nvPicPr>
          <p:cNvPr id="2" name="Picture 1"/>
          <p:cNvPicPr>
            <a:picLocks noChangeAspect="1"/>
          </p:cNvPicPr>
          <p:nvPr/>
        </p:nvPicPr>
        <p:blipFill>
          <a:blip r:embed="rId5"/>
          <a:stretch>
            <a:fillRect/>
          </a:stretch>
        </p:blipFill>
        <p:spPr>
          <a:xfrm>
            <a:off x="7586479" y="328613"/>
            <a:ext cx="6218459" cy="5992887"/>
          </a:xfrm>
          <a:prstGeom prst="rect">
            <a:avLst/>
          </a:prstGeom>
        </p:spPr>
      </p:pic>
    </p:spTree>
    <p:extLst>
      <p:ext uri="{BB962C8B-B14F-4D97-AF65-F5344CB8AC3E}">
        <p14:creationId xmlns:p14="http://schemas.microsoft.com/office/powerpoint/2010/main" val="39796433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6291262" y="-9062"/>
            <a:ext cx="590073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122578" y="169390"/>
            <a:ext cx="9529052" cy="461665"/>
            <a:chOff x="-178462" y="1828800"/>
            <a:chExt cx="19060588" cy="923316"/>
          </a:xfrm>
        </p:grpSpPr>
        <p:sp>
          <p:nvSpPr>
            <p:cNvPr id="4" name="Round Same Side Corner Rectangle 3"/>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5" name="TextBox 4"/>
            <p:cNvSpPr txBox="1"/>
            <p:nvPr/>
          </p:nvSpPr>
          <p:spPr>
            <a:xfrm>
              <a:off x="478766" y="1828800"/>
              <a:ext cx="1238167" cy="923316"/>
            </a:xfrm>
            <a:prstGeom prst="rect">
              <a:avLst/>
            </a:prstGeom>
            <a:noFill/>
          </p:spPr>
          <p:txBody>
            <a:bodyPr wrap="square" rtlCol="0">
              <a:spAutoFit/>
            </a:bodyPr>
            <a:lstStyle/>
            <a:p>
              <a:pPr algn="ctr" defTabSz="1076536"/>
              <a:r>
                <a:rPr lang="en-US" sz="2400"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6" name="TextBox 5"/>
            <p:cNvSpPr txBox="1"/>
            <p:nvPr/>
          </p:nvSpPr>
          <p:spPr>
            <a:xfrm>
              <a:off x="2067735" y="1828800"/>
              <a:ext cx="16814391" cy="923316"/>
            </a:xfrm>
            <a:prstGeom prst="rect">
              <a:avLst/>
            </a:prstGeom>
            <a:noFill/>
          </p:spPr>
          <p:txBody>
            <a:bodyPr wrap="square" rtlCol="0">
              <a:spAutoFit/>
            </a:bodyPr>
            <a:lstStyle/>
            <a:p>
              <a:pPr defTabSz="1076536"/>
              <a:r>
                <a:rPr lang="en-US" sz="2400" b="1" dirty="0">
                  <a:solidFill>
                    <a:srgbClr val="31859C"/>
                  </a:solidFill>
                  <a:latin typeface="Tahoma" panose="020B0604030504040204" pitchFamily="34" charset="0"/>
                  <a:cs typeface="Tahoma" panose="020B0604030504040204" pitchFamily="34" charset="0"/>
                </a:rPr>
                <a:t>ĐỌC- </a:t>
              </a:r>
              <a:r>
                <a:rPr lang="vi-VN" sz="2400" b="1" dirty="0">
                  <a:solidFill>
                    <a:srgbClr val="31859C"/>
                  </a:solidFill>
                  <a:latin typeface="Tahoma" panose="020B0604030504040204" pitchFamily="34" charset="0"/>
                  <a:cs typeface="Tahoma" panose="020B0604030504040204" pitchFamily="34" charset="0"/>
                </a:rPr>
                <a:t>TÌM HIỂU CHUNG</a:t>
              </a:r>
              <a:endParaRPr lang="en-US" sz="2400" b="1" dirty="0">
                <a:solidFill>
                  <a:srgbClr val="31859C"/>
                </a:solidFill>
                <a:latin typeface="Tahoma" panose="020B0604030504040204" pitchFamily="34" charset="0"/>
                <a:cs typeface="Tahoma" panose="020B0604030504040204" pitchFamily="34" charset="0"/>
              </a:endParaRPr>
            </a:p>
          </p:txBody>
        </p:sp>
      </p:grpSp>
      <p:grpSp>
        <p:nvGrpSpPr>
          <p:cNvPr id="7" name="Group 6"/>
          <p:cNvGrpSpPr/>
          <p:nvPr/>
        </p:nvGrpSpPr>
        <p:grpSpPr>
          <a:xfrm>
            <a:off x="286576" y="664749"/>
            <a:ext cx="5776087" cy="496647"/>
            <a:chOff x="644526" y="2766774"/>
            <a:chExt cx="11553677" cy="993289"/>
          </a:xfrm>
        </p:grpSpPr>
        <p:sp>
          <p:nvSpPr>
            <p:cNvPr id="8" name="TextBox 7"/>
            <p:cNvSpPr txBox="1"/>
            <p:nvPr/>
          </p:nvSpPr>
          <p:spPr>
            <a:xfrm>
              <a:off x="1906586" y="2766774"/>
              <a:ext cx="10291617" cy="923325"/>
            </a:xfrm>
            <a:prstGeom prst="rect">
              <a:avLst/>
            </a:prstGeom>
            <a:noFill/>
          </p:spPr>
          <p:txBody>
            <a:bodyPr wrap="square" rtlCol="0">
              <a:spAutoFit/>
            </a:bodyPr>
            <a:lstStyle/>
            <a:p>
              <a:pPr defTabSz="1076536"/>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Đọc</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chú</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thích</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0" name="TextBox 9"/>
            <p:cNvSpPr txBox="1"/>
            <p:nvPr/>
          </p:nvSpPr>
          <p:spPr>
            <a:xfrm>
              <a:off x="957123" y="2795828"/>
              <a:ext cx="783010" cy="964235"/>
            </a:xfrm>
            <a:prstGeom prst="rect">
              <a:avLst/>
            </a:prstGeom>
            <a:noFill/>
          </p:spPr>
          <p:txBody>
            <a:bodyPr wrap="none" rtlCol="0">
              <a:spAutoFit/>
            </a:bodyPr>
            <a:lstStyle/>
            <a:p>
              <a:pPr algn="ctr" defTabSz="1076536"/>
              <a:r>
                <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sp>
        <p:nvSpPr>
          <p:cNvPr id="16" name="Rectangle 15"/>
          <p:cNvSpPr/>
          <p:nvPr/>
        </p:nvSpPr>
        <p:spPr>
          <a:xfrm>
            <a:off x="205993" y="1847170"/>
            <a:ext cx="5695951" cy="3785652"/>
          </a:xfrm>
          <a:prstGeom prst="rect">
            <a:avLst/>
          </a:prstGeom>
        </p:spPr>
        <p:txBody>
          <a:bodyPr wrap="square">
            <a:spAutoFit/>
          </a:bodyPr>
          <a:lstStyle/>
          <a:p>
            <a:pPr marL="457200" indent="-457200" algn="just">
              <a:lnSpc>
                <a:spcPct val="150000"/>
              </a:lnSpc>
              <a:buFontTx/>
              <a:buChar char="-"/>
            </a:pPr>
            <a:r>
              <a:rPr lang="en-US" sz="3200" dirty="0" err="1">
                <a:solidFill>
                  <a:srgbClr val="0C0D0E"/>
                </a:solidFill>
                <a:latin typeface="Times New Roman" panose="02020603050405020304" pitchFamily="18" charset="0"/>
                <a:cs typeface="Times New Roman" panose="02020603050405020304" pitchFamily="18" charset="0"/>
              </a:rPr>
              <a:t>Đọc</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tách</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bạch</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từng</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câu</a:t>
            </a:r>
            <a:r>
              <a:rPr lang="en-US" sz="3200" dirty="0">
                <a:solidFill>
                  <a:srgbClr val="0C0D0E"/>
                </a:solidFill>
                <a:latin typeface="Times New Roman" panose="02020603050405020304" pitchFamily="18" charset="0"/>
                <a:cs typeface="Times New Roman" panose="02020603050405020304" pitchFamily="18" charset="0"/>
              </a:rPr>
              <a:t>, ở </a:t>
            </a:r>
            <a:r>
              <a:rPr lang="en-US" sz="3200" dirty="0" err="1">
                <a:solidFill>
                  <a:srgbClr val="0C0D0E"/>
                </a:solidFill>
                <a:latin typeface="Times New Roman" panose="02020603050405020304" pitchFamily="18" charset="0"/>
                <a:cs typeface="Times New Roman" panose="02020603050405020304" pitchFamily="18" charset="0"/>
              </a:rPr>
              <a:t>mỗi</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câu</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nhịp</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điệu</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rành</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mạch</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âm</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lượng</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vừa</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phải</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dễ</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nghe</a:t>
            </a:r>
            <a:endParaRPr lang="en-US" sz="3200" dirty="0">
              <a:solidFill>
                <a:srgbClr val="0C0D0E"/>
              </a:solidFill>
              <a:latin typeface="Times New Roman" panose="02020603050405020304" pitchFamily="18" charset="0"/>
              <a:cs typeface="Times New Roman" panose="02020603050405020304" pitchFamily="18" charset="0"/>
            </a:endParaRPr>
          </a:p>
          <a:p>
            <a:pPr marL="457200" indent="-457200" algn="just">
              <a:lnSpc>
                <a:spcPct val="150000"/>
              </a:lnSpc>
              <a:buFontTx/>
              <a:buChar char="-"/>
            </a:pPr>
            <a:r>
              <a:rPr lang="en-US" sz="3200" dirty="0" err="1">
                <a:solidFill>
                  <a:srgbClr val="0C0D0E"/>
                </a:solidFill>
                <a:latin typeface="Times New Roman" panose="02020603050405020304" pitchFamily="18" charset="0"/>
                <a:cs typeface="Times New Roman" panose="02020603050405020304" pitchFamily="18" charset="0"/>
              </a:rPr>
              <a:t>Sử</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dụng</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các</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chiến</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lược</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đọc</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suy</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diễn</a:t>
            </a:r>
            <a:endParaRPr lang="en-US" sz="3200" dirty="0">
              <a:solidFill>
                <a:srgbClr val="0C0D0E"/>
              </a:solidFill>
              <a:latin typeface="Times New Roman" panose="02020603050405020304" pitchFamily="18" charset="0"/>
              <a:cs typeface="Times New Roman" panose="02020603050405020304" pitchFamily="18" charset="0"/>
            </a:endParaRPr>
          </a:p>
        </p:txBody>
      </p:sp>
      <p:pic>
        <p:nvPicPr>
          <p:cNvPr id="20" name="Picture 19"/>
          <p:cNvPicPr>
            <a:picLocks noChangeAspect="1"/>
          </p:cNvPicPr>
          <p:nvPr/>
        </p:nvPicPr>
        <p:blipFill>
          <a:blip r:embed="rId3">
            <a:extLst>
              <a:ext uri="{BEBA8EAE-BF5A-486C-A8C5-ECC9F3942E4B}">
                <a14:imgProps xmlns:a14="http://schemas.microsoft.com/office/drawing/2010/main">
                  <a14:imgLayer r:embed="rId4">
                    <a14:imgEffect>
                      <a14:backgroundRemoval t="0" b="100000" l="400" r="100000">
                        <a14:foregroundMark x1="6475" y1="82741" x2="82654" y2="93724"/>
                        <a14:foregroundMark x1="80336" y1="82950" x2="86811" y2="89644"/>
                        <a14:foregroundMark x1="86411" y1="75523" x2="96163" y2="91946"/>
                        <a14:foregroundMark x1="95204" y1="79916" x2="91847" y2="96234"/>
                        <a14:foregroundMark x1="6235" y1="93201" x2="51958" y2="95502"/>
                        <a14:foregroundMark x1="3517" y1="81695" x2="3917" y2="96967"/>
                        <a14:backgroundMark x1="7034" y1="3452" x2="6875" y2="9833"/>
                        <a14:backgroundMark x1="37330" y1="1883" x2="43965" y2="2929"/>
                        <a14:backgroundMark x1="15028" y1="17782" x2="33253" y2="16946"/>
                        <a14:backgroundMark x1="75060" y1="16946" x2="83853" y2="16736"/>
                        <a14:backgroundMark x1="11191" y1="5962" x2="28377" y2="10251"/>
                        <a14:backgroundMark x1="22382" y1="2824" x2="35172" y2="12134"/>
                        <a14:backgroundMark x1="43805" y1="4289" x2="53797" y2="2197"/>
                        <a14:backgroundMark x1="66986" y1="2406" x2="71543" y2="2824"/>
                        <a14:backgroundMark x1="85612" y1="4079" x2="84972" y2="11088"/>
                      </a14:backgroundRemoval>
                    </a14:imgEffect>
                  </a14:imgLayer>
                </a14:imgProps>
              </a:ext>
            </a:extLst>
          </a:blip>
          <a:stretch>
            <a:fillRect/>
          </a:stretch>
        </p:blipFill>
        <p:spPr>
          <a:xfrm flipH="1">
            <a:off x="6422078" y="1428750"/>
            <a:ext cx="5769922" cy="5437035"/>
          </a:xfrm>
          <a:prstGeom prst="rect">
            <a:avLst/>
          </a:prstGeom>
        </p:spPr>
      </p:pic>
    </p:spTree>
    <p:extLst>
      <p:ext uri="{BB962C8B-B14F-4D97-AF65-F5344CB8AC3E}">
        <p14:creationId xmlns:p14="http://schemas.microsoft.com/office/powerpoint/2010/main" val="1418359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wipe(down)">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787683" y="1239321"/>
            <a:ext cx="6404317" cy="6186309"/>
          </a:xfrm>
          <a:prstGeom prst="rect">
            <a:avLst/>
          </a:prstGeom>
        </p:spPr>
        <p:txBody>
          <a:bodyPr wrap="none">
            <a:spAutoFit/>
          </a:bodyPr>
          <a:lstStyle/>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8. </a:t>
            </a:r>
            <a:r>
              <a:rPr lang="vi-VN" sz="2400" dirty="0">
                <a:solidFill>
                  <a:schemeClr val="accent5">
                    <a:lumMod val="50000"/>
                  </a:schemeClr>
                </a:solidFill>
                <a:latin typeface="Times New Roman" panose="02020603050405020304" pitchFamily="18" charset="0"/>
                <a:cs typeface="Times New Roman" panose="02020603050405020304" pitchFamily="18" charset="0"/>
              </a:rPr>
              <a:t>Làm </a:t>
            </a:r>
            <a:r>
              <a:rPr lang="en-US" sz="2400" dirty="0">
                <a:solidFill>
                  <a:schemeClr val="accent5">
                    <a:lumMod val="50000"/>
                  </a:schemeClr>
                </a:solidFill>
                <a:latin typeface="Times New Roman" panose="02020603050405020304" pitchFamily="18" charset="0"/>
                <a:cs typeface="Times New Roman" panose="02020603050405020304" pitchFamily="18" charset="0"/>
              </a:rPr>
              <a:t>r</a:t>
            </a:r>
            <a:r>
              <a:rPr lang="vi-VN" sz="2400" dirty="0">
                <a:solidFill>
                  <a:schemeClr val="accent5">
                    <a:lumMod val="50000"/>
                  </a:schemeClr>
                </a:solidFill>
                <a:latin typeface="Times New Roman" panose="02020603050405020304" pitchFamily="18" charset="0"/>
                <a:cs typeface="Times New Roman" panose="02020603050405020304" pitchFamily="18" charset="0"/>
              </a:rPr>
              <a:t>ộng ba năm không bằng ch</a:t>
            </a:r>
            <a:r>
              <a:rPr lang="en-US" sz="2400" dirty="0">
                <a:solidFill>
                  <a:schemeClr val="accent5">
                    <a:lumMod val="50000"/>
                  </a:schemeClr>
                </a:solidFill>
                <a:latin typeface="Times New Roman" panose="02020603050405020304" pitchFamily="18" charset="0"/>
                <a:cs typeface="Times New Roman" panose="02020603050405020304" pitchFamily="18" charset="0"/>
              </a:rPr>
              <a:t>ă</a:t>
            </a:r>
            <a:r>
              <a:rPr lang="vi-VN" sz="2400" dirty="0">
                <a:solidFill>
                  <a:schemeClr val="accent5">
                    <a:lumMod val="50000"/>
                  </a:schemeClr>
                </a:solidFill>
                <a:latin typeface="Times New Roman" panose="02020603050405020304" pitchFamily="18" charset="0"/>
                <a:cs typeface="Times New Roman" panose="02020603050405020304" pitchFamily="18" charset="0"/>
              </a:rPr>
              <a:t>n tằm một l</a:t>
            </a:r>
            <a:r>
              <a:rPr lang="en-US" sz="2400" dirty="0">
                <a:solidFill>
                  <a:schemeClr val="accent5">
                    <a:lumMod val="50000"/>
                  </a:schemeClr>
                </a:solidFill>
                <a:latin typeface="Times New Roman" panose="02020603050405020304" pitchFamily="18" charset="0"/>
                <a:cs typeface="Times New Roman" panose="02020603050405020304" pitchFamily="18" charset="0"/>
              </a:rPr>
              <a:t>ứ</a:t>
            </a:r>
            <a:r>
              <a:rPr lang="vi-VN" sz="2400" dirty="0">
                <a:solidFill>
                  <a:schemeClr val="accent5">
                    <a:lumMod val="50000"/>
                  </a:schemeClr>
                </a:solidFill>
                <a:latin typeface="Times New Roman" panose="02020603050405020304" pitchFamily="18" charset="0"/>
                <a:cs typeface="Times New Roman" panose="02020603050405020304" pitchFamily="18" charset="0"/>
              </a:rPr>
              <a:t>a</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9. </a:t>
            </a:r>
            <a:r>
              <a:rPr lang="vi-VN" sz="2400" dirty="0">
                <a:solidFill>
                  <a:schemeClr val="accent5">
                    <a:lumMod val="50000"/>
                  </a:schemeClr>
                </a:solidFill>
                <a:latin typeface="Times New Roman" panose="02020603050405020304" pitchFamily="18" charset="0"/>
                <a:cs typeface="Times New Roman" panose="02020603050405020304" pitchFamily="18" charset="0"/>
              </a:rPr>
              <a:t>Người sống hơn đ</a:t>
            </a:r>
            <a:r>
              <a:rPr lang="en-US" sz="2400" dirty="0">
                <a:solidFill>
                  <a:schemeClr val="accent5">
                    <a:lumMod val="50000"/>
                  </a:schemeClr>
                </a:solidFill>
                <a:latin typeface="Times New Roman" panose="02020603050405020304" pitchFamily="18" charset="0"/>
                <a:cs typeface="Times New Roman" panose="02020603050405020304" pitchFamily="18" charset="0"/>
              </a:rPr>
              <a:t>ố</a:t>
            </a:r>
            <a:r>
              <a:rPr lang="vi-VN" sz="2400" dirty="0">
                <a:solidFill>
                  <a:schemeClr val="accent5">
                    <a:lumMod val="50000"/>
                  </a:schemeClr>
                </a:solidFill>
                <a:latin typeface="Times New Roman" panose="02020603050405020304" pitchFamily="18" charset="0"/>
                <a:cs typeface="Times New Roman" panose="02020603050405020304" pitchFamily="18" charset="0"/>
              </a:rPr>
              <a:t>ng vàng</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10. </a:t>
            </a:r>
            <a:r>
              <a:rPr lang="vi-VN" sz="2400" dirty="0">
                <a:solidFill>
                  <a:schemeClr val="accent5">
                    <a:lumMod val="50000"/>
                  </a:schemeClr>
                </a:solidFill>
                <a:latin typeface="Times New Roman" panose="02020603050405020304" pitchFamily="18" charset="0"/>
                <a:cs typeface="Times New Roman" panose="02020603050405020304" pitchFamily="18" charset="0"/>
              </a:rPr>
              <a:t>Đói cho sạch, rách cho th</a:t>
            </a:r>
            <a:r>
              <a:rPr lang="en-US" sz="2400" dirty="0">
                <a:solidFill>
                  <a:schemeClr val="accent5">
                    <a:lumMod val="50000"/>
                  </a:schemeClr>
                </a:solidFill>
                <a:latin typeface="Times New Roman" panose="02020603050405020304" pitchFamily="18" charset="0"/>
                <a:cs typeface="Times New Roman" panose="02020603050405020304" pitchFamily="18" charset="0"/>
              </a:rPr>
              <a:t>ơ</a:t>
            </a:r>
            <a:r>
              <a:rPr lang="vi-VN" sz="2400" dirty="0">
                <a:solidFill>
                  <a:schemeClr val="accent5">
                    <a:lumMod val="50000"/>
                  </a:schemeClr>
                </a:solidFill>
                <a:latin typeface="Times New Roman" panose="02020603050405020304" pitchFamily="18" charset="0"/>
                <a:cs typeface="Times New Roman" panose="02020603050405020304" pitchFamily="18" charset="0"/>
              </a:rPr>
              <a:t>m</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11. </a:t>
            </a:r>
            <a:r>
              <a:rPr lang="vi-VN" sz="2400" dirty="0">
                <a:solidFill>
                  <a:schemeClr val="accent5">
                    <a:lumMod val="50000"/>
                  </a:schemeClr>
                </a:solidFill>
                <a:latin typeface="Times New Roman" panose="02020603050405020304" pitchFamily="18" charset="0"/>
                <a:cs typeface="Times New Roman" panose="02020603050405020304" pitchFamily="18" charset="0"/>
              </a:rPr>
              <a:t>Không thầy đố m</a:t>
            </a:r>
            <a:r>
              <a:rPr lang="en-US" sz="2400" dirty="0">
                <a:solidFill>
                  <a:schemeClr val="accent5">
                    <a:lumMod val="50000"/>
                  </a:schemeClr>
                </a:solidFill>
                <a:latin typeface="Times New Roman" panose="02020603050405020304" pitchFamily="18" charset="0"/>
                <a:cs typeface="Times New Roman" panose="02020603050405020304" pitchFamily="18" charset="0"/>
              </a:rPr>
              <a:t>à</a:t>
            </a:r>
            <a:r>
              <a:rPr lang="vi-VN" sz="2400" dirty="0">
                <a:solidFill>
                  <a:schemeClr val="accent5">
                    <a:lumMod val="50000"/>
                  </a:schemeClr>
                </a:solidFill>
                <a:latin typeface="Times New Roman" panose="02020603050405020304" pitchFamily="18" charset="0"/>
                <a:cs typeface="Times New Roman" panose="02020603050405020304" pitchFamily="18" charset="0"/>
              </a:rPr>
              <a:t>y làm nên</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12. </a:t>
            </a:r>
            <a:r>
              <a:rPr lang="vi-VN" sz="2400" dirty="0">
                <a:solidFill>
                  <a:schemeClr val="accent5">
                    <a:lumMod val="50000"/>
                  </a:schemeClr>
                </a:solidFill>
                <a:latin typeface="Times New Roman" panose="02020603050405020304" pitchFamily="18" charset="0"/>
                <a:cs typeface="Times New Roman" panose="02020603050405020304" pitchFamily="18" charset="0"/>
              </a:rPr>
              <a:t>Học thầy ch</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ẳng</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tày</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học bạn.</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13.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Muốn</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lành</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nghề</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chớ</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nề</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học</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hỏi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14. </a:t>
            </a:r>
            <a:r>
              <a:rPr lang="vi-VN" sz="2400" dirty="0">
                <a:solidFill>
                  <a:schemeClr val="accent5">
                    <a:lumMod val="50000"/>
                  </a:schemeClr>
                </a:solidFill>
                <a:latin typeface="Times New Roman" panose="02020603050405020304" pitchFamily="18" charset="0"/>
                <a:cs typeface="Times New Roman" panose="02020603050405020304" pitchFamily="18" charset="0"/>
              </a:rPr>
              <a:t>Ăn quả nhớ k</a:t>
            </a:r>
            <a:r>
              <a:rPr lang="en-US" sz="2400" dirty="0">
                <a:solidFill>
                  <a:schemeClr val="accent5">
                    <a:lumMod val="50000"/>
                  </a:schemeClr>
                </a:solidFill>
                <a:latin typeface="Times New Roman" panose="02020603050405020304" pitchFamily="18" charset="0"/>
                <a:cs typeface="Times New Roman" panose="02020603050405020304" pitchFamily="18" charset="0"/>
              </a:rPr>
              <a:t>ẻ</a:t>
            </a:r>
            <a:r>
              <a:rPr lang="vi-VN" sz="2400" dirty="0">
                <a:solidFill>
                  <a:schemeClr val="accent5">
                    <a:lumMod val="50000"/>
                  </a:schemeClr>
                </a:solidFill>
                <a:latin typeface="Times New Roman" panose="02020603050405020304" pitchFamily="18" charset="0"/>
                <a:cs typeface="Times New Roman" panose="02020603050405020304" pitchFamily="18" charset="0"/>
              </a:rPr>
              <a:t> trồng c</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15.</a:t>
            </a:r>
            <a:r>
              <a:rPr lang="vi-VN" sz="2400" dirty="0">
                <a:solidFill>
                  <a:schemeClr val="accent5">
                    <a:lumMod val="50000"/>
                  </a:schemeClr>
                </a:solidFill>
                <a:latin typeface="Times New Roman" panose="02020603050405020304" pitchFamily="18" charset="0"/>
                <a:cs typeface="Times New Roman" panose="02020603050405020304" pitchFamily="18" charset="0"/>
              </a:rPr>
              <a:t>Một c</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 làm chẳng nên non </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vi-VN" sz="2400" dirty="0">
                <a:solidFill>
                  <a:schemeClr val="accent5">
                    <a:lumMod val="50000"/>
                  </a:schemeClr>
                </a:solidFill>
                <a:latin typeface="Times New Roman" panose="02020603050405020304" pitchFamily="18" charset="0"/>
                <a:cs typeface="Times New Roman" panose="02020603050405020304" pitchFamily="18" charset="0"/>
              </a:rPr>
              <a:t>Ba c</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 chụm lại n</a:t>
            </a:r>
            <a:r>
              <a:rPr lang="en-US" sz="2400" dirty="0">
                <a:solidFill>
                  <a:schemeClr val="accent5">
                    <a:lumMod val="50000"/>
                  </a:schemeClr>
                </a:solidFill>
                <a:latin typeface="Times New Roman" panose="02020603050405020304" pitchFamily="18" charset="0"/>
                <a:cs typeface="Times New Roman" panose="02020603050405020304" pitchFamily="18" charset="0"/>
              </a:rPr>
              <a:t>ê</a:t>
            </a:r>
            <a:r>
              <a:rPr lang="vi-VN" sz="2400" dirty="0">
                <a:solidFill>
                  <a:schemeClr val="accent5">
                    <a:lumMod val="50000"/>
                  </a:schemeClr>
                </a:solidFill>
                <a:latin typeface="Times New Roman" panose="02020603050405020304" pitchFamily="18" charset="0"/>
                <a:cs typeface="Times New Roman" panose="02020603050405020304" pitchFamily="18" charset="0"/>
              </a:rPr>
              <a:t>n hòn núi cao</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5" name="Rectangle 4"/>
          <p:cNvSpPr/>
          <p:nvPr/>
        </p:nvSpPr>
        <p:spPr>
          <a:xfrm>
            <a:off x="101817" y="1239321"/>
            <a:ext cx="5804794" cy="5632311"/>
          </a:xfrm>
          <a:prstGeom prst="rect">
            <a:avLst/>
          </a:prstGeom>
        </p:spPr>
        <p:txBody>
          <a:bodyPr wrap="none">
            <a:spAutoFit/>
          </a:bodyPr>
          <a:lstStyle/>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 </a:t>
            </a:r>
            <a:r>
              <a:rPr lang="vi-VN" sz="2400" dirty="0">
                <a:solidFill>
                  <a:schemeClr val="accent5">
                    <a:lumMod val="50000"/>
                  </a:schemeClr>
                </a:solidFill>
                <a:latin typeface="Times New Roman" panose="02020603050405020304" pitchFamily="18" charset="0"/>
                <a:cs typeface="Times New Roman" panose="02020603050405020304" pitchFamily="18" charset="0"/>
              </a:rPr>
              <a:t>Gió heo may</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chuồn chuồn bay t</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hì</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bão</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2. </a:t>
            </a:r>
            <a:r>
              <a:rPr lang="vi-VN" sz="2400" dirty="0">
                <a:solidFill>
                  <a:schemeClr val="accent5">
                    <a:lumMod val="50000"/>
                  </a:schemeClr>
                </a:solidFill>
                <a:latin typeface="Times New Roman" panose="02020603050405020304" pitchFamily="18" charset="0"/>
                <a:cs typeface="Times New Roman" panose="02020603050405020304" pitchFamily="18" charset="0"/>
              </a:rPr>
              <a:t>Kiến cánh vỡ tổ bay ra </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Bão táp mưa sa gần tới.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3. </a:t>
            </a:r>
            <a:r>
              <a:rPr lang="vi-VN" sz="2400" dirty="0">
                <a:solidFill>
                  <a:schemeClr val="accent5">
                    <a:lumMod val="50000"/>
                  </a:schemeClr>
                </a:solidFill>
                <a:latin typeface="Times New Roman" panose="02020603050405020304" pitchFamily="18" charset="0"/>
                <a:cs typeface="Times New Roman" panose="02020603050405020304" pitchFamily="18" charset="0"/>
              </a:rPr>
              <a:t>Mây kéo xuống bi</a:t>
            </a:r>
            <a:r>
              <a:rPr lang="en-US" sz="2400" dirty="0">
                <a:solidFill>
                  <a:schemeClr val="accent5">
                    <a:lumMod val="50000"/>
                  </a:schemeClr>
                </a:solidFill>
                <a:latin typeface="Times New Roman" panose="02020603050405020304" pitchFamily="18" charset="0"/>
                <a:cs typeface="Times New Roman" panose="02020603050405020304" pitchFamily="18" charset="0"/>
              </a:rPr>
              <a:t>ể</a:t>
            </a:r>
            <a:r>
              <a:rPr lang="vi-VN" sz="2400" dirty="0">
                <a:solidFill>
                  <a:schemeClr val="accent5">
                    <a:lumMod val="50000"/>
                  </a:schemeClr>
                </a:solidFill>
                <a:latin typeface="Times New Roman" panose="02020603050405020304" pitchFamily="18" charset="0"/>
                <a:cs typeface="Times New Roman" panose="02020603050405020304" pitchFamily="18" charset="0"/>
              </a:rPr>
              <a:t>n t</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hì</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nắng chang chang,</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vi-VN" sz="2400" dirty="0">
                <a:solidFill>
                  <a:schemeClr val="accent5">
                    <a:lumMod val="50000"/>
                  </a:schemeClr>
                </a:solidFill>
                <a:latin typeface="Times New Roman" panose="02020603050405020304" pitchFamily="18" charset="0"/>
                <a:cs typeface="Times New Roman" panose="02020603050405020304" pitchFamily="18" charset="0"/>
              </a:rPr>
              <a:t> </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m</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 kéo l</a:t>
            </a:r>
            <a:r>
              <a:rPr lang="en-US" sz="2400" dirty="0">
                <a:solidFill>
                  <a:schemeClr val="accent5">
                    <a:lumMod val="50000"/>
                  </a:schemeClr>
                </a:solidFill>
                <a:latin typeface="Times New Roman" panose="02020603050405020304" pitchFamily="18" charset="0"/>
                <a:cs typeface="Times New Roman" panose="02020603050405020304" pitchFamily="18" charset="0"/>
              </a:rPr>
              <a:t>ê</a:t>
            </a:r>
            <a:r>
              <a:rPr lang="vi-VN" sz="2400" dirty="0">
                <a:solidFill>
                  <a:schemeClr val="accent5">
                    <a:lumMod val="50000"/>
                  </a:schemeClr>
                </a:solidFill>
                <a:latin typeface="Times New Roman" panose="02020603050405020304" pitchFamily="18" charset="0"/>
                <a:cs typeface="Times New Roman" panose="02020603050405020304" pitchFamily="18" charset="0"/>
              </a:rPr>
              <a:t>n ngàn th</a:t>
            </a:r>
            <a:r>
              <a:rPr lang="en-US" sz="2400" dirty="0">
                <a:solidFill>
                  <a:schemeClr val="accent5">
                    <a:lumMod val="50000"/>
                  </a:schemeClr>
                </a:solidFill>
                <a:latin typeface="Times New Roman" panose="02020603050405020304" pitchFamily="18" charset="0"/>
                <a:cs typeface="Times New Roman" panose="02020603050405020304" pitchFamily="18" charset="0"/>
              </a:rPr>
              <a:t>ì </a:t>
            </a:r>
            <a:r>
              <a:rPr lang="vi-VN" sz="2400" dirty="0">
                <a:solidFill>
                  <a:schemeClr val="accent5">
                    <a:lumMod val="50000"/>
                  </a:schemeClr>
                </a:solidFill>
                <a:latin typeface="Times New Roman" panose="02020603050405020304" pitchFamily="18" charset="0"/>
                <a:cs typeface="Times New Roman" panose="02020603050405020304" pitchFamily="18" charset="0"/>
              </a:rPr>
              <a:t>mưa như trút</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4. </a:t>
            </a:r>
            <a:r>
              <a:rPr lang="vi-VN" sz="2400" dirty="0">
                <a:solidFill>
                  <a:schemeClr val="accent5">
                    <a:lumMod val="50000"/>
                  </a:schemeClr>
                </a:solidFill>
                <a:latin typeface="Times New Roman" panose="02020603050405020304" pitchFamily="18" charset="0"/>
                <a:cs typeface="Times New Roman" panose="02020603050405020304" pitchFamily="18" charset="0"/>
              </a:rPr>
              <a:t>Đ</a:t>
            </a:r>
            <a:r>
              <a:rPr lang="en-US" sz="2400" dirty="0">
                <a:solidFill>
                  <a:schemeClr val="accent5">
                    <a:lumMod val="50000"/>
                  </a:schemeClr>
                </a:solidFill>
                <a:latin typeface="Times New Roman" panose="02020603050405020304" pitchFamily="18" charset="0"/>
                <a:cs typeface="Times New Roman" panose="02020603050405020304" pitchFamily="18" charset="0"/>
              </a:rPr>
              <a:t>ê</a:t>
            </a:r>
            <a:r>
              <a:rPr lang="vi-VN" sz="2400" dirty="0">
                <a:solidFill>
                  <a:schemeClr val="accent5">
                    <a:lumMod val="50000"/>
                  </a:schemeClr>
                </a:solidFill>
                <a:latin typeface="Times New Roman" panose="02020603050405020304" pitchFamily="18" charset="0"/>
                <a:cs typeface="Times New Roman" panose="02020603050405020304" pitchFamily="18" charset="0"/>
              </a:rPr>
              <a:t>m tháng Năm chưa nằm đã sáng</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Ngày tháng Mười chưa cười đã tối.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5. </a:t>
            </a:r>
            <a:r>
              <a:rPr lang="vi-VN" sz="2400" dirty="0">
                <a:solidFill>
                  <a:schemeClr val="accent5">
                    <a:lumMod val="50000"/>
                  </a:schemeClr>
                </a:solidFill>
                <a:latin typeface="Times New Roman" panose="02020603050405020304" pitchFamily="18" charset="0"/>
                <a:cs typeface="Times New Roman" panose="02020603050405020304" pitchFamily="18" charset="0"/>
              </a:rPr>
              <a:t>Nắng chóng trưa, mưa chóng tối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6. </a:t>
            </a:r>
            <a:r>
              <a:rPr lang="vi-VN" sz="2400" dirty="0">
                <a:solidFill>
                  <a:schemeClr val="accent5">
                    <a:lumMod val="50000"/>
                  </a:schemeClr>
                </a:solidFill>
                <a:latin typeface="Times New Roman" panose="02020603050405020304" pitchFamily="18" charset="0"/>
                <a:cs typeface="Times New Roman" panose="02020603050405020304" pitchFamily="18" charset="0"/>
              </a:rPr>
              <a:t>Nhất nước, nh</a:t>
            </a:r>
            <a:r>
              <a:rPr lang="en-US" sz="2400" dirty="0">
                <a:solidFill>
                  <a:schemeClr val="accent5">
                    <a:lumMod val="50000"/>
                  </a:schemeClr>
                </a:solidFill>
                <a:latin typeface="Times New Roman" panose="02020603050405020304" pitchFamily="18" charset="0"/>
                <a:cs typeface="Times New Roman" panose="02020603050405020304" pitchFamily="18" charset="0"/>
              </a:rPr>
              <a:t>ì</a:t>
            </a:r>
            <a:r>
              <a:rPr lang="vi-VN" sz="2400" dirty="0">
                <a:solidFill>
                  <a:schemeClr val="accent5">
                    <a:lumMod val="50000"/>
                  </a:schemeClr>
                </a:solidFill>
                <a:latin typeface="Times New Roman" panose="02020603050405020304" pitchFamily="18" charset="0"/>
                <a:cs typeface="Times New Roman" panose="02020603050405020304" pitchFamily="18" charset="0"/>
              </a:rPr>
              <a:t> phân, tam cần</a:t>
            </a:r>
            <a:r>
              <a:rPr lang="en-US" sz="2400" dirty="0">
                <a:solidFill>
                  <a:schemeClr val="accent5">
                    <a:lumMod val="50000"/>
                  </a:schemeClr>
                </a:solidFill>
                <a:latin typeface="Times New Roman" panose="02020603050405020304" pitchFamily="18" charset="0"/>
                <a:cs typeface="Times New Roman" panose="02020603050405020304" pitchFamily="18" charset="0"/>
              </a:rPr>
              <a:t>,</a:t>
            </a:r>
            <a:r>
              <a:rPr lang="vi-VN" sz="2400" dirty="0">
                <a:solidFill>
                  <a:schemeClr val="accent5">
                    <a:lumMod val="50000"/>
                  </a:schemeClr>
                </a:solidFill>
                <a:latin typeface="Times New Roman" panose="02020603050405020304" pitchFamily="18" charset="0"/>
                <a:cs typeface="Times New Roman" panose="02020603050405020304" pitchFamily="18" charset="0"/>
              </a:rPr>
              <a:t> t</a:t>
            </a:r>
            <a:r>
              <a:rPr lang="en-US" sz="2400" dirty="0">
                <a:solidFill>
                  <a:schemeClr val="accent5">
                    <a:lumMod val="50000"/>
                  </a:schemeClr>
                </a:solidFill>
                <a:latin typeface="Times New Roman" panose="02020603050405020304" pitchFamily="18" charset="0"/>
                <a:cs typeface="Times New Roman" panose="02020603050405020304" pitchFamily="18" charset="0"/>
              </a:rPr>
              <a:t>ứ </a:t>
            </a:r>
            <a:r>
              <a:rPr lang="vi-VN" sz="2400" dirty="0">
                <a:solidFill>
                  <a:schemeClr val="accent5">
                    <a:lumMod val="50000"/>
                  </a:schemeClr>
                </a:solidFill>
                <a:latin typeface="Times New Roman" panose="02020603050405020304" pitchFamily="18" charset="0"/>
                <a:cs typeface="Times New Roman" panose="02020603050405020304" pitchFamily="18" charset="0"/>
              </a:rPr>
              <a:t>giống</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7. </a:t>
            </a:r>
            <a:r>
              <a:rPr lang="vi-VN" sz="2400" dirty="0">
                <a:solidFill>
                  <a:schemeClr val="accent5">
                    <a:lumMod val="50000"/>
                  </a:schemeClr>
                </a:solidFill>
                <a:latin typeface="Times New Roman" panose="02020603050405020304" pitchFamily="18" charset="0"/>
                <a:cs typeface="Times New Roman" panose="02020603050405020304" pitchFamily="18" charset="0"/>
              </a:rPr>
              <a:t>Nắng tốt dưa</a:t>
            </a:r>
            <a:r>
              <a:rPr lang="en-US" sz="2400" dirty="0">
                <a:solidFill>
                  <a:schemeClr val="accent5">
                    <a:lumMod val="50000"/>
                  </a:schemeClr>
                </a:solidFill>
                <a:latin typeface="Times New Roman" panose="02020603050405020304" pitchFamily="18" charset="0"/>
                <a:cs typeface="Times New Roman" panose="02020603050405020304" pitchFamily="18" charset="0"/>
              </a:rPr>
              <a:t>,</a:t>
            </a:r>
            <a:r>
              <a:rPr lang="vi-VN" sz="2400" dirty="0">
                <a:solidFill>
                  <a:schemeClr val="accent5">
                    <a:lumMod val="50000"/>
                  </a:schemeClr>
                </a:solidFill>
                <a:latin typeface="Times New Roman" panose="02020603050405020304" pitchFamily="18" charset="0"/>
                <a:cs typeface="Times New Roman" panose="02020603050405020304" pitchFamily="18" charset="0"/>
              </a:rPr>
              <a:t> mưa t</a:t>
            </a:r>
            <a:r>
              <a:rPr lang="en-US" sz="2400" dirty="0">
                <a:solidFill>
                  <a:schemeClr val="accent5">
                    <a:lumMod val="50000"/>
                  </a:schemeClr>
                </a:solidFill>
                <a:latin typeface="Times New Roman" panose="02020603050405020304" pitchFamily="18" charset="0"/>
                <a:cs typeface="Times New Roman" panose="02020603050405020304" pitchFamily="18" charset="0"/>
              </a:rPr>
              <a:t>ố</a:t>
            </a:r>
            <a:r>
              <a:rPr lang="vi-VN" sz="2400" dirty="0">
                <a:solidFill>
                  <a:schemeClr val="accent5">
                    <a:lumMod val="50000"/>
                  </a:schemeClr>
                </a:solidFill>
                <a:latin typeface="Times New Roman" panose="02020603050405020304" pitchFamily="18" charset="0"/>
                <a:cs typeface="Times New Roman" panose="02020603050405020304" pitchFamily="18" charset="0"/>
              </a:rPr>
              <a:t>t lúa</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6" name="Picture 5"/>
          <p:cNvPicPr>
            <a:picLocks noChangeAspect="1"/>
          </p:cNvPicPr>
          <p:nvPr/>
        </p:nvPicPr>
        <p:blipFill>
          <a:blip r:embed="rId2"/>
          <a:stretch>
            <a:fillRect/>
          </a:stretch>
        </p:blipFill>
        <p:spPr>
          <a:xfrm>
            <a:off x="101817" y="257175"/>
            <a:ext cx="11059286" cy="1371845"/>
          </a:xfrm>
          <a:prstGeom prst="rect">
            <a:avLst/>
          </a:prstGeom>
        </p:spPr>
      </p:pic>
      <p:grpSp>
        <p:nvGrpSpPr>
          <p:cNvPr id="8" name="Google Shape;10824;p75"/>
          <p:cNvGrpSpPr/>
          <p:nvPr/>
        </p:nvGrpSpPr>
        <p:grpSpPr>
          <a:xfrm>
            <a:off x="10172700" y="4814888"/>
            <a:ext cx="1776412" cy="1857375"/>
            <a:chOff x="971263" y="2363802"/>
            <a:chExt cx="1827300" cy="1930973"/>
          </a:xfrm>
        </p:grpSpPr>
        <p:sp>
          <p:nvSpPr>
            <p:cNvPr id="10" name="Google Shape;10825;p75"/>
            <p:cNvSpPr/>
            <p:nvPr/>
          </p:nvSpPr>
          <p:spPr>
            <a:xfrm>
              <a:off x="971263" y="2363802"/>
              <a:ext cx="1827300" cy="1827300"/>
            </a:xfrm>
            <a:prstGeom prst="ellipse">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1" name="Google Shape;10826;p75"/>
            <p:cNvGrpSpPr/>
            <p:nvPr/>
          </p:nvGrpSpPr>
          <p:grpSpPr>
            <a:xfrm>
              <a:off x="1257438" y="2571750"/>
              <a:ext cx="1254975" cy="1723025"/>
              <a:chOff x="3332925" y="1157750"/>
              <a:chExt cx="1254975" cy="1723025"/>
            </a:xfrm>
          </p:grpSpPr>
          <p:grpSp>
            <p:nvGrpSpPr>
              <p:cNvPr id="12" name="Google Shape;10827;p75"/>
              <p:cNvGrpSpPr/>
              <p:nvPr/>
            </p:nvGrpSpPr>
            <p:grpSpPr>
              <a:xfrm>
                <a:off x="3332925" y="1157750"/>
                <a:ext cx="1254975" cy="1723025"/>
                <a:chOff x="3332925" y="1157750"/>
                <a:chExt cx="1254975" cy="1723025"/>
              </a:xfrm>
            </p:grpSpPr>
            <p:sp>
              <p:nvSpPr>
                <p:cNvPr id="14" name="Google Shape;10828;p75"/>
                <p:cNvSpPr/>
                <p:nvPr/>
              </p:nvSpPr>
              <p:spPr>
                <a:xfrm>
                  <a:off x="3666200" y="2385775"/>
                  <a:ext cx="666675" cy="495000"/>
                </a:xfrm>
                <a:custGeom>
                  <a:avLst/>
                  <a:gdLst/>
                  <a:ahLst/>
                  <a:cxnLst/>
                  <a:rect l="l" t="t" r="r" b="b"/>
                  <a:pathLst>
                    <a:path w="26667" h="19800" extrusionOk="0">
                      <a:moveTo>
                        <a:pt x="12194" y="0"/>
                      </a:moveTo>
                      <a:cubicBezTo>
                        <a:pt x="2313" y="0"/>
                        <a:pt x="0" y="14170"/>
                        <a:pt x="0" y="14170"/>
                      </a:cubicBezTo>
                      <a:cubicBezTo>
                        <a:pt x="1554" y="15623"/>
                        <a:pt x="3083" y="16726"/>
                        <a:pt x="4562" y="17553"/>
                      </a:cubicBezTo>
                      <a:cubicBezTo>
                        <a:pt x="7439" y="19181"/>
                        <a:pt x="10205" y="19799"/>
                        <a:pt x="12749" y="19799"/>
                      </a:cubicBezTo>
                      <a:cubicBezTo>
                        <a:pt x="18316" y="19799"/>
                        <a:pt x="22817" y="16837"/>
                        <a:pt x="25088" y="14997"/>
                      </a:cubicBezTo>
                      <a:cubicBezTo>
                        <a:pt x="26090" y="14145"/>
                        <a:pt x="26667" y="13543"/>
                        <a:pt x="26667" y="13543"/>
                      </a:cubicBezTo>
                      <a:cubicBezTo>
                        <a:pt x="25865" y="10761"/>
                        <a:pt x="24436" y="5799"/>
                        <a:pt x="20476" y="2691"/>
                      </a:cubicBezTo>
                      <a:cubicBezTo>
                        <a:pt x="19875" y="2240"/>
                        <a:pt x="19198" y="1789"/>
                        <a:pt x="18471" y="1438"/>
                      </a:cubicBezTo>
                      <a:cubicBezTo>
                        <a:pt x="16867" y="611"/>
                        <a:pt x="14938" y="84"/>
                        <a:pt x="12632" y="9"/>
                      </a:cubicBezTo>
                      <a:cubicBezTo>
                        <a:pt x="12484" y="3"/>
                        <a:pt x="12338" y="0"/>
                        <a:pt x="12194" y="0"/>
                      </a:cubicBezTo>
                      <a:close/>
                    </a:path>
                  </a:pathLst>
                </a:custGeom>
                <a:solidFill>
                  <a:srgbClr val="5328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0829;p75"/>
                <p:cNvSpPr/>
                <p:nvPr/>
              </p:nvSpPr>
              <p:spPr>
                <a:xfrm>
                  <a:off x="3666200" y="2385775"/>
                  <a:ext cx="511925" cy="438850"/>
                </a:xfrm>
                <a:custGeom>
                  <a:avLst/>
                  <a:gdLst/>
                  <a:ahLst/>
                  <a:cxnLst/>
                  <a:rect l="l" t="t" r="r" b="b"/>
                  <a:pathLst>
                    <a:path w="20477" h="17554" extrusionOk="0">
                      <a:moveTo>
                        <a:pt x="12194" y="0"/>
                      </a:moveTo>
                      <a:cubicBezTo>
                        <a:pt x="2313" y="0"/>
                        <a:pt x="0" y="14170"/>
                        <a:pt x="0" y="14170"/>
                      </a:cubicBezTo>
                      <a:cubicBezTo>
                        <a:pt x="1554" y="15623"/>
                        <a:pt x="3083" y="16726"/>
                        <a:pt x="4562" y="17553"/>
                      </a:cubicBezTo>
                      <a:cubicBezTo>
                        <a:pt x="3835" y="12866"/>
                        <a:pt x="6140" y="6801"/>
                        <a:pt x="8872" y="6250"/>
                      </a:cubicBezTo>
                      <a:cubicBezTo>
                        <a:pt x="9157" y="6194"/>
                        <a:pt x="9421" y="6168"/>
                        <a:pt x="9667" y="6168"/>
                      </a:cubicBezTo>
                      <a:cubicBezTo>
                        <a:pt x="12280" y="6168"/>
                        <a:pt x="12784" y="9066"/>
                        <a:pt x="12807" y="9157"/>
                      </a:cubicBezTo>
                      <a:cubicBezTo>
                        <a:pt x="12857" y="9082"/>
                        <a:pt x="14862" y="5498"/>
                        <a:pt x="17845" y="4395"/>
                      </a:cubicBezTo>
                      <a:cubicBezTo>
                        <a:pt x="19148" y="3894"/>
                        <a:pt x="19975" y="3267"/>
                        <a:pt x="20476" y="2691"/>
                      </a:cubicBezTo>
                      <a:cubicBezTo>
                        <a:pt x="19875" y="2240"/>
                        <a:pt x="19198" y="1789"/>
                        <a:pt x="18471" y="1438"/>
                      </a:cubicBezTo>
                      <a:cubicBezTo>
                        <a:pt x="16867" y="611"/>
                        <a:pt x="14938" y="84"/>
                        <a:pt x="12632" y="9"/>
                      </a:cubicBezTo>
                      <a:cubicBezTo>
                        <a:pt x="12484" y="3"/>
                        <a:pt x="12338" y="0"/>
                        <a:pt x="12194" y="0"/>
                      </a:cubicBezTo>
                      <a:close/>
                    </a:path>
                  </a:pathLst>
                </a:custGeom>
                <a:solidFill>
                  <a:srgbClr val="3806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0830;p75"/>
                <p:cNvSpPr/>
                <p:nvPr/>
              </p:nvSpPr>
              <p:spPr>
                <a:xfrm>
                  <a:off x="4125475" y="2421700"/>
                  <a:ext cx="207400" cy="339000"/>
                </a:xfrm>
                <a:custGeom>
                  <a:avLst/>
                  <a:gdLst/>
                  <a:ahLst/>
                  <a:cxnLst/>
                  <a:rect l="l" t="t" r="r" b="b"/>
                  <a:pathLst>
                    <a:path w="8296" h="13560" extrusionOk="0">
                      <a:moveTo>
                        <a:pt x="100" y="1"/>
                      </a:moveTo>
                      <a:cubicBezTo>
                        <a:pt x="25" y="427"/>
                        <a:pt x="0" y="878"/>
                        <a:pt x="25" y="1379"/>
                      </a:cubicBezTo>
                      <a:cubicBezTo>
                        <a:pt x="25" y="1379"/>
                        <a:pt x="5564" y="4287"/>
                        <a:pt x="6717" y="13560"/>
                      </a:cubicBezTo>
                      <a:cubicBezTo>
                        <a:pt x="7719" y="12708"/>
                        <a:pt x="8296" y="12106"/>
                        <a:pt x="8296" y="12106"/>
                      </a:cubicBezTo>
                      <a:cubicBezTo>
                        <a:pt x="7344" y="8898"/>
                        <a:pt x="5614" y="2783"/>
                        <a:pt x="100" y="1"/>
                      </a:cubicBezTo>
                      <a:close/>
                    </a:path>
                  </a:pathLst>
                </a:custGeom>
                <a:solidFill>
                  <a:srgbClr val="7B4F4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0831;p75"/>
                <p:cNvSpPr/>
                <p:nvPr/>
              </p:nvSpPr>
              <p:spPr>
                <a:xfrm>
                  <a:off x="3806550" y="2325700"/>
                  <a:ext cx="372825" cy="237000"/>
                </a:xfrm>
                <a:custGeom>
                  <a:avLst/>
                  <a:gdLst/>
                  <a:ahLst/>
                  <a:cxnLst/>
                  <a:rect l="l" t="t" r="r" b="b"/>
                  <a:pathLst>
                    <a:path w="14913" h="9480" extrusionOk="0">
                      <a:moveTo>
                        <a:pt x="7198" y="0"/>
                      </a:moveTo>
                      <a:cubicBezTo>
                        <a:pt x="7049" y="0"/>
                        <a:pt x="6897" y="2"/>
                        <a:pt x="6742" y="6"/>
                      </a:cubicBezTo>
                      <a:cubicBezTo>
                        <a:pt x="2381" y="132"/>
                        <a:pt x="0" y="1335"/>
                        <a:pt x="251" y="3866"/>
                      </a:cubicBezTo>
                      <a:cubicBezTo>
                        <a:pt x="526" y="6422"/>
                        <a:pt x="6817" y="6272"/>
                        <a:pt x="6917" y="9480"/>
                      </a:cubicBezTo>
                      <a:lnTo>
                        <a:pt x="6943" y="9480"/>
                      </a:lnTo>
                      <a:cubicBezTo>
                        <a:pt x="6993" y="9355"/>
                        <a:pt x="8847" y="6272"/>
                        <a:pt x="12080" y="5445"/>
                      </a:cubicBezTo>
                      <a:cubicBezTo>
                        <a:pt x="14913" y="4718"/>
                        <a:pt x="14161" y="1034"/>
                        <a:pt x="9324" y="182"/>
                      </a:cubicBezTo>
                      <a:cubicBezTo>
                        <a:pt x="8673" y="56"/>
                        <a:pt x="7969" y="0"/>
                        <a:pt x="7198" y="0"/>
                      </a:cubicBezTo>
                      <a:close/>
                    </a:path>
                  </a:pathLst>
                </a:custGeom>
                <a:solidFill>
                  <a:srgbClr val="FF383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0832;p75"/>
                <p:cNvSpPr/>
                <p:nvPr/>
              </p:nvSpPr>
              <p:spPr>
                <a:xfrm>
                  <a:off x="4366075" y="1860775"/>
                  <a:ext cx="207425" cy="231350"/>
                </a:xfrm>
                <a:custGeom>
                  <a:avLst/>
                  <a:gdLst/>
                  <a:ahLst/>
                  <a:cxnLst/>
                  <a:rect l="l" t="t" r="r" b="b"/>
                  <a:pathLst>
                    <a:path w="8297" h="9254" extrusionOk="0">
                      <a:moveTo>
                        <a:pt x="4309" y="1"/>
                      </a:moveTo>
                      <a:cubicBezTo>
                        <a:pt x="3309" y="1"/>
                        <a:pt x="2507" y="257"/>
                        <a:pt x="2507" y="257"/>
                      </a:cubicBezTo>
                      <a:cubicBezTo>
                        <a:pt x="2507" y="257"/>
                        <a:pt x="0" y="5170"/>
                        <a:pt x="276" y="7150"/>
                      </a:cubicBezTo>
                      <a:cubicBezTo>
                        <a:pt x="415" y="8163"/>
                        <a:pt x="2261" y="9253"/>
                        <a:pt x="4123" y="9253"/>
                      </a:cubicBezTo>
                      <a:cubicBezTo>
                        <a:pt x="5623" y="9253"/>
                        <a:pt x="7132" y="8546"/>
                        <a:pt x="7770" y="6523"/>
                      </a:cubicBezTo>
                      <a:cubicBezTo>
                        <a:pt x="7895" y="6047"/>
                        <a:pt x="7995" y="5520"/>
                        <a:pt x="8045" y="4919"/>
                      </a:cubicBezTo>
                      <a:cubicBezTo>
                        <a:pt x="8296" y="1385"/>
                        <a:pt x="6642" y="307"/>
                        <a:pt x="5088" y="57"/>
                      </a:cubicBezTo>
                      <a:cubicBezTo>
                        <a:pt x="4822" y="17"/>
                        <a:pt x="4560" y="1"/>
                        <a:pt x="4309"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0833;p75"/>
                <p:cNvSpPr/>
                <p:nvPr/>
              </p:nvSpPr>
              <p:spPr>
                <a:xfrm>
                  <a:off x="3337875" y="1850850"/>
                  <a:ext cx="199900" cy="231750"/>
                </a:xfrm>
                <a:custGeom>
                  <a:avLst/>
                  <a:gdLst/>
                  <a:ahLst/>
                  <a:cxnLst/>
                  <a:rect l="l" t="t" r="r" b="b"/>
                  <a:pathLst>
                    <a:path w="7996" h="9270" extrusionOk="0">
                      <a:moveTo>
                        <a:pt x="3691" y="0"/>
                      </a:moveTo>
                      <a:cubicBezTo>
                        <a:pt x="3314" y="0"/>
                        <a:pt x="2918" y="43"/>
                        <a:pt x="2532" y="153"/>
                      </a:cubicBezTo>
                      <a:cubicBezTo>
                        <a:pt x="1203" y="529"/>
                        <a:pt x="0" y="1682"/>
                        <a:pt x="0" y="4664"/>
                      </a:cubicBezTo>
                      <a:cubicBezTo>
                        <a:pt x="0" y="8144"/>
                        <a:pt x="1998" y="9270"/>
                        <a:pt x="3946" y="9270"/>
                      </a:cubicBezTo>
                      <a:cubicBezTo>
                        <a:pt x="5689" y="9270"/>
                        <a:pt x="7393" y="8369"/>
                        <a:pt x="7594" y="7446"/>
                      </a:cubicBezTo>
                      <a:cubicBezTo>
                        <a:pt x="7995" y="5466"/>
                        <a:pt x="5840" y="404"/>
                        <a:pt x="5840" y="404"/>
                      </a:cubicBezTo>
                      <a:cubicBezTo>
                        <a:pt x="5840" y="404"/>
                        <a:pt x="5514" y="253"/>
                        <a:pt x="4988" y="153"/>
                      </a:cubicBezTo>
                      <a:cubicBezTo>
                        <a:pt x="4623" y="69"/>
                        <a:pt x="4172" y="0"/>
                        <a:pt x="3691" y="0"/>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10834;p75"/>
                <p:cNvSpPr/>
                <p:nvPr/>
              </p:nvSpPr>
              <p:spPr>
                <a:xfrm>
                  <a:off x="4409925" y="1920400"/>
                  <a:ext cx="121550" cy="111300"/>
                </a:xfrm>
                <a:custGeom>
                  <a:avLst/>
                  <a:gdLst/>
                  <a:ahLst/>
                  <a:cxnLst/>
                  <a:rect l="l" t="t" r="r" b="b"/>
                  <a:pathLst>
                    <a:path w="4862" h="4452" extrusionOk="0">
                      <a:moveTo>
                        <a:pt x="2213" y="1"/>
                      </a:moveTo>
                      <a:cubicBezTo>
                        <a:pt x="1483" y="1"/>
                        <a:pt x="853" y="153"/>
                        <a:pt x="853" y="153"/>
                      </a:cubicBezTo>
                      <a:cubicBezTo>
                        <a:pt x="853" y="153"/>
                        <a:pt x="1" y="1531"/>
                        <a:pt x="151" y="2935"/>
                      </a:cubicBezTo>
                      <a:cubicBezTo>
                        <a:pt x="219" y="3715"/>
                        <a:pt x="1193" y="4451"/>
                        <a:pt x="2201" y="4451"/>
                      </a:cubicBezTo>
                      <a:cubicBezTo>
                        <a:pt x="3039" y="4451"/>
                        <a:pt x="3900" y="3944"/>
                        <a:pt x="4286" y="2534"/>
                      </a:cubicBezTo>
                      <a:cubicBezTo>
                        <a:pt x="4861" y="405"/>
                        <a:pt x="3404" y="1"/>
                        <a:pt x="2213"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10835;p75"/>
                <p:cNvSpPr/>
                <p:nvPr/>
              </p:nvSpPr>
              <p:spPr>
                <a:xfrm>
                  <a:off x="4366075" y="1860775"/>
                  <a:ext cx="194250" cy="231350"/>
                </a:xfrm>
                <a:custGeom>
                  <a:avLst/>
                  <a:gdLst/>
                  <a:ahLst/>
                  <a:cxnLst/>
                  <a:rect l="l" t="t" r="r" b="b"/>
                  <a:pathLst>
                    <a:path w="7770" h="9254" extrusionOk="0">
                      <a:moveTo>
                        <a:pt x="4309" y="1"/>
                      </a:moveTo>
                      <a:cubicBezTo>
                        <a:pt x="3309" y="1"/>
                        <a:pt x="2507" y="257"/>
                        <a:pt x="2507" y="257"/>
                      </a:cubicBezTo>
                      <a:cubicBezTo>
                        <a:pt x="2507" y="257"/>
                        <a:pt x="0" y="5170"/>
                        <a:pt x="276" y="7150"/>
                      </a:cubicBezTo>
                      <a:cubicBezTo>
                        <a:pt x="415" y="8163"/>
                        <a:pt x="2261" y="9253"/>
                        <a:pt x="4123" y="9253"/>
                      </a:cubicBezTo>
                      <a:cubicBezTo>
                        <a:pt x="5623" y="9253"/>
                        <a:pt x="7132" y="8546"/>
                        <a:pt x="7770" y="6523"/>
                      </a:cubicBezTo>
                      <a:lnTo>
                        <a:pt x="7770" y="6523"/>
                      </a:lnTo>
                      <a:cubicBezTo>
                        <a:pt x="6648" y="7136"/>
                        <a:pt x="5394" y="7540"/>
                        <a:pt x="4485" y="7540"/>
                      </a:cubicBezTo>
                      <a:cubicBezTo>
                        <a:pt x="3424" y="7540"/>
                        <a:pt x="2836" y="6988"/>
                        <a:pt x="3484" y="5571"/>
                      </a:cubicBezTo>
                      <a:cubicBezTo>
                        <a:pt x="4411" y="3515"/>
                        <a:pt x="4862" y="1360"/>
                        <a:pt x="5088" y="57"/>
                      </a:cubicBezTo>
                      <a:cubicBezTo>
                        <a:pt x="4822" y="17"/>
                        <a:pt x="4560" y="1"/>
                        <a:pt x="4309"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10836;p75"/>
                <p:cNvSpPr/>
                <p:nvPr/>
              </p:nvSpPr>
              <p:spPr>
                <a:xfrm>
                  <a:off x="3332925" y="1854675"/>
                  <a:ext cx="204850" cy="227925"/>
                </a:xfrm>
                <a:custGeom>
                  <a:avLst/>
                  <a:gdLst/>
                  <a:ahLst/>
                  <a:cxnLst/>
                  <a:rect l="l" t="t" r="r" b="b"/>
                  <a:pathLst>
                    <a:path w="8194" h="9117" extrusionOk="0">
                      <a:moveTo>
                        <a:pt x="5186" y="0"/>
                      </a:moveTo>
                      <a:cubicBezTo>
                        <a:pt x="5010" y="1880"/>
                        <a:pt x="4960" y="4311"/>
                        <a:pt x="5612" y="5890"/>
                      </a:cubicBezTo>
                      <a:cubicBezTo>
                        <a:pt x="6022" y="6849"/>
                        <a:pt x="5290" y="7429"/>
                        <a:pt x="4339" y="7429"/>
                      </a:cubicBezTo>
                      <a:cubicBezTo>
                        <a:pt x="2556" y="7429"/>
                        <a:pt x="0" y="5393"/>
                        <a:pt x="2730" y="0"/>
                      </a:cubicBezTo>
                      <a:lnTo>
                        <a:pt x="2730" y="0"/>
                      </a:lnTo>
                      <a:cubicBezTo>
                        <a:pt x="1401" y="376"/>
                        <a:pt x="198" y="1529"/>
                        <a:pt x="198" y="4511"/>
                      </a:cubicBezTo>
                      <a:cubicBezTo>
                        <a:pt x="198" y="7991"/>
                        <a:pt x="2196" y="9117"/>
                        <a:pt x="4144" y="9117"/>
                      </a:cubicBezTo>
                      <a:cubicBezTo>
                        <a:pt x="5887" y="9117"/>
                        <a:pt x="7591" y="8216"/>
                        <a:pt x="7792" y="7293"/>
                      </a:cubicBezTo>
                      <a:cubicBezTo>
                        <a:pt x="8193" y="5313"/>
                        <a:pt x="6038" y="251"/>
                        <a:pt x="6038" y="251"/>
                      </a:cubicBezTo>
                      <a:cubicBezTo>
                        <a:pt x="6038" y="251"/>
                        <a:pt x="5712" y="100"/>
                        <a:pt x="5186" y="0"/>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10837;p75"/>
                <p:cNvSpPr/>
                <p:nvPr/>
              </p:nvSpPr>
              <p:spPr>
                <a:xfrm>
                  <a:off x="3909300" y="2242500"/>
                  <a:ext cx="130975" cy="198000"/>
                </a:xfrm>
                <a:custGeom>
                  <a:avLst/>
                  <a:gdLst/>
                  <a:ahLst/>
                  <a:cxnLst/>
                  <a:rect l="l" t="t" r="r" b="b"/>
                  <a:pathLst>
                    <a:path w="5239" h="7920" extrusionOk="0">
                      <a:moveTo>
                        <a:pt x="5239" y="1"/>
                      </a:moveTo>
                      <a:lnTo>
                        <a:pt x="201" y="602"/>
                      </a:lnTo>
                      <a:lnTo>
                        <a:pt x="0" y="6693"/>
                      </a:lnTo>
                      <a:cubicBezTo>
                        <a:pt x="0" y="6693"/>
                        <a:pt x="764" y="7919"/>
                        <a:pt x="2307" y="7919"/>
                      </a:cubicBezTo>
                      <a:cubicBezTo>
                        <a:pt x="3035" y="7919"/>
                        <a:pt x="3937" y="7646"/>
                        <a:pt x="5013" y="6843"/>
                      </a:cubicBezTo>
                      <a:lnTo>
                        <a:pt x="5138" y="2532"/>
                      </a:lnTo>
                      <a:lnTo>
                        <a:pt x="5239" y="1"/>
                      </a:ln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10838;p75"/>
                <p:cNvSpPr/>
                <p:nvPr/>
              </p:nvSpPr>
              <p:spPr>
                <a:xfrm>
                  <a:off x="3909300" y="2242500"/>
                  <a:ext cx="130975" cy="198000"/>
                </a:xfrm>
                <a:custGeom>
                  <a:avLst/>
                  <a:gdLst/>
                  <a:ahLst/>
                  <a:cxnLst/>
                  <a:rect l="l" t="t" r="r" b="b"/>
                  <a:pathLst>
                    <a:path w="5239" h="7920" extrusionOk="0">
                      <a:moveTo>
                        <a:pt x="5239" y="1"/>
                      </a:moveTo>
                      <a:lnTo>
                        <a:pt x="201" y="602"/>
                      </a:lnTo>
                      <a:lnTo>
                        <a:pt x="0" y="6693"/>
                      </a:lnTo>
                      <a:cubicBezTo>
                        <a:pt x="0" y="6693"/>
                        <a:pt x="764" y="7919"/>
                        <a:pt x="2307" y="7919"/>
                      </a:cubicBezTo>
                      <a:cubicBezTo>
                        <a:pt x="3035" y="7919"/>
                        <a:pt x="3937" y="7646"/>
                        <a:pt x="5013" y="6843"/>
                      </a:cubicBezTo>
                      <a:lnTo>
                        <a:pt x="5013" y="6843"/>
                      </a:lnTo>
                      <a:cubicBezTo>
                        <a:pt x="4482" y="7058"/>
                        <a:pt x="4021" y="7150"/>
                        <a:pt x="3627" y="7150"/>
                      </a:cubicBezTo>
                      <a:cubicBezTo>
                        <a:pt x="1120" y="7150"/>
                        <a:pt x="1268" y="3399"/>
                        <a:pt x="2632" y="3334"/>
                      </a:cubicBezTo>
                      <a:cubicBezTo>
                        <a:pt x="3785" y="3259"/>
                        <a:pt x="4737" y="2783"/>
                        <a:pt x="5138" y="2532"/>
                      </a:cubicBezTo>
                      <a:lnTo>
                        <a:pt x="5239" y="1"/>
                      </a:ln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10839;p75"/>
                <p:cNvSpPr/>
                <p:nvPr/>
              </p:nvSpPr>
              <p:spPr>
                <a:xfrm>
                  <a:off x="3472575" y="1402450"/>
                  <a:ext cx="971850" cy="885600"/>
                </a:xfrm>
                <a:custGeom>
                  <a:avLst/>
                  <a:gdLst/>
                  <a:ahLst/>
                  <a:cxnLst/>
                  <a:rect l="l" t="t" r="r" b="b"/>
                  <a:pathLst>
                    <a:path w="38874" h="35424" extrusionOk="0">
                      <a:moveTo>
                        <a:pt x="21796" y="1"/>
                      </a:moveTo>
                      <a:cubicBezTo>
                        <a:pt x="21314" y="1"/>
                        <a:pt x="20816" y="15"/>
                        <a:pt x="20302" y="44"/>
                      </a:cubicBezTo>
                      <a:cubicBezTo>
                        <a:pt x="7419" y="771"/>
                        <a:pt x="1154" y="8264"/>
                        <a:pt x="552" y="16610"/>
                      </a:cubicBezTo>
                      <a:cubicBezTo>
                        <a:pt x="1" y="24254"/>
                        <a:pt x="2883" y="34831"/>
                        <a:pt x="19500" y="35407"/>
                      </a:cubicBezTo>
                      <a:cubicBezTo>
                        <a:pt x="19802" y="35418"/>
                        <a:pt x="20099" y="35423"/>
                        <a:pt x="20393" y="35423"/>
                      </a:cubicBezTo>
                      <a:cubicBezTo>
                        <a:pt x="24247" y="35423"/>
                        <a:pt x="27414" y="34522"/>
                        <a:pt x="29976" y="33102"/>
                      </a:cubicBezTo>
                      <a:cubicBezTo>
                        <a:pt x="36292" y="29568"/>
                        <a:pt x="38873" y="22726"/>
                        <a:pt x="38848" y="17713"/>
                      </a:cubicBezTo>
                      <a:cubicBezTo>
                        <a:pt x="38848" y="16360"/>
                        <a:pt x="38648" y="15157"/>
                        <a:pt x="38272" y="14154"/>
                      </a:cubicBezTo>
                      <a:cubicBezTo>
                        <a:pt x="36034" y="8163"/>
                        <a:pt x="33380" y="1"/>
                        <a:pt x="21796"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10840;p75"/>
                <p:cNvSpPr/>
                <p:nvPr/>
              </p:nvSpPr>
              <p:spPr>
                <a:xfrm>
                  <a:off x="3472575" y="1402450"/>
                  <a:ext cx="971225" cy="885600"/>
                </a:xfrm>
                <a:custGeom>
                  <a:avLst/>
                  <a:gdLst/>
                  <a:ahLst/>
                  <a:cxnLst/>
                  <a:rect l="l" t="t" r="r" b="b"/>
                  <a:pathLst>
                    <a:path w="38849" h="35424" extrusionOk="0">
                      <a:moveTo>
                        <a:pt x="21796" y="1"/>
                      </a:moveTo>
                      <a:cubicBezTo>
                        <a:pt x="21314" y="1"/>
                        <a:pt x="20816" y="15"/>
                        <a:pt x="20302" y="44"/>
                      </a:cubicBezTo>
                      <a:cubicBezTo>
                        <a:pt x="7419" y="771"/>
                        <a:pt x="1154" y="8264"/>
                        <a:pt x="552" y="16610"/>
                      </a:cubicBezTo>
                      <a:cubicBezTo>
                        <a:pt x="1" y="24254"/>
                        <a:pt x="2883" y="34831"/>
                        <a:pt x="19500" y="35407"/>
                      </a:cubicBezTo>
                      <a:cubicBezTo>
                        <a:pt x="19802" y="35418"/>
                        <a:pt x="20099" y="35423"/>
                        <a:pt x="20393" y="35423"/>
                      </a:cubicBezTo>
                      <a:cubicBezTo>
                        <a:pt x="24247" y="35423"/>
                        <a:pt x="27414" y="34522"/>
                        <a:pt x="29976" y="33102"/>
                      </a:cubicBezTo>
                      <a:lnTo>
                        <a:pt x="29976" y="33102"/>
                      </a:lnTo>
                      <a:cubicBezTo>
                        <a:pt x="27675" y="33697"/>
                        <a:pt x="24950" y="34084"/>
                        <a:pt x="22341" y="34084"/>
                      </a:cubicBezTo>
                      <a:cubicBezTo>
                        <a:pt x="17587" y="34084"/>
                        <a:pt x="13219" y="32799"/>
                        <a:pt x="12507" y="29142"/>
                      </a:cubicBezTo>
                      <a:cubicBezTo>
                        <a:pt x="11104" y="21999"/>
                        <a:pt x="10928" y="14731"/>
                        <a:pt x="21079" y="13954"/>
                      </a:cubicBezTo>
                      <a:cubicBezTo>
                        <a:pt x="21901" y="13891"/>
                        <a:pt x="22714" y="13861"/>
                        <a:pt x="23514" y="13861"/>
                      </a:cubicBezTo>
                      <a:cubicBezTo>
                        <a:pt x="30345" y="13861"/>
                        <a:pt x="36223" y="16008"/>
                        <a:pt x="38848" y="17713"/>
                      </a:cubicBezTo>
                      <a:cubicBezTo>
                        <a:pt x="38848" y="16360"/>
                        <a:pt x="38648" y="15157"/>
                        <a:pt x="38272" y="14154"/>
                      </a:cubicBezTo>
                      <a:cubicBezTo>
                        <a:pt x="36034" y="8163"/>
                        <a:pt x="33380" y="1"/>
                        <a:pt x="21796"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10841;p75"/>
                <p:cNvSpPr/>
                <p:nvPr/>
              </p:nvSpPr>
              <p:spPr>
                <a:xfrm>
                  <a:off x="3580350" y="1989950"/>
                  <a:ext cx="213050" cy="209400"/>
                </a:xfrm>
                <a:custGeom>
                  <a:avLst/>
                  <a:gdLst/>
                  <a:ahLst/>
                  <a:cxnLst/>
                  <a:rect l="l" t="t" r="r" b="b"/>
                  <a:pathLst>
                    <a:path w="8522" h="8376" extrusionOk="0">
                      <a:moveTo>
                        <a:pt x="4271" y="0"/>
                      </a:moveTo>
                      <a:cubicBezTo>
                        <a:pt x="2004" y="0"/>
                        <a:pt x="149" y="1778"/>
                        <a:pt x="76" y="4038"/>
                      </a:cubicBezTo>
                      <a:cubicBezTo>
                        <a:pt x="0" y="6343"/>
                        <a:pt x="1805" y="8298"/>
                        <a:pt x="4111" y="8374"/>
                      </a:cubicBezTo>
                      <a:cubicBezTo>
                        <a:pt x="4157" y="8375"/>
                        <a:pt x="4204" y="8376"/>
                        <a:pt x="4250" y="8376"/>
                      </a:cubicBezTo>
                      <a:cubicBezTo>
                        <a:pt x="6495" y="8376"/>
                        <a:pt x="8373" y="6598"/>
                        <a:pt x="8447" y="4338"/>
                      </a:cubicBezTo>
                      <a:cubicBezTo>
                        <a:pt x="8522" y="2033"/>
                        <a:pt x="6717" y="78"/>
                        <a:pt x="4412" y="3"/>
                      </a:cubicBezTo>
                      <a:cubicBezTo>
                        <a:pt x="4365" y="1"/>
                        <a:pt x="4318" y="0"/>
                        <a:pt x="4271" y="0"/>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10842;p75"/>
                <p:cNvSpPr/>
                <p:nvPr/>
              </p:nvSpPr>
              <p:spPr>
                <a:xfrm>
                  <a:off x="4126725" y="1983675"/>
                  <a:ext cx="213675" cy="209425"/>
                </a:xfrm>
                <a:custGeom>
                  <a:avLst/>
                  <a:gdLst/>
                  <a:ahLst/>
                  <a:cxnLst/>
                  <a:rect l="l" t="t" r="r" b="b"/>
                  <a:pathLst>
                    <a:path w="8547" h="8377" extrusionOk="0">
                      <a:moveTo>
                        <a:pt x="4272" y="1"/>
                      </a:moveTo>
                      <a:cubicBezTo>
                        <a:pt x="2029" y="1"/>
                        <a:pt x="174" y="1779"/>
                        <a:pt x="101" y="4063"/>
                      </a:cubicBezTo>
                      <a:cubicBezTo>
                        <a:pt x="0" y="6369"/>
                        <a:pt x="1830" y="8299"/>
                        <a:pt x="4136" y="8374"/>
                      </a:cubicBezTo>
                      <a:cubicBezTo>
                        <a:pt x="4182" y="8375"/>
                        <a:pt x="4228" y="8376"/>
                        <a:pt x="4275" y="8376"/>
                      </a:cubicBezTo>
                      <a:cubicBezTo>
                        <a:pt x="6518" y="8376"/>
                        <a:pt x="8373" y="6598"/>
                        <a:pt x="8471" y="4339"/>
                      </a:cubicBezTo>
                      <a:cubicBezTo>
                        <a:pt x="8547" y="2033"/>
                        <a:pt x="6717" y="103"/>
                        <a:pt x="4411" y="3"/>
                      </a:cubicBezTo>
                      <a:cubicBezTo>
                        <a:pt x="4365" y="1"/>
                        <a:pt x="4319" y="1"/>
                        <a:pt x="4272" y="1"/>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10843;p75"/>
                <p:cNvSpPr/>
                <p:nvPr/>
              </p:nvSpPr>
              <p:spPr>
                <a:xfrm>
                  <a:off x="3416825" y="1157750"/>
                  <a:ext cx="1112175" cy="681900"/>
                </a:xfrm>
                <a:custGeom>
                  <a:avLst/>
                  <a:gdLst/>
                  <a:ahLst/>
                  <a:cxnLst/>
                  <a:rect l="l" t="t" r="r" b="b"/>
                  <a:pathLst>
                    <a:path w="44487" h="27276" extrusionOk="0">
                      <a:moveTo>
                        <a:pt x="29601" y="0"/>
                      </a:moveTo>
                      <a:cubicBezTo>
                        <a:pt x="29508" y="0"/>
                        <a:pt x="29415" y="19"/>
                        <a:pt x="29324" y="57"/>
                      </a:cubicBezTo>
                      <a:cubicBezTo>
                        <a:pt x="27569" y="809"/>
                        <a:pt x="31354" y="5721"/>
                        <a:pt x="31354" y="5721"/>
                      </a:cubicBezTo>
                      <a:cubicBezTo>
                        <a:pt x="31354" y="5721"/>
                        <a:pt x="29129" y="2912"/>
                        <a:pt x="23061" y="2912"/>
                      </a:cubicBezTo>
                      <a:cubicBezTo>
                        <a:pt x="22721" y="2912"/>
                        <a:pt x="22369" y="2921"/>
                        <a:pt x="22005" y="2940"/>
                      </a:cubicBezTo>
                      <a:cubicBezTo>
                        <a:pt x="19674" y="3065"/>
                        <a:pt x="16867" y="3566"/>
                        <a:pt x="13459" y="4744"/>
                      </a:cubicBezTo>
                      <a:cubicBezTo>
                        <a:pt x="25" y="9406"/>
                        <a:pt x="0" y="23717"/>
                        <a:pt x="1529" y="27025"/>
                      </a:cubicBezTo>
                      <a:cubicBezTo>
                        <a:pt x="1529" y="27025"/>
                        <a:pt x="6516" y="24293"/>
                        <a:pt x="10953" y="23641"/>
                      </a:cubicBezTo>
                      <a:cubicBezTo>
                        <a:pt x="10953" y="23641"/>
                        <a:pt x="11930" y="15872"/>
                        <a:pt x="12882" y="14844"/>
                      </a:cubicBezTo>
                      <a:cubicBezTo>
                        <a:pt x="12945" y="14780"/>
                        <a:pt x="13001" y="14750"/>
                        <a:pt x="13052" y="14750"/>
                      </a:cubicBezTo>
                      <a:cubicBezTo>
                        <a:pt x="13800" y="14750"/>
                        <a:pt x="13386" y="21235"/>
                        <a:pt x="13785" y="22338"/>
                      </a:cubicBezTo>
                      <a:cubicBezTo>
                        <a:pt x="13785" y="22338"/>
                        <a:pt x="15714" y="22288"/>
                        <a:pt x="17870" y="22263"/>
                      </a:cubicBezTo>
                      <a:cubicBezTo>
                        <a:pt x="18650" y="22254"/>
                        <a:pt x="19460" y="22248"/>
                        <a:pt x="20221" y="22248"/>
                      </a:cubicBezTo>
                      <a:cubicBezTo>
                        <a:pt x="21540" y="22248"/>
                        <a:pt x="22714" y="22265"/>
                        <a:pt x="23334" y="22313"/>
                      </a:cubicBezTo>
                      <a:cubicBezTo>
                        <a:pt x="23334" y="22313"/>
                        <a:pt x="23434" y="16423"/>
                        <a:pt x="22882" y="15095"/>
                      </a:cubicBezTo>
                      <a:cubicBezTo>
                        <a:pt x="22793" y="14873"/>
                        <a:pt x="22807" y="14762"/>
                        <a:pt x="22895" y="14762"/>
                      </a:cubicBezTo>
                      <a:cubicBezTo>
                        <a:pt x="23321" y="14762"/>
                        <a:pt x="25474" y="17379"/>
                        <a:pt x="25765" y="22514"/>
                      </a:cubicBezTo>
                      <a:cubicBezTo>
                        <a:pt x="25765" y="22514"/>
                        <a:pt x="32156" y="23190"/>
                        <a:pt x="34236" y="23742"/>
                      </a:cubicBezTo>
                      <a:cubicBezTo>
                        <a:pt x="34236" y="23742"/>
                        <a:pt x="33509" y="17200"/>
                        <a:pt x="32632" y="15646"/>
                      </a:cubicBezTo>
                      <a:cubicBezTo>
                        <a:pt x="32513" y="15439"/>
                        <a:pt x="32487" y="15342"/>
                        <a:pt x="32530" y="15342"/>
                      </a:cubicBezTo>
                      <a:cubicBezTo>
                        <a:pt x="32810" y="15342"/>
                        <a:pt x="35952" y="19327"/>
                        <a:pt x="36191" y="24268"/>
                      </a:cubicBezTo>
                      <a:cubicBezTo>
                        <a:pt x="36191" y="24268"/>
                        <a:pt x="38898" y="25120"/>
                        <a:pt x="40752" y="26223"/>
                      </a:cubicBezTo>
                      <a:cubicBezTo>
                        <a:pt x="41329" y="26549"/>
                        <a:pt x="41830" y="26900"/>
                        <a:pt x="42131" y="27275"/>
                      </a:cubicBezTo>
                      <a:cubicBezTo>
                        <a:pt x="42131" y="27275"/>
                        <a:pt x="44487" y="12689"/>
                        <a:pt x="35138" y="7250"/>
                      </a:cubicBezTo>
                      <a:cubicBezTo>
                        <a:pt x="35289" y="7200"/>
                        <a:pt x="41128" y="5446"/>
                        <a:pt x="40602" y="3942"/>
                      </a:cubicBezTo>
                      <a:cubicBezTo>
                        <a:pt x="40460" y="3531"/>
                        <a:pt x="39999" y="3352"/>
                        <a:pt x="39365" y="3352"/>
                      </a:cubicBezTo>
                      <a:cubicBezTo>
                        <a:pt x="37643" y="3352"/>
                        <a:pt x="34646" y="4672"/>
                        <a:pt x="33309" y="6248"/>
                      </a:cubicBezTo>
                      <a:cubicBezTo>
                        <a:pt x="33309" y="6248"/>
                        <a:pt x="31324" y="0"/>
                        <a:pt x="29601" y="0"/>
                      </a:cubicBezTo>
                      <a:close/>
                    </a:path>
                  </a:pathLst>
                </a:custGeom>
                <a:solidFill>
                  <a:srgbClr val="F050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10844;p75"/>
                <p:cNvSpPr/>
                <p:nvPr/>
              </p:nvSpPr>
              <p:spPr>
                <a:xfrm>
                  <a:off x="3578475" y="1799525"/>
                  <a:ext cx="238750" cy="152900"/>
                </a:xfrm>
                <a:custGeom>
                  <a:avLst/>
                  <a:gdLst/>
                  <a:ahLst/>
                  <a:cxnLst/>
                  <a:rect l="l" t="t" r="r" b="b"/>
                  <a:pathLst>
                    <a:path w="9550" h="6116" fill="none" extrusionOk="0">
                      <a:moveTo>
                        <a:pt x="1078" y="6041"/>
                      </a:moveTo>
                      <a:cubicBezTo>
                        <a:pt x="1078" y="6041"/>
                        <a:pt x="0" y="0"/>
                        <a:pt x="4888" y="201"/>
                      </a:cubicBezTo>
                      <a:cubicBezTo>
                        <a:pt x="9549" y="376"/>
                        <a:pt x="8171" y="6116"/>
                        <a:pt x="8171" y="6116"/>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10845;p75"/>
                <p:cNvSpPr/>
                <p:nvPr/>
              </p:nvSpPr>
              <p:spPr>
                <a:xfrm>
                  <a:off x="4134875" y="1818325"/>
                  <a:ext cx="239375" cy="153525"/>
                </a:xfrm>
                <a:custGeom>
                  <a:avLst/>
                  <a:gdLst/>
                  <a:ahLst/>
                  <a:cxnLst/>
                  <a:rect l="l" t="t" r="r" b="b"/>
                  <a:pathLst>
                    <a:path w="9575" h="6141" fill="none" extrusionOk="0">
                      <a:moveTo>
                        <a:pt x="1078" y="6066"/>
                      </a:moveTo>
                      <a:cubicBezTo>
                        <a:pt x="1078" y="6066"/>
                        <a:pt x="0" y="0"/>
                        <a:pt x="4887" y="201"/>
                      </a:cubicBezTo>
                      <a:cubicBezTo>
                        <a:pt x="9574" y="376"/>
                        <a:pt x="8171" y="6141"/>
                        <a:pt x="8171" y="6141"/>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10846;p75"/>
                <p:cNvSpPr/>
                <p:nvPr/>
              </p:nvSpPr>
              <p:spPr>
                <a:xfrm>
                  <a:off x="3865200" y="1888350"/>
                  <a:ext cx="198875" cy="86250"/>
                </a:xfrm>
                <a:custGeom>
                  <a:avLst/>
                  <a:gdLst/>
                  <a:ahLst/>
                  <a:cxnLst/>
                  <a:rect l="l" t="t" r="r" b="b"/>
                  <a:pathLst>
                    <a:path w="7955" h="3450" extrusionOk="0">
                      <a:moveTo>
                        <a:pt x="3820" y="0"/>
                      </a:moveTo>
                      <a:cubicBezTo>
                        <a:pt x="0" y="0"/>
                        <a:pt x="1215" y="2610"/>
                        <a:pt x="4020" y="3415"/>
                      </a:cubicBezTo>
                      <a:cubicBezTo>
                        <a:pt x="4091" y="3438"/>
                        <a:pt x="4169" y="3450"/>
                        <a:pt x="4254" y="3450"/>
                      </a:cubicBezTo>
                      <a:cubicBezTo>
                        <a:pt x="4532" y="3450"/>
                        <a:pt x="4878" y="3331"/>
                        <a:pt x="5223" y="3139"/>
                      </a:cubicBezTo>
                      <a:cubicBezTo>
                        <a:pt x="6602" y="2387"/>
                        <a:pt x="7955" y="432"/>
                        <a:pt x="4897" y="57"/>
                      </a:cubicBezTo>
                      <a:cubicBezTo>
                        <a:pt x="4672" y="31"/>
                        <a:pt x="4421" y="6"/>
                        <a:pt x="4145" y="6"/>
                      </a:cubicBezTo>
                      <a:cubicBezTo>
                        <a:pt x="4033" y="2"/>
                        <a:pt x="3925" y="0"/>
                        <a:pt x="3820" y="0"/>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10847;p75"/>
                <p:cNvSpPr/>
                <p:nvPr/>
              </p:nvSpPr>
              <p:spPr>
                <a:xfrm>
                  <a:off x="3826600" y="2020700"/>
                  <a:ext cx="264425" cy="68325"/>
                </a:xfrm>
                <a:custGeom>
                  <a:avLst/>
                  <a:gdLst/>
                  <a:ahLst/>
                  <a:cxnLst/>
                  <a:rect l="l" t="t" r="r" b="b"/>
                  <a:pathLst>
                    <a:path w="10577" h="2733" fill="none" extrusionOk="0">
                      <a:moveTo>
                        <a:pt x="0" y="1"/>
                      </a:moveTo>
                      <a:cubicBezTo>
                        <a:pt x="0" y="1"/>
                        <a:pt x="4562" y="2732"/>
                        <a:pt x="10577" y="377"/>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10848;p75"/>
                <p:cNvSpPr/>
                <p:nvPr/>
              </p:nvSpPr>
              <p:spPr>
                <a:xfrm>
                  <a:off x="3663050" y="2016325"/>
                  <a:ext cx="20075" cy="20075"/>
                </a:xfrm>
                <a:custGeom>
                  <a:avLst/>
                  <a:gdLst/>
                  <a:ahLst/>
                  <a:cxnLst/>
                  <a:rect l="l" t="t" r="r" b="b"/>
                  <a:pathLst>
                    <a:path w="803" h="803" extrusionOk="0">
                      <a:moveTo>
                        <a:pt x="427" y="0"/>
                      </a:moveTo>
                      <a:cubicBezTo>
                        <a:pt x="201" y="0"/>
                        <a:pt x="26" y="176"/>
                        <a:pt x="1" y="376"/>
                      </a:cubicBezTo>
                      <a:cubicBezTo>
                        <a:pt x="1" y="602"/>
                        <a:pt x="176" y="777"/>
                        <a:pt x="402" y="802"/>
                      </a:cubicBezTo>
                      <a:cubicBezTo>
                        <a:pt x="602" y="802"/>
                        <a:pt x="778" y="627"/>
                        <a:pt x="803" y="401"/>
                      </a:cubicBezTo>
                      <a:cubicBezTo>
                        <a:pt x="803" y="201"/>
                        <a:pt x="627"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10849;p75"/>
                <p:cNvSpPr/>
                <p:nvPr/>
              </p:nvSpPr>
              <p:spPr>
                <a:xfrm>
                  <a:off x="3702525" y="2053900"/>
                  <a:ext cx="20075" cy="19525"/>
                </a:xfrm>
                <a:custGeom>
                  <a:avLst/>
                  <a:gdLst/>
                  <a:ahLst/>
                  <a:cxnLst/>
                  <a:rect l="l" t="t" r="r" b="b"/>
                  <a:pathLst>
                    <a:path w="803" h="781" extrusionOk="0">
                      <a:moveTo>
                        <a:pt x="427" y="1"/>
                      </a:moveTo>
                      <a:cubicBezTo>
                        <a:pt x="201" y="1"/>
                        <a:pt x="26" y="151"/>
                        <a:pt x="26" y="377"/>
                      </a:cubicBezTo>
                      <a:cubicBezTo>
                        <a:pt x="1" y="602"/>
                        <a:pt x="176" y="778"/>
                        <a:pt x="402" y="778"/>
                      </a:cubicBezTo>
                      <a:cubicBezTo>
                        <a:pt x="415" y="780"/>
                        <a:pt x="427" y="780"/>
                        <a:pt x="440" y="780"/>
                      </a:cubicBezTo>
                      <a:cubicBezTo>
                        <a:pt x="627" y="780"/>
                        <a:pt x="803" y="613"/>
                        <a:pt x="803" y="402"/>
                      </a:cubicBezTo>
                      <a:cubicBezTo>
                        <a:pt x="803" y="176"/>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10850;p75"/>
                <p:cNvSpPr/>
                <p:nvPr/>
              </p:nvSpPr>
              <p:spPr>
                <a:xfrm>
                  <a:off x="3758300" y="2016325"/>
                  <a:ext cx="20075" cy="19500"/>
                </a:xfrm>
                <a:custGeom>
                  <a:avLst/>
                  <a:gdLst/>
                  <a:ahLst/>
                  <a:cxnLst/>
                  <a:rect l="l" t="t" r="r" b="b"/>
                  <a:pathLst>
                    <a:path w="803" h="780" extrusionOk="0">
                      <a:moveTo>
                        <a:pt x="401" y="0"/>
                      </a:moveTo>
                      <a:cubicBezTo>
                        <a:pt x="201" y="0"/>
                        <a:pt x="0" y="151"/>
                        <a:pt x="0" y="376"/>
                      </a:cubicBezTo>
                      <a:cubicBezTo>
                        <a:pt x="0" y="602"/>
                        <a:pt x="151" y="777"/>
                        <a:pt x="376" y="777"/>
                      </a:cubicBezTo>
                      <a:cubicBezTo>
                        <a:pt x="391" y="779"/>
                        <a:pt x="405" y="780"/>
                        <a:pt x="419" y="780"/>
                      </a:cubicBezTo>
                      <a:cubicBezTo>
                        <a:pt x="624" y="780"/>
                        <a:pt x="777" y="612"/>
                        <a:pt x="777" y="401"/>
                      </a:cubicBezTo>
                      <a:cubicBezTo>
                        <a:pt x="802" y="201"/>
                        <a:pt x="627" y="0"/>
                        <a:pt x="401"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10851;p75"/>
                <p:cNvSpPr/>
                <p:nvPr/>
              </p:nvSpPr>
              <p:spPr>
                <a:xfrm>
                  <a:off x="3561550" y="1984375"/>
                  <a:ext cx="20075" cy="19500"/>
                </a:xfrm>
                <a:custGeom>
                  <a:avLst/>
                  <a:gdLst/>
                  <a:ahLst/>
                  <a:cxnLst/>
                  <a:rect l="l" t="t" r="r" b="b"/>
                  <a:pathLst>
                    <a:path w="803" h="780" extrusionOk="0">
                      <a:moveTo>
                        <a:pt x="427" y="0"/>
                      </a:moveTo>
                      <a:cubicBezTo>
                        <a:pt x="201" y="0"/>
                        <a:pt x="26" y="150"/>
                        <a:pt x="26" y="376"/>
                      </a:cubicBezTo>
                      <a:cubicBezTo>
                        <a:pt x="1" y="602"/>
                        <a:pt x="176" y="777"/>
                        <a:pt x="402" y="777"/>
                      </a:cubicBezTo>
                      <a:cubicBezTo>
                        <a:pt x="416" y="779"/>
                        <a:pt x="430" y="779"/>
                        <a:pt x="444" y="779"/>
                      </a:cubicBezTo>
                      <a:cubicBezTo>
                        <a:pt x="649" y="779"/>
                        <a:pt x="803" y="612"/>
                        <a:pt x="803" y="401"/>
                      </a:cubicBezTo>
                      <a:cubicBezTo>
                        <a:pt x="803" y="175"/>
                        <a:pt x="652"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10852;p75"/>
                <p:cNvSpPr/>
                <p:nvPr/>
              </p:nvSpPr>
              <p:spPr>
                <a:xfrm>
                  <a:off x="3591625" y="2040125"/>
                  <a:ext cx="20075" cy="19500"/>
                </a:xfrm>
                <a:custGeom>
                  <a:avLst/>
                  <a:gdLst/>
                  <a:ahLst/>
                  <a:cxnLst/>
                  <a:rect l="l" t="t" r="r" b="b"/>
                  <a:pathLst>
                    <a:path w="803" h="780" extrusionOk="0">
                      <a:moveTo>
                        <a:pt x="427" y="1"/>
                      </a:moveTo>
                      <a:cubicBezTo>
                        <a:pt x="201" y="1"/>
                        <a:pt x="26" y="176"/>
                        <a:pt x="26" y="377"/>
                      </a:cubicBezTo>
                      <a:cubicBezTo>
                        <a:pt x="1" y="602"/>
                        <a:pt x="176" y="778"/>
                        <a:pt x="402" y="778"/>
                      </a:cubicBezTo>
                      <a:cubicBezTo>
                        <a:pt x="414" y="779"/>
                        <a:pt x="427" y="780"/>
                        <a:pt x="440" y="780"/>
                      </a:cubicBezTo>
                      <a:cubicBezTo>
                        <a:pt x="627" y="780"/>
                        <a:pt x="803" y="613"/>
                        <a:pt x="803" y="402"/>
                      </a:cubicBezTo>
                      <a:cubicBezTo>
                        <a:pt x="803" y="201"/>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10853;p75"/>
                <p:cNvSpPr/>
                <p:nvPr/>
              </p:nvSpPr>
              <p:spPr>
                <a:xfrm>
                  <a:off x="4233850" y="2036300"/>
                  <a:ext cx="20075" cy="19525"/>
                </a:xfrm>
                <a:custGeom>
                  <a:avLst/>
                  <a:gdLst/>
                  <a:ahLst/>
                  <a:cxnLst/>
                  <a:rect l="l" t="t" r="r" b="b"/>
                  <a:pathLst>
                    <a:path w="803" h="781" extrusionOk="0">
                      <a:moveTo>
                        <a:pt x="384" y="1"/>
                      </a:moveTo>
                      <a:cubicBezTo>
                        <a:pt x="180" y="1"/>
                        <a:pt x="26" y="168"/>
                        <a:pt x="26" y="379"/>
                      </a:cubicBezTo>
                      <a:cubicBezTo>
                        <a:pt x="1" y="580"/>
                        <a:pt x="176" y="780"/>
                        <a:pt x="402" y="780"/>
                      </a:cubicBezTo>
                      <a:cubicBezTo>
                        <a:pt x="602" y="780"/>
                        <a:pt x="803" y="605"/>
                        <a:pt x="803" y="404"/>
                      </a:cubicBezTo>
                      <a:cubicBezTo>
                        <a:pt x="803" y="179"/>
                        <a:pt x="653" y="3"/>
                        <a:pt x="427" y="3"/>
                      </a:cubicBezTo>
                      <a:cubicBezTo>
                        <a:pt x="413" y="2"/>
                        <a:pt x="398" y="1"/>
                        <a:pt x="384"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10854;p75"/>
                <p:cNvSpPr/>
                <p:nvPr/>
              </p:nvSpPr>
              <p:spPr>
                <a:xfrm>
                  <a:off x="4191875" y="2070775"/>
                  <a:ext cx="20075" cy="19500"/>
                </a:xfrm>
                <a:custGeom>
                  <a:avLst/>
                  <a:gdLst/>
                  <a:ahLst/>
                  <a:cxnLst/>
                  <a:rect l="l" t="t" r="r" b="b"/>
                  <a:pathLst>
                    <a:path w="803" h="780" extrusionOk="0">
                      <a:moveTo>
                        <a:pt x="384" y="0"/>
                      </a:moveTo>
                      <a:cubicBezTo>
                        <a:pt x="179" y="0"/>
                        <a:pt x="24" y="167"/>
                        <a:pt x="1" y="379"/>
                      </a:cubicBezTo>
                      <a:cubicBezTo>
                        <a:pt x="1" y="604"/>
                        <a:pt x="176" y="780"/>
                        <a:pt x="402" y="780"/>
                      </a:cubicBezTo>
                      <a:cubicBezTo>
                        <a:pt x="602" y="780"/>
                        <a:pt x="803" y="629"/>
                        <a:pt x="803" y="404"/>
                      </a:cubicBezTo>
                      <a:cubicBezTo>
                        <a:pt x="803" y="178"/>
                        <a:pt x="627" y="3"/>
                        <a:pt x="427" y="3"/>
                      </a:cubicBezTo>
                      <a:cubicBezTo>
                        <a:pt x="412" y="1"/>
                        <a:pt x="398" y="0"/>
                        <a:pt x="384"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10855;p75"/>
                <p:cNvSpPr/>
                <p:nvPr/>
              </p:nvSpPr>
              <p:spPr>
                <a:xfrm>
                  <a:off x="4139250" y="2029475"/>
                  <a:ext cx="20075" cy="19500"/>
                </a:xfrm>
                <a:custGeom>
                  <a:avLst/>
                  <a:gdLst/>
                  <a:ahLst/>
                  <a:cxnLst/>
                  <a:rect l="l" t="t" r="r" b="b"/>
                  <a:pathLst>
                    <a:path w="803" h="780" extrusionOk="0">
                      <a:moveTo>
                        <a:pt x="427" y="1"/>
                      </a:moveTo>
                      <a:cubicBezTo>
                        <a:pt x="201" y="1"/>
                        <a:pt x="26" y="151"/>
                        <a:pt x="1" y="376"/>
                      </a:cubicBezTo>
                      <a:cubicBezTo>
                        <a:pt x="1" y="602"/>
                        <a:pt x="176" y="777"/>
                        <a:pt x="402" y="777"/>
                      </a:cubicBezTo>
                      <a:cubicBezTo>
                        <a:pt x="414" y="779"/>
                        <a:pt x="427" y="780"/>
                        <a:pt x="440" y="780"/>
                      </a:cubicBezTo>
                      <a:cubicBezTo>
                        <a:pt x="627" y="780"/>
                        <a:pt x="803" y="613"/>
                        <a:pt x="803" y="402"/>
                      </a:cubicBezTo>
                      <a:cubicBezTo>
                        <a:pt x="803" y="176"/>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10856;p75"/>
                <p:cNvSpPr/>
                <p:nvPr/>
              </p:nvSpPr>
              <p:spPr>
                <a:xfrm>
                  <a:off x="4337250" y="2010675"/>
                  <a:ext cx="20075" cy="20075"/>
                </a:xfrm>
                <a:custGeom>
                  <a:avLst/>
                  <a:gdLst/>
                  <a:ahLst/>
                  <a:cxnLst/>
                  <a:rect l="l" t="t" r="r" b="b"/>
                  <a:pathLst>
                    <a:path w="803" h="803" extrusionOk="0">
                      <a:moveTo>
                        <a:pt x="426" y="1"/>
                      </a:moveTo>
                      <a:cubicBezTo>
                        <a:pt x="201" y="1"/>
                        <a:pt x="25" y="176"/>
                        <a:pt x="0" y="402"/>
                      </a:cubicBezTo>
                      <a:cubicBezTo>
                        <a:pt x="0" y="602"/>
                        <a:pt x="176" y="803"/>
                        <a:pt x="401" y="803"/>
                      </a:cubicBezTo>
                      <a:cubicBezTo>
                        <a:pt x="602" y="803"/>
                        <a:pt x="777" y="627"/>
                        <a:pt x="802" y="427"/>
                      </a:cubicBezTo>
                      <a:cubicBezTo>
                        <a:pt x="802" y="201"/>
                        <a:pt x="627" y="26"/>
                        <a:pt x="426"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10857;p75"/>
                <p:cNvSpPr/>
                <p:nvPr/>
              </p:nvSpPr>
              <p:spPr>
                <a:xfrm>
                  <a:off x="4303400" y="2064575"/>
                  <a:ext cx="20075" cy="20075"/>
                </a:xfrm>
                <a:custGeom>
                  <a:avLst/>
                  <a:gdLst/>
                  <a:ahLst/>
                  <a:cxnLst/>
                  <a:rect l="l" t="t" r="r" b="b"/>
                  <a:pathLst>
                    <a:path w="803" h="803" extrusionOk="0">
                      <a:moveTo>
                        <a:pt x="427" y="0"/>
                      </a:moveTo>
                      <a:cubicBezTo>
                        <a:pt x="201" y="0"/>
                        <a:pt x="26" y="175"/>
                        <a:pt x="26" y="376"/>
                      </a:cubicBezTo>
                      <a:cubicBezTo>
                        <a:pt x="1" y="602"/>
                        <a:pt x="176" y="777"/>
                        <a:pt x="402" y="802"/>
                      </a:cubicBezTo>
                      <a:cubicBezTo>
                        <a:pt x="602" y="802"/>
                        <a:pt x="803" y="627"/>
                        <a:pt x="803" y="401"/>
                      </a:cubicBezTo>
                      <a:cubicBezTo>
                        <a:pt x="803" y="201"/>
                        <a:pt x="653"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10858;p75"/>
                <p:cNvSpPr/>
                <p:nvPr/>
              </p:nvSpPr>
              <p:spPr>
                <a:xfrm>
                  <a:off x="3416825" y="1231225"/>
                  <a:ext cx="550150" cy="602150"/>
                </a:xfrm>
                <a:custGeom>
                  <a:avLst/>
                  <a:gdLst/>
                  <a:ahLst/>
                  <a:cxnLst/>
                  <a:rect l="l" t="t" r="r" b="b"/>
                  <a:pathLst>
                    <a:path w="22006" h="24086" extrusionOk="0">
                      <a:moveTo>
                        <a:pt x="22005" y="1"/>
                      </a:moveTo>
                      <a:cubicBezTo>
                        <a:pt x="19674" y="126"/>
                        <a:pt x="16867" y="627"/>
                        <a:pt x="13459" y="1805"/>
                      </a:cubicBezTo>
                      <a:cubicBezTo>
                        <a:pt x="25" y="6467"/>
                        <a:pt x="0" y="20778"/>
                        <a:pt x="1529" y="24086"/>
                      </a:cubicBezTo>
                      <a:cubicBezTo>
                        <a:pt x="1529" y="24086"/>
                        <a:pt x="6516" y="21354"/>
                        <a:pt x="10953" y="20702"/>
                      </a:cubicBezTo>
                      <a:cubicBezTo>
                        <a:pt x="10953" y="20702"/>
                        <a:pt x="11930" y="12933"/>
                        <a:pt x="12882" y="11905"/>
                      </a:cubicBezTo>
                      <a:cubicBezTo>
                        <a:pt x="12945" y="11841"/>
                        <a:pt x="13001" y="11811"/>
                        <a:pt x="13052" y="11811"/>
                      </a:cubicBezTo>
                      <a:cubicBezTo>
                        <a:pt x="13800" y="11811"/>
                        <a:pt x="13386" y="18296"/>
                        <a:pt x="13785" y="19399"/>
                      </a:cubicBezTo>
                      <a:cubicBezTo>
                        <a:pt x="13785" y="19399"/>
                        <a:pt x="15714" y="19349"/>
                        <a:pt x="17870" y="19324"/>
                      </a:cubicBezTo>
                      <a:cubicBezTo>
                        <a:pt x="12807" y="3660"/>
                        <a:pt x="22005" y="1"/>
                        <a:pt x="22005" y="1"/>
                      </a:cubicBezTo>
                      <a:close/>
                    </a:path>
                  </a:pathLst>
                </a:custGeom>
                <a:solidFill>
                  <a:srgbClr val="A10008">
                    <a:alpha val="3705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10859;p75"/>
                <p:cNvSpPr/>
                <p:nvPr/>
              </p:nvSpPr>
              <p:spPr>
                <a:xfrm>
                  <a:off x="4295275" y="1339000"/>
                  <a:ext cx="233725" cy="500650"/>
                </a:xfrm>
                <a:custGeom>
                  <a:avLst/>
                  <a:gdLst/>
                  <a:ahLst/>
                  <a:cxnLst/>
                  <a:rect l="l" t="t" r="r" b="b"/>
                  <a:pathLst>
                    <a:path w="9349" h="20026" extrusionOk="0">
                      <a:moveTo>
                        <a:pt x="0" y="0"/>
                      </a:moveTo>
                      <a:cubicBezTo>
                        <a:pt x="1" y="1"/>
                        <a:pt x="7619" y="7244"/>
                        <a:pt x="5614" y="18973"/>
                      </a:cubicBezTo>
                      <a:cubicBezTo>
                        <a:pt x="6191" y="19299"/>
                        <a:pt x="6692" y="19650"/>
                        <a:pt x="6993" y="20025"/>
                      </a:cubicBezTo>
                      <a:cubicBezTo>
                        <a:pt x="6993" y="20025"/>
                        <a:pt x="9349" y="5439"/>
                        <a:pt x="0" y="0"/>
                      </a:cubicBezTo>
                      <a:close/>
                    </a:path>
                  </a:pathLst>
                </a:custGeom>
                <a:solidFill>
                  <a:srgbClr val="FC722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10860;p75"/>
                <p:cNvSpPr/>
                <p:nvPr/>
              </p:nvSpPr>
              <p:spPr>
                <a:xfrm>
                  <a:off x="3980100" y="2330225"/>
                  <a:ext cx="199275" cy="232475"/>
                </a:xfrm>
                <a:custGeom>
                  <a:avLst/>
                  <a:gdLst/>
                  <a:ahLst/>
                  <a:cxnLst/>
                  <a:rect l="l" t="t" r="r" b="b"/>
                  <a:pathLst>
                    <a:path w="7971" h="9299" extrusionOk="0">
                      <a:moveTo>
                        <a:pt x="2382" y="1"/>
                      </a:moveTo>
                      <a:cubicBezTo>
                        <a:pt x="2281" y="51"/>
                        <a:pt x="2181" y="126"/>
                        <a:pt x="2106" y="226"/>
                      </a:cubicBezTo>
                      <a:cubicBezTo>
                        <a:pt x="2106" y="226"/>
                        <a:pt x="5364" y="1179"/>
                        <a:pt x="4737" y="3409"/>
                      </a:cubicBezTo>
                      <a:cubicBezTo>
                        <a:pt x="4086" y="5615"/>
                        <a:pt x="828" y="3735"/>
                        <a:pt x="1" y="9299"/>
                      </a:cubicBezTo>
                      <a:cubicBezTo>
                        <a:pt x="51" y="9174"/>
                        <a:pt x="1905" y="6091"/>
                        <a:pt x="5138" y="5264"/>
                      </a:cubicBezTo>
                      <a:cubicBezTo>
                        <a:pt x="7971" y="4537"/>
                        <a:pt x="7219" y="853"/>
                        <a:pt x="2382" y="1"/>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10861;p75"/>
                <p:cNvSpPr/>
                <p:nvPr/>
              </p:nvSpPr>
              <p:spPr>
                <a:xfrm>
                  <a:off x="3865200" y="1888350"/>
                  <a:ext cx="130600" cy="86250"/>
                </a:xfrm>
                <a:custGeom>
                  <a:avLst/>
                  <a:gdLst/>
                  <a:ahLst/>
                  <a:cxnLst/>
                  <a:rect l="l" t="t" r="r" b="b"/>
                  <a:pathLst>
                    <a:path w="5224" h="3450" extrusionOk="0">
                      <a:moveTo>
                        <a:pt x="3820" y="0"/>
                      </a:moveTo>
                      <a:cubicBezTo>
                        <a:pt x="0" y="0"/>
                        <a:pt x="1215" y="2610"/>
                        <a:pt x="4020" y="3415"/>
                      </a:cubicBezTo>
                      <a:cubicBezTo>
                        <a:pt x="4091" y="3438"/>
                        <a:pt x="4169" y="3450"/>
                        <a:pt x="4254" y="3450"/>
                      </a:cubicBezTo>
                      <a:cubicBezTo>
                        <a:pt x="4532" y="3450"/>
                        <a:pt x="4878" y="3331"/>
                        <a:pt x="5223" y="3139"/>
                      </a:cubicBezTo>
                      <a:cubicBezTo>
                        <a:pt x="4471" y="2889"/>
                        <a:pt x="3769" y="2463"/>
                        <a:pt x="3569" y="1686"/>
                      </a:cubicBezTo>
                      <a:cubicBezTo>
                        <a:pt x="3273" y="549"/>
                        <a:pt x="4048" y="354"/>
                        <a:pt x="4614" y="354"/>
                      </a:cubicBezTo>
                      <a:cubicBezTo>
                        <a:pt x="4909" y="354"/>
                        <a:pt x="5148" y="407"/>
                        <a:pt x="5148" y="407"/>
                      </a:cubicBezTo>
                      <a:lnTo>
                        <a:pt x="4897" y="57"/>
                      </a:lnTo>
                      <a:cubicBezTo>
                        <a:pt x="4672" y="31"/>
                        <a:pt x="4421" y="6"/>
                        <a:pt x="4145" y="6"/>
                      </a:cubicBezTo>
                      <a:cubicBezTo>
                        <a:pt x="4033" y="2"/>
                        <a:pt x="3925" y="0"/>
                        <a:pt x="3820" y="0"/>
                      </a:cubicBezTo>
                      <a:close/>
                    </a:path>
                  </a:pathLst>
                </a:custGeom>
                <a:solidFill>
                  <a:srgbClr val="FF7069">
                    <a:alpha val="8527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10862;p75"/>
                <p:cNvSpPr/>
                <p:nvPr/>
              </p:nvSpPr>
              <p:spPr>
                <a:xfrm>
                  <a:off x="4585375" y="1210550"/>
                  <a:ext cx="2525" cy="11925"/>
                </a:xfrm>
                <a:custGeom>
                  <a:avLst/>
                  <a:gdLst/>
                  <a:ahLst/>
                  <a:cxnLst/>
                  <a:rect l="l" t="t" r="r" b="b"/>
                  <a:pathLst>
                    <a:path w="101" h="477" extrusionOk="0">
                      <a:moveTo>
                        <a:pt x="100" y="0"/>
                      </a:moveTo>
                      <a:lnTo>
                        <a:pt x="100" y="0"/>
                      </a:lnTo>
                      <a:cubicBezTo>
                        <a:pt x="75" y="151"/>
                        <a:pt x="25" y="301"/>
                        <a:pt x="0" y="477"/>
                      </a:cubicBezTo>
                      <a:cubicBezTo>
                        <a:pt x="25" y="326"/>
                        <a:pt x="75" y="176"/>
                        <a:pt x="100" y="0"/>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 name="Google Shape;10863;p75"/>
              <p:cNvSpPr/>
              <p:nvPr/>
            </p:nvSpPr>
            <p:spPr>
              <a:xfrm>
                <a:off x="3378075" y="1911050"/>
                <a:ext cx="117725" cy="111400"/>
              </a:xfrm>
              <a:custGeom>
                <a:avLst/>
                <a:gdLst/>
                <a:ahLst/>
                <a:cxnLst/>
                <a:rect l="l" t="t" r="r" b="b"/>
                <a:pathLst>
                  <a:path w="4709" h="4456" extrusionOk="0">
                    <a:moveTo>
                      <a:pt x="2300" y="1"/>
                    </a:moveTo>
                    <a:cubicBezTo>
                      <a:pt x="1191" y="1"/>
                      <a:pt x="0" y="425"/>
                      <a:pt x="397" y="2382"/>
                    </a:cubicBezTo>
                    <a:cubicBezTo>
                      <a:pt x="698" y="3909"/>
                      <a:pt x="1605" y="4455"/>
                      <a:pt x="2488" y="4455"/>
                    </a:cubicBezTo>
                    <a:cubicBezTo>
                      <a:pt x="3447" y="4455"/>
                      <a:pt x="4378" y="3813"/>
                      <a:pt x="4482" y="3083"/>
                    </a:cubicBezTo>
                    <a:cubicBezTo>
                      <a:pt x="4708" y="1680"/>
                      <a:pt x="3956" y="251"/>
                      <a:pt x="3956" y="251"/>
                    </a:cubicBezTo>
                    <a:cubicBezTo>
                      <a:pt x="3956" y="251"/>
                      <a:pt x="3152" y="1"/>
                      <a:pt x="2300"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grpSp>
    </p:spTree>
    <p:extLst>
      <p:ext uri="{BB962C8B-B14F-4D97-AF65-F5344CB8AC3E}">
        <p14:creationId xmlns:p14="http://schemas.microsoft.com/office/powerpoint/2010/main" val="38788220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theme/theme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Digital Resources for Teachers by Slidesgo">
  <a:themeElements>
    <a:clrScheme name="Simple Light">
      <a:dk1>
        <a:srgbClr val="674EA7"/>
      </a:dk1>
      <a:lt1>
        <a:srgbClr val="E9FCE3"/>
      </a:lt1>
      <a:dk2>
        <a:srgbClr val="351C75"/>
      </a:dk2>
      <a:lt2>
        <a:srgbClr val="F9FFF7"/>
      </a:lt2>
      <a:accent1>
        <a:srgbClr val="E3F2DE"/>
      </a:accent1>
      <a:accent2>
        <a:srgbClr val="FFFFFF"/>
      </a:accent2>
      <a:accent3>
        <a:srgbClr val="674EA7"/>
      </a:accent3>
      <a:accent4>
        <a:srgbClr val="CCE1D8"/>
      </a:accent4>
      <a:accent5>
        <a:srgbClr val="351C75"/>
      </a:accent5>
      <a:accent6>
        <a:srgbClr val="F9FFF7"/>
      </a:accent6>
      <a:hlink>
        <a:srgbClr val="351C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https://www.freeppt7.com">
  <a:themeElements>
    <a:clrScheme name="MC-欧美风主题色">
      <a:dk1>
        <a:srgbClr val="000000"/>
      </a:dk1>
      <a:lt1>
        <a:srgbClr val="FFFFFF"/>
      </a:lt1>
      <a:dk2>
        <a:srgbClr val="44546A"/>
      </a:dk2>
      <a:lt2>
        <a:srgbClr val="E7E6E6"/>
      </a:lt2>
      <a:accent1>
        <a:srgbClr val="787448"/>
      </a:accent1>
      <a:accent2>
        <a:srgbClr val="1F6B89"/>
      </a:accent2>
      <a:accent3>
        <a:srgbClr val="78ABA7"/>
      </a:accent3>
      <a:accent4>
        <a:srgbClr val="AA4440"/>
      </a:accent4>
      <a:accent5>
        <a:srgbClr val="988C5F"/>
      </a:accent5>
      <a:accent6>
        <a:srgbClr val="4E9435"/>
      </a:accent6>
      <a:hlink>
        <a:srgbClr val="0563C1"/>
      </a:hlink>
      <a:folHlink>
        <a:srgbClr val="954F72"/>
      </a:folHlink>
    </a:clrScheme>
    <a:fontScheme name="Arial+微软雅黑">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nchor="ctr">
        <a:spAutoFit/>
      </a:bodyPr>
      <a:lstStyle>
        <a:defPPr>
          <a:lnSpc>
            <a:spcPct val="120000"/>
          </a:lnSpc>
          <a:defRPr dirty="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https://freeppt7.com">
  <a:themeElements>
    <a:clrScheme name="MC-欧美风主题色">
      <a:dk1>
        <a:srgbClr val="000000"/>
      </a:dk1>
      <a:lt1>
        <a:srgbClr val="FFFFFF"/>
      </a:lt1>
      <a:dk2>
        <a:srgbClr val="44546A"/>
      </a:dk2>
      <a:lt2>
        <a:srgbClr val="E7E6E6"/>
      </a:lt2>
      <a:accent1>
        <a:srgbClr val="465155"/>
      </a:accent1>
      <a:accent2>
        <a:srgbClr val="597A8B"/>
      </a:accent2>
      <a:accent3>
        <a:srgbClr val="A2B7C1"/>
      </a:accent3>
      <a:accent4>
        <a:srgbClr val="465155"/>
      </a:accent4>
      <a:accent5>
        <a:srgbClr val="597A8B"/>
      </a:accent5>
      <a:accent6>
        <a:srgbClr val="A2B7C1"/>
      </a:accent6>
      <a:hlink>
        <a:srgbClr val="0563C1"/>
      </a:hlink>
      <a:folHlink>
        <a:srgbClr val="954F72"/>
      </a:folHlink>
    </a:clrScheme>
    <a:fontScheme name="Arial+微软雅黑">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nchor="ctr">
        <a:spAutoFit/>
      </a:bodyPr>
      <a:lstStyle>
        <a:defPPr>
          <a:lnSpc>
            <a:spcPct val="120000"/>
          </a:lnSpc>
          <a:defRPr dirty="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10473</TotalTime>
  <Words>3256</Words>
  <Application>Microsoft Office PowerPoint</Application>
  <PresentationFormat>Widescreen</PresentationFormat>
  <Paragraphs>380</Paragraphs>
  <Slides>46</Slides>
  <Notes>35</Notes>
  <HiddenSlides>0</HiddenSlides>
  <MMClips>0</MMClips>
  <ScaleCrop>false</ScaleCrop>
  <HeadingPairs>
    <vt:vector size="8" baseType="variant">
      <vt:variant>
        <vt:lpstr>Fonts Used</vt:lpstr>
      </vt:variant>
      <vt:variant>
        <vt:i4>11</vt:i4>
      </vt:variant>
      <vt:variant>
        <vt:lpstr>Theme</vt:lpstr>
      </vt:variant>
      <vt:variant>
        <vt:i4>11</vt:i4>
      </vt:variant>
      <vt:variant>
        <vt:lpstr>Embedded OLE Servers</vt:lpstr>
      </vt:variant>
      <vt:variant>
        <vt:i4>1</vt:i4>
      </vt:variant>
      <vt:variant>
        <vt:lpstr>Slide Titles</vt:lpstr>
      </vt:variant>
      <vt:variant>
        <vt:i4>46</vt:i4>
      </vt:variant>
    </vt:vector>
  </HeadingPairs>
  <TitlesOfParts>
    <vt:vector size="69" baseType="lpstr">
      <vt:lpstr>Arial</vt:lpstr>
      <vt:lpstr>Calibri</vt:lpstr>
      <vt:lpstr>Cambria</vt:lpstr>
      <vt:lpstr>Candara</vt:lpstr>
      <vt:lpstr>Merriweather Sans</vt:lpstr>
      <vt:lpstr>Paytone One</vt:lpstr>
      <vt:lpstr>Tahoma</vt:lpstr>
      <vt:lpstr>Time new roman</vt:lpstr>
      <vt:lpstr>Times</vt:lpstr>
      <vt:lpstr>Times New Roman</vt:lpstr>
      <vt:lpstr>Wingdings</vt:lpstr>
      <vt:lpstr>3_Office Theme</vt:lpstr>
      <vt:lpstr>6_Office Theme</vt:lpstr>
      <vt:lpstr>https://www.freeppt7.com</vt:lpstr>
      <vt:lpstr>2_Office Theme</vt:lpstr>
      <vt:lpstr>https://freeppt7.com</vt:lpstr>
      <vt:lpstr>Office 主题</vt:lpstr>
      <vt:lpstr>5_Office Theme</vt:lpstr>
      <vt:lpstr>8_Office Theme</vt:lpstr>
      <vt:lpstr>7_Office Theme</vt:lpstr>
      <vt:lpstr>11_Office Theme</vt:lpstr>
      <vt:lpstr>Digital Resources for Teachers by Slidesgo</vt:lpstr>
      <vt:lpstr>Equation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Admin</cp:lastModifiedBy>
  <cp:revision>3457</cp:revision>
  <dcterms:created xsi:type="dcterms:W3CDTF">2022-02-10T03:12:31Z</dcterms:created>
  <dcterms:modified xsi:type="dcterms:W3CDTF">2024-01-21T08:01:58Z</dcterms:modified>
</cp:coreProperties>
</file>