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67" r:id="rId2"/>
    <p:sldId id="351" r:id="rId3"/>
    <p:sldId id="352" r:id="rId4"/>
    <p:sldId id="353" r:id="rId5"/>
    <p:sldId id="354" r:id="rId6"/>
    <p:sldId id="355" r:id="rId7"/>
    <p:sldId id="356" r:id="rId8"/>
    <p:sldId id="357" r:id="rId9"/>
    <p:sldId id="358" r:id="rId10"/>
    <p:sldId id="359" r:id="rId11"/>
    <p:sldId id="360" r:id="rId12"/>
    <p:sldId id="361" r:id="rId13"/>
    <p:sldId id="362" r:id="rId14"/>
    <p:sldId id="363" r:id="rId15"/>
    <p:sldId id="364" r:id="rId16"/>
    <p:sldId id="365" r:id="rId17"/>
    <p:sldId id="366" r:id="rId18"/>
    <p:sldId id="367" r:id="rId19"/>
    <p:sldId id="368" r:id="rId20"/>
    <p:sldId id="369" r:id="rId21"/>
    <p:sldId id="370" r:id="rId22"/>
    <p:sldId id="371" r:id="rId23"/>
    <p:sldId id="372" r:id="rId24"/>
    <p:sldId id="373" r:id="rId25"/>
    <p:sldId id="374" r:id="rId26"/>
    <p:sldId id="375" r:id="rId27"/>
    <p:sldId id="376" r:id="rId28"/>
    <p:sldId id="377" r:id="rId29"/>
    <p:sldId id="378" r:id="rId30"/>
    <p:sldId id="262" r:id="rId31"/>
    <p:sldId id="379" r:id="rId32"/>
    <p:sldId id="381" r:id="rId33"/>
    <p:sldId id="382" r:id="rId34"/>
    <p:sldId id="383" r:id="rId35"/>
  </p:sldIdLst>
  <p:sldSz cx="18288000" cy="10287000"/>
  <p:notesSz cx="6858000" cy="9144000"/>
  <p:embeddedFontLst>
    <p:embeddedFont>
      <p:font typeface="#9Slide05 Brannboll Ny" panose="020B0604020202020204" charset="0"/>
      <p:regular r:id="rId37"/>
    </p:embeddedFont>
    <p:embeddedFont>
      <p:font typeface="#9Slide05 FS Blonde Script" panose="020B0604020202020204" charset="0"/>
      <p:italic r:id="rId38"/>
    </p:embeddedFont>
    <p:embeddedFont>
      <p:font typeface="#9Slide05 Rukola" panose="020B0604020202020204" charset="0"/>
      <p:regular r:id="rId39"/>
    </p:embeddedFont>
    <p:embeddedFont>
      <p:font typeface="#9Slide05 SVNKitten" panose="020B0604020202020204" charset="0"/>
      <p:regular r:id="rId40"/>
    </p:embeddedFont>
    <p:embeddedFont>
      <p:font typeface="#9Slide05 SVNReklame Script" panose="020B0604020202020204" charset="0"/>
      <p:regular r:id="rId41"/>
    </p:embeddedFont>
    <p:embeddedFont>
      <p:font typeface="#9Slide05 SVNStandly" panose="020B0604020202020204" charset="0"/>
      <p:regular r:id="rId42"/>
    </p:embeddedFont>
    <p:embeddedFont>
      <p:font typeface="#9Slide05 SVNTradeMark" panose="020B0604020202020204" charset="0"/>
      <p:regular r:id="rId43"/>
    </p:embeddedFont>
    <p:embeddedFont>
      <p:font typeface="#9Slide05 SVNVandella" charset="0"/>
      <p:regular r:id="rId44"/>
    </p:embeddedFont>
    <p:embeddedFont>
      <p:font typeface="#9Slide05 SVNVanilla Daisy Pro" panose="020B0604020202020204" charset="0"/>
      <p:regular r:id="rId45"/>
    </p:embeddedFont>
    <p:embeddedFont>
      <p:font typeface="#9Slide06 Thillends" panose="020B0604020202020204" charset="0"/>
      <p:regular r:id="rId46"/>
    </p:embeddedFont>
    <p:embeddedFont>
      <p:font typeface="#9Slide07 Pangolin" panose="020B0604020202020204" charset="0"/>
      <p:regular r:id="rId47"/>
    </p:embeddedFont>
    <p:embeddedFont>
      <p:font typeface="#9Slide07 SVNHogfish" panose="020005030000000200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BD0B3"/>
    <a:srgbClr val="8C524B"/>
    <a:srgbClr val="FFF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7" d="100"/>
          <a:sy n="37" d="100"/>
        </p:scale>
        <p:origin x="988"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3AB55A-0E7E-43B3-943B-19C3C9EF00A2}"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US"/>
        </a:p>
      </dgm:t>
    </dgm:pt>
    <dgm:pt modelId="{6FA46A5E-3AEC-41FE-9287-8B59A7F2E2B4}">
      <dgm:prSet phldrT="[Text]" custT="1"/>
      <dgm:spPr/>
      <dgm:t>
        <a:bodyPr/>
        <a:lstStyle/>
        <a:p>
          <a:pPr rtl="0"/>
          <a:r>
            <a:rPr kumimoji="0" lang="en-US" sz="3600" b="0" i="0" u="none" strike="noStrike" cap="none" spc="0" normalizeH="0" baseline="0" noProof="0" dirty="0" err="1">
              <a:ln/>
              <a:effectLst/>
              <a:uLnTx/>
              <a:uFillTx/>
              <a:latin typeface="Times New Roman" panose="02020603050405020304" pitchFamily="18" charset="0"/>
              <a:ea typeface="+mn-ea"/>
              <a:cs typeface="Times New Roman" panose="02020603050405020304" pitchFamily="18" charset="0"/>
            </a:rPr>
            <a:t>Thoạt</a:t>
          </a:r>
          <a:r>
            <a:rPr kumimoji="0" lang="en-US" sz="3600" b="0" i="0" u="none" strike="noStrike" cap="none" spc="0" normalizeH="0" baseline="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baseline="0" noProof="0" dirty="0" err="1">
              <a:ln/>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vẻ</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dửng</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dưng</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thờ</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ơ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khi</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lão</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kể</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chuyện</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về</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việc</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bán</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chó</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sự</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về</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trai</a:t>
          </a:r>
          <a:endParaRPr lang="en-US" sz="3600" dirty="0">
            <a:latin typeface="Times New Roman" panose="02020603050405020304" pitchFamily="18" charset="0"/>
            <a:cs typeface="Times New Roman" panose="02020603050405020304" pitchFamily="18" charset="0"/>
          </a:endParaRPr>
        </a:p>
      </dgm:t>
    </dgm:pt>
    <dgm:pt modelId="{62553D6E-F2E1-4856-B69E-07C5E0033035}" type="parTrans" cxnId="{64C1897A-B17E-4177-A582-237F54CE0D50}">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AB0615D2-260C-47D4-B681-7AA43EF79ACC}" type="sibTrans" cxnId="{64C1897A-B17E-4177-A582-237F54CE0D50}">
      <dgm:prSet custT="1"/>
      <dgm:spPr/>
      <dgm:t>
        <a:bodyPr/>
        <a:lstStyle/>
        <a:p>
          <a:endParaRPr lang="en-US" sz="700">
            <a:solidFill>
              <a:schemeClr val="tx1"/>
            </a:solidFill>
            <a:latin typeface="Times New Roman" panose="02020603050405020304" pitchFamily="18" charset="0"/>
            <a:cs typeface="Times New Roman" panose="02020603050405020304" pitchFamily="18" charset="0"/>
          </a:endParaRPr>
        </a:p>
      </dgm:t>
    </dgm:pt>
    <dgm:pt modelId="{BDDAF023-7254-4E67-99F0-2CCF9176C6F7}">
      <dgm:prSet phldrT="[Text]" custT="1"/>
      <dgm:spPr/>
      <dgm:t>
        <a:bodyPr/>
        <a:lstStyle/>
        <a:p>
          <a:pPr rtl="0"/>
          <a:r>
            <a:rPr lang="en-US" sz="3600" baseline="0" dirty="0" err="1">
              <a:latin typeface="Times New Roman" panose="02020603050405020304" pitchFamily="18" charset="0"/>
              <a:cs typeface="Times New Roman" panose="02020603050405020304" pitchFamily="18" charset="0"/>
            </a:rPr>
            <a:t>Cảm</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thông</a:t>
          </a:r>
          <a:r>
            <a:rPr lang="en-US" sz="3600" baseline="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chia </a:t>
          </a:r>
          <a:r>
            <a:rPr lang="en-US" sz="3600" dirty="0" err="1">
              <a:latin typeface="Times New Roman" panose="02020603050405020304" pitchFamily="18" charset="0"/>
              <a:cs typeface="Times New Roman" panose="02020603050405020304" pitchFamily="18" charset="0"/>
            </a:rPr>
            <a:t>sẻ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chó</a:t>
          </a:r>
          <a:r>
            <a:rPr lang="en-US" sz="3600" dirty="0">
              <a:latin typeface="Times New Roman" panose="02020603050405020304" pitchFamily="18" charset="0"/>
              <a:cs typeface="Times New Roman" panose="02020603050405020304" pitchFamily="18" charset="0"/>
            </a:rPr>
            <a:t>.</a:t>
          </a:r>
        </a:p>
      </dgm:t>
    </dgm:pt>
    <dgm:pt modelId="{53B7F519-38D5-42CB-8BD2-7C1DF3A05FC4}" type="parTrans" cxnId="{B80F632A-CF2C-417D-9168-1442ACC34C96}">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B44C3C37-AF1E-4E87-90B7-42A9B294F62C}" type="sibTrans" cxnId="{B80F632A-CF2C-417D-9168-1442ACC34C96}">
      <dgm:prSet custT="1"/>
      <dgm:spPr/>
      <dgm:t>
        <a:bodyPr/>
        <a:lstStyle/>
        <a:p>
          <a:endParaRPr lang="en-US" sz="700">
            <a:solidFill>
              <a:schemeClr val="tx1"/>
            </a:solidFill>
            <a:latin typeface="Times New Roman" panose="02020603050405020304" pitchFamily="18" charset="0"/>
            <a:cs typeface="Times New Roman" panose="02020603050405020304" pitchFamily="18" charset="0"/>
          </a:endParaRPr>
        </a:p>
      </dgm:t>
    </dgm:pt>
    <dgm:pt modelId="{EB3D4078-E773-4674-A9E8-399F7934A9CA}">
      <dgm:prSet phldrT="[Text]" custT="1"/>
      <dgm:spPr/>
      <dgm:t>
        <a:bodyPr/>
        <a:lstStyle/>
        <a:p>
          <a:pPr rtl="0"/>
          <a:r>
            <a:rPr kumimoji="0" lang="en-US" sz="3600" b="0" i="0" u="none" strike="noStrike" cap="none" spc="0" normalizeH="0" baseline="0" noProof="0" dirty="0" err="1">
              <a:ln/>
              <a:effectLst/>
              <a:uLnTx/>
              <a:uFillTx/>
              <a:latin typeface="Times New Roman" panose="02020603050405020304" pitchFamily="18" charset="0"/>
              <a:ea typeface="+mn-ea"/>
              <a:cs typeface="Times New Roman" panose="02020603050405020304" pitchFamily="18" charset="0"/>
            </a:rPr>
            <a:t>Buồn</a:t>
          </a:r>
          <a:r>
            <a:rPr kumimoji="0" lang="en-US" sz="3600" b="0" i="0" u="none" strike="noStrike" cap="none" spc="0" normalizeH="0" baseline="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baseline="0" noProof="0" dirty="0" err="1">
              <a:ln/>
              <a:effectLst/>
              <a:uLnTx/>
              <a:uFillTx/>
              <a:latin typeface="Times New Roman" panose="02020603050405020304" pitchFamily="18" charset="0"/>
              <a:ea typeface="+mn-ea"/>
              <a:cs typeface="Times New Roman" panose="02020603050405020304" pitchFamily="18" charset="0"/>
            </a:rPr>
            <a:t>bã</a:t>
          </a:r>
          <a:r>
            <a:rPr kumimoji="0" lang="en-US" sz="3600" b="0" i="0" u="none" strike="noStrike" cap="none" spc="0" normalizeH="0" baseline="0" noProof="0" dirty="0">
              <a:ln/>
              <a:effectLst/>
              <a:uLnTx/>
              <a:uFillTx/>
              <a:latin typeface="Times New Roman" panose="02020603050405020304" pitchFamily="18" charset="0"/>
              <a:ea typeface="+mn-ea"/>
              <a:cs typeface="Times New Roman" panose="02020603050405020304" pitchFamily="18" charset="0"/>
            </a:rPr>
            <a:t>,</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khó</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hiểu</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khi</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lão</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chối</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sự</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giúp</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cap="none" spc="0" normalizeH="0" noProof="0" dirty="0" err="1">
              <a:ln/>
              <a:effectLst/>
              <a:uLnTx/>
              <a:uFillTx/>
              <a:latin typeface="Times New Roman" panose="02020603050405020304" pitchFamily="18" charset="0"/>
              <a:ea typeface="+mn-ea"/>
              <a:cs typeface="Times New Roman" panose="02020603050405020304" pitchFamily="18" charset="0"/>
            </a:rPr>
            <a:t>đỡ</a:t>
          </a:r>
          <a:r>
            <a:rPr kumimoji="0" lang="en-US" sz="3600" b="0" i="0" u="none" strike="noStrike" cap="none" spc="0" normalizeH="0" noProof="0" dirty="0">
              <a:ln/>
              <a:effectLst/>
              <a:uLnTx/>
              <a:uFillTx/>
              <a:latin typeface="Times New Roman" panose="02020603050405020304" pitchFamily="18" charset="0"/>
              <a:ea typeface="+mn-ea"/>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dgm:t>
    </dgm:pt>
    <dgm:pt modelId="{590F2B16-2F27-4468-ADE9-85195EE85F52}" type="parTrans" cxnId="{9552048F-8BCF-40C9-AE5B-CB1B5026A982}">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7D7341B6-6039-47F6-B943-8A27912BA6F8}" type="sibTrans" cxnId="{9552048F-8BCF-40C9-AE5B-CB1B5026A982}">
      <dgm:prSet custT="1"/>
      <dgm:spPr/>
      <dgm:t>
        <a:bodyPr/>
        <a:lstStyle/>
        <a:p>
          <a:endParaRPr lang="en-US" sz="700">
            <a:solidFill>
              <a:schemeClr val="tx1"/>
            </a:solidFill>
            <a:latin typeface="Times New Roman" panose="02020603050405020304" pitchFamily="18" charset="0"/>
            <a:cs typeface="Times New Roman" panose="02020603050405020304" pitchFamily="18" charset="0"/>
          </a:endParaRPr>
        </a:p>
      </dgm:t>
    </dgm:pt>
    <dgm:pt modelId="{9BB15DDB-E429-491A-9858-5622D7E70267}">
      <dgm:prSet phldrT="[Text]" custT="1"/>
      <dgm:spPr/>
      <dgm:t>
        <a:bodyPr/>
        <a:lstStyle/>
        <a:p>
          <a:pPr rtl="0"/>
          <a:r>
            <a:rPr lang="en-US" sz="3600" baseline="0" dirty="0" err="1">
              <a:latin typeface="Times New Roman" panose="02020603050405020304" pitchFamily="18" charset="0"/>
              <a:cs typeface="Times New Roman" panose="02020603050405020304" pitchFamily="18" charset="0"/>
            </a:rPr>
            <a:t>Thoáng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chó</a:t>
          </a:r>
          <a:r>
            <a:rPr lang="en-US" sz="3600" dirty="0">
              <a:latin typeface="Times New Roman" panose="02020603050405020304" pitchFamily="18" charset="0"/>
              <a:cs typeface="Times New Roman" panose="02020603050405020304" pitchFamily="18" charset="0"/>
            </a:rPr>
            <a:t>.</a:t>
          </a:r>
        </a:p>
      </dgm:t>
    </dgm:pt>
    <dgm:pt modelId="{D993A474-5DE5-42C3-8991-55F75274ACFB}" type="parTrans" cxnId="{FEF88868-200F-4B4E-BF5C-A41376B370EF}">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0D534681-04BF-4339-B500-9DD14ED4EFE2}" type="sibTrans" cxnId="{FEF88868-200F-4B4E-BF5C-A41376B370EF}">
      <dgm:prSet custT="1"/>
      <dgm:spPr/>
      <dgm:t>
        <a:bodyPr/>
        <a:lstStyle/>
        <a:p>
          <a:endParaRPr lang="en-US" sz="700">
            <a:solidFill>
              <a:schemeClr val="tx1"/>
            </a:solidFill>
            <a:latin typeface="Times New Roman" panose="02020603050405020304" pitchFamily="18" charset="0"/>
            <a:cs typeface="Times New Roman" panose="02020603050405020304" pitchFamily="18" charset="0"/>
          </a:endParaRPr>
        </a:p>
      </dgm:t>
    </dgm:pt>
    <dgm:pt modelId="{BD80B70C-D712-48D1-A966-A9BA8E4E8630}">
      <dgm:prSet phldrT="[Text]" custT="1"/>
      <dgm:spPr/>
      <dgm:t>
        <a:bodyPr/>
        <a:lstStyle/>
        <a:p>
          <a:pPr rtl="0"/>
          <a:r>
            <a:rPr lang="en-US" sz="3600" dirty="0" err="1">
              <a:ln/>
              <a:latin typeface="Times New Roman" panose="02020603050405020304" pitchFamily="18" charset="0"/>
              <a:cs typeface="Times New Roman" panose="02020603050405020304" pitchFamily="18" charset="0"/>
            </a:rPr>
            <a:t>Thương</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cảm</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xót</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xa</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khi</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chứng</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kiến</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cái</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chết</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của</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lão</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làm</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theo</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lời</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dặn</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dò</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để</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lão</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ra</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đi</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được</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nhẹ</a:t>
          </a:r>
          <a:r>
            <a:rPr lang="en-US" sz="3600" dirty="0">
              <a:ln/>
              <a:latin typeface="Times New Roman" panose="02020603050405020304" pitchFamily="18" charset="0"/>
              <a:cs typeface="Times New Roman" panose="02020603050405020304" pitchFamily="18" charset="0"/>
            </a:rPr>
            <a:t> </a:t>
          </a:r>
          <a:r>
            <a:rPr lang="en-US" sz="3600" dirty="0" err="1">
              <a:ln/>
              <a:latin typeface="Times New Roman" panose="02020603050405020304" pitchFamily="18" charset="0"/>
              <a:cs typeface="Times New Roman" panose="02020603050405020304" pitchFamily="18" charset="0"/>
            </a:rPr>
            <a:t>lòng</a:t>
          </a:r>
          <a:r>
            <a:rPr lang="en-US" sz="3600" dirty="0">
              <a:ln/>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dgm:t>
    </dgm:pt>
    <dgm:pt modelId="{2D09F7CA-A8A5-49EF-9B84-868EC791F693}" type="parTrans" cxnId="{B840E8D1-97AE-4741-AD48-09E1229D5FED}">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387F7A33-5699-4C9C-BAA7-92CD12A20779}" type="sibTrans" cxnId="{B840E8D1-97AE-4741-AD48-09E1229D5FED}">
      <dgm:prSet/>
      <dgm:spPr/>
      <dgm:t>
        <a:bodyPr/>
        <a:lstStyle/>
        <a:p>
          <a:endParaRPr lang="en-US" sz="2400">
            <a:solidFill>
              <a:schemeClr val="tx1"/>
            </a:solidFill>
            <a:latin typeface="Times New Roman" panose="02020603050405020304" pitchFamily="18" charset="0"/>
            <a:cs typeface="Times New Roman" panose="02020603050405020304" pitchFamily="18" charset="0"/>
          </a:endParaRPr>
        </a:p>
      </dgm:t>
    </dgm:pt>
    <dgm:pt modelId="{305A9D1E-3AA5-4404-9E72-E88ABBCCB50A}" type="pres">
      <dgm:prSet presAssocID="{763AB55A-0E7E-43B3-943B-19C3C9EF00A2}" presName="Name0" presStyleCnt="0">
        <dgm:presLayoutVars>
          <dgm:dir/>
          <dgm:resizeHandles val="exact"/>
        </dgm:presLayoutVars>
      </dgm:prSet>
      <dgm:spPr/>
    </dgm:pt>
    <dgm:pt modelId="{CB6BA01B-17DC-45AE-A882-D5B14A72EC80}" type="pres">
      <dgm:prSet presAssocID="{6FA46A5E-3AEC-41FE-9287-8B59A7F2E2B4}" presName="node" presStyleLbl="node1" presStyleIdx="0" presStyleCnt="5">
        <dgm:presLayoutVars>
          <dgm:bulletEnabled val="1"/>
        </dgm:presLayoutVars>
      </dgm:prSet>
      <dgm:spPr/>
    </dgm:pt>
    <dgm:pt modelId="{15475EC9-0B2F-43A3-BF85-45E252354712}" type="pres">
      <dgm:prSet presAssocID="{AB0615D2-260C-47D4-B681-7AA43EF79ACC}" presName="sibTrans" presStyleLbl="sibTrans1D1" presStyleIdx="0" presStyleCnt="4"/>
      <dgm:spPr/>
    </dgm:pt>
    <dgm:pt modelId="{AAE6C752-C8E6-4302-8792-33E90F85FD5F}" type="pres">
      <dgm:prSet presAssocID="{AB0615D2-260C-47D4-B681-7AA43EF79ACC}" presName="connectorText" presStyleLbl="sibTrans1D1" presStyleIdx="0" presStyleCnt="4"/>
      <dgm:spPr/>
    </dgm:pt>
    <dgm:pt modelId="{AD432A07-7593-4899-8BBB-CBC64F620F90}" type="pres">
      <dgm:prSet presAssocID="{BDDAF023-7254-4E67-99F0-2CCF9176C6F7}" presName="node" presStyleLbl="node1" presStyleIdx="1" presStyleCnt="5">
        <dgm:presLayoutVars>
          <dgm:bulletEnabled val="1"/>
        </dgm:presLayoutVars>
      </dgm:prSet>
      <dgm:spPr/>
    </dgm:pt>
    <dgm:pt modelId="{8436E892-DA0C-4A52-B13D-D24D8E103A81}" type="pres">
      <dgm:prSet presAssocID="{B44C3C37-AF1E-4E87-90B7-42A9B294F62C}" presName="sibTrans" presStyleLbl="sibTrans1D1" presStyleIdx="1" presStyleCnt="4"/>
      <dgm:spPr/>
    </dgm:pt>
    <dgm:pt modelId="{450D579B-0183-4BA3-BD75-DF4532246CF0}" type="pres">
      <dgm:prSet presAssocID="{B44C3C37-AF1E-4E87-90B7-42A9B294F62C}" presName="connectorText" presStyleLbl="sibTrans1D1" presStyleIdx="1" presStyleCnt="4"/>
      <dgm:spPr/>
    </dgm:pt>
    <dgm:pt modelId="{35CEE084-077B-4232-B18E-644D4F8CCDBE}" type="pres">
      <dgm:prSet presAssocID="{EB3D4078-E773-4674-A9E8-399F7934A9CA}" presName="node" presStyleLbl="node1" presStyleIdx="2" presStyleCnt="5">
        <dgm:presLayoutVars>
          <dgm:bulletEnabled val="1"/>
        </dgm:presLayoutVars>
      </dgm:prSet>
      <dgm:spPr/>
    </dgm:pt>
    <dgm:pt modelId="{C44D5B4C-33F7-4F79-A4B6-D6FB82038451}" type="pres">
      <dgm:prSet presAssocID="{7D7341B6-6039-47F6-B943-8A27912BA6F8}" presName="sibTrans" presStyleLbl="sibTrans1D1" presStyleIdx="2" presStyleCnt="4"/>
      <dgm:spPr/>
    </dgm:pt>
    <dgm:pt modelId="{6B5FBDC2-C074-4320-BF08-9ACCAAEC4A4B}" type="pres">
      <dgm:prSet presAssocID="{7D7341B6-6039-47F6-B943-8A27912BA6F8}" presName="connectorText" presStyleLbl="sibTrans1D1" presStyleIdx="2" presStyleCnt="4"/>
      <dgm:spPr/>
    </dgm:pt>
    <dgm:pt modelId="{203CEE08-8293-4B71-95B1-167EE3925F0E}" type="pres">
      <dgm:prSet presAssocID="{9BB15DDB-E429-491A-9858-5622D7E70267}" presName="node" presStyleLbl="node1" presStyleIdx="3" presStyleCnt="5" custScaleX="110426">
        <dgm:presLayoutVars>
          <dgm:bulletEnabled val="1"/>
        </dgm:presLayoutVars>
      </dgm:prSet>
      <dgm:spPr/>
    </dgm:pt>
    <dgm:pt modelId="{F10BFB29-1958-4544-9D4E-209A0CE6D954}" type="pres">
      <dgm:prSet presAssocID="{0D534681-04BF-4339-B500-9DD14ED4EFE2}" presName="sibTrans" presStyleLbl="sibTrans1D1" presStyleIdx="3" presStyleCnt="4"/>
      <dgm:spPr/>
    </dgm:pt>
    <dgm:pt modelId="{92804DB5-B4E7-4875-99F2-9D6C932CF939}" type="pres">
      <dgm:prSet presAssocID="{0D534681-04BF-4339-B500-9DD14ED4EFE2}" presName="connectorText" presStyleLbl="sibTrans1D1" presStyleIdx="3" presStyleCnt="4"/>
      <dgm:spPr/>
    </dgm:pt>
    <dgm:pt modelId="{48940510-55FD-49FB-8F04-983BA0AAD438}" type="pres">
      <dgm:prSet presAssocID="{BD80B70C-D712-48D1-A966-A9BA8E4E8630}" presName="node" presStyleLbl="node1" presStyleIdx="4" presStyleCnt="5" custScaleX="151232">
        <dgm:presLayoutVars>
          <dgm:bulletEnabled val="1"/>
        </dgm:presLayoutVars>
      </dgm:prSet>
      <dgm:spPr/>
    </dgm:pt>
  </dgm:ptLst>
  <dgm:cxnLst>
    <dgm:cxn modelId="{B80F632A-CF2C-417D-9168-1442ACC34C96}" srcId="{763AB55A-0E7E-43B3-943B-19C3C9EF00A2}" destId="{BDDAF023-7254-4E67-99F0-2CCF9176C6F7}" srcOrd="1" destOrd="0" parTransId="{53B7F519-38D5-42CB-8BD2-7C1DF3A05FC4}" sibTransId="{B44C3C37-AF1E-4E87-90B7-42A9B294F62C}"/>
    <dgm:cxn modelId="{2772A02A-8E17-4E20-91FF-5A9E7D009972}" type="presOf" srcId="{763AB55A-0E7E-43B3-943B-19C3C9EF00A2}" destId="{305A9D1E-3AA5-4404-9E72-E88ABBCCB50A}" srcOrd="0" destOrd="0" presId="urn:microsoft.com/office/officeart/2005/8/layout/bProcess3"/>
    <dgm:cxn modelId="{26586D5B-CCDB-4DFB-9D3F-FD7106E2C311}" type="presOf" srcId="{AB0615D2-260C-47D4-B681-7AA43EF79ACC}" destId="{AAE6C752-C8E6-4302-8792-33E90F85FD5F}" srcOrd="1" destOrd="0" presId="urn:microsoft.com/office/officeart/2005/8/layout/bProcess3"/>
    <dgm:cxn modelId="{FEF88868-200F-4B4E-BF5C-A41376B370EF}" srcId="{763AB55A-0E7E-43B3-943B-19C3C9EF00A2}" destId="{9BB15DDB-E429-491A-9858-5622D7E70267}" srcOrd="3" destOrd="0" parTransId="{D993A474-5DE5-42C3-8991-55F75274ACFB}" sibTransId="{0D534681-04BF-4339-B500-9DD14ED4EFE2}"/>
    <dgm:cxn modelId="{A36B0369-224E-47DF-A481-C25FE4F93895}" type="presOf" srcId="{0D534681-04BF-4339-B500-9DD14ED4EFE2}" destId="{F10BFB29-1958-4544-9D4E-209A0CE6D954}" srcOrd="0" destOrd="0" presId="urn:microsoft.com/office/officeart/2005/8/layout/bProcess3"/>
    <dgm:cxn modelId="{54B85A6B-7E0A-43BF-89FA-F0F29FA2029D}" type="presOf" srcId="{7D7341B6-6039-47F6-B943-8A27912BA6F8}" destId="{C44D5B4C-33F7-4F79-A4B6-D6FB82038451}" srcOrd="0" destOrd="0" presId="urn:microsoft.com/office/officeart/2005/8/layout/bProcess3"/>
    <dgm:cxn modelId="{64C1897A-B17E-4177-A582-237F54CE0D50}" srcId="{763AB55A-0E7E-43B3-943B-19C3C9EF00A2}" destId="{6FA46A5E-3AEC-41FE-9287-8B59A7F2E2B4}" srcOrd="0" destOrd="0" parTransId="{62553D6E-F2E1-4856-B69E-07C5E0033035}" sibTransId="{AB0615D2-260C-47D4-B681-7AA43EF79ACC}"/>
    <dgm:cxn modelId="{825EF58D-F5D7-4705-B6FA-B179C7397061}" type="presOf" srcId="{9BB15DDB-E429-491A-9858-5622D7E70267}" destId="{203CEE08-8293-4B71-95B1-167EE3925F0E}" srcOrd="0" destOrd="0" presId="urn:microsoft.com/office/officeart/2005/8/layout/bProcess3"/>
    <dgm:cxn modelId="{9552048F-8BCF-40C9-AE5B-CB1B5026A982}" srcId="{763AB55A-0E7E-43B3-943B-19C3C9EF00A2}" destId="{EB3D4078-E773-4674-A9E8-399F7934A9CA}" srcOrd="2" destOrd="0" parTransId="{590F2B16-2F27-4468-ADE9-85195EE85F52}" sibTransId="{7D7341B6-6039-47F6-B943-8A27912BA6F8}"/>
    <dgm:cxn modelId="{FA65F594-6527-4550-862E-63E178D129A8}" type="presOf" srcId="{BD80B70C-D712-48D1-A966-A9BA8E4E8630}" destId="{48940510-55FD-49FB-8F04-983BA0AAD438}" srcOrd="0" destOrd="0" presId="urn:microsoft.com/office/officeart/2005/8/layout/bProcess3"/>
    <dgm:cxn modelId="{60CD529D-A673-412E-841B-5A64288A6E15}" type="presOf" srcId="{BDDAF023-7254-4E67-99F0-2CCF9176C6F7}" destId="{AD432A07-7593-4899-8BBB-CBC64F620F90}" srcOrd="0" destOrd="0" presId="urn:microsoft.com/office/officeart/2005/8/layout/bProcess3"/>
    <dgm:cxn modelId="{17215CA0-19A9-4A79-9A22-75DCA01EC0D6}" type="presOf" srcId="{AB0615D2-260C-47D4-B681-7AA43EF79ACC}" destId="{15475EC9-0B2F-43A3-BF85-45E252354712}" srcOrd="0" destOrd="0" presId="urn:microsoft.com/office/officeart/2005/8/layout/bProcess3"/>
    <dgm:cxn modelId="{00A88CC1-D4BB-4466-B738-2F92579DCBFD}" type="presOf" srcId="{EB3D4078-E773-4674-A9E8-399F7934A9CA}" destId="{35CEE084-077B-4232-B18E-644D4F8CCDBE}" srcOrd="0" destOrd="0" presId="urn:microsoft.com/office/officeart/2005/8/layout/bProcess3"/>
    <dgm:cxn modelId="{B840E8D1-97AE-4741-AD48-09E1229D5FED}" srcId="{763AB55A-0E7E-43B3-943B-19C3C9EF00A2}" destId="{BD80B70C-D712-48D1-A966-A9BA8E4E8630}" srcOrd="4" destOrd="0" parTransId="{2D09F7CA-A8A5-49EF-9B84-868EC791F693}" sibTransId="{387F7A33-5699-4C9C-BAA7-92CD12A20779}"/>
    <dgm:cxn modelId="{1DA556D8-1437-4132-986B-0966B0946305}" type="presOf" srcId="{B44C3C37-AF1E-4E87-90B7-42A9B294F62C}" destId="{8436E892-DA0C-4A52-B13D-D24D8E103A81}" srcOrd="0" destOrd="0" presId="urn:microsoft.com/office/officeart/2005/8/layout/bProcess3"/>
    <dgm:cxn modelId="{3CA783DC-758B-4E91-BFE2-3D6C61DC4280}" type="presOf" srcId="{6FA46A5E-3AEC-41FE-9287-8B59A7F2E2B4}" destId="{CB6BA01B-17DC-45AE-A882-D5B14A72EC80}" srcOrd="0" destOrd="0" presId="urn:microsoft.com/office/officeart/2005/8/layout/bProcess3"/>
    <dgm:cxn modelId="{2278E9DE-3793-4098-A131-4A1D6330B4FF}" type="presOf" srcId="{7D7341B6-6039-47F6-B943-8A27912BA6F8}" destId="{6B5FBDC2-C074-4320-BF08-9ACCAAEC4A4B}" srcOrd="1" destOrd="0" presId="urn:microsoft.com/office/officeart/2005/8/layout/bProcess3"/>
    <dgm:cxn modelId="{7F97EFE5-FE77-4FCC-8296-9394DCF09889}" type="presOf" srcId="{B44C3C37-AF1E-4E87-90B7-42A9B294F62C}" destId="{450D579B-0183-4BA3-BD75-DF4532246CF0}" srcOrd="1" destOrd="0" presId="urn:microsoft.com/office/officeart/2005/8/layout/bProcess3"/>
    <dgm:cxn modelId="{DF7B06F6-4C09-4AF8-89FE-88CC132DC116}" type="presOf" srcId="{0D534681-04BF-4339-B500-9DD14ED4EFE2}" destId="{92804DB5-B4E7-4875-99F2-9D6C932CF939}" srcOrd="1" destOrd="0" presId="urn:microsoft.com/office/officeart/2005/8/layout/bProcess3"/>
    <dgm:cxn modelId="{3DFD696D-E556-4160-A7B8-895F48A0B0EE}" type="presParOf" srcId="{305A9D1E-3AA5-4404-9E72-E88ABBCCB50A}" destId="{CB6BA01B-17DC-45AE-A882-D5B14A72EC80}" srcOrd="0" destOrd="0" presId="urn:microsoft.com/office/officeart/2005/8/layout/bProcess3"/>
    <dgm:cxn modelId="{AF0E3EFB-C15C-434C-9469-EB02A5922143}" type="presParOf" srcId="{305A9D1E-3AA5-4404-9E72-E88ABBCCB50A}" destId="{15475EC9-0B2F-43A3-BF85-45E252354712}" srcOrd="1" destOrd="0" presId="urn:microsoft.com/office/officeart/2005/8/layout/bProcess3"/>
    <dgm:cxn modelId="{AEDFC50F-7DAD-425B-9FE3-0EA155BB841A}" type="presParOf" srcId="{15475EC9-0B2F-43A3-BF85-45E252354712}" destId="{AAE6C752-C8E6-4302-8792-33E90F85FD5F}" srcOrd="0" destOrd="0" presId="urn:microsoft.com/office/officeart/2005/8/layout/bProcess3"/>
    <dgm:cxn modelId="{0739CA6B-E818-42DE-9557-0F79290B544A}" type="presParOf" srcId="{305A9D1E-3AA5-4404-9E72-E88ABBCCB50A}" destId="{AD432A07-7593-4899-8BBB-CBC64F620F90}" srcOrd="2" destOrd="0" presId="urn:microsoft.com/office/officeart/2005/8/layout/bProcess3"/>
    <dgm:cxn modelId="{00CF4CB2-AF06-415E-A9E6-7E074DD93947}" type="presParOf" srcId="{305A9D1E-3AA5-4404-9E72-E88ABBCCB50A}" destId="{8436E892-DA0C-4A52-B13D-D24D8E103A81}" srcOrd="3" destOrd="0" presId="urn:microsoft.com/office/officeart/2005/8/layout/bProcess3"/>
    <dgm:cxn modelId="{E692F77B-F9EE-4E3F-84C4-D2EE1B5DA1A7}" type="presParOf" srcId="{8436E892-DA0C-4A52-B13D-D24D8E103A81}" destId="{450D579B-0183-4BA3-BD75-DF4532246CF0}" srcOrd="0" destOrd="0" presId="urn:microsoft.com/office/officeart/2005/8/layout/bProcess3"/>
    <dgm:cxn modelId="{CC5642F3-94CF-4C32-A258-F95A00047889}" type="presParOf" srcId="{305A9D1E-3AA5-4404-9E72-E88ABBCCB50A}" destId="{35CEE084-077B-4232-B18E-644D4F8CCDBE}" srcOrd="4" destOrd="0" presId="urn:microsoft.com/office/officeart/2005/8/layout/bProcess3"/>
    <dgm:cxn modelId="{990BA02C-9F78-45D5-9838-0C7C4FC58275}" type="presParOf" srcId="{305A9D1E-3AA5-4404-9E72-E88ABBCCB50A}" destId="{C44D5B4C-33F7-4F79-A4B6-D6FB82038451}" srcOrd="5" destOrd="0" presId="urn:microsoft.com/office/officeart/2005/8/layout/bProcess3"/>
    <dgm:cxn modelId="{ACDEE926-A1B1-4736-9217-98BD894960C8}" type="presParOf" srcId="{C44D5B4C-33F7-4F79-A4B6-D6FB82038451}" destId="{6B5FBDC2-C074-4320-BF08-9ACCAAEC4A4B}" srcOrd="0" destOrd="0" presId="urn:microsoft.com/office/officeart/2005/8/layout/bProcess3"/>
    <dgm:cxn modelId="{7CB922DF-CA2F-430E-A76E-D6BD923731A6}" type="presParOf" srcId="{305A9D1E-3AA5-4404-9E72-E88ABBCCB50A}" destId="{203CEE08-8293-4B71-95B1-167EE3925F0E}" srcOrd="6" destOrd="0" presId="urn:microsoft.com/office/officeart/2005/8/layout/bProcess3"/>
    <dgm:cxn modelId="{C6C296E1-8ED9-4A9A-A506-BD9DE946953E}" type="presParOf" srcId="{305A9D1E-3AA5-4404-9E72-E88ABBCCB50A}" destId="{F10BFB29-1958-4544-9D4E-209A0CE6D954}" srcOrd="7" destOrd="0" presId="urn:microsoft.com/office/officeart/2005/8/layout/bProcess3"/>
    <dgm:cxn modelId="{46B8E8A2-C091-4B8A-8775-629F8F58BDE5}" type="presParOf" srcId="{F10BFB29-1958-4544-9D4E-209A0CE6D954}" destId="{92804DB5-B4E7-4875-99F2-9D6C932CF939}" srcOrd="0" destOrd="0" presId="urn:microsoft.com/office/officeart/2005/8/layout/bProcess3"/>
    <dgm:cxn modelId="{3A3F6947-9E77-4DBC-A179-E92AFAE6D600}" type="presParOf" srcId="{305A9D1E-3AA5-4404-9E72-E88ABBCCB50A}" destId="{48940510-55FD-49FB-8F04-983BA0AAD438}"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75EC9-0B2F-43A3-BF85-45E252354712}">
      <dsp:nvSpPr>
        <dsp:cNvPr id="0" name=""/>
        <dsp:cNvSpPr/>
      </dsp:nvSpPr>
      <dsp:spPr>
        <a:xfrm>
          <a:off x="4958948" y="1672923"/>
          <a:ext cx="1107349" cy="91440"/>
        </a:xfrm>
        <a:custGeom>
          <a:avLst/>
          <a:gdLst/>
          <a:ahLst/>
          <a:cxnLst/>
          <a:rect l="0" t="0" r="0" b="0"/>
          <a:pathLst>
            <a:path>
              <a:moveTo>
                <a:pt x="0" y="45720"/>
              </a:moveTo>
              <a:lnTo>
                <a:pt x="1107349"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chemeClr val="tx1"/>
            </a:solidFill>
            <a:latin typeface="Times New Roman" panose="02020603050405020304" pitchFamily="18" charset="0"/>
            <a:cs typeface="Times New Roman" panose="02020603050405020304" pitchFamily="18" charset="0"/>
          </a:endParaRPr>
        </a:p>
      </dsp:txBody>
      <dsp:txXfrm>
        <a:off x="5484174" y="1712954"/>
        <a:ext cx="56897" cy="11379"/>
      </dsp:txXfrm>
    </dsp:sp>
    <dsp:sp modelId="{CB6BA01B-17DC-45AE-A882-D5B14A72EC80}">
      <dsp:nvSpPr>
        <dsp:cNvPr id="0" name=""/>
        <dsp:cNvSpPr/>
      </dsp:nvSpPr>
      <dsp:spPr>
        <a:xfrm>
          <a:off x="13143" y="234362"/>
          <a:ext cx="4947604" cy="296856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r>
            <a:rPr kumimoji="0" lang="en-US" sz="3600" b="0" i="0" u="none" strike="noStrike" kern="1200" cap="none" spc="0" normalizeH="0" baseline="0" noProof="0" dirty="0" err="1">
              <a:ln/>
              <a:effectLst/>
              <a:uLnTx/>
              <a:uFillTx/>
              <a:latin typeface="Times New Roman" panose="02020603050405020304" pitchFamily="18" charset="0"/>
              <a:ea typeface="+mn-ea"/>
              <a:cs typeface="Times New Roman" panose="02020603050405020304" pitchFamily="18" charset="0"/>
            </a:rPr>
            <a:t>Thoạt</a:t>
          </a:r>
          <a:r>
            <a:rPr kumimoji="0" lang="en-US" sz="3600" b="0" i="0" u="none" strike="noStrike" kern="1200" cap="none" spc="0" normalizeH="0" baseline="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vẻ</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dửng</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dưng</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thờ</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ơ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khi</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lão</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kể</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chuyện</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về</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việc</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bán</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chó</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sự</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về</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trai</a:t>
          </a:r>
          <a:endParaRPr lang="en-US" sz="3600" kern="1200" dirty="0">
            <a:latin typeface="Times New Roman" panose="02020603050405020304" pitchFamily="18" charset="0"/>
            <a:cs typeface="Times New Roman" panose="02020603050405020304" pitchFamily="18" charset="0"/>
          </a:endParaRPr>
        </a:p>
      </dsp:txBody>
      <dsp:txXfrm>
        <a:off x="13143" y="234362"/>
        <a:ext cx="4947604" cy="2968562"/>
      </dsp:txXfrm>
    </dsp:sp>
    <dsp:sp modelId="{8436E892-DA0C-4A52-B13D-D24D8E103A81}">
      <dsp:nvSpPr>
        <dsp:cNvPr id="0" name=""/>
        <dsp:cNvSpPr/>
      </dsp:nvSpPr>
      <dsp:spPr>
        <a:xfrm>
          <a:off x="11044502" y="1672923"/>
          <a:ext cx="1107349" cy="91440"/>
        </a:xfrm>
        <a:custGeom>
          <a:avLst/>
          <a:gdLst/>
          <a:ahLst/>
          <a:cxnLst/>
          <a:rect l="0" t="0" r="0" b="0"/>
          <a:pathLst>
            <a:path>
              <a:moveTo>
                <a:pt x="0" y="45720"/>
              </a:moveTo>
              <a:lnTo>
                <a:pt x="1107349" y="45720"/>
              </a:lnTo>
            </a:path>
          </a:pathLst>
        </a:custGeom>
        <a:noFill/>
        <a:ln w="9525" cap="flat" cmpd="sng" algn="ctr">
          <a:solidFill>
            <a:schemeClr val="accent2">
              <a:hueOff val="1560506"/>
              <a:satOff val="-1946"/>
              <a:lumOff val="45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chemeClr val="tx1"/>
            </a:solidFill>
            <a:latin typeface="Times New Roman" panose="02020603050405020304" pitchFamily="18" charset="0"/>
            <a:cs typeface="Times New Roman" panose="02020603050405020304" pitchFamily="18" charset="0"/>
          </a:endParaRPr>
        </a:p>
      </dsp:txBody>
      <dsp:txXfrm>
        <a:off x="11569728" y="1712954"/>
        <a:ext cx="56897" cy="11379"/>
      </dsp:txXfrm>
    </dsp:sp>
    <dsp:sp modelId="{AD432A07-7593-4899-8BBB-CBC64F620F90}">
      <dsp:nvSpPr>
        <dsp:cNvPr id="0" name=""/>
        <dsp:cNvSpPr/>
      </dsp:nvSpPr>
      <dsp:spPr>
        <a:xfrm>
          <a:off x="6098697" y="234362"/>
          <a:ext cx="4947604" cy="2968562"/>
        </a:xfrm>
        <a:prstGeom prst="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r>
            <a:rPr lang="en-US" sz="3600" kern="1200" baseline="0" dirty="0" err="1">
              <a:latin typeface="Times New Roman" panose="02020603050405020304" pitchFamily="18" charset="0"/>
              <a:cs typeface="Times New Roman" panose="02020603050405020304" pitchFamily="18" charset="0"/>
            </a:rPr>
            <a:t>Cảm</a:t>
          </a:r>
          <a:r>
            <a:rPr lang="en-US" sz="3600" kern="1200" baseline="0" dirty="0">
              <a:latin typeface="Times New Roman" panose="02020603050405020304" pitchFamily="18" charset="0"/>
              <a:cs typeface="Times New Roman" panose="02020603050405020304" pitchFamily="18" charset="0"/>
            </a:rPr>
            <a:t> </a:t>
          </a:r>
          <a:r>
            <a:rPr lang="en-US" sz="3600" kern="1200" baseline="0" dirty="0" err="1">
              <a:latin typeface="Times New Roman" panose="02020603050405020304" pitchFamily="18" charset="0"/>
              <a:cs typeface="Times New Roman" panose="02020603050405020304" pitchFamily="18" charset="0"/>
            </a:rPr>
            <a:t>thông</a:t>
          </a:r>
          <a:r>
            <a:rPr lang="en-US" sz="3600" kern="1200" baseline="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chia </a:t>
          </a:r>
          <a:r>
            <a:rPr lang="en-US" sz="3600" kern="1200" dirty="0" err="1">
              <a:latin typeface="Times New Roman" panose="02020603050405020304" pitchFamily="18" charset="0"/>
              <a:cs typeface="Times New Roman" panose="02020603050405020304" pitchFamily="18" charset="0"/>
            </a:rPr>
            <a:t>sẻ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muốn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giúp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đỡ</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lão</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đau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đớn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bán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chó</a:t>
          </a:r>
          <a:r>
            <a:rPr lang="en-US" sz="3600" kern="1200" dirty="0">
              <a:latin typeface="Times New Roman" panose="02020603050405020304" pitchFamily="18" charset="0"/>
              <a:cs typeface="Times New Roman" panose="02020603050405020304" pitchFamily="18" charset="0"/>
            </a:rPr>
            <a:t>.</a:t>
          </a:r>
        </a:p>
      </dsp:txBody>
      <dsp:txXfrm>
        <a:off x="6098697" y="234362"/>
        <a:ext cx="4947604" cy="2968562"/>
      </dsp:txXfrm>
    </dsp:sp>
    <dsp:sp modelId="{C44D5B4C-33F7-4F79-A4B6-D6FB82038451}">
      <dsp:nvSpPr>
        <dsp:cNvPr id="0" name=""/>
        <dsp:cNvSpPr/>
      </dsp:nvSpPr>
      <dsp:spPr>
        <a:xfrm>
          <a:off x="2744864" y="3201125"/>
          <a:ext cx="11913189" cy="1107349"/>
        </a:xfrm>
        <a:custGeom>
          <a:avLst/>
          <a:gdLst/>
          <a:ahLst/>
          <a:cxnLst/>
          <a:rect l="0" t="0" r="0" b="0"/>
          <a:pathLst>
            <a:path>
              <a:moveTo>
                <a:pt x="11913189" y="0"/>
              </a:moveTo>
              <a:lnTo>
                <a:pt x="11913189" y="570774"/>
              </a:lnTo>
              <a:lnTo>
                <a:pt x="0" y="570774"/>
              </a:lnTo>
              <a:lnTo>
                <a:pt x="0" y="1107349"/>
              </a:lnTo>
            </a:path>
          </a:pathLst>
        </a:custGeom>
        <a:noFill/>
        <a:ln w="9525" cap="flat" cmpd="sng" algn="ctr">
          <a:solidFill>
            <a:schemeClr val="accent2">
              <a:hueOff val="3121013"/>
              <a:satOff val="-3893"/>
              <a:lumOff val="91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chemeClr val="tx1"/>
            </a:solidFill>
            <a:latin typeface="Times New Roman" panose="02020603050405020304" pitchFamily="18" charset="0"/>
            <a:cs typeface="Times New Roman" panose="02020603050405020304" pitchFamily="18" charset="0"/>
          </a:endParaRPr>
        </a:p>
      </dsp:txBody>
      <dsp:txXfrm>
        <a:off x="8402273" y="3749110"/>
        <a:ext cx="598370" cy="11379"/>
      </dsp:txXfrm>
    </dsp:sp>
    <dsp:sp modelId="{35CEE084-077B-4232-B18E-644D4F8CCDBE}">
      <dsp:nvSpPr>
        <dsp:cNvPr id="0" name=""/>
        <dsp:cNvSpPr/>
      </dsp:nvSpPr>
      <dsp:spPr>
        <a:xfrm>
          <a:off x="12184251" y="234362"/>
          <a:ext cx="4947604" cy="2968562"/>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r>
            <a:rPr kumimoji="0" lang="en-US" sz="3600" b="0" i="0" u="none" strike="noStrike" kern="1200" cap="none" spc="0" normalizeH="0" baseline="0" noProof="0" dirty="0" err="1">
              <a:ln/>
              <a:effectLst/>
              <a:uLnTx/>
              <a:uFillTx/>
              <a:latin typeface="Times New Roman" panose="02020603050405020304" pitchFamily="18" charset="0"/>
              <a:ea typeface="+mn-ea"/>
              <a:cs typeface="Times New Roman" panose="02020603050405020304" pitchFamily="18" charset="0"/>
            </a:rPr>
            <a:t>Buồn</a:t>
          </a:r>
          <a:r>
            <a:rPr kumimoji="0" lang="en-US" sz="3600" b="0" i="0" u="none" strike="noStrike" kern="1200" cap="none" spc="0" normalizeH="0" baseline="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effectLst/>
              <a:uLnTx/>
              <a:uFillTx/>
              <a:latin typeface="Times New Roman" panose="02020603050405020304" pitchFamily="18" charset="0"/>
              <a:ea typeface="+mn-ea"/>
              <a:cs typeface="Times New Roman" panose="02020603050405020304" pitchFamily="18" charset="0"/>
            </a:rPr>
            <a:t>bã</a:t>
          </a:r>
          <a:r>
            <a:rPr kumimoji="0" lang="en-US" sz="3600" b="0" i="0" u="none" strike="noStrike" kern="1200" cap="none" spc="0" normalizeH="0" baseline="0" noProof="0" dirty="0">
              <a:ln/>
              <a:effectLst/>
              <a:uLnTx/>
              <a:uFillTx/>
              <a:latin typeface="Times New Roman" panose="02020603050405020304" pitchFamily="18" charset="0"/>
              <a:ea typeface="+mn-ea"/>
              <a:cs typeface="Times New Roman" panose="02020603050405020304" pitchFamily="18" charset="0"/>
            </a:rPr>
            <a:t>,</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khó</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hiểu</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khi</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lão</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chối</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sự</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giúp</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effectLst/>
              <a:uLnTx/>
              <a:uFillTx/>
              <a:latin typeface="Times New Roman" panose="02020603050405020304" pitchFamily="18" charset="0"/>
              <a:ea typeface="+mn-ea"/>
              <a:cs typeface="Times New Roman" panose="02020603050405020304" pitchFamily="18" charset="0"/>
            </a:rPr>
            <a:t>đỡ</a:t>
          </a:r>
          <a:r>
            <a:rPr kumimoji="0" lang="en-US" sz="3600" b="0" i="0" u="none" strike="noStrike" kern="1200" cap="none" spc="0" normalizeH="0" noProof="0" dirty="0">
              <a:ln/>
              <a:effectLst/>
              <a:uLnTx/>
              <a:uFillTx/>
              <a:latin typeface="Times New Roman" panose="02020603050405020304" pitchFamily="18" charset="0"/>
              <a:ea typeface="+mn-ea"/>
              <a:cs typeface="Times New Roman" panose="02020603050405020304" pitchFamily="18" charset="0"/>
            </a:rPr>
            <a:t>.</a:t>
          </a:r>
          <a:endParaRPr lang="en-US" sz="3600" kern="1200" dirty="0">
            <a:latin typeface="Times New Roman" panose="02020603050405020304" pitchFamily="18" charset="0"/>
            <a:cs typeface="Times New Roman" panose="02020603050405020304" pitchFamily="18" charset="0"/>
          </a:endParaRPr>
        </a:p>
      </dsp:txBody>
      <dsp:txXfrm>
        <a:off x="12184251" y="234362"/>
        <a:ext cx="4947604" cy="2968562"/>
      </dsp:txXfrm>
    </dsp:sp>
    <dsp:sp modelId="{F10BFB29-1958-4544-9D4E-209A0CE6D954}">
      <dsp:nvSpPr>
        <dsp:cNvPr id="0" name=""/>
        <dsp:cNvSpPr/>
      </dsp:nvSpPr>
      <dsp:spPr>
        <a:xfrm>
          <a:off x="5474785" y="5779436"/>
          <a:ext cx="1107349" cy="91440"/>
        </a:xfrm>
        <a:custGeom>
          <a:avLst/>
          <a:gdLst/>
          <a:ahLst/>
          <a:cxnLst/>
          <a:rect l="0" t="0" r="0" b="0"/>
          <a:pathLst>
            <a:path>
              <a:moveTo>
                <a:pt x="0" y="45720"/>
              </a:moveTo>
              <a:lnTo>
                <a:pt x="1107349" y="45720"/>
              </a:lnTo>
            </a:path>
          </a:pathLst>
        </a:custGeom>
        <a:noFill/>
        <a:ln w="9525" cap="flat" cmpd="sng" algn="ctr">
          <a:solidFill>
            <a:schemeClr val="accent2">
              <a:hueOff val="4681519"/>
              <a:satOff val="-5839"/>
              <a:lumOff val="13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chemeClr val="tx1"/>
            </a:solidFill>
            <a:latin typeface="Times New Roman" panose="02020603050405020304" pitchFamily="18" charset="0"/>
            <a:cs typeface="Times New Roman" panose="02020603050405020304" pitchFamily="18" charset="0"/>
          </a:endParaRPr>
        </a:p>
      </dsp:txBody>
      <dsp:txXfrm>
        <a:off x="6000011" y="5819466"/>
        <a:ext cx="56897" cy="11379"/>
      </dsp:txXfrm>
    </dsp:sp>
    <dsp:sp modelId="{203CEE08-8293-4B71-95B1-167EE3925F0E}">
      <dsp:nvSpPr>
        <dsp:cNvPr id="0" name=""/>
        <dsp:cNvSpPr/>
      </dsp:nvSpPr>
      <dsp:spPr>
        <a:xfrm>
          <a:off x="13143" y="4340874"/>
          <a:ext cx="5463442" cy="2968562"/>
        </a:xfrm>
        <a:prstGeom prst="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r>
            <a:rPr lang="en-US" sz="3600" kern="1200" baseline="0" dirty="0" err="1">
              <a:latin typeface="Times New Roman" panose="02020603050405020304" pitchFamily="18" charset="0"/>
              <a:cs typeface="Times New Roman" panose="02020603050405020304" pitchFamily="18" charset="0"/>
            </a:rPr>
            <a:t>Thoáng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ngờ</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thất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vọng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nghe</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chuyện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lão</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xin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bả</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chó</a:t>
          </a:r>
          <a:r>
            <a:rPr lang="en-US" sz="3600" kern="1200" dirty="0">
              <a:latin typeface="Times New Roman" panose="02020603050405020304" pitchFamily="18" charset="0"/>
              <a:cs typeface="Times New Roman" panose="02020603050405020304" pitchFamily="18" charset="0"/>
            </a:rPr>
            <a:t>.</a:t>
          </a:r>
        </a:p>
      </dsp:txBody>
      <dsp:txXfrm>
        <a:off x="13143" y="4340874"/>
        <a:ext cx="5463442" cy="2968562"/>
      </dsp:txXfrm>
    </dsp:sp>
    <dsp:sp modelId="{48940510-55FD-49FB-8F04-983BA0AAD438}">
      <dsp:nvSpPr>
        <dsp:cNvPr id="0" name=""/>
        <dsp:cNvSpPr/>
      </dsp:nvSpPr>
      <dsp:spPr>
        <a:xfrm>
          <a:off x="6614534" y="4340874"/>
          <a:ext cx="7482361" cy="2968562"/>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r>
            <a:rPr lang="en-US" sz="3600" kern="1200" dirty="0" err="1">
              <a:ln/>
              <a:latin typeface="Times New Roman" panose="02020603050405020304" pitchFamily="18" charset="0"/>
              <a:cs typeface="Times New Roman" panose="02020603050405020304" pitchFamily="18" charset="0"/>
            </a:rPr>
            <a:t>Thương</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cảm</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xót</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xa</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khi</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chứng</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kiến</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cái</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chết</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của</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lão</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làm</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theo</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lời</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dặn</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dò</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để</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lão</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ra</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đi</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được</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nhẹ</a:t>
          </a:r>
          <a:r>
            <a:rPr lang="en-US" sz="3600" kern="1200" dirty="0">
              <a:ln/>
              <a:latin typeface="Times New Roman" panose="02020603050405020304" pitchFamily="18" charset="0"/>
              <a:cs typeface="Times New Roman" panose="02020603050405020304" pitchFamily="18" charset="0"/>
            </a:rPr>
            <a:t> </a:t>
          </a:r>
          <a:r>
            <a:rPr lang="en-US" sz="3600" kern="1200" dirty="0" err="1">
              <a:ln/>
              <a:latin typeface="Times New Roman" panose="02020603050405020304" pitchFamily="18" charset="0"/>
              <a:cs typeface="Times New Roman" panose="02020603050405020304" pitchFamily="18" charset="0"/>
            </a:rPr>
            <a:t>lòng</a:t>
          </a:r>
          <a:r>
            <a:rPr lang="en-US" sz="3600" kern="1200" dirty="0">
              <a:ln/>
              <a:latin typeface="Times New Roman" panose="02020603050405020304" pitchFamily="18" charset="0"/>
              <a:cs typeface="Times New Roman" panose="02020603050405020304" pitchFamily="18" charset="0"/>
            </a:rPr>
            <a:t>.</a:t>
          </a:r>
          <a:endParaRPr lang="en-US" sz="3600" kern="1200" dirty="0">
            <a:latin typeface="Times New Roman" panose="02020603050405020304" pitchFamily="18" charset="0"/>
            <a:cs typeface="Times New Roman" panose="02020603050405020304" pitchFamily="18" charset="0"/>
          </a:endParaRPr>
        </a:p>
      </dsp:txBody>
      <dsp:txXfrm>
        <a:off x="6614534" y="4340874"/>
        <a:ext cx="7482361" cy="296856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1383D-373A-42BF-A6EF-0AC981353855}"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3FA8B-3056-4714-A259-12B02178CAE9}" type="slidenum">
              <a:rPr lang="en-US" smtClean="0"/>
              <a:t>‹#›</a:t>
            </a:fld>
            <a:endParaRPr lang="en-US"/>
          </a:p>
        </p:txBody>
      </p:sp>
    </p:spTree>
    <p:extLst>
      <p:ext uri="{BB962C8B-B14F-4D97-AF65-F5344CB8AC3E}">
        <p14:creationId xmlns:p14="http://schemas.microsoft.com/office/powerpoint/2010/main" val="1941574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1</a:t>
            </a:fld>
            <a:endParaRPr lang="en-US"/>
          </a:p>
        </p:txBody>
      </p:sp>
    </p:spTree>
    <p:extLst>
      <p:ext uri="{BB962C8B-B14F-4D97-AF65-F5344CB8AC3E}">
        <p14:creationId xmlns:p14="http://schemas.microsoft.com/office/powerpoint/2010/main" val="3797212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10</a:t>
            </a:fld>
            <a:endParaRPr lang="en-US"/>
          </a:p>
        </p:txBody>
      </p:sp>
    </p:spTree>
    <p:extLst>
      <p:ext uri="{BB962C8B-B14F-4D97-AF65-F5344CB8AC3E}">
        <p14:creationId xmlns:p14="http://schemas.microsoft.com/office/powerpoint/2010/main" val="167426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11</a:t>
            </a:fld>
            <a:endParaRPr lang="en-US"/>
          </a:p>
        </p:txBody>
      </p:sp>
    </p:spTree>
    <p:extLst>
      <p:ext uri="{BB962C8B-B14F-4D97-AF65-F5344CB8AC3E}">
        <p14:creationId xmlns:p14="http://schemas.microsoft.com/office/powerpoint/2010/main" val="3762743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12</a:t>
            </a:fld>
            <a:endParaRPr lang="en-US"/>
          </a:p>
        </p:txBody>
      </p:sp>
    </p:spTree>
    <p:extLst>
      <p:ext uri="{BB962C8B-B14F-4D97-AF65-F5344CB8AC3E}">
        <p14:creationId xmlns:p14="http://schemas.microsoft.com/office/powerpoint/2010/main" val="258898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13</a:t>
            </a:fld>
            <a:endParaRPr lang="en-US"/>
          </a:p>
        </p:txBody>
      </p:sp>
    </p:spTree>
    <p:extLst>
      <p:ext uri="{BB962C8B-B14F-4D97-AF65-F5344CB8AC3E}">
        <p14:creationId xmlns:p14="http://schemas.microsoft.com/office/powerpoint/2010/main" val="2503316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14</a:t>
            </a:fld>
            <a:endParaRPr lang="en-US"/>
          </a:p>
        </p:txBody>
      </p:sp>
    </p:spTree>
    <p:extLst>
      <p:ext uri="{BB962C8B-B14F-4D97-AF65-F5344CB8AC3E}">
        <p14:creationId xmlns:p14="http://schemas.microsoft.com/office/powerpoint/2010/main" val="2411748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15</a:t>
            </a:fld>
            <a:endParaRPr lang="en-US"/>
          </a:p>
        </p:txBody>
      </p:sp>
    </p:spTree>
    <p:extLst>
      <p:ext uri="{BB962C8B-B14F-4D97-AF65-F5344CB8AC3E}">
        <p14:creationId xmlns:p14="http://schemas.microsoft.com/office/powerpoint/2010/main" val="4001903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16</a:t>
            </a:fld>
            <a:endParaRPr lang="en-US"/>
          </a:p>
        </p:txBody>
      </p:sp>
    </p:spTree>
    <p:extLst>
      <p:ext uri="{BB962C8B-B14F-4D97-AF65-F5344CB8AC3E}">
        <p14:creationId xmlns:p14="http://schemas.microsoft.com/office/powerpoint/2010/main" val="3644862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17</a:t>
            </a:fld>
            <a:endParaRPr lang="en-US"/>
          </a:p>
        </p:txBody>
      </p:sp>
    </p:spTree>
    <p:extLst>
      <p:ext uri="{BB962C8B-B14F-4D97-AF65-F5344CB8AC3E}">
        <p14:creationId xmlns:p14="http://schemas.microsoft.com/office/powerpoint/2010/main" val="2382405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18</a:t>
            </a:fld>
            <a:endParaRPr lang="en-US"/>
          </a:p>
        </p:txBody>
      </p:sp>
    </p:spTree>
    <p:extLst>
      <p:ext uri="{BB962C8B-B14F-4D97-AF65-F5344CB8AC3E}">
        <p14:creationId xmlns:p14="http://schemas.microsoft.com/office/powerpoint/2010/main" val="3896261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19</a:t>
            </a:fld>
            <a:endParaRPr lang="en-US"/>
          </a:p>
        </p:txBody>
      </p:sp>
    </p:spTree>
    <p:extLst>
      <p:ext uri="{BB962C8B-B14F-4D97-AF65-F5344CB8AC3E}">
        <p14:creationId xmlns:p14="http://schemas.microsoft.com/office/powerpoint/2010/main" val="4075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a:t>
            </a:fld>
            <a:endParaRPr lang="en-US"/>
          </a:p>
        </p:txBody>
      </p:sp>
    </p:spTree>
    <p:extLst>
      <p:ext uri="{BB962C8B-B14F-4D97-AF65-F5344CB8AC3E}">
        <p14:creationId xmlns:p14="http://schemas.microsoft.com/office/powerpoint/2010/main" val="59005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20</a:t>
            </a:fld>
            <a:endParaRPr lang="en-US"/>
          </a:p>
        </p:txBody>
      </p:sp>
    </p:spTree>
    <p:extLst>
      <p:ext uri="{BB962C8B-B14F-4D97-AF65-F5344CB8AC3E}">
        <p14:creationId xmlns:p14="http://schemas.microsoft.com/office/powerpoint/2010/main" val="631130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21</a:t>
            </a:fld>
            <a:endParaRPr lang="en-US"/>
          </a:p>
        </p:txBody>
      </p:sp>
    </p:spTree>
    <p:extLst>
      <p:ext uri="{BB962C8B-B14F-4D97-AF65-F5344CB8AC3E}">
        <p14:creationId xmlns:p14="http://schemas.microsoft.com/office/powerpoint/2010/main" val="2387764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22</a:t>
            </a:fld>
            <a:endParaRPr lang="en-US"/>
          </a:p>
        </p:txBody>
      </p:sp>
    </p:spTree>
    <p:extLst>
      <p:ext uri="{BB962C8B-B14F-4D97-AF65-F5344CB8AC3E}">
        <p14:creationId xmlns:p14="http://schemas.microsoft.com/office/powerpoint/2010/main" val="4019592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23</a:t>
            </a:fld>
            <a:endParaRPr lang="en-US"/>
          </a:p>
        </p:txBody>
      </p:sp>
    </p:spTree>
    <p:extLst>
      <p:ext uri="{BB962C8B-B14F-4D97-AF65-F5344CB8AC3E}">
        <p14:creationId xmlns:p14="http://schemas.microsoft.com/office/powerpoint/2010/main" val="568447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24</a:t>
            </a:fld>
            <a:endParaRPr lang="en-US"/>
          </a:p>
        </p:txBody>
      </p:sp>
    </p:spTree>
    <p:extLst>
      <p:ext uri="{BB962C8B-B14F-4D97-AF65-F5344CB8AC3E}">
        <p14:creationId xmlns:p14="http://schemas.microsoft.com/office/powerpoint/2010/main" val="3126518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25</a:t>
            </a:fld>
            <a:endParaRPr lang="en-US"/>
          </a:p>
        </p:txBody>
      </p:sp>
    </p:spTree>
    <p:extLst>
      <p:ext uri="{BB962C8B-B14F-4D97-AF65-F5344CB8AC3E}">
        <p14:creationId xmlns:p14="http://schemas.microsoft.com/office/powerpoint/2010/main" val="3749103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26</a:t>
            </a:fld>
            <a:endParaRPr lang="en-US"/>
          </a:p>
        </p:txBody>
      </p:sp>
    </p:spTree>
    <p:extLst>
      <p:ext uri="{BB962C8B-B14F-4D97-AF65-F5344CB8AC3E}">
        <p14:creationId xmlns:p14="http://schemas.microsoft.com/office/powerpoint/2010/main" val="617057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27</a:t>
            </a:fld>
            <a:endParaRPr lang="en-US"/>
          </a:p>
        </p:txBody>
      </p:sp>
    </p:spTree>
    <p:extLst>
      <p:ext uri="{BB962C8B-B14F-4D97-AF65-F5344CB8AC3E}">
        <p14:creationId xmlns:p14="http://schemas.microsoft.com/office/powerpoint/2010/main" val="979901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28</a:t>
            </a:fld>
            <a:endParaRPr lang="en-US"/>
          </a:p>
        </p:txBody>
      </p:sp>
    </p:spTree>
    <p:extLst>
      <p:ext uri="{BB962C8B-B14F-4D97-AF65-F5344CB8AC3E}">
        <p14:creationId xmlns:p14="http://schemas.microsoft.com/office/powerpoint/2010/main" val="2421097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29</a:t>
            </a:fld>
            <a:endParaRPr lang="en-US"/>
          </a:p>
        </p:txBody>
      </p:sp>
    </p:spTree>
    <p:extLst>
      <p:ext uri="{BB962C8B-B14F-4D97-AF65-F5344CB8AC3E}">
        <p14:creationId xmlns:p14="http://schemas.microsoft.com/office/powerpoint/2010/main" val="1172495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3</a:t>
            </a:fld>
            <a:endParaRPr lang="en-US"/>
          </a:p>
        </p:txBody>
      </p:sp>
    </p:spTree>
    <p:extLst>
      <p:ext uri="{BB962C8B-B14F-4D97-AF65-F5344CB8AC3E}">
        <p14:creationId xmlns:p14="http://schemas.microsoft.com/office/powerpoint/2010/main" val="2711250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30</a:t>
            </a:fld>
            <a:endParaRPr lang="en-US"/>
          </a:p>
        </p:txBody>
      </p:sp>
    </p:spTree>
    <p:extLst>
      <p:ext uri="{BB962C8B-B14F-4D97-AF65-F5344CB8AC3E}">
        <p14:creationId xmlns:p14="http://schemas.microsoft.com/office/powerpoint/2010/main" val="989195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31</a:t>
            </a:fld>
            <a:endParaRPr lang="en-US"/>
          </a:p>
        </p:txBody>
      </p:sp>
    </p:spTree>
    <p:extLst>
      <p:ext uri="{BB962C8B-B14F-4D97-AF65-F5344CB8AC3E}">
        <p14:creationId xmlns:p14="http://schemas.microsoft.com/office/powerpoint/2010/main" val="2969716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32</a:t>
            </a:fld>
            <a:endParaRPr lang="en-US"/>
          </a:p>
        </p:txBody>
      </p:sp>
    </p:spTree>
    <p:extLst>
      <p:ext uri="{BB962C8B-B14F-4D97-AF65-F5344CB8AC3E}">
        <p14:creationId xmlns:p14="http://schemas.microsoft.com/office/powerpoint/2010/main" val="3247779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33</a:t>
            </a:fld>
            <a:endParaRPr lang="en-US"/>
          </a:p>
        </p:txBody>
      </p:sp>
    </p:spTree>
    <p:extLst>
      <p:ext uri="{BB962C8B-B14F-4D97-AF65-F5344CB8AC3E}">
        <p14:creationId xmlns:p14="http://schemas.microsoft.com/office/powerpoint/2010/main" val="2824950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34</a:t>
            </a:fld>
            <a:endParaRPr lang="en-US"/>
          </a:p>
        </p:txBody>
      </p:sp>
    </p:spTree>
    <p:extLst>
      <p:ext uri="{BB962C8B-B14F-4D97-AF65-F5344CB8AC3E}">
        <p14:creationId xmlns:p14="http://schemas.microsoft.com/office/powerpoint/2010/main" val="1649381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4</a:t>
            </a:fld>
            <a:endParaRPr lang="en-US"/>
          </a:p>
        </p:txBody>
      </p:sp>
    </p:spTree>
    <p:extLst>
      <p:ext uri="{BB962C8B-B14F-4D97-AF65-F5344CB8AC3E}">
        <p14:creationId xmlns:p14="http://schemas.microsoft.com/office/powerpoint/2010/main" val="282589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5</a:t>
            </a:fld>
            <a:endParaRPr lang="en-US"/>
          </a:p>
        </p:txBody>
      </p:sp>
    </p:spTree>
    <p:extLst>
      <p:ext uri="{BB962C8B-B14F-4D97-AF65-F5344CB8AC3E}">
        <p14:creationId xmlns:p14="http://schemas.microsoft.com/office/powerpoint/2010/main" val="383225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6</a:t>
            </a:fld>
            <a:endParaRPr lang="en-US"/>
          </a:p>
        </p:txBody>
      </p:sp>
    </p:spTree>
    <p:extLst>
      <p:ext uri="{BB962C8B-B14F-4D97-AF65-F5344CB8AC3E}">
        <p14:creationId xmlns:p14="http://schemas.microsoft.com/office/powerpoint/2010/main" val="32152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7</a:t>
            </a:fld>
            <a:endParaRPr lang="en-US"/>
          </a:p>
        </p:txBody>
      </p:sp>
    </p:spTree>
    <p:extLst>
      <p:ext uri="{BB962C8B-B14F-4D97-AF65-F5344CB8AC3E}">
        <p14:creationId xmlns:p14="http://schemas.microsoft.com/office/powerpoint/2010/main" val="1065132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8</a:t>
            </a:fld>
            <a:endParaRPr lang="en-US"/>
          </a:p>
        </p:txBody>
      </p:sp>
    </p:spTree>
    <p:extLst>
      <p:ext uri="{BB962C8B-B14F-4D97-AF65-F5344CB8AC3E}">
        <p14:creationId xmlns:p14="http://schemas.microsoft.com/office/powerpoint/2010/main" val="158469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9</a:t>
            </a:fld>
            <a:endParaRPr lang="en-US"/>
          </a:p>
        </p:txBody>
      </p:sp>
    </p:spTree>
    <p:extLst>
      <p:ext uri="{BB962C8B-B14F-4D97-AF65-F5344CB8AC3E}">
        <p14:creationId xmlns:p14="http://schemas.microsoft.com/office/powerpoint/2010/main" val="317660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7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2.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6.png"/><Relationship Id="rId4" Type="http://schemas.openxmlformats.org/officeDocument/2006/relationships/image" Target="../media/image45.sv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7.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845A070B-2B19-7FB3-2E0A-E6678E302B52}"/>
              </a:ext>
            </a:extLst>
          </p:cNvPr>
          <p:cNvSpPr/>
          <p:nvPr/>
        </p:nvSpPr>
        <p:spPr>
          <a:xfrm>
            <a:off x="450819" y="407491"/>
            <a:ext cx="17386362" cy="9278361"/>
          </a:xfrm>
          <a:custGeom>
            <a:avLst/>
            <a:gdLst/>
            <a:ahLst/>
            <a:cxnLst/>
            <a:rect l="l" t="t" r="r" b="b"/>
            <a:pathLst>
              <a:path w="9614881" h="9278361">
                <a:moveTo>
                  <a:pt x="0" y="0"/>
                </a:moveTo>
                <a:lnTo>
                  <a:pt x="9614882" y="0"/>
                </a:lnTo>
                <a:lnTo>
                  <a:pt x="9614882" y="9278360"/>
                </a:lnTo>
                <a:lnTo>
                  <a:pt x="0" y="9278360"/>
                </a:lnTo>
                <a:lnTo>
                  <a:pt x="0" y="0"/>
                </a:lnTo>
                <a:close/>
              </a:path>
            </a:pathLst>
          </a:custGeom>
          <a:blipFill>
            <a:blip r:embed="rId3"/>
            <a:stretch>
              <a:fillRect/>
            </a:stretch>
          </a:blipFill>
        </p:spPr>
        <p:txBody>
          <a:bodyPr/>
          <a:lstStyle/>
          <a:p>
            <a:endParaRPr lang="en-US"/>
          </a:p>
        </p:txBody>
      </p:sp>
      <p:pic>
        <p:nvPicPr>
          <p:cNvPr id="11" name="Picture 10">
            <a:extLst>
              <a:ext uri="{FF2B5EF4-FFF2-40B4-BE49-F238E27FC236}">
                <a16:creationId xmlns:a16="http://schemas.microsoft.com/office/drawing/2014/main" id="{BD3B07FD-14A9-F835-7ED1-F8877A5818C9}"/>
              </a:ext>
            </a:extLst>
          </p:cNvPr>
          <p:cNvPicPr>
            <a:picLocks noChangeAspect="1"/>
          </p:cNvPicPr>
          <p:nvPr/>
        </p:nvPicPr>
        <p:blipFill>
          <a:blip r:embed="rId4">
            <a:duotone>
              <a:schemeClr val="bg2">
                <a:shade val="45000"/>
                <a:satMod val="135000"/>
              </a:schemeClr>
              <a:prstClr val="white"/>
            </a:duotone>
          </a:blip>
          <a:stretch>
            <a:fillRect/>
          </a:stretch>
        </p:blipFill>
        <p:spPr>
          <a:xfrm>
            <a:off x="-245154" y="1519982"/>
            <a:ext cx="7315834" cy="4060288"/>
          </a:xfrm>
          <a:prstGeom prst="rect">
            <a:avLst/>
          </a:prstGeom>
        </p:spPr>
      </p:pic>
      <p:sp>
        <p:nvSpPr>
          <p:cNvPr id="9" name="Freeform 4">
            <a:extLst>
              <a:ext uri="{FF2B5EF4-FFF2-40B4-BE49-F238E27FC236}">
                <a16:creationId xmlns:a16="http://schemas.microsoft.com/office/drawing/2014/main" id="{61C04A17-7033-F3DC-5ABC-60F2B7E5D7E6}"/>
              </a:ext>
            </a:extLst>
          </p:cNvPr>
          <p:cNvSpPr/>
          <p:nvPr/>
        </p:nvSpPr>
        <p:spPr>
          <a:xfrm>
            <a:off x="-1143000" y="-800100"/>
            <a:ext cx="9370537" cy="12423121"/>
          </a:xfrm>
          <a:custGeom>
            <a:avLst/>
            <a:gdLst/>
            <a:ahLst/>
            <a:cxnLst/>
            <a:rect l="l" t="t" r="r" b="b"/>
            <a:pathLst>
              <a:path w="4873320" h="7012921">
                <a:moveTo>
                  <a:pt x="0" y="0"/>
                </a:moveTo>
                <a:lnTo>
                  <a:pt x="4873320" y="0"/>
                </a:lnTo>
                <a:lnTo>
                  <a:pt x="4873320" y="7012921"/>
                </a:lnTo>
                <a:lnTo>
                  <a:pt x="0" y="7012921"/>
                </a:lnTo>
                <a:lnTo>
                  <a:pt x="0" y="0"/>
                </a:lnTo>
                <a:close/>
              </a:path>
            </a:pathLst>
          </a:custGeom>
          <a:blipFill>
            <a:blip r:embed="rId5">
              <a:extLst>
                <a:ext uri="{BEBA8EAE-BF5A-486C-A8C5-ECC9F3942E4B}">
                  <a14:imgProps xmlns:a14="http://schemas.microsoft.com/office/drawing/2010/main">
                    <a14:imgLayer r:embed="rId6">
                      <a14:imgEffect>
                        <a14:backgroundRemoval t="9756" b="90752" l="40417" r="72202">
                          <a14:foregroundMark x1="55357" y1="61992" x2="65119" y2="86890"/>
                          <a14:foregroundMark x1="54048" y1="88110" x2="64702" y2="90752"/>
                        </a14:backgroundRemoval>
                      </a14:imgEffect>
                    </a14:imgLayer>
                  </a14:imgProps>
                </a:ext>
              </a:extLst>
            </a:blip>
            <a:stretch>
              <a:fillRect l="-91879" r="-59896" b="-2424"/>
            </a:stretch>
          </a:blipFill>
        </p:spPr>
        <p:txBody>
          <a:bodyPr/>
          <a:lstStyle/>
          <a:p>
            <a:endParaRPr lang="en-US" dirty="0"/>
          </a:p>
        </p:txBody>
      </p:sp>
      <p:sp>
        <p:nvSpPr>
          <p:cNvPr id="4" name="TextBox 4"/>
          <p:cNvSpPr txBox="1"/>
          <p:nvPr/>
        </p:nvSpPr>
        <p:spPr>
          <a:xfrm>
            <a:off x="4370838" y="5046672"/>
            <a:ext cx="9546325" cy="1004249"/>
          </a:xfrm>
          <a:prstGeom prst="rect">
            <a:avLst/>
          </a:prstGeom>
        </p:spPr>
        <p:txBody>
          <a:bodyPr wrap="square" lIns="0" tIns="0" rIns="0" bIns="0" rtlCol="0" anchor="t">
            <a:spAutoFit/>
          </a:bodyPr>
          <a:lstStyle/>
          <a:p>
            <a:pPr marL="0" lvl="0" indent="0" algn="ctr">
              <a:lnSpc>
                <a:spcPts val="5880"/>
              </a:lnSpc>
              <a:spcBef>
                <a:spcPct val="0"/>
              </a:spcBef>
            </a:pPr>
            <a:r>
              <a:rPr lang="en-US" sz="11500" spc="-186" dirty="0">
                <a:solidFill>
                  <a:srgbClr val="60311B"/>
                </a:solidFill>
                <a:latin typeface="#9Slide05 SVNKitten" pitchFamily="2" charset="0"/>
              </a:rPr>
              <a:t>LÃO HẠC</a:t>
            </a:r>
          </a:p>
        </p:txBody>
      </p:sp>
      <p:sp>
        <p:nvSpPr>
          <p:cNvPr id="5" name="TextBox 5"/>
          <p:cNvSpPr txBox="1"/>
          <p:nvPr/>
        </p:nvSpPr>
        <p:spPr>
          <a:xfrm>
            <a:off x="6191683" y="3560048"/>
            <a:ext cx="5867400" cy="447367"/>
          </a:xfrm>
          <a:prstGeom prst="rect">
            <a:avLst/>
          </a:prstGeom>
        </p:spPr>
        <p:txBody>
          <a:bodyPr wrap="square" lIns="0" tIns="0" rIns="0" bIns="0" rtlCol="0" anchor="t">
            <a:spAutoFit/>
          </a:bodyPr>
          <a:lstStyle/>
          <a:p>
            <a:pPr algn="ctr">
              <a:lnSpc>
                <a:spcPts val="3009"/>
              </a:lnSpc>
            </a:pPr>
            <a:r>
              <a:rPr lang="en-US" sz="5400" dirty="0">
                <a:latin typeface="#9Slide07 SVNHogfish" panose="02000503000000020004" pitchFamily="2" charset="0"/>
              </a:rPr>
              <a:t>Văn </a:t>
            </a:r>
            <a:r>
              <a:rPr lang="en-US" sz="5400" dirty="0" err="1">
                <a:latin typeface="#9Slide07 SVNHogfish" panose="02000503000000020004" pitchFamily="2" charset="0"/>
              </a:rPr>
              <a:t>bản</a:t>
            </a:r>
            <a:endParaRPr lang="en-US" sz="5400" dirty="0">
              <a:latin typeface="#9Slide07 SVNHogfish" panose="02000503000000020004" pitchFamily="2" charset="0"/>
            </a:endParaRPr>
          </a:p>
        </p:txBody>
      </p:sp>
      <p:sp>
        <p:nvSpPr>
          <p:cNvPr id="6" name="TextBox 6"/>
          <p:cNvSpPr txBox="1"/>
          <p:nvPr/>
        </p:nvSpPr>
        <p:spPr>
          <a:xfrm>
            <a:off x="2393474" y="682614"/>
            <a:ext cx="13501052" cy="2092881"/>
          </a:xfrm>
          <a:prstGeom prst="rect">
            <a:avLst/>
          </a:prstGeom>
        </p:spPr>
        <p:txBody>
          <a:bodyPr wrap="square" lIns="0" tIns="0" rIns="0" bIns="0" rtlCol="0" anchor="t">
            <a:spAutoFit/>
          </a:bodyPr>
          <a:lstStyle/>
          <a:p>
            <a:pPr marL="0" lvl="0" indent="0" algn="ctr">
              <a:lnSpc>
                <a:spcPts val="17640"/>
              </a:lnSpc>
              <a:spcBef>
                <a:spcPct val="0"/>
              </a:spcBef>
            </a:pPr>
            <a:r>
              <a:rPr lang="en-US" sz="8800" spc="-558" dirty="0" err="1">
                <a:latin typeface="#9Slide05 Rukola" panose="02000506050000020003" pitchFamily="2" charset="0"/>
              </a:rPr>
              <a:t>Bài</a:t>
            </a:r>
            <a:r>
              <a:rPr lang="en-US" sz="8800" spc="-558" dirty="0">
                <a:latin typeface="#9Slide05 Rukola" panose="02000506050000020003" pitchFamily="2" charset="0"/>
              </a:rPr>
              <a:t> 6: </a:t>
            </a:r>
            <a:r>
              <a:rPr lang="en-US" sz="8800" spc="-558" dirty="0" err="1">
                <a:latin typeface="#9Slide05 Rukola" panose="02000506050000020003" pitchFamily="2" charset="0"/>
              </a:rPr>
              <a:t>Truyện</a:t>
            </a:r>
            <a:endParaRPr lang="en-US" sz="8800" spc="-558" dirty="0">
              <a:latin typeface="#9Slide05 Rukola" panose="02000506050000020003" pitchFamily="2" charset="0"/>
            </a:endParaRPr>
          </a:p>
        </p:txBody>
      </p:sp>
      <p:sp>
        <p:nvSpPr>
          <p:cNvPr id="8" name="TextBox 4">
            <a:extLst>
              <a:ext uri="{FF2B5EF4-FFF2-40B4-BE49-F238E27FC236}">
                <a16:creationId xmlns:a16="http://schemas.microsoft.com/office/drawing/2014/main" id="{02C74A52-C276-EC6F-3E07-7E2E8D1FB249}"/>
              </a:ext>
            </a:extLst>
          </p:cNvPr>
          <p:cNvSpPr txBox="1"/>
          <p:nvPr/>
        </p:nvSpPr>
        <p:spPr>
          <a:xfrm>
            <a:off x="5779416" y="6749083"/>
            <a:ext cx="9546325" cy="756617"/>
          </a:xfrm>
          <a:prstGeom prst="rect">
            <a:avLst/>
          </a:prstGeom>
        </p:spPr>
        <p:txBody>
          <a:bodyPr wrap="square" lIns="0" tIns="0" rIns="0" bIns="0" rtlCol="0" anchor="t">
            <a:spAutoFit/>
          </a:bodyPr>
          <a:lstStyle/>
          <a:p>
            <a:pPr marL="0" lvl="0" indent="0" algn="r">
              <a:lnSpc>
                <a:spcPts val="5880"/>
              </a:lnSpc>
              <a:spcBef>
                <a:spcPct val="0"/>
              </a:spcBef>
            </a:pPr>
            <a:r>
              <a:rPr lang="en-US" sz="6000" spc="-186" dirty="0">
                <a:solidFill>
                  <a:srgbClr val="60311B"/>
                </a:solidFill>
                <a:latin typeface="#9Slide07 Pangolin" panose="00000500000000000000" pitchFamily="2" charset="0"/>
              </a:rPr>
              <a:t>- Nam Cao -</a:t>
            </a:r>
          </a:p>
        </p:txBody>
      </p:sp>
      <p:pic>
        <p:nvPicPr>
          <p:cNvPr id="13" name="Picture 12">
            <a:extLst>
              <a:ext uri="{FF2B5EF4-FFF2-40B4-BE49-F238E27FC236}">
                <a16:creationId xmlns:a16="http://schemas.microsoft.com/office/drawing/2014/main" id="{61692AAE-B43E-DC5C-F303-4D39232F7FF7}"/>
              </a:ext>
            </a:extLst>
          </p:cNvPr>
          <p:cNvPicPr>
            <a:picLocks noChangeAspect="1"/>
          </p:cNvPicPr>
          <p:nvPr/>
        </p:nvPicPr>
        <p:blipFill>
          <a:blip r:embed="rId7">
            <a:duotone>
              <a:schemeClr val="bg2">
                <a:shade val="45000"/>
                <a:satMod val="135000"/>
              </a:schemeClr>
              <a:prstClr val="white"/>
            </a:duotone>
          </a:blip>
          <a:stretch>
            <a:fillRect/>
          </a:stretch>
        </p:blipFill>
        <p:spPr>
          <a:xfrm>
            <a:off x="7924800" y="6609952"/>
            <a:ext cx="4865030" cy="4115157"/>
          </a:xfrm>
          <a:prstGeom prst="rect">
            <a:avLst/>
          </a:prstGeom>
        </p:spPr>
      </p:pic>
      <p:pic>
        <p:nvPicPr>
          <p:cNvPr id="15" name="Picture 14">
            <a:extLst>
              <a:ext uri="{FF2B5EF4-FFF2-40B4-BE49-F238E27FC236}">
                <a16:creationId xmlns:a16="http://schemas.microsoft.com/office/drawing/2014/main" id="{ED645CF0-3F86-2985-E592-929B7A3F2CDE}"/>
              </a:ext>
            </a:extLst>
          </p:cNvPr>
          <p:cNvPicPr>
            <a:picLocks noChangeAspect="1"/>
          </p:cNvPicPr>
          <p:nvPr/>
        </p:nvPicPr>
        <p:blipFill>
          <a:blip r:embed="rId8">
            <a:duotone>
              <a:schemeClr val="bg2">
                <a:shade val="45000"/>
                <a:satMod val="135000"/>
              </a:schemeClr>
              <a:prstClr val="white"/>
            </a:duotone>
          </a:blip>
          <a:stretch>
            <a:fillRect/>
          </a:stretch>
        </p:blipFill>
        <p:spPr>
          <a:xfrm rot="13218191">
            <a:off x="15953531" y="-215004"/>
            <a:ext cx="2633700" cy="4115157"/>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9">
            <a:extLst>
              <a:ext uri="{FF2B5EF4-FFF2-40B4-BE49-F238E27FC236}">
                <a16:creationId xmlns:a16="http://schemas.microsoft.com/office/drawing/2014/main" id="{6D036B67-2B6D-0123-1F6F-3EFBCA6BDBD1}"/>
              </a:ext>
            </a:extLst>
          </p:cNvPr>
          <p:cNvGraphicFramePr>
            <a:graphicFrameLocks noGrp="1"/>
          </p:cNvGraphicFramePr>
          <p:nvPr>
            <p:extLst>
              <p:ext uri="{D42A27DB-BD31-4B8C-83A1-F6EECF244321}">
                <p14:modId xmlns:p14="http://schemas.microsoft.com/office/powerpoint/2010/main" val="4278673395"/>
              </p:ext>
            </p:extLst>
          </p:nvPr>
        </p:nvGraphicFramePr>
        <p:xfrm>
          <a:off x="658700" y="571500"/>
          <a:ext cx="17172100" cy="9144001"/>
        </p:xfrm>
        <a:graphic>
          <a:graphicData uri="http://schemas.openxmlformats.org/drawingml/2006/table">
            <a:tbl>
              <a:tblPr/>
              <a:tblGrid>
                <a:gridCol w="5733174">
                  <a:extLst>
                    <a:ext uri="{9D8B030D-6E8A-4147-A177-3AD203B41FA5}">
                      <a16:colId xmlns:a16="http://schemas.microsoft.com/office/drawing/2014/main" val="20000"/>
                    </a:ext>
                  </a:extLst>
                </a:gridCol>
                <a:gridCol w="11438926">
                  <a:extLst>
                    <a:ext uri="{9D8B030D-6E8A-4147-A177-3AD203B41FA5}">
                      <a16:colId xmlns:a16="http://schemas.microsoft.com/office/drawing/2014/main" val="20001"/>
                    </a:ext>
                  </a:extLst>
                </a:gridCol>
              </a:tblGrid>
              <a:tr h="1442267">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Các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yếu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tố</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của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accent6">
                        <a:lumMod val="40000"/>
                        <a:lumOff val="60000"/>
                      </a:schemeClr>
                    </a:solidFill>
                  </a:tcPr>
                </a:tc>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Biểu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hiện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trong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văn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bản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1310933">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Đề</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tài</a:t>
                      </a:r>
                      <a:r>
                        <a:rPr lang="en-US" sz="4400" b="1" dirty="0">
                          <a:solidFill>
                            <a:schemeClr val="tx1"/>
                          </a:solidFill>
                          <a:latin typeface="Times New Roman" panose="02020603050405020304" pitchFamily="18" charset="0"/>
                          <a:cs typeface="Times New Roman" panose="02020603050405020304" pitchFamily="18" charset="0"/>
                        </a:rPr>
                        <a:t> </a:t>
                      </a: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1"/>
                  </a:ext>
                </a:extLst>
              </a:tr>
              <a:tr h="2130267">
                <a:tc>
                  <a:txBody>
                    <a:bodyPr/>
                    <a:lstStyle/>
                    <a:p>
                      <a:pPr marL="0" marR="0" indent="0" algn="ctr" defTabSz="914400" rtl="0" eaLnBrk="1" fontAlgn="auto" latinLnBrk="0" hangingPunct="1">
                        <a:lnSpc>
                          <a:spcPts val="5040"/>
                        </a:lnSpc>
                        <a:spcBef>
                          <a:spcPts val="0"/>
                        </a:spcBef>
                        <a:spcAft>
                          <a:spcPts val="0"/>
                        </a:spcAft>
                        <a:buClrTx/>
                        <a:buSzTx/>
                        <a:buFontTx/>
                        <a:buNone/>
                        <a:tabLst/>
                        <a:defRPr/>
                      </a:pPr>
                      <a:r>
                        <a:rPr lang="en-US" sz="4400" b="1" dirty="0" err="1">
                          <a:solidFill>
                            <a:schemeClr val="tx1"/>
                          </a:solidFill>
                          <a:latin typeface="Times New Roman" panose="02020603050405020304" pitchFamily="18" charset="0"/>
                          <a:cs typeface="Times New Roman" panose="02020603050405020304" pitchFamily="18" charset="0"/>
                        </a:rPr>
                        <a:t>Chủ</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đề</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377490528"/>
                  </a:ext>
                </a:extLst>
              </a:tr>
              <a:tr h="2130267">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Ngôi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kể</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4"/>
                  </a:ext>
                </a:extLst>
              </a:tr>
              <a:tr h="2130267">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Cốt</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75157876-2EE3-0239-B752-EF8EC8FEF37D}"/>
              </a:ext>
            </a:extLst>
          </p:cNvPr>
          <p:cNvSpPr txBox="1"/>
          <p:nvPr/>
        </p:nvSpPr>
        <p:spPr>
          <a:xfrm>
            <a:off x="6553200" y="2324100"/>
            <a:ext cx="10820400" cy="733534"/>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tháng</a:t>
            </a:r>
            <a:r>
              <a:rPr lang="en-US" sz="4400" dirty="0">
                <a:solidFill>
                  <a:schemeClr val="tx1"/>
                </a:solidFill>
                <a:latin typeface="Times New Roman" panose="02020603050405020304" pitchFamily="18" charset="0"/>
                <a:cs typeface="Times New Roman" panose="02020603050405020304" pitchFamily="18" charset="0"/>
              </a:rPr>
              <a:t> 8</a:t>
            </a:r>
          </a:p>
        </p:txBody>
      </p:sp>
      <p:sp>
        <p:nvSpPr>
          <p:cNvPr id="6" name="TextBox 5">
            <a:extLst>
              <a:ext uri="{FF2B5EF4-FFF2-40B4-BE49-F238E27FC236}">
                <a16:creationId xmlns:a16="http://schemas.microsoft.com/office/drawing/2014/main" id="{5E5B4886-5EF6-766F-7C98-F77266D91844}"/>
              </a:ext>
            </a:extLst>
          </p:cNvPr>
          <p:cNvSpPr txBox="1"/>
          <p:nvPr/>
        </p:nvSpPr>
        <p:spPr>
          <a:xfrm>
            <a:off x="6553200" y="3768765"/>
            <a:ext cx="10820400" cy="1374735"/>
          </a:xfrm>
          <a:prstGeom prst="rect">
            <a:avLst/>
          </a:prstGeom>
          <a:noFill/>
        </p:spPr>
        <p:txBody>
          <a:bodyPr wrap="square">
            <a:spAutoFit/>
          </a:bodyPr>
          <a:lstStyle/>
          <a:p>
            <a:pPr marL="0" marR="0" indent="0" algn="just" defTabSz="914400" rtl="0" eaLnBrk="1" fontAlgn="auto" latinLnBrk="0" hangingPunct="1">
              <a:lnSpc>
                <a:spcPts val="5040"/>
              </a:lnSpc>
              <a:spcBef>
                <a:spcPts val="0"/>
              </a:spcBef>
              <a:spcAft>
                <a:spcPts val="0"/>
              </a:spcAft>
              <a:buClrTx/>
              <a:buSzTx/>
              <a:buFontTx/>
              <a:buNone/>
              <a:tabLst/>
              <a:defRPr/>
            </a:pPr>
            <a:r>
              <a:rPr lang="en-US" sz="4400" dirty="0" err="1">
                <a:solidFill>
                  <a:schemeClr val="tx1"/>
                </a:solidFill>
                <a:latin typeface="Times New Roman" panose="02020603050405020304" pitchFamily="18" charset="0"/>
                <a:cs typeface="Times New Roman" panose="02020603050405020304" pitchFamily="18" charset="0"/>
              </a:rPr>
              <a:t>Vấn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đề</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cuộc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sống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cùng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khổ</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phẩn</a:t>
            </a:r>
            <a:r>
              <a:rPr lang="en-US" sz="4400" baseline="0" dirty="0">
                <a:solidFill>
                  <a:schemeClr val="tx1"/>
                </a:solidFill>
                <a:latin typeface="Times New Roman" panose="02020603050405020304" pitchFamily="18" charset="0"/>
                <a:cs typeface="Times New Roman" panose="02020603050405020304" pitchFamily="18" charset="0"/>
              </a:rPr>
              <a:t> con </a:t>
            </a:r>
            <a:r>
              <a:rPr lang="en-US" sz="4400" baseline="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6D02847-C03E-EE64-B08A-B014E1EE13F0}"/>
              </a:ext>
            </a:extLst>
          </p:cNvPr>
          <p:cNvSpPr txBox="1"/>
          <p:nvPr/>
        </p:nvSpPr>
        <p:spPr>
          <a:xfrm>
            <a:off x="6553200" y="5753100"/>
            <a:ext cx="10744200" cy="1374735"/>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Ngôi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điểm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nhìn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từ</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giáo</a:t>
            </a:r>
            <a:r>
              <a:rPr lang="en-US" sz="4400" dirty="0">
                <a:solidFill>
                  <a:schemeClr val="tx1"/>
                </a:solidFill>
                <a:latin typeface="Times New Roman" panose="02020603050405020304" pitchFamily="18" charset="0"/>
                <a:cs typeface="Times New Roman" panose="02020603050405020304" pitchFamily="18" charset="0"/>
              </a:rPr>
              <a:t> -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kiến</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6866550C-2F87-520A-4156-D62C6C04A94E}"/>
              </a:ext>
            </a:extLst>
          </p:cNvPr>
          <p:cNvSpPr txBox="1"/>
          <p:nvPr/>
        </p:nvSpPr>
        <p:spPr>
          <a:xfrm>
            <a:off x="6553200" y="8008964"/>
            <a:ext cx="10820400" cy="1374735"/>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nghèo</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khó</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a:t>
            </a:r>
            <a:r>
              <a:rPr lang="en-US" sz="4400" dirty="0" err="1">
                <a:solidFill>
                  <a:schemeClr val="tx1"/>
                </a:solidFill>
                <a:latin typeface="Times New Roman" panose="02020603050405020304" pitchFamily="18" charset="0"/>
                <a:cs typeface="Times New Roman" panose="02020603050405020304" pitchFamily="18" charset="0"/>
              </a:rPr>
              <a:t>guyên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dẫn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đến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cái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chết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lão</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Hạc</a:t>
            </a:r>
            <a:endParaRPr 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6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278E60-FFCE-A204-97C9-662A5B15AC68}"/>
              </a:ext>
            </a:extLst>
          </p:cNvPr>
          <p:cNvPicPr>
            <a:picLocks noChangeAspect="1"/>
          </p:cNvPicPr>
          <p:nvPr/>
        </p:nvPicPr>
        <p:blipFill>
          <a:blip r:embed="rId3"/>
          <a:stretch>
            <a:fillRect/>
          </a:stretch>
        </p:blipFill>
        <p:spPr>
          <a:xfrm>
            <a:off x="228600" y="62345"/>
            <a:ext cx="17830800" cy="9941810"/>
          </a:xfrm>
          <a:prstGeom prst="rect">
            <a:avLst/>
          </a:prstGeom>
        </p:spPr>
      </p:pic>
    </p:spTree>
    <p:extLst>
      <p:ext uri="{BB962C8B-B14F-4D97-AF65-F5344CB8AC3E}">
        <p14:creationId xmlns:p14="http://schemas.microsoft.com/office/powerpoint/2010/main" val="334116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2FFEEF-3AD5-D48F-CD7A-A209444F8D8C}"/>
              </a:ext>
            </a:extLst>
          </p:cNvPr>
          <p:cNvGrpSpPr/>
          <p:nvPr/>
        </p:nvGrpSpPr>
        <p:grpSpPr>
          <a:xfrm>
            <a:off x="219600" y="571500"/>
            <a:ext cx="7266936" cy="4054779"/>
            <a:chOff x="914400" y="647700"/>
            <a:chExt cx="4876800" cy="5680000"/>
          </a:xfrm>
          <a:solidFill>
            <a:schemeClr val="bg1"/>
          </a:solidFill>
        </p:grpSpPr>
        <p:grpSp>
          <p:nvGrpSpPr>
            <p:cNvPr id="4" name="Group 3">
              <a:extLst>
                <a:ext uri="{FF2B5EF4-FFF2-40B4-BE49-F238E27FC236}">
                  <a16:creationId xmlns:a16="http://schemas.microsoft.com/office/drawing/2014/main" id="{2897FA8F-DD32-F677-6A3D-DD122E36AB9A}"/>
                </a:ext>
              </a:extLst>
            </p:cNvPr>
            <p:cNvGrpSpPr/>
            <p:nvPr/>
          </p:nvGrpSpPr>
          <p:grpSpPr>
            <a:xfrm>
              <a:off x="914400" y="647700"/>
              <a:ext cx="4876800" cy="4285647"/>
              <a:chOff x="0" y="0"/>
              <a:chExt cx="14423829" cy="6280644"/>
            </a:xfrm>
            <a:grpFill/>
          </p:grpSpPr>
          <p:sp>
            <p:nvSpPr>
              <p:cNvPr id="6" name="Freeform 14">
                <a:extLst>
                  <a:ext uri="{FF2B5EF4-FFF2-40B4-BE49-F238E27FC236}">
                    <a16:creationId xmlns:a16="http://schemas.microsoft.com/office/drawing/2014/main" id="{586CE540-9362-A9DD-2034-440EB96ADC49}"/>
                  </a:ext>
                </a:extLst>
              </p:cNvPr>
              <p:cNvSpPr/>
              <p:nvPr/>
            </p:nvSpPr>
            <p:spPr>
              <a:xfrm>
                <a:off x="0" y="0"/>
                <a:ext cx="14423829" cy="6280644"/>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5" name="Rectangle 4">
              <a:extLst>
                <a:ext uri="{FF2B5EF4-FFF2-40B4-BE49-F238E27FC236}">
                  <a16:creationId xmlns:a16="http://schemas.microsoft.com/office/drawing/2014/main" id="{E8BDF205-B12E-725E-C107-E80CE4E8930F}"/>
                </a:ext>
              </a:extLst>
            </p:cNvPr>
            <p:cNvSpPr/>
            <p:nvPr/>
          </p:nvSpPr>
          <p:spPr>
            <a:xfrm>
              <a:off x="1066799" y="818228"/>
              <a:ext cx="4572002" cy="5509472"/>
            </a:xfrm>
            <a:prstGeom prst="rect">
              <a:avLst/>
            </a:prstGeom>
            <a:grpFill/>
          </p:spPr>
          <p:txBody>
            <a:bodyPr wrap="square">
              <a:spAutoFit/>
            </a:bodyPr>
            <a:lstStyle/>
            <a:p>
              <a:pPr algn="just" defTabSz="1371600" fontAlgn="base">
                <a:spcAft>
                  <a:spcPts val="1800"/>
                </a:spcAft>
              </a:pPr>
              <a:r>
                <a:rPr lang="en-US" sz="4000" dirty="0">
                  <a:latin typeface="Times New Roman" panose="02020603050405020304" pitchFamily="18" charset="0"/>
                  <a:cs typeface="Times New Roman" panose="02020603050405020304" pitchFamily="18" charset="0"/>
                </a:rPr>
                <a:t>1. </a:t>
              </a:r>
              <a:r>
                <a:rPr lang="vi-VN" sz="4000" dirty="0">
                  <a:latin typeface="Times New Roman" panose="02020603050405020304" pitchFamily="18" charset="0"/>
                  <a:cs typeface="Times New Roman" panose="02020603050405020304" pitchFamily="18" charset="0"/>
                </a:rPr>
                <a:t>Vợ đã mất, con trai vì nghèo mà không lấy được vợ nên phẫn chí xin đi mộ phu đồn điền cao su, một mình lão Hạc thui thủi bầu bạn cùng cậu Vàng, vốn là con chó mà con trai từng nuôi</a:t>
              </a:r>
              <a:r>
                <a:rPr lang="en-US" sz="4000" dirty="0">
                  <a:latin typeface="Times New Roman" panose="02020603050405020304" pitchFamily="18" charset="0"/>
                  <a:cs typeface="Times New Roman" panose="02020603050405020304" pitchFamily="18" charset="0"/>
                </a:rPr>
                <a:t>.</a:t>
              </a:r>
              <a:endParaRPr lang="en-US" sz="4000"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E18332C5-CA66-19BA-F04F-A432BFA4654F}"/>
              </a:ext>
            </a:extLst>
          </p:cNvPr>
          <p:cNvGrpSpPr/>
          <p:nvPr/>
        </p:nvGrpSpPr>
        <p:grpSpPr>
          <a:xfrm>
            <a:off x="8318500" y="180341"/>
            <a:ext cx="4648200" cy="3984818"/>
            <a:chOff x="7239001" y="1151662"/>
            <a:chExt cx="4876800" cy="3032847"/>
          </a:xfrm>
          <a:solidFill>
            <a:schemeClr val="bg1"/>
          </a:solidFill>
        </p:grpSpPr>
        <p:grpSp>
          <p:nvGrpSpPr>
            <p:cNvPr id="8" name="Group 7">
              <a:extLst>
                <a:ext uri="{FF2B5EF4-FFF2-40B4-BE49-F238E27FC236}">
                  <a16:creationId xmlns:a16="http://schemas.microsoft.com/office/drawing/2014/main" id="{C9E7992D-CDC7-37E7-43B9-1B40387D76A4}"/>
                </a:ext>
              </a:extLst>
            </p:cNvPr>
            <p:cNvGrpSpPr/>
            <p:nvPr/>
          </p:nvGrpSpPr>
          <p:grpSpPr>
            <a:xfrm>
              <a:off x="7239001" y="1151662"/>
              <a:ext cx="4876800" cy="2895600"/>
              <a:chOff x="0" y="0"/>
              <a:chExt cx="14423829" cy="4243521"/>
            </a:xfrm>
            <a:grpFill/>
          </p:grpSpPr>
          <p:sp>
            <p:nvSpPr>
              <p:cNvPr id="10" name="Freeform 19">
                <a:extLst>
                  <a:ext uri="{FF2B5EF4-FFF2-40B4-BE49-F238E27FC236}">
                    <a16:creationId xmlns:a16="http://schemas.microsoft.com/office/drawing/2014/main" id="{27E8F732-1E78-75FD-1483-B778DDE76B54}"/>
                  </a:ext>
                </a:extLst>
              </p:cNvPr>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9" name="Rectangle 8">
              <a:extLst>
                <a:ext uri="{FF2B5EF4-FFF2-40B4-BE49-F238E27FC236}">
                  <a16:creationId xmlns:a16="http://schemas.microsoft.com/office/drawing/2014/main" id="{F7C79C4B-8077-E5DA-147E-76BD33F8B386}"/>
                </a:ext>
              </a:extLst>
            </p:cNvPr>
            <p:cNvSpPr/>
            <p:nvPr/>
          </p:nvSpPr>
          <p:spPr>
            <a:xfrm>
              <a:off x="7391400" y="1322189"/>
              <a:ext cx="4572002" cy="2862320"/>
            </a:xfrm>
            <a:prstGeom prst="rect">
              <a:avLst/>
            </a:prstGeom>
            <a:grpFill/>
          </p:spPr>
          <p:txBody>
            <a:bodyPr wrap="square">
              <a:spAutoFit/>
            </a:bodyPr>
            <a:lstStyle/>
            <a:p>
              <a:pPr algn="just" defTabSz="1371600"/>
              <a:r>
                <a:rPr lang="en-US" sz="4000" dirty="0">
                  <a:latin typeface="Times New Roman" panose="02020603050405020304" pitchFamily="18" charset="0"/>
                  <a:cs typeface="Times New Roman" panose="02020603050405020304" pitchFamily="18" charset="0"/>
                </a:rPr>
                <a:t>2. </a:t>
              </a:r>
              <a:r>
                <a:rPr lang="vi-VN" sz="4000" dirty="0">
                  <a:latin typeface="Times New Roman" panose="02020603050405020304" pitchFamily="18" charset="0"/>
                  <a:cs typeface="Times New Roman" panose="02020603050405020304" pitchFamily="18" charset="0"/>
                </a:rPr>
                <a:t>Thế nhưng cuối cùng lão vẫn phải tính toán để bán cậu Vàng đi vì tình cảnh ngặt nghèo khó lòng nuôi nổi nó</a:t>
              </a:r>
              <a:endParaRPr lang="en-US" sz="4000"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DC384F37-1609-C93C-A9DA-146D33C48EEB}"/>
              </a:ext>
            </a:extLst>
          </p:cNvPr>
          <p:cNvGrpSpPr/>
          <p:nvPr/>
        </p:nvGrpSpPr>
        <p:grpSpPr>
          <a:xfrm>
            <a:off x="13812518" y="2037840"/>
            <a:ext cx="4191220" cy="5640458"/>
            <a:chOff x="12115801" y="4686300"/>
            <a:chExt cx="5486400" cy="3113693"/>
          </a:xfrm>
          <a:solidFill>
            <a:schemeClr val="bg1"/>
          </a:solidFill>
        </p:grpSpPr>
        <p:sp>
          <p:nvSpPr>
            <p:cNvPr id="12" name="Rectangle 11">
              <a:extLst>
                <a:ext uri="{FF2B5EF4-FFF2-40B4-BE49-F238E27FC236}">
                  <a16:creationId xmlns:a16="http://schemas.microsoft.com/office/drawing/2014/main" id="{795874C1-1E4D-D1CF-B5F1-BD485396071E}"/>
                </a:ext>
              </a:extLst>
            </p:cNvPr>
            <p:cNvSpPr/>
            <p:nvPr/>
          </p:nvSpPr>
          <p:spPr>
            <a:xfrm>
              <a:off x="12420600" y="4704428"/>
              <a:ext cx="4876802" cy="1749985"/>
            </a:xfrm>
            <a:prstGeom prst="rect">
              <a:avLst/>
            </a:prstGeom>
            <a:grpFill/>
          </p:spPr>
          <p:txBody>
            <a:bodyPr wrap="square">
              <a:spAutoFit/>
            </a:bodyPr>
            <a:lstStyle/>
            <a:p>
              <a:pPr algn="just" defTabSz="1371600"/>
              <a:r>
                <a:rPr lang="en-US" sz="4000" dirty="0" err="1">
                  <a:solidFill>
                    <a:prstClr val="black"/>
                  </a:solidFill>
                  <a:latin typeface="Times New Roman" panose="02020603050405020304" pitchFamily="18" charset="0"/>
                  <a:cs typeface="Times New Roman" panose="02020603050405020304" pitchFamily="18" charset="0"/>
                </a:rPr>
                <a:t>Dượng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xuống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trận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đánh</a:t>
              </a:r>
              <a:r>
                <a:rPr lang="en-US" sz="4000" dirty="0">
                  <a:solidFill>
                    <a:prstClr val="black"/>
                  </a:solidFill>
                  <a:latin typeface="Times New Roman" panose="02020603050405020304" pitchFamily="18" charset="0"/>
                  <a:cs typeface="Times New Roman" panose="02020603050405020304" pitchFamily="18" charset="0"/>
                </a:rPr>
                <a:t> ở </a:t>
              </a:r>
              <a:r>
                <a:rPr lang="en-US" sz="4000" dirty="0" err="1">
                  <a:solidFill>
                    <a:prstClr val="black"/>
                  </a:solidFill>
                  <a:latin typeface="Times New Roman" panose="02020603050405020304" pitchFamily="18" charset="0"/>
                  <a:cs typeface="Times New Roman" panose="02020603050405020304" pitchFamily="18" charset="0"/>
                </a:rPr>
                <a:t>Xuân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đường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tiến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Gòn</a:t>
              </a:r>
              <a:r>
                <a:rPr lang="en-US" sz="4000" dirty="0">
                  <a:solidFill>
                    <a:prstClr val="black"/>
                  </a:solidFill>
                  <a:latin typeface="Times New Roman" panose="020206030504050203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id="{F30E7762-7107-E3E5-8270-A03E7B3ED8A3}"/>
                </a:ext>
              </a:extLst>
            </p:cNvPr>
            <p:cNvGrpSpPr/>
            <p:nvPr/>
          </p:nvGrpSpPr>
          <p:grpSpPr>
            <a:xfrm>
              <a:off x="12115801" y="4686300"/>
              <a:ext cx="5486400" cy="3113693"/>
              <a:chOff x="0" y="0"/>
              <a:chExt cx="14423829" cy="4243521"/>
            </a:xfrm>
            <a:grpFill/>
          </p:grpSpPr>
          <p:sp>
            <p:nvSpPr>
              <p:cNvPr id="15" name="Freeform 24">
                <a:extLst>
                  <a:ext uri="{FF2B5EF4-FFF2-40B4-BE49-F238E27FC236}">
                    <a16:creationId xmlns:a16="http://schemas.microsoft.com/office/drawing/2014/main" id="{23D710CB-E8AE-E9A4-8937-2F1F13831BAE}"/>
                  </a:ext>
                </a:extLst>
              </p:cNvPr>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61D30A63-2F8C-F7F5-F430-30A065128291}"/>
                </a:ext>
              </a:extLst>
            </p:cNvPr>
            <p:cNvSpPr/>
            <p:nvPr/>
          </p:nvSpPr>
          <p:spPr>
            <a:xfrm>
              <a:off x="12573000" y="4856827"/>
              <a:ext cx="4876802" cy="2429590"/>
            </a:xfrm>
            <a:prstGeom prst="rect">
              <a:avLst/>
            </a:prstGeom>
            <a:grpFill/>
          </p:spPr>
          <p:txBody>
            <a:bodyPr wrap="square">
              <a:spAutoFit/>
            </a:bodyPr>
            <a:lstStyle/>
            <a:p>
              <a:pPr algn="just" defTabSz="1371600"/>
              <a:r>
                <a:rPr lang="en-US" sz="4000" dirty="0">
                  <a:latin typeface="Times New Roman" panose="02020603050405020304" pitchFamily="18" charset="0"/>
                  <a:cs typeface="Times New Roman" panose="02020603050405020304" pitchFamily="18" charset="0"/>
                </a:rPr>
                <a:t>3. </a:t>
              </a:r>
              <a:r>
                <a:rPr lang="vi-VN" sz="4000" dirty="0">
                  <a:latin typeface="Times New Roman" panose="02020603050405020304" pitchFamily="18" charset="0"/>
                  <a:cs typeface="Times New Roman" panose="02020603050405020304" pitchFamily="18" charset="0"/>
                </a:rPr>
                <a:t>Sau khi bán chó, lão Hạc tính trước tương lai khi gửi gắm ông giáo tiền bạc và nhờ ông giáo giúp trông nom nhà cửa</a:t>
              </a:r>
              <a:endParaRPr lang="en-US" sz="4000" dirty="0">
                <a:solidFill>
                  <a:prstClr val="black"/>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D00D83E-08D8-F713-2A24-A785DED9750D}"/>
              </a:ext>
            </a:extLst>
          </p:cNvPr>
          <p:cNvGrpSpPr/>
          <p:nvPr/>
        </p:nvGrpSpPr>
        <p:grpSpPr>
          <a:xfrm>
            <a:off x="6858000" y="5923161"/>
            <a:ext cx="5868810" cy="3586848"/>
            <a:chOff x="5344404" y="6243146"/>
            <a:chExt cx="6314197" cy="4229959"/>
          </a:xfrm>
          <a:solidFill>
            <a:schemeClr val="bg1"/>
          </a:solidFill>
        </p:grpSpPr>
        <p:grpSp>
          <p:nvGrpSpPr>
            <p:cNvPr id="17" name="Group 16">
              <a:extLst>
                <a:ext uri="{FF2B5EF4-FFF2-40B4-BE49-F238E27FC236}">
                  <a16:creationId xmlns:a16="http://schemas.microsoft.com/office/drawing/2014/main" id="{D8DA47AB-C5E6-798A-EFBA-2E85D2AE83C6}"/>
                </a:ext>
              </a:extLst>
            </p:cNvPr>
            <p:cNvGrpSpPr/>
            <p:nvPr/>
          </p:nvGrpSpPr>
          <p:grpSpPr>
            <a:xfrm>
              <a:off x="5344404" y="6243146"/>
              <a:ext cx="6314197" cy="3616785"/>
              <a:chOff x="-1138780" y="0"/>
              <a:chExt cx="15562612" cy="4449091"/>
            </a:xfrm>
            <a:grpFill/>
          </p:grpSpPr>
          <p:sp>
            <p:nvSpPr>
              <p:cNvPr id="19" name="Freeform 28">
                <a:extLst>
                  <a:ext uri="{FF2B5EF4-FFF2-40B4-BE49-F238E27FC236}">
                    <a16:creationId xmlns:a16="http://schemas.microsoft.com/office/drawing/2014/main" id="{EC7E904E-B4C4-40D3-8FBB-BAADDDFE63D4}"/>
                  </a:ext>
                </a:extLst>
              </p:cNvPr>
              <p:cNvSpPr/>
              <p:nvPr/>
            </p:nvSpPr>
            <p:spPr>
              <a:xfrm>
                <a:off x="-1138780" y="0"/>
                <a:ext cx="15562612" cy="444909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18" name="Rectangle 17">
              <a:extLst>
                <a:ext uri="{FF2B5EF4-FFF2-40B4-BE49-F238E27FC236}">
                  <a16:creationId xmlns:a16="http://schemas.microsoft.com/office/drawing/2014/main" id="{E97B2967-5F9C-ACDA-4BE3-AB8D66D3DEC2}"/>
                </a:ext>
              </a:extLst>
            </p:cNvPr>
            <p:cNvSpPr/>
            <p:nvPr/>
          </p:nvSpPr>
          <p:spPr>
            <a:xfrm>
              <a:off x="5450127" y="6522720"/>
              <a:ext cx="6115882" cy="3950385"/>
            </a:xfrm>
            <a:prstGeom prst="rect">
              <a:avLst/>
            </a:prstGeom>
            <a:grpFill/>
          </p:spPr>
          <p:txBody>
            <a:bodyPr wrap="square">
              <a:spAutoFit/>
            </a:bodyPr>
            <a:lstStyle/>
            <a:p>
              <a:pPr algn="just" defTabSz="1371600"/>
              <a:r>
                <a:rPr lang="en-US" sz="4000" dirty="0">
                  <a:latin typeface="Times New Roman" panose="02020603050405020304" pitchFamily="18" charset="0"/>
                  <a:cs typeface="Times New Roman" panose="02020603050405020304" pitchFamily="18" charset="0"/>
                </a:rPr>
                <a:t>4. </a:t>
              </a:r>
              <a:r>
                <a:rPr lang="vi-VN" sz="4000" dirty="0">
                  <a:latin typeface="Times New Roman" panose="02020603050405020304" pitchFamily="18" charset="0"/>
                  <a:cs typeface="Times New Roman" panose="02020603050405020304" pitchFamily="18" charset="0"/>
                </a:rPr>
                <a:t>Những ngày khốn khó ập đến, lão</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Hạc dần xa cách mọi người, đặc biệt là ông giáo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lão</a:t>
              </a:r>
              <a:endParaRPr lang="en-US" sz="4000" dirty="0">
                <a:solidFill>
                  <a:prstClr val="black"/>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7637F2D3-E1A6-ADD1-7B7B-94DBC5AB1C35}"/>
              </a:ext>
            </a:extLst>
          </p:cNvPr>
          <p:cNvGrpSpPr/>
          <p:nvPr/>
        </p:nvGrpSpPr>
        <p:grpSpPr>
          <a:xfrm>
            <a:off x="379590" y="5923160"/>
            <a:ext cx="5868810" cy="3411339"/>
            <a:chOff x="441958" y="5149453"/>
            <a:chExt cx="4876800" cy="3956183"/>
          </a:xfrm>
          <a:solidFill>
            <a:schemeClr val="bg1"/>
          </a:solidFill>
        </p:grpSpPr>
        <p:grpSp>
          <p:nvGrpSpPr>
            <p:cNvPr id="21" name="Group 20">
              <a:extLst>
                <a:ext uri="{FF2B5EF4-FFF2-40B4-BE49-F238E27FC236}">
                  <a16:creationId xmlns:a16="http://schemas.microsoft.com/office/drawing/2014/main" id="{27EE7D96-1A59-000F-138C-B686534257BB}"/>
                </a:ext>
              </a:extLst>
            </p:cNvPr>
            <p:cNvGrpSpPr/>
            <p:nvPr/>
          </p:nvGrpSpPr>
          <p:grpSpPr>
            <a:xfrm>
              <a:off x="441958" y="5149453"/>
              <a:ext cx="4876800" cy="3586851"/>
              <a:chOff x="0" y="0"/>
              <a:chExt cx="14423829" cy="6319065"/>
            </a:xfrm>
            <a:grpFill/>
          </p:grpSpPr>
          <p:sp>
            <p:nvSpPr>
              <p:cNvPr id="23" name="Freeform 32">
                <a:extLst>
                  <a:ext uri="{FF2B5EF4-FFF2-40B4-BE49-F238E27FC236}">
                    <a16:creationId xmlns:a16="http://schemas.microsoft.com/office/drawing/2014/main" id="{56D3C04F-C2EC-8E4A-485D-78FB47363F0A}"/>
                  </a:ext>
                </a:extLst>
              </p:cNvPr>
              <p:cNvSpPr/>
              <p:nvPr/>
            </p:nvSpPr>
            <p:spPr>
              <a:xfrm>
                <a:off x="0" y="0"/>
                <a:ext cx="14423829" cy="6319065"/>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22" name="Rectangle 21">
              <a:extLst>
                <a:ext uri="{FF2B5EF4-FFF2-40B4-BE49-F238E27FC236}">
                  <a16:creationId xmlns:a16="http://schemas.microsoft.com/office/drawing/2014/main" id="{F0AF5DE1-F120-6EAD-192F-022790F6C2C8}"/>
                </a:ext>
              </a:extLst>
            </p:cNvPr>
            <p:cNvSpPr/>
            <p:nvPr/>
          </p:nvSpPr>
          <p:spPr>
            <a:xfrm>
              <a:off x="594357" y="5319981"/>
              <a:ext cx="4572002" cy="3785655"/>
            </a:xfrm>
            <a:prstGeom prst="rect">
              <a:avLst/>
            </a:prstGeom>
            <a:grpFill/>
          </p:spPr>
          <p:txBody>
            <a:bodyPr wrap="square">
              <a:spAutoFit/>
            </a:bodyPr>
            <a:lstStyle/>
            <a:p>
              <a:pPr algn="just" defTabSz="1371600" fontAlgn="base">
                <a:spcAft>
                  <a:spcPts val="1800"/>
                </a:spcAft>
              </a:pPr>
              <a:r>
                <a:rPr lang="en-US" sz="4000" dirty="0">
                  <a:latin typeface="Times New Roman" panose="02020603050405020304" pitchFamily="18" charset="0"/>
                  <a:cs typeface="Times New Roman" panose="02020603050405020304" pitchFamily="18" charset="0"/>
                </a:rPr>
                <a:t>5. </a:t>
              </a:r>
              <a:r>
                <a:rPr lang="vi-VN" sz="4000" dirty="0">
                  <a:latin typeface="Times New Roman" panose="02020603050405020304" pitchFamily="18" charset="0"/>
                  <a:cs typeface="Times New Roman" panose="02020603050405020304" pitchFamily="18" charset="0"/>
                </a:rPr>
                <a:t>Cuối cùng, lão Hạc tử từ bằng bả chó, gây bất ngờ cho mọi người và để lại nhiều xót xa, ngậm ngùi cho ông giáo</a:t>
              </a:r>
              <a:endParaRPr lang="en-US" sz="4000"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8" name="Picture 27" descr="A yellow arrow pointing to the left&#10;&#10;Description automatically generated">
            <a:extLst>
              <a:ext uri="{FF2B5EF4-FFF2-40B4-BE49-F238E27FC236}">
                <a16:creationId xmlns:a16="http://schemas.microsoft.com/office/drawing/2014/main" id="{0EEE1B28-3991-E1A5-44E4-0713409FA1AC}"/>
              </a:ext>
            </a:extLst>
          </p:cNvPr>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9110032">
            <a:off x="7445959" y="3995478"/>
            <a:ext cx="1024153" cy="1024153"/>
          </a:xfrm>
          <a:prstGeom prst="rect">
            <a:avLst/>
          </a:prstGeom>
        </p:spPr>
      </p:pic>
      <p:pic>
        <p:nvPicPr>
          <p:cNvPr id="29" name="Picture 28" descr="A yellow arrow pointing to the left&#10;&#10;Description automatically generated">
            <a:extLst>
              <a:ext uri="{FF2B5EF4-FFF2-40B4-BE49-F238E27FC236}">
                <a16:creationId xmlns:a16="http://schemas.microsoft.com/office/drawing/2014/main" id="{ABDF4F26-105D-9D28-C78F-7CEA2D6200E9}"/>
              </a:ext>
            </a:extLst>
          </p:cNvPr>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489968" flipV="1">
            <a:off x="13208802" y="1239457"/>
            <a:ext cx="1024153" cy="1024153"/>
          </a:xfrm>
          <a:prstGeom prst="rect">
            <a:avLst/>
          </a:prstGeom>
        </p:spPr>
      </p:pic>
      <p:pic>
        <p:nvPicPr>
          <p:cNvPr id="30" name="Picture 29" descr="A yellow arrow pointing to the left&#10;&#10;Description automatically generated">
            <a:extLst>
              <a:ext uri="{FF2B5EF4-FFF2-40B4-BE49-F238E27FC236}">
                <a16:creationId xmlns:a16="http://schemas.microsoft.com/office/drawing/2014/main" id="{3075BD03-8AB5-CE6B-A5F9-D44570BAC936}"/>
              </a:ext>
            </a:extLst>
          </p:cNvPr>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0800000" flipV="1">
            <a:off x="12922599" y="7810874"/>
            <a:ext cx="1024153" cy="1024153"/>
          </a:xfrm>
          <a:prstGeom prst="rect">
            <a:avLst/>
          </a:prstGeom>
        </p:spPr>
      </p:pic>
      <p:pic>
        <p:nvPicPr>
          <p:cNvPr id="31" name="Picture 30" descr="A yellow arrow pointing to the left&#10;&#10;Description automatically generated">
            <a:extLst>
              <a:ext uri="{FF2B5EF4-FFF2-40B4-BE49-F238E27FC236}">
                <a16:creationId xmlns:a16="http://schemas.microsoft.com/office/drawing/2014/main" id="{1E42DC3F-33CB-142D-F7C8-675105C8202E}"/>
              </a:ext>
            </a:extLst>
          </p:cNvPr>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3646471" flipV="1">
            <a:off x="5999596" y="9081688"/>
            <a:ext cx="1024153" cy="1024153"/>
          </a:xfrm>
          <a:prstGeom prst="rect">
            <a:avLst/>
          </a:prstGeom>
        </p:spPr>
      </p:pic>
      <p:sp>
        <p:nvSpPr>
          <p:cNvPr id="32" name="Freeform 5">
            <a:extLst>
              <a:ext uri="{FF2B5EF4-FFF2-40B4-BE49-F238E27FC236}">
                <a16:creationId xmlns:a16="http://schemas.microsoft.com/office/drawing/2014/main" id="{8D0F3A03-9B15-3EA0-DDAA-799207F1AF06}"/>
              </a:ext>
            </a:extLst>
          </p:cNvPr>
          <p:cNvSpPr/>
          <p:nvPr/>
        </p:nvSpPr>
        <p:spPr>
          <a:xfrm>
            <a:off x="15316200" y="7054098"/>
            <a:ext cx="2971800" cy="3349780"/>
          </a:xfrm>
          <a:custGeom>
            <a:avLst/>
            <a:gdLst/>
            <a:ahLst/>
            <a:cxnLst/>
            <a:rect l="l" t="t" r="r" b="b"/>
            <a:pathLst>
              <a:path w="7087743" h="8229600">
                <a:moveTo>
                  <a:pt x="0" y="0"/>
                </a:moveTo>
                <a:lnTo>
                  <a:pt x="7087743" y="0"/>
                </a:lnTo>
                <a:lnTo>
                  <a:pt x="7087743" y="8229600"/>
                </a:lnTo>
                <a:lnTo>
                  <a:pt x="0" y="8229600"/>
                </a:lnTo>
                <a:lnTo>
                  <a:pt x="0" y="0"/>
                </a:lnTo>
                <a:close/>
              </a:path>
            </a:pathLst>
          </a:custGeom>
          <a:blipFill>
            <a:blip r:embed="rId4"/>
            <a:stretch>
              <a:fillRect/>
            </a:stretch>
          </a:blipFill>
        </p:spPr>
        <p:txBody>
          <a:bodyPr/>
          <a:lstStyle/>
          <a:p>
            <a:endParaRPr lang="en-US"/>
          </a:p>
        </p:txBody>
      </p:sp>
      <p:sp>
        <p:nvSpPr>
          <p:cNvPr id="2" name="Freeform 6">
            <a:extLst>
              <a:ext uri="{FF2B5EF4-FFF2-40B4-BE49-F238E27FC236}">
                <a16:creationId xmlns:a16="http://schemas.microsoft.com/office/drawing/2014/main" id="{927787EC-E455-6E0D-8288-C085EFF848BD}"/>
              </a:ext>
            </a:extLst>
          </p:cNvPr>
          <p:cNvSpPr/>
          <p:nvPr/>
        </p:nvSpPr>
        <p:spPr>
          <a:xfrm>
            <a:off x="14161786" y="-208235"/>
            <a:ext cx="7315200" cy="1236934"/>
          </a:xfrm>
          <a:custGeom>
            <a:avLst/>
            <a:gdLst/>
            <a:ahLst/>
            <a:cxnLst/>
            <a:rect l="l" t="t" r="r" b="b"/>
            <a:pathLst>
              <a:path w="7315200" h="1236934">
                <a:moveTo>
                  <a:pt x="0" y="0"/>
                </a:moveTo>
                <a:lnTo>
                  <a:pt x="7315200" y="0"/>
                </a:lnTo>
                <a:lnTo>
                  <a:pt x="7315200" y="1236934"/>
                </a:lnTo>
                <a:lnTo>
                  <a:pt x="0" y="12369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9973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par>
                                <p:cTn id="40" presetID="16" presetClass="entr" presetSubtype="2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06ECC12-8B98-DF59-1058-2B60941F72EF}"/>
              </a:ext>
            </a:extLst>
          </p:cNvPr>
          <p:cNvSpPr/>
          <p:nvPr/>
        </p:nvSpPr>
        <p:spPr>
          <a:xfrm>
            <a:off x="1905000" y="1456109"/>
            <a:ext cx="14554200" cy="7649791"/>
          </a:xfrm>
          <a:custGeom>
            <a:avLst/>
            <a:gdLst/>
            <a:ahLst/>
            <a:cxnLst/>
            <a:rect l="l" t="t" r="r" b="b"/>
            <a:pathLst>
              <a:path w="10775254" h="6165883">
                <a:moveTo>
                  <a:pt x="0" y="0"/>
                </a:moveTo>
                <a:lnTo>
                  <a:pt x="10775254" y="0"/>
                </a:lnTo>
                <a:lnTo>
                  <a:pt x="10775254" y="6165882"/>
                </a:lnTo>
                <a:lnTo>
                  <a:pt x="0" y="6165882"/>
                </a:lnTo>
                <a:lnTo>
                  <a:pt x="0" y="0"/>
                </a:lnTo>
                <a:close/>
              </a:path>
            </a:pathLst>
          </a:custGeom>
          <a:blipFill>
            <a:blip r:embed="rId3"/>
            <a:stretch>
              <a:fillRect b="-33469"/>
            </a:stretch>
          </a:blipFill>
        </p:spPr>
        <p:txBody>
          <a:bodyPr/>
          <a:lstStyle/>
          <a:p>
            <a:endParaRPr lang="en-US"/>
          </a:p>
        </p:txBody>
      </p:sp>
      <p:sp>
        <p:nvSpPr>
          <p:cNvPr id="2" name="TextBox 12">
            <a:extLst>
              <a:ext uri="{FF2B5EF4-FFF2-40B4-BE49-F238E27FC236}">
                <a16:creationId xmlns:a16="http://schemas.microsoft.com/office/drawing/2014/main" id="{69DC3978-74D0-9BB0-BDAB-53E0F2A554C0}"/>
              </a:ext>
            </a:extLst>
          </p:cNvPr>
          <p:cNvSpPr txBox="1"/>
          <p:nvPr/>
        </p:nvSpPr>
        <p:spPr>
          <a:xfrm>
            <a:off x="381000" y="3162300"/>
            <a:ext cx="16794658" cy="2215991"/>
          </a:xfrm>
          <a:prstGeom prst="rect">
            <a:avLst/>
          </a:prstGeom>
        </p:spPr>
        <p:txBody>
          <a:bodyPr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2.</a:t>
            </a:r>
          </a:p>
          <a:p>
            <a:pPr algn="ctr">
              <a:spcBef>
                <a:spcPct val="0"/>
              </a:spcBef>
            </a:pPr>
            <a:r>
              <a:rPr lang="en-US" sz="7200" dirty="0" err="1">
                <a:solidFill>
                  <a:srgbClr val="493423"/>
                </a:solidFill>
                <a:latin typeface="#9Slide05 Brannboll Ny" panose="02000000000000000000" pitchFamily="2" charset="0"/>
              </a:rPr>
              <a:t>Nhân</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vật</a:t>
            </a:r>
            <a:endParaRPr lang="en-US" sz="7200" dirty="0">
              <a:solidFill>
                <a:srgbClr val="493423"/>
              </a:solidFill>
              <a:latin typeface="#9Slide05 Brannboll Ny" panose="02000000000000000000" pitchFamily="2" charset="0"/>
            </a:endParaRPr>
          </a:p>
        </p:txBody>
      </p:sp>
      <p:sp>
        <p:nvSpPr>
          <p:cNvPr id="4" name="Freeform 7">
            <a:extLst>
              <a:ext uri="{FF2B5EF4-FFF2-40B4-BE49-F238E27FC236}">
                <a16:creationId xmlns:a16="http://schemas.microsoft.com/office/drawing/2014/main" id="{F6C9865E-60A1-4170-238C-A68E93595A1D}"/>
              </a:ext>
            </a:extLst>
          </p:cNvPr>
          <p:cNvSpPr/>
          <p:nvPr/>
        </p:nvSpPr>
        <p:spPr>
          <a:xfrm rot="-10800000">
            <a:off x="-3733800" y="-1090286"/>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txBody>
          <a:bodyPr/>
          <a:lstStyle/>
          <a:p>
            <a:endParaRPr lang="en-US"/>
          </a:p>
        </p:txBody>
      </p:sp>
      <p:sp>
        <p:nvSpPr>
          <p:cNvPr id="6" name="Freeform 5">
            <a:extLst>
              <a:ext uri="{FF2B5EF4-FFF2-40B4-BE49-F238E27FC236}">
                <a16:creationId xmlns:a16="http://schemas.microsoft.com/office/drawing/2014/main" id="{C3EAFFCA-A201-5C5A-8E7C-A245A3ED1421}"/>
              </a:ext>
            </a:extLst>
          </p:cNvPr>
          <p:cNvSpPr/>
          <p:nvPr/>
        </p:nvSpPr>
        <p:spPr>
          <a:xfrm>
            <a:off x="-228600" y="4381500"/>
            <a:ext cx="7620000" cy="6038278"/>
          </a:xfrm>
          <a:custGeom>
            <a:avLst/>
            <a:gdLst/>
            <a:ahLst/>
            <a:cxnLst/>
            <a:rect l="l" t="t" r="r" b="b"/>
            <a:pathLst>
              <a:path w="3063197" h="2287481">
                <a:moveTo>
                  <a:pt x="0" y="0"/>
                </a:moveTo>
                <a:lnTo>
                  <a:pt x="3063197" y="0"/>
                </a:lnTo>
                <a:lnTo>
                  <a:pt x="3063197" y="2287481"/>
                </a:lnTo>
                <a:lnTo>
                  <a:pt x="0" y="2287481"/>
                </a:lnTo>
                <a:lnTo>
                  <a:pt x="0" y="0"/>
                </a:lnTo>
                <a:close/>
              </a:path>
            </a:pathLst>
          </a:custGeom>
          <a: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a:blipFill>
        </p:spPr>
        <p:txBody>
          <a:bodyPr/>
          <a:lstStyle/>
          <a:p>
            <a:endParaRPr lang="en-US"/>
          </a:p>
        </p:txBody>
      </p:sp>
    </p:spTree>
    <p:extLst>
      <p:ext uri="{BB962C8B-B14F-4D97-AF65-F5344CB8AC3E}">
        <p14:creationId xmlns:p14="http://schemas.microsoft.com/office/powerpoint/2010/main" val="382065383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DB7FD3-5C69-3446-5536-A45051016DF1}"/>
              </a:ext>
            </a:extLst>
          </p:cNvPr>
          <p:cNvSpPr txBox="1"/>
          <p:nvPr/>
        </p:nvSpPr>
        <p:spPr>
          <a:xfrm>
            <a:off x="6081372" y="683499"/>
            <a:ext cx="7149178" cy="951671"/>
          </a:xfrm>
          <a:prstGeom prst="rect">
            <a:avLst/>
          </a:prstGeom>
        </p:spPr>
        <p:txBody>
          <a:bodyPr wrap="square" lIns="0" tIns="0" rIns="0" bIns="0" rtlCol="0" anchor="t">
            <a:spAutoFit/>
          </a:bodyPr>
          <a:lstStyle/>
          <a:p>
            <a:pPr marL="0" marR="0" lvl="0" indent="0" algn="just" defTabSz="914400" rtl="0" eaLnBrk="1" fontAlgn="auto" latinLnBrk="0" hangingPunct="1">
              <a:lnSpc>
                <a:spcPts val="7979"/>
              </a:lnSpc>
              <a:spcBef>
                <a:spcPts val="0"/>
              </a:spcBef>
              <a:spcAft>
                <a:spcPts val="0"/>
              </a:spcAft>
              <a:buClrTx/>
              <a:buSzTx/>
              <a:buFontTx/>
              <a:buNone/>
              <a:tabLst/>
              <a:defRPr/>
            </a:pPr>
            <a:r>
              <a:rPr kumimoji="0" lang="en-US" sz="6000" i="0" u="none" strike="noStrike" kern="1200" cap="none" spc="0" normalizeH="0" baseline="0" noProof="0" dirty="0">
                <a:ln>
                  <a:noFill/>
                </a:ln>
                <a:solidFill>
                  <a:srgbClr val="493423"/>
                </a:solidFill>
                <a:effectLst/>
                <a:uLnTx/>
                <a:uFillTx/>
                <a:latin typeface="#9Slide05 SVNVanilla Daisy Pro" panose="00000500000000000000" pitchFamily="2" charset="0"/>
              </a:rPr>
              <a:t>a. </a:t>
            </a:r>
            <a:r>
              <a:rPr kumimoji="0" lang="en-US" sz="6000" i="0" u="none" strike="noStrike" kern="1200" cap="none" spc="0" normalizeH="0" baseline="0" noProof="0" dirty="0" err="1">
                <a:ln>
                  <a:noFill/>
                </a:ln>
                <a:solidFill>
                  <a:srgbClr val="493423"/>
                </a:solidFill>
                <a:effectLst/>
                <a:uLnTx/>
                <a:uFillTx/>
                <a:latin typeface="#9Slide05 SVNVanilla Daisy Pro" panose="00000500000000000000" pitchFamily="2" charset="0"/>
              </a:rPr>
              <a:t>Nhân</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vật</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Lão</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Hạc</a:t>
            </a:r>
            <a:endParaRPr kumimoji="0" lang="en-US" sz="6000" i="0" u="none" strike="noStrike" kern="1200" cap="none" spc="0" normalizeH="0" baseline="0" noProof="0" dirty="0">
              <a:ln>
                <a:noFill/>
              </a:ln>
              <a:solidFill>
                <a:srgbClr val="493423"/>
              </a:solidFill>
              <a:effectLst/>
              <a:uLnTx/>
              <a:uFillTx/>
              <a:latin typeface="#9Slide05 SVNVanilla Daisy Pro" panose="00000500000000000000" pitchFamily="2" charset="0"/>
            </a:endParaRPr>
          </a:p>
        </p:txBody>
      </p:sp>
      <p:sp>
        <p:nvSpPr>
          <p:cNvPr id="13" name="TextBox 12">
            <a:extLst>
              <a:ext uri="{FF2B5EF4-FFF2-40B4-BE49-F238E27FC236}">
                <a16:creationId xmlns:a16="http://schemas.microsoft.com/office/drawing/2014/main" id="{4423AF44-4CAA-0187-63EE-1EE583150F86}"/>
              </a:ext>
            </a:extLst>
          </p:cNvPr>
          <p:cNvSpPr txBox="1"/>
          <p:nvPr/>
        </p:nvSpPr>
        <p:spPr>
          <a:xfrm>
            <a:off x="2590800" y="5571664"/>
            <a:ext cx="12160315" cy="1446550"/>
          </a:xfrm>
          <a:prstGeom prst="rect">
            <a:avLst/>
          </a:prstGeom>
          <a:noFill/>
        </p:spPr>
        <p:txBody>
          <a:bodyPr wrap="square" rtlCol="0">
            <a:spAutoFit/>
          </a:bodyPr>
          <a:lstStyle/>
          <a:p>
            <a:pPr algn="just" defTabSz="1828800"/>
            <a:r>
              <a:rPr lang="en-US" sz="4400" dirty="0" err="1">
                <a:solidFill>
                  <a:prstClr val="black"/>
                </a:solidFill>
                <a:latin typeface="Times New Roman" pitchFamily="18" charset="0"/>
                <a:cs typeface="Times New Roman" pitchFamily="18" charset="0"/>
              </a:rPr>
              <a:t>Hoàn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cảnh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lão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Hạc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trong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truyện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có</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gì</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đặc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biệt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Người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đọc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biết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được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hoàn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cảnh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ấy</a:t>
            </a:r>
            <a:r>
              <a:rPr lang="en-US" sz="4400" dirty="0">
                <a:solidFill>
                  <a:prstClr val="black"/>
                </a:solidFill>
                <a:latin typeface="Times New Roman" pitchFamily="18" charset="0"/>
                <a:cs typeface="Times New Roman" pitchFamily="18" charset="0"/>
              </a:rPr>
              <a:t> qua </a:t>
            </a:r>
            <a:r>
              <a:rPr lang="en-US" sz="4400" dirty="0" err="1">
                <a:solidFill>
                  <a:prstClr val="black"/>
                </a:solidFill>
                <a:latin typeface="Times New Roman" pitchFamily="18" charset="0"/>
                <a:cs typeface="Times New Roman" pitchFamily="18" charset="0"/>
              </a:rPr>
              <a:t>lời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kể</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của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ai</a:t>
            </a:r>
            <a:r>
              <a:rPr lang="en-US" sz="4400" dirty="0">
                <a:solidFill>
                  <a:prstClr val="black"/>
                </a:solidFill>
                <a:latin typeface="Times New Roman" pitchFamily="18" charset="0"/>
                <a:cs typeface="Times New Roman" pitchFamily="18" charset="0"/>
              </a:rPr>
              <a:t>?</a:t>
            </a:r>
          </a:p>
        </p:txBody>
      </p:sp>
      <p:grpSp>
        <p:nvGrpSpPr>
          <p:cNvPr id="3" name="Group 2">
            <a:extLst>
              <a:ext uri="{FF2B5EF4-FFF2-40B4-BE49-F238E27FC236}">
                <a16:creationId xmlns:a16="http://schemas.microsoft.com/office/drawing/2014/main" id="{8634B770-7FF3-1CA6-7FD9-2C8A9587175A}"/>
              </a:ext>
            </a:extLst>
          </p:cNvPr>
          <p:cNvGrpSpPr/>
          <p:nvPr/>
        </p:nvGrpSpPr>
        <p:grpSpPr>
          <a:xfrm>
            <a:off x="1789572" y="2881901"/>
            <a:ext cx="15762328" cy="8925784"/>
            <a:chOff x="1789572" y="2881901"/>
            <a:chExt cx="15762328" cy="8925784"/>
          </a:xfrm>
        </p:grpSpPr>
        <p:sp>
          <p:nvSpPr>
            <p:cNvPr id="16" name="Freeform 4">
              <a:extLst>
                <a:ext uri="{FF2B5EF4-FFF2-40B4-BE49-F238E27FC236}">
                  <a16:creationId xmlns:a16="http://schemas.microsoft.com/office/drawing/2014/main" id="{A7969404-7375-3D13-B90B-C6BC3FFE39FD}"/>
                </a:ext>
              </a:extLst>
            </p:cNvPr>
            <p:cNvSpPr/>
            <p:nvPr/>
          </p:nvSpPr>
          <p:spPr>
            <a:xfrm>
              <a:off x="5734881" y="2881901"/>
              <a:ext cx="3223935" cy="22098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9B22D53B-CD84-AC09-E624-462D51F7B642}"/>
                </a:ext>
              </a:extLst>
            </p:cNvPr>
            <p:cNvSpPr/>
            <p:nvPr/>
          </p:nvSpPr>
          <p:spPr>
            <a:xfrm>
              <a:off x="9606126" y="2881901"/>
              <a:ext cx="3223935" cy="22098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4">
              <a:extLst>
                <a:ext uri="{FF2B5EF4-FFF2-40B4-BE49-F238E27FC236}">
                  <a16:creationId xmlns:a16="http://schemas.microsoft.com/office/drawing/2014/main" id="{9E117CC2-27AC-5E15-3295-9C8A0AC61BD2}"/>
                </a:ext>
              </a:extLst>
            </p:cNvPr>
            <p:cNvSpPr/>
            <p:nvPr/>
          </p:nvSpPr>
          <p:spPr>
            <a:xfrm>
              <a:off x="1789572" y="2881901"/>
              <a:ext cx="3223935" cy="22098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3376857C-1325-5BAD-F23D-B7A3EF481DCB}"/>
                </a:ext>
              </a:extLst>
            </p:cNvPr>
            <p:cNvPicPr>
              <a:picLocks noChangeAspect="1"/>
            </p:cNvPicPr>
            <p:nvPr/>
          </p:nvPicPr>
          <p:blipFill>
            <a:blip r:embed="rId5"/>
            <a:stretch>
              <a:fillRect/>
            </a:stretch>
          </p:blipFill>
          <p:spPr>
            <a:xfrm>
              <a:off x="2109788" y="3272121"/>
              <a:ext cx="2658086" cy="1457070"/>
            </a:xfrm>
            <a:prstGeom prst="rect">
              <a:avLst/>
            </a:prstGeom>
          </p:spPr>
        </p:pic>
        <p:pic>
          <p:nvPicPr>
            <p:cNvPr id="10" name="Picture 9">
              <a:extLst>
                <a:ext uri="{FF2B5EF4-FFF2-40B4-BE49-F238E27FC236}">
                  <a16:creationId xmlns:a16="http://schemas.microsoft.com/office/drawing/2014/main" id="{F6FE9E3A-0FF5-B830-7497-25A06B05763D}"/>
                </a:ext>
              </a:extLst>
            </p:cNvPr>
            <p:cNvPicPr>
              <a:picLocks noChangeAspect="1"/>
            </p:cNvPicPr>
            <p:nvPr/>
          </p:nvPicPr>
          <p:blipFill>
            <a:blip r:embed="rId6"/>
            <a:stretch>
              <a:fillRect/>
            </a:stretch>
          </p:blipFill>
          <p:spPr>
            <a:xfrm>
              <a:off x="6020853" y="3258266"/>
              <a:ext cx="2651990" cy="1457070"/>
            </a:xfrm>
            <a:prstGeom prst="rect">
              <a:avLst/>
            </a:prstGeom>
          </p:spPr>
        </p:pic>
        <p:pic>
          <p:nvPicPr>
            <p:cNvPr id="11" name="Picture 10">
              <a:extLst>
                <a:ext uri="{FF2B5EF4-FFF2-40B4-BE49-F238E27FC236}">
                  <a16:creationId xmlns:a16="http://schemas.microsoft.com/office/drawing/2014/main" id="{CAC3CA44-90B7-BD16-E617-8CB3C7E7E208}"/>
                </a:ext>
              </a:extLst>
            </p:cNvPr>
            <p:cNvPicPr>
              <a:picLocks noChangeAspect="1"/>
            </p:cNvPicPr>
            <p:nvPr/>
          </p:nvPicPr>
          <p:blipFill>
            <a:blip r:embed="rId7"/>
            <a:stretch>
              <a:fillRect/>
            </a:stretch>
          </p:blipFill>
          <p:spPr>
            <a:xfrm>
              <a:off x="10160150" y="3258266"/>
              <a:ext cx="1956986" cy="1457070"/>
            </a:xfrm>
            <a:prstGeom prst="rect">
              <a:avLst/>
            </a:prstGeom>
          </p:spPr>
        </p:pic>
        <p:pic>
          <p:nvPicPr>
            <p:cNvPr id="12" name="Picture 11">
              <a:extLst>
                <a:ext uri="{FF2B5EF4-FFF2-40B4-BE49-F238E27FC236}">
                  <a16:creationId xmlns:a16="http://schemas.microsoft.com/office/drawing/2014/main" id="{7B04E56D-1F2F-3ABF-2C90-577D833BCD01}"/>
                </a:ext>
              </a:extLst>
            </p:cNvPr>
            <p:cNvPicPr>
              <a:picLocks noChangeAspect="1"/>
            </p:cNvPicPr>
            <p:nvPr/>
          </p:nvPicPr>
          <p:blipFill>
            <a:blip r:embed="rId8"/>
            <a:stretch>
              <a:fillRect/>
            </a:stretch>
          </p:blipFill>
          <p:spPr>
            <a:xfrm>
              <a:off x="14221226" y="3343698"/>
              <a:ext cx="1956986" cy="1457070"/>
            </a:xfrm>
            <a:prstGeom prst="rect">
              <a:avLst/>
            </a:prstGeom>
          </p:spPr>
        </p:pic>
        <p:sp>
          <p:nvSpPr>
            <p:cNvPr id="15" name="Freeform 5">
              <a:extLst>
                <a:ext uri="{FF2B5EF4-FFF2-40B4-BE49-F238E27FC236}">
                  <a16:creationId xmlns:a16="http://schemas.microsoft.com/office/drawing/2014/main" id="{ABE1608E-6EB8-6961-E7D2-A2B13E040B5F}"/>
                </a:ext>
              </a:extLst>
            </p:cNvPr>
            <p:cNvSpPr/>
            <p:nvPr/>
          </p:nvSpPr>
          <p:spPr>
            <a:xfrm>
              <a:off x="8909200" y="6633493"/>
              <a:ext cx="8642700" cy="5174192"/>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4">
              <a:extLst>
                <a:ext uri="{FF2B5EF4-FFF2-40B4-BE49-F238E27FC236}">
                  <a16:creationId xmlns:a16="http://schemas.microsoft.com/office/drawing/2014/main" id="{106DF99C-D689-6B21-D342-95BA499E1FFE}"/>
                </a:ext>
              </a:extLst>
            </p:cNvPr>
            <p:cNvSpPr/>
            <p:nvPr/>
          </p:nvSpPr>
          <p:spPr>
            <a:xfrm>
              <a:off x="13587752" y="2881901"/>
              <a:ext cx="3223935" cy="22098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 name="Freeform 6">
            <a:extLst>
              <a:ext uri="{FF2B5EF4-FFF2-40B4-BE49-F238E27FC236}">
                <a16:creationId xmlns:a16="http://schemas.microsoft.com/office/drawing/2014/main" id="{05904D4B-37D8-D26E-7ECE-83B1FBBDF5F9}"/>
              </a:ext>
            </a:extLst>
          </p:cNvPr>
          <p:cNvSpPr/>
          <p:nvPr/>
        </p:nvSpPr>
        <p:spPr>
          <a:xfrm rot="5400000">
            <a:off x="15295055" y="-5015375"/>
            <a:ext cx="5071491" cy="8229600"/>
          </a:xfrm>
          <a:custGeom>
            <a:avLst/>
            <a:gdLst/>
            <a:ahLst/>
            <a:cxnLst/>
            <a:rect l="l" t="t" r="r" b="b"/>
            <a:pathLst>
              <a:path w="5071491" h="8229600">
                <a:moveTo>
                  <a:pt x="0" y="0"/>
                </a:moveTo>
                <a:lnTo>
                  <a:pt x="5071491" y="0"/>
                </a:lnTo>
                <a:lnTo>
                  <a:pt x="5071491" y="8229600"/>
                </a:lnTo>
                <a:lnTo>
                  <a:pt x="0" y="8229600"/>
                </a:lnTo>
                <a:lnTo>
                  <a:pt x="0" y="0"/>
                </a:lnTo>
                <a:close/>
              </a:path>
            </a:pathLst>
          </a:custGeom>
          <a:blipFill>
            <a:blip r:embed="rId11"/>
            <a:stretch>
              <a:fillRect/>
            </a:stretch>
          </a:blipFill>
        </p:spPr>
        <p:txBody>
          <a:bodyPr/>
          <a:lstStyle/>
          <a:p>
            <a:endParaRPr lang="en-US"/>
          </a:p>
        </p:txBody>
      </p:sp>
    </p:spTree>
    <p:extLst>
      <p:ext uri="{BB962C8B-B14F-4D97-AF65-F5344CB8AC3E}">
        <p14:creationId xmlns:p14="http://schemas.microsoft.com/office/powerpoint/2010/main" val="402474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7873CC5-94D8-3F94-935B-01725455F60B}"/>
              </a:ext>
            </a:extLst>
          </p:cNvPr>
          <p:cNvGraphicFramePr>
            <a:graphicFrameLocks noGrp="1"/>
          </p:cNvGraphicFramePr>
          <p:nvPr>
            <p:extLst>
              <p:ext uri="{D42A27DB-BD31-4B8C-83A1-F6EECF244321}">
                <p14:modId xmlns:p14="http://schemas.microsoft.com/office/powerpoint/2010/main" val="911240995"/>
              </p:ext>
            </p:extLst>
          </p:nvPr>
        </p:nvGraphicFramePr>
        <p:xfrm>
          <a:off x="228600" y="1173630"/>
          <a:ext cx="17602200" cy="8905552"/>
        </p:xfrm>
        <a:graphic>
          <a:graphicData uri="http://schemas.openxmlformats.org/drawingml/2006/table">
            <a:tbl>
              <a:tblPr>
                <a:tableStyleId>{5940675A-B579-460E-94D1-54222C63F5DA}</a:tableStyleId>
              </a:tblPr>
              <a:tblGrid>
                <a:gridCol w="11049000">
                  <a:extLst>
                    <a:ext uri="{9D8B030D-6E8A-4147-A177-3AD203B41FA5}">
                      <a16:colId xmlns:a16="http://schemas.microsoft.com/office/drawing/2014/main" val="1466859350"/>
                    </a:ext>
                  </a:extLst>
                </a:gridCol>
                <a:gridCol w="6553200">
                  <a:extLst>
                    <a:ext uri="{9D8B030D-6E8A-4147-A177-3AD203B41FA5}">
                      <a16:colId xmlns:a16="http://schemas.microsoft.com/office/drawing/2014/main" val="1605048584"/>
                    </a:ext>
                  </a:extLst>
                </a:gridCol>
              </a:tblGrid>
              <a:tr h="650878">
                <a:tc>
                  <a:txBody>
                    <a:bodyPr/>
                    <a:lstStyle/>
                    <a:p>
                      <a:pPr algn="ctr" fontAlgn="t"/>
                      <a:r>
                        <a:rPr lang="en-US" sz="4400" b="1" dirty="0" err="1">
                          <a:solidFill>
                            <a:schemeClr val="tx1"/>
                          </a:solidFill>
                          <a:effectLst/>
                          <a:latin typeface="Times New Roman" panose="02020603050405020304" pitchFamily="18" charset="0"/>
                          <a:cs typeface="Times New Roman" panose="02020603050405020304" pitchFamily="18" charset="0"/>
                        </a:rPr>
                        <a:t>Biểu</a:t>
                      </a:r>
                      <a:r>
                        <a:rPr lang="en-US" sz="4400" b="1" dirty="0">
                          <a:solidFill>
                            <a:schemeClr val="tx1"/>
                          </a:solidFill>
                          <a:effectLst/>
                          <a:latin typeface="Times New Roman" panose="02020603050405020304" pitchFamily="18" charset="0"/>
                          <a:cs typeface="Times New Roman" panose="02020603050405020304" pitchFamily="18" charset="0"/>
                        </a:rPr>
                        <a:t> </a:t>
                      </a:r>
                      <a:r>
                        <a:rPr lang="en-US" sz="4400" b="1" dirty="0" err="1">
                          <a:solidFill>
                            <a:schemeClr val="tx1"/>
                          </a:solidFill>
                          <a:effectLst/>
                          <a:latin typeface="Times New Roman" panose="02020603050405020304" pitchFamily="18" charset="0"/>
                          <a:cs typeface="Times New Roman" panose="02020603050405020304" pitchFamily="18" charset="0"/>
                        </a:rPr>
                        <a:t>hiện</a:t>
                      </a:r>
                      <a:endParaRPr lang="en-US" sz="4400" b="1" dirty="0">
                        <a:solidFill>
                          <a:schemeClr val="tx1"/>
                        </a:solidFill>
                        <a:effectLst/>
                        <a:latin typeface="Times New Roman" panose="02020603050405020304" pitchFamily="18" charset="0"/>
                        <a:cs typeface="Times New Roman" panose="02020603050405020304" pitchFamily="18" charset="0"/>
                      </a:endParaRPr>
                    </a:p>
                  </a:txBody>
                  <a:tcPr marL="45184" marR="23534" marT="23534" marB="23534">
                    <a:solidFill>
                      <a:schemeClr val="accent6">
                        <a:lumMod val="40000"/>
                        <a:lumOff val="60000"/>
                      </a:schemeClr>
                    </a:solidFill>
                  </a:tcPr>
                </a:tc>
                <a:tc>
                  <a:txBody>
                    <a:bodyPr/>
                    <a:lstStyle/>
                    <a:p>
                      <a:pPr algn="ctr" fontAlgn="t"/>
                      <a:r>
                        <a:rPr lang="vi-VN" sz="4400" b="1" dirty="0">
                          <a:solidFill>
                            <a:schemeClr val="tx1"/>
                          </a:solidFill>
                          <a:effectLst/>
                          <a:latin typeface="Times New Roman" panose="02020603050405020304" pitchFamily="18" charset="0"/>
                          <a:cs typeface="Times New Roman" panose="02020603050405020304" pitchFamily="18" charset="0"/>
                        </a:rPr>
                        <a:t>Đối tượng thuật lại</a:t>
                      </a:r>
                    </a:p>
                  </a:txBody>
                  <a:tcPr marL="23534" marR="45184" marT="23534" marB="23534">
                    <a:solidFill>
                      <a:schemeClr val="accent6">
                        <a:lumMod val="40000"/>
                        <a:lumOff val="60000"/>
                      </a:schemeClr>
                    </a:solidFill>
                  </a:tcPr>
                </a:tc>
                <a:extLst>
                  <a:ext uri="{0D108BD9-81ED-4DB2-BD59-A6C34878D82A}">
                    <a16:rowId xmlns:a16="http://schemas.microsoft.com/office/drawing/2014/main" val="1051390039"/>
                  </a:ext>
                </a:extLst>
              </a:tr>
              <a:tr h="2475441">
                <a:tc>
                  <a:txBody>
                    <a:bodyPr/>
                    <a:lstStyle/>
                    <a:p>
                      <a:pPr algn="just" fontAlgn="t"/>
                      <a:r>
                        <a:rPr lang="vi-VN" sz="4400" dirty="0">
                          <a:solidFill>
                            <a:schemeClr val="tx1"/>
                          </a:solidFill>
                          <a:effectLst/>
                          <a:latin typeface="Times New Roman" panose="02020603050405020304" pitchFamily="18" charset="0"/>
                          <a:cs typeface="Times New Roman" panose="02020603050405020304" pitchFamily="18" charset="0"/>
                        </a:rPr>
                        <a:t>- Nghèo khổ, vợ đã mất sớm, đứa con trai duy nhất bỏ đi làm phu đồn điền cao su</a:t>
                      </a:r>
                    </a:p>
                    <a:p>
                      <a:pPr algn="just" fontAlgn="t"/>
                      <a:r>
                        <a:rPr lang="vi-VN" sz="4400" dirty="0">
                          <a:solidFill>
                            <a:schemeClr val="tx1"/>
                          </a:solidFill>
                          <a:effectLst/>
                          <a:latin typeface="Times New Roman" panose="02020603050405020304" pitchFamily="18" charset="0"/>
                          <a:cs typeface="Times New Roman" panose="02020603050405020304" pitchFamily="18" charset="0"/>
                        </a:rPr>
                        <a:t>- Sống cô đơn, chỉ bầu bạn với con chó mà con trai từng nuôi</a:t>
                      </a:r>
                    </a:p>
                  </a:txBody>
                  <a:tcPr marL="45184" marR="23534" marT="23534" marB="23534">
                    <a:solidFill>
                      <a:schemeClr val="bg1"/>
                    </a:solidFill>
                  </a:tcPr>
                </a:tc>
                <a:tc>
                  <a:txBody>
                    <a:bodyPr/>
                    <a:lstStyle/>
                    <a:p>
                      <a:pPr algn="just" fontAlgn="t"/>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Chính</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lão</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Hạc</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thuật</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lại</a:t>
                      </a:r>
                      <a:endParaRPr lang="en-US" sz="4400" dirty="0">
                        <a:solidFill>
                          <a:schemeClr val="tx1"/>
                        </a:solidFill>
                        <a:effectLst/>
                        <a:latin typeface="Times New Roman" panose="02020603050405020304" pitchFamily="18" charset="0"/>
                        <a:cs typeface="Times New Roman" panose="02020603050405020304" pitchFamily="18" charset="0"/>
                      </a:endParaRPr>
                    </a:p>
                    <a:p>
                      <a:pPr algn="just" fontAlgn="t"/>
                      <a:r>
                        <a:rPr lang="en-US" sz="4400" dirty="0">
                          <a:solidFill>
                            <a:schemeClr val="tx1"/>
                          </a:solidFill>
                          <a:effectLst/>
                          <a:latin typeface="Times New Roman" panose="02020603050405020304" pitchFamily="18" charset="0"/>
                          <a:cs typeface="Times New Roman" panose="02020603050405020304" pitchFamily="18" charset="0"/>
                        </a:rPr>
                        <a:t>- Qua </a:t>
                      </a:r>
                      <a:r>
                        <a:rPr lang="en-US" sz="4400" dirty="0" err="1">
                          <a:solidFill>
                            <a:schemeClr val="tx1"/>
                          </a:solidFill>
                          <a:effectLst/>
                          <a:latin typeface="Times New Roman" panose="02020603050405020304" pitchFamily="18" charset="0"/>
                          <a:cs typeface="Times New Roman" panose="02020603050405020304" pitchFamily="18" charset="0"/>
                        </a:rPr>
                        <a:t>lời</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kể</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của</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nhân</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vật</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ông</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giáo</a:t>
                      </a:r>
                      <a:endParaRPr lang="en-US" sz="4400" dirty="0">
                        <a:solidFill>
                          <a:schemeClr val="tx1"/>
                        </a:solidFill>
                        <a:effectLst/>
                        <a:latin typeface="Times New Roman" panose="02020603050405020304" pitchFamily="18" charset="0"/>
                        <a:cs typeface="Times New Roman" panose="02020603050405020304" pitchFamily="18" charset="0"/>
                      </a:endParaRPr>
                    </a:p>
                  </a:txBody>
                  <a:tcPr marL="23534" marR="45184" marT="23534" marB="23534">
                    <a:solidFill>
                      <a:schemeClr val="bg1"/>
                    </a:solidFill>
                  </a:tcPr>
                </a:tc>
                <a:extLst>
                  <a:ext uri="{0D108BD9-81ED-4DB2-BD59-A6C34878D82A}">
                    <a16:rowId xmlns:a16="http://schemas.microsoft.com/office/drawing/2014/main" val="55053180"/>
                  </a:ext>
                </a:extLst>
              </a:tr>
              <a:tr h="1867253">
                <a:tc>
                  <a:txBody>
                    <a:bodyPr/>
                    <a:lstStyle/>
                    <a:p>
                      <a:pPr algn="just" fontAlgn="t"/>
                      <a:r>
                        <a:rPr lang="vi-VN" sz="4400" dirty="0">
                          <a:solidFill>
                            <a:schemeClr val="tx1"/>
                          </a:solidFill>
                          <a:effectLst/>
                          <a:latin typeface="Times New Roman" panose="02020603050405020304" pitchFamily="18" charset="0"/>
                          <a:cs typeface="Times New Roman" panose="02020603050405020304" pitchFamily="18" charset="0"/>
                        </a:rPr>
                        <a:t>- Sau trận ốm nặng, lão đã không còn đủ sức đi làm thuê, làm mướn như trước được nữa</a:t>
                      </a:r>
                    </a:p>
                    <a:p>
                      <a:pPr algn="just" fontAlgn="t"/>
                      <a:r>
                        <a:rPr lang="vi-VN" sz="4400" dirty="0">
                          <a:solidFill>
                            <a:schemeClr val="tx1"/>
                          </a:solidFill>
                          <a:effectLst/>
                          <a:latin typeface="Times New Roman" panose="02020603050405020304" pitchFamily="18" charset="0"/>
                          <a:cs typeface="Times New Roman" panose="02020603050405020304" pitchFamily="18" charset="0"/>
                        </a:rPr>
                        <a:t>- Cuối cùng, lão đành đau đớn bán đi con chó</a:t>
                      </a:r>
                    </a:p>
                  </a:txBody>
                  <a:tcPr marL="45184" marR="23534" marT="23534" marB="23534">
                    <a:solidFill>
                      <a:schemeClr val="bg1"/>
                    </a:solidFill>
                  </a:tcPr>
                </a:tc>
                <a:tc>
                  <a:txBody>
                    <a:bodyPr/>
                    <a:lstStyle/>
                    <a:p>
                      <a:pPr algn="just" fontAlgn="t"/>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Chính</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lão</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Hạc</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thuật</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lại</a:t>
                      </a:r>
                      <a:endParaRPr lang="en-US" sz="4400" dirty="0">
                        <a:solidFill>
                          <a:schemeClr val="tx1"/>
                        </a:solidFill>
                        <a:effectLst/>
                        <a:latin typeface="Times New Roman" panose="02020603050405020304" pitchFamily="18" charset="0"/>
                        <a:cs typeface="Times New Roman" panose="02020603050405020304" pitchFamily="18" charset="0"/>
                      </a:endParaRPr>
                    </a:p>
                    <a:p>
                      <a:pPr algn="just" fontAlgn="t"/>
                      <a:r>
                        <a:rPr lang="en-US" sz="4400" dirty="0">
                          <a:solidFill>
                            <a:schemeClr val="tx1"/>
                          </a:solidFill>
                          <a:effectLst/>
                          <a:latin typeface="Times New Roman" panose="02020603050405020304" pitchFamily="18" charset="0"/>
                          <a:cs typeface="Times New Roman" panose="02020603050405020304" pitchFamily="18" charset="0"/>
                        </a:rPr>
                        <a:t>- Qua </a:t>
                      </a:r>
                      <a:r>
                        <a:rPr lang="en-US" sz="4400" dirty="0" err="1">
                          <a:solidFill>
                            <a:schemeClr val="tx1"/>
                          </a:solidFill>
                          <a:effectLst/>
                          <a:latin typeface="Times New Roman" panose="02020603050405020304" pitchFamily="18" charset="0"/>
                          <a:cs typeface="Times New Roman" panose="02020603050405020304" pitchFamily="18" charset="0"/>
                        </a:rPr>
                        <a:t>lời</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kể</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của</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nhân</a:t>
                      </a:r>
                      <a:r>
                        <a:rPr lang="en-US" sz="4400" baseline="0" dirty="0">
                          <a:solidFill>
                            <a:schemeClr val="tx1"/>
                          </a:solidFill>
                          <a:effectLst/>
                          <a:latin typeface="Times New Roman" panose="02020603050405020304" pitchFamily="18" charset="0"/>
                          <a:cs typeface="Times New Roman" panose="02020603050405020304" pitchFamily="18" charset="0"/>
                        </a:rPr>
                        <a:t> </a:t>
                      </a:r>
                      <a:r>
                        <a:rPr lang="en-US" sz="4400" baseline="0" dirty="0" err="1">
                          <a:solidFill>
                            <a:schemeClr val="tx1"/>
                          </a:solidFill>
                          <a:effectLst/>
                          <a:latin typeface="Times New Roman" panose="02020603050405020304" pitchFamily="18" charset="0"/>
                          <a:cs typeface="Times New Roman" panose="02020603050405020304" pitchFamily="18" charset="0"/>
                        </a:rPr>
                        <a:t>vật</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ông</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giáo</a:t>
                      </a:r>
                      <a:endParaRPr lang="en-US" sz="4400" dirty="0">
                        <a:solidFill>
                          <a:schemeClr val="tx1"/>
                        </a:solidFill>
                        <a:effectLst/>
                        <a:latin typeface="Times New Roman" panose="02020603050405020304" pitchFamily="18" charset="0"/>
                        <a:cs typeface="Times New Roman" panose="02020603050405020304" pitchFamily="18" charset="0"/>
                      </a:endParaRPr>
                    </a:p>
                  </a:txBody>
                  <a:tcPr marL="23534" marR="45184" marT="23534" marB="23534">
                    <a:solidFill>
                      <a:schemeClr val="bg1"/>
                    </a:solidFill>
                  </a:tcPr>
                </a:tc>
                <a:extLst>
                  <a:ext uri="{0D108BD9-81ED-4DB2-BD59-A6C34878D82A}">
                    <a16:rowId xmlns:a16="http://schemas.microsoft.com/office/drawing/2014/main" val="1208495277"/>
                  </a:ext>
                </a:extLst>
              </a:tr>
              <a:tr h="3083628">
                <a:tc>
                  <a:txBody>
                    <a:bodyPr/>
                    <a:lstStyle/>
                    <a:p>
                      <a:pPr algn="just" fontAlgn="t"/>
                      <a:r>
                        <a:rPr lang="vi-VN" sz="4400" dirty="0">
                          <a:solidFill>
                            <a:schemeClr val="tx1"/>
                          </a:solidFill>
                          <a:effectLst/>
                          <a:latin typeface="Times New Roman" panose="02020603050405020304" pitchFamily="18" charset="0"/>
                          <a:cs typeface="Times New Roman" panose="02020603050405020304" pitchFamily="18" charset="0"/>
                        </a:rPr>
                        <a:t>- Sau khi nhờ ông giáo giữ tiền lo ma chay và giấy tờ mảnh vườn để lại cho con, lão Hạc sống rất khổ sở</a:t>
                      </a:r>
                    </a:p>
                    <a:p>
                      <a:pPr algn="just" fontAlgn="t"/>
                      <a:r>
                        <a:rPr lang="vi-VN" sz="4400" dirty="0">
                          <a:solidFill>
                            <a:schemeClr val="tx1"/>
                          </a:solidFill>
                          <a:effectLst/>
                          <a:latin typeface="Times New Roman" panose="02020603050405020304" pitchFamily="18" charset="0"/>
                          <a:cs typeface="Times New Roman" panose="02020603050405020304" pitchFamily="18" charset="0"/>
                        </a:rPr>
                        <a:t>- Cuối cùng, lão xin bả chó của Binh Tư để kết thúc cuộc đời trong vật vã, đau đớn</a:t>
                      </a:r>
                    </a:p>
                  </a:txBody>
                  <a:tcPr marL="45184" marR="23534" marT="23534" marB="23534">
                    <a:solidFill>
                      <a:schemeClr val="bg1"/>
                    </a:solidFill>
                  </a:tcPr>
                </a:tc>
                <a:tc>
                  <a:txBody>
                    <a:bodyPr/>
                    <a:lstStyle/>
                    <a:p>
                      <a:pPr algn="just" fontAlgn="t"/>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Chủ</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yếu</a:t>
                      </a:r>
                      <a:r>
                        <a:rPr lang="en-US" sz="4400" dirty="0">
                          <a:solidFill>
                            <a:schemeClr val="tx1"/>
                          </a:solidFill>
                          <a:effectLst/>
                          <a:latin typeface="Times New Roman" panose="02020603050405020304" pitchFamily="18" charset="0"/>
                          <a:cs typeface="Times New Roman" panose="02020603050405020304" pitchFamily="18" charset="0"/>
                        </a:rPr>
                        <a:t> qua </a:t>
                      </a:r>
                      <a:r>
                        <a:rPr lang="en-US" sz="4400" dirty="0" err="1">
                          <a:solidFill>
                            <a:schemeClr val="tx1"/>
                          </a:solidFill>
                          <a:effectLst/>
                          <a:latin typeface="Times New Roman" panose="02020603050405020304" pitchFamily="18" charset="0"/>
                          <a:cs typeface="Times New Roman" panose="02020603050405020304" pitchFamily="18" charset="0"/>
                        </a:rPr>
                        <a:t>lời</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kể</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của</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nhân</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vật</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ông</a:t>
                      </a:r>
                      <a:r>
                        <a:rPr lang="en-US" sz="4400" dirty="0">
                          <a:solidFill>
                            <a:schemeClr val="tx1"/>
                          </a:solidFill>
                          <a:effectLst/>
                          <a:latin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cs typeface="Times New Roman" panose="02020603050405020304" pitchFamily="18" charset="0"/>
                        </a:rPr>
                        <a:t>giáo</a:t>
                      </a:r>
                      <a:endParaRPr lang="en-US" sz="4400" dirty="0">
                        <a:solidFill>
                          <a:schemeClr val="tx1"/>
                        </a:solidFill>
                        <a:effectLst/>
                        <a:latin typeface="Times New Roman" panose="02020603050405020304" pitchFamily="18" charset="0"/>
                        <a:cs typeface="Times New Roman" panose="02020603050405020304" pitchFamily="18" charset="0"/>
                      </a:endParaRPr>
                    </a:p>
                  </a:txBody>
                  <a:tcPr marL="23534" marR="45184" marT="23534" marB="23534">
                    <a:solidFill>
                      <a:schemeClr val="bg1"/>
                    </a:solidFill>
                  </a:tcPr>
                </a:tc>
                <a:extLst>
                  <a:ext uri="{0D108BD9-81ED-4DB2-BD59-A6C34878D82A}">
                    <a16:rowId xmlns:a16="http://schemas.microsoft.com/office/drawing/2014/main" val="644727911"/>
                  </a:ext>
                </a:extLst>
              </a:tr>
            </a:tbl>
          </a:graphicData>
        </a:graphic>
      </p:graphicFrame>
      <p:sp>
        <p:nvSpPr>
          <p:cNvPr id="3" name="TextBox 2">
            <a:extLst>
              <a:ext uri="{FF2B5EF4-FFF2-40B4-BE49-F238E27FC236}">
                <a16:creationId xmlns:a16="http://schemas.microsoft.com/office/drawing/2014/main" id="{5723356F-7FD0-4A49-5B08-CD503EA34CB9}"/>
              </a:ext>
            </a:extLst>
          </p:cNvPr>
          <p:cNvSpPr txBox="1"/>
          <p:nvPr/>
        </p:nvSpPr>
        <p:spPr>
          <a:xfrm>
            <a:off x="6781800" y="190500"/>
            <a:ext cx="7149178" cy="1025922"/>
          </a:xfrm>
          <a:prstGeom prst="rect">
            <a:avLst/>
          </a:prstGeom>
        </p:spPr>
        <p:txBody>
          <a:bodyPr wrap="square" lIns="0" tIns="0" rIns="0" bIns="0" rtlCol="0" anchor="t">
            <a:spAutoFit/>
          </a:bodyPr>
          <a:lstStyle/>
          <a:p>
            <a:pPr marL="0" marR="0" lvl="0" indent="0" algn="just" defTabSz="914400" rtl="0" eaLnBrk="1" fontAlgn="auto" latinLnBrk="0" hangingPunct="1">
              <a:lnSpc>
                <a:spcPts val="7979"/>
              </a:lnSpc>
              <a:spcBef>
                <a:spcPts val="0"/>
              </a:spcBef>
              <a:spcAft>
                <a:spcPts val="0"/>
              </a:spcAft>
              <a:buClrTx/>
              <a:buSzTx/>
              <a:buFontTx/>
              <a:buNone/>
              <a:tabLst/>
              <a:defRPr/>
            </a:pPr>
            <a:r>
              <a:rPr lang="en-US" sz="6000" dirty="0">
                <a:solidFill>
                  <a:srgbClr val="493423"/>
                </a:solidFill>
                <a:latin typeface="#9Slide05 SVNTradeMark" panose="02000000000000000000" pitchFamily="2" charset="0"/>
              </a:rPr>
              <a:t>* </a:t>
            </a:r>
            <a:r>
              <a:rPr kumimoji="0" lang="en-US" sz="6000" i="0" u="none" strike="noStrike" kern="1200" cap="none" spc="0" normalizeH="0" baseline="0" noProof="0" dirty="0">
                <a:ln>
                  <a:noFill/>
                </a:ln>
                <a:solidFill>
                  <a:srgbClr val="493423"/>
                </a:solidFill>
                <a:effectLst/>
                <a:uLnTx/>
                <a:uFillTx/>
                <a:latin typeface="#9Slide05 SVNTradeMark" panose="02000000000000000000" pitchFamily="2" charset="0"/>
              </a:rPr>
              <a:t>Hoàn</a:t>
            </a:r>
            <a:r>
              <a:rPr kumimoji="0" lang="en-US" sz="6000" i="0" u="none" strike="noStrike" kern="1200" cap="none" spc="0" normalizeH="0" noProof="0" dirty="0">
                <a:ln>
                  <a:noFill/>
                </a:ln>
                <a:solidFill>
                  <a:srgbClr val="493423"/>
                </a:solidFill>
                <a:effectLst/>
                <a:uLnTx/>
                <a:uFillTx/>
                <a:latin typeface="#9Slide05 SVNTradeMark" panose="02000000000000000000" pitchFamily="2" charset="0"/>
              </a:rPr>
              <a:t> </a:t>
            </a:r>
            <a:r>
              <a:rPr kumimoji="0" lang="en-US" sz="6000" i="0" u="none" strike="noStrike" kern="1200" cap="none" spc="0" normalizeH="0" noProof="0" dirty="0" err="1">
                <a:ln>
                  <a:noFill/>
                </a:ln>
                <a:solidFill>
                  <a:srgbClr val="493423"/>
                </a:solidFill>
                <a:effectLst/>
                <a:uLnTx/>
                <a:uFillTx/>
                <a:latin typeface="#9Slide05 SVNTradeMark" panose="02000000000000000000" pitchFamily="2" charset="0"/>
              </a:rPr>
              <a:t>cảnh</a:t>
            </a:r>
            <a:endParaRPr kumimoji="0" lang="en-US" sz="6000" i="0" u="none" strike="noStrike" kern="1200" cap="none" spc="0" normalizeH="0" baseline="0" noProof="0" dirty="0">
              <a:ln>
                <a:noFill/>
              </a:ln>
              <a:solidFill>
                <a:srgbClr val="493423"/>
              </a:solidFill>
              <a:effectLst/>
              <a:uLnTx/>
              <a:uFillTx/>
              <a:latin typeface="#9Slide05 SVNTradeMark" panose="02000000000000000000" pitchFamily="2" charset="0"/>
            </a:endParaRPr>
          </a:p>
        </p:txBody>
      </p:sp>
    </p:spTree>
    <p:extLst>
      <p:ext uri="{BB962C8B-B14F-4D97-AF65-F5344CB8AC3E}">
        <p14:creationId xmlns:p14="http://schemas.microsoft.com/office/powerpoint/2010/main" val="11726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69DE73-04AB-AF97-08EC-6972F9C79F3F}"/>
              </a:ext>
            </a:extLst>
          </p:cNvPr>
          <p:cNvSpPr txBox="1"/>
          <p:nvPr/>
        </p:nvSpPr>
        <p:spPr>
          <a:xfrm>
            <a:off x="5257800" y="225827"/>
            <a:ext cx="7149178" cy="1025922"/>
          </a:xfrm>
          <a:prstGeom prst="rect">
            <a:avLst/>
          </a:prstGeom>
        </p:spPr>
        <p:txBody>
          <a:bodyPr wrap="square" lIns="0" tIns="0" rIns="0" bIns="0" rtlCol="0" anchor="t">
            <a:spAutoFit/>
          </a:bodyPr>
          <a:lstStyle/>
          <a:p>
            <a:pPr marL="0" marR="0" lvl="0" indent="0" algn="just" defTabSz="914400" rtl="0" eaLnBrk="1" fontAlgn="auto" latinLnBrk="0" hangingPunct="1">
              <a:lnSpc>
                <a:spcPts val="797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Việc</a:t>
            </a:r>
            <a:r>
              <a:rPr kumimoji="0" lang="en-US" sz="6000" b="0" i="0" u="none" strike="noStrike" kern="1200" cap="none" spc="0" normalizeH="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noProof="0" dirty="0" err="1">
                <a:ln>
                  <a:noFill/>
                </a:ln>
                <a:solidFill>
                  <a:srgbClr val="493423"/>
                </a:solidFill>
                <a:effectLst/>
                <a:uLnTx/>
                <a:uFillTx/>
                <a:latin typeface="#9Slide05 SVNTradeMark" panose="02000000000000000000" pitchFamily="2" charset="0"/>
              </a:rPr>
              <a:t>bán</a:t>
            </a:r>
            <a:r>
              <a:rPr kumimoji="0" lang="en-US" sz="6000" b="0" i="0" u="none" strike="noStrike" kern="1200" cap="none" spc="0" normalizeH="0" noProof="0" dirty="0">
                <a:ln>
                  <a:noFill/>
                </a:ln>
                <a:solidFill>
                  <a:srgbClr val="493423"/>
                </a:solidFill>
                <a:effectLst/>
                <a:uLnTx/>
                <a:uFillTx/>
                <a:latin typeface="#9Slide05 SVNTradeMark" panose="02000000000000000000" pitchFamily="2" charset="0"/>
              </a:rPr>
              <a:t> con </a:t>
            </a:r>
            <a:r>
              <a:rPr kumimoji="0" lang="en-US" sz="6000" b="0" i="0" u="none" strike="noStrike" kern="1200" cap="none" spc="0" normalizeH="0" noProof="0" dirty="0" err="1">
                <a:ln>
                  <a:noFill/>
                </a:ln>
                <a:solidFill>
                  <a:srgbClr val="493423"/>
                </a:solidFill>
                <a:effectLst/>
                <a:uLnTx/>
                <a:uFillTx/>
                <a:latin typeface="#9Slide05 SVNTradeMark" panose="02000000000000000000" pitchFamily="2" charset="0"/>
              </a:rPr>
              <a:t>chó</a:t>
            </a:r>
            <a:r>
              <a:rPr kumimoji="0" lang="en-US" sz="6000" b="0" i="0" u="none" strike="noStrike" kern="1200" cap="none" spc="0" normalizeH="0" noProof="0" dirty="0">
                <a:ln>
                  <a:noFill/>
                </a:ln>
                <a:solidFill>
                  <a:srgbClr val="493423"/>
                </a:solidFill>
                <a:effectLst/>
                <a:uLnTx/>
                <a:uFillTx/>
                <a:latin typeface="#9Slide05 SVNTradeMark" panose="02000000000000000000" pitchFamily="2" charset="0"/>
              </a:rPr>
              <a:t> </a:t>
            </a:r>
            <a:r>
              <a:rPr lang="en-US" sz="6000" dirty="0">
                <a:solidFill>
                  <a:srgbClr val="493423"/>
                </a:solidFill>
                <a:latin typeface="#9Slide05 SVNTradeMark" panose="02000000000000000000" pitchFamily="2" charset="0"/>
              </a:rPr>
              <a:t>V</a:t>
            </a:r>
            <a:r>
              <a:rPr kumimoji="0" lang="en-US" sz="6000" b="0" i="0" u="none" strike="noStrike" kern="1200" cap="none" spc="0" normalizeH="0" noProof="0" dirty="0" err="1">
                <a:ln>
                  <a:noFill/>
                </a:ln>
                <a:solidFill>
                  <a:srgbClr val="493423"/>
                </a:solidFill>
                <a:effectLst/>
                <a:uLnTx/>
                <a:uFillTx/>
                <a:latin typeface="#9Slide05 SVNTradeMark" panose="02000000000000000000" pitchFamily="2" charset="0"/>
              </a:rPr>
              <a:t>àng</a:t>
            </a:r>
            <a:endPar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endParaRPr>
          </a:p>
        </p:txBody>
      </p:sp>
      <p:grpSp>
        <p:nvGrpSpPr>
          <p:cNvPr id="2" name="Group 1">
            <a:extLst>
              <a:ext uri="{FF2B5EF4-FFF2-40B4-BE49-F238E27FC236}">
                <a16:creationId xmlns:a16="http://schemas.microsoft.com/office/drawing/2014/main" id="{D55AA840-3D18-AD96-252E-4F41F50FD0B8}"/>
              </a:ext>
            </a:extLst>
          </p:cNvPr>
          <p:cNvGrpSpPr/>
          <p:nvPr/>
        </p:nvGrpSpPr>
        <p:grpSpPr>
          <a:xfrm>
            <a:off x="321505" y="1562100"/>
            <a:ext cx="4876800" cy="1831743"/>
            <a:chOff x="321505" y="1562100"/>
            <a:chExt cx="4876800" cy="1831743"/>
          </a:xfrm>
        </p:grpSpPr>
        <p:grpSp>
          <p:nvGrpSpPr>
            <p:cNvPr id="17" name="Group 16">
              <a:extLst>
                <a:ext uri="{FF2B5EF4-FFF2-40B4-BE49-F238E27FC236}">
                  <a16:creationId xmlns:a16="http://schemas.microsoft.com/office/drawing/2014/main" id="{6ACD854D-8370-2CEE-0306-EB63FD46EB67}"/>
                </a:ext>
              </a:extLst>
            </p:cNvPr>
            <p:cNvGrpSpPr/>
            <p:nvPr/>
          </p:nvGrpSpPr>
          <p:grpSpPr>
            <a:xfrm>
              <a:off x="321505" y="1562100"/>
              <a:ext cx="4876800" cy="1831743"/>
              <a:chOff x="254000" y="254000"/>
              <a:chExt cx="4064000" cy="6311900"/>
            </a:xfrm>
          </p:grpSpPr>
          <p:sp>
            <p:nvSpPr>
              <p:cNvPr id="18" name="Rectangle: Rounded Corners 17">
                <a:extLst>
                  <a:ext uri="{FF2B5EF4-FFF2-40B4-BE49-F238E27FC236}">
                    <a16:creationId xmlns:a16="http://schemas.microsoft.com/office/drawing/2014/main" id="{F1F6E443-7DD3-1B40-CE76-3D91BA6FE1D0}"/>
                  </a:ext>
                </a:extLst>
              </p:cNvPr>
              <p:cNvSpPr/>
              <p:nvPr/>
            </p:nvSpPr>
            <p:spPr>
              <a:xfrm>
                <a:off x="254000" y="254000"/>
                <a:ext cx="4064000" cy="63119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E3527247-756E-FD39-F4AB-CD17E3150F09}"/>
                  </a:ext>
                </a:extLst>
              </p:cNvPr>
              <p:cNvSpPr/>
              <p:nvPr/>
            </p:nvSpPr>
            <p:spPr>
              <a:xfrm>
                <a:off x="393700" y="393700"/>
                <a:ext cx="3769329" cy="6045200"/>
              </a:xfrm>
              <a:prstGeom prst="round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grpSp>
        <p:sp>
          <p:nvSpPr>
            <p:cNvPr id="7" name="TextBox 21">
              <a:extLst>
                <a:ext uri="{FF2B5EF4-FFF2-40B4-BE49-F238E27FC236}">
                  <a16:creationId xmlns:a16="http://schemas.microsoft.com/office/drawing/2014/main" id="{64050D58-6ACF-A968-67F3-9441BA880E14}"/>
                </a:ext>
              </a:extLst>
            </p:cNvPr>
            <p:cNvSpPr txBox="1"/>
            <p:nvPr/>
          </p:nvSpPr>
          <p:spPr>
            <a:xfrm>
              <a:off x="596167" y="1836903"/>
              <a:ext cx="4225752" cy="1282402"/>
            </a:xfrm>
            <a:prstGeom prst="rect">
              <a:avLst/>
            </a:prstGeom>
          </p:spPr>
          <p:txBody>
            <a:bodyPr wrap="square" lIns="0" tIns="0" rIns="0" bIns="0" rtlCol="0" anchor="t">
              <a:spAutoFit/>
            </a:bodyPr>
            <a:lstStyle/>
            <a:p>
              <a:pPr algn="ctr">
                <a:lnSpc>
                  <a:spcPts val="5040"/>
                </a:lnSpc>
                <a:spcBef>
                  <a:spcPct val="0"/>
                </a:spcBef>
              </a:pPr>
              <a:r>
                <a:rPr lang="en-US" sz="4400" b="1" dirty="0" err="1">
                  <a:solidFill>
                    <a:srgbClr val="493423"/>
                  </a:solidFill>
                  <a:latin typeface="Times New Roman" panose="02020603050405020304" pitchFamily="18" charset="0"/>
                  <a:cs typeface="Times New Roman" panose="02020603050405020304" pitchFamily="18" charset="0"/>
                </a:rPr>
                <a:t>Hành</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động</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sau</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khi</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bán</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chó</a:t>
              </a:r>
              <a:endParaRPr lang="en-US" sz="4400" b="1" dirty="0">
                <a:solidFill>
                  <a:srgbClr val="493423"/>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5F233D7-927E-1295-67C2-D456B4397C06}"/>
              </a:ext>
            </a:extLst>
          </p:cNvPr>
          <p:cNvGrpSpPr/>
          <p:nvPr/>
        </p:nvGrpSpPr>
        <p:grpSpPr>
          <a:xfrm>
            <a:off x="10552084" y="1589975"/>
            <a:ext cx="7507316" cy="1831743"/>
            <a:chOff x="10552084" y="1589975"/>
            <a:chExt cx="7507316" cy="1831743"/>
          </a:xfrm>
        </p:grpSpPr>
        <p:grpSp>
          <p:nvGrpSpPr>
            <p:cNvPr id="24" name="Group 23">
              <a:extLst>
                <a:ext uri="{FF2B5EF4-FFF2-40B4-BE49-F238E27FC236}">
                  <a16:creationId xmlns:a16="http://schemas.microsoft.com/office/drawing/2014/main" id="{68F31642-EA33-DFD4-C679-F9BE4F2DEA41}"/>
                </a:ext>
              </a:extLst>
            </p:cNvPr>
            <p:cNvGrpSpPr/>
            <p:nvPr/>
          </p:nvGrpSpPr>
          <p:grpSpPr>
            <a:xfrm>
              <a:off x="10552084" y="1589975"/>
              <a:ext cx="7507316" cy="1831743"/>
              <a:chOff x="254000" y="254000"/>
              <a:chExt cx="4064000" cy="6311900"/>
            </a:xfrm>
          </p:grpSpPr>
          <p:sp>
            <p:nvSpPr>
              <p:cNvPr id="25" name="Rectangle: Rounded Corners 24">
                <a:extLst>
                  <a:ext uri="{FF2B5EF4-FFF2-40B4-BE49-F238E27FC236}">
                    <a16:creationId xmlns:a16="http://schemas.microsoft.com/office/drawing/2014/main" id="{D0C48DF4-2F8C-CB49-D7E3-3EE5B8F4033B}"/>
                  </a:ext>
                </a:extLst>
              </p:cNvPr>
              <p:cNvSpPr/>
              <p:nvPr/>
            </p:nvSpPr>
            <p:spPr>
              <a:xfrm>
                <a:off x="254000" y="254000"/>
                <a:ext cx="4064000" cy="63119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729F50F5-591C-E112-0711-5733B98D76DF}"/>
                  </a:ext>
                </a:extLst>
              </p:cNvPr>
              <p:cNvSpPr/>
              <p:nvPr/>
            </p:nvSpPr>
            <p:spPr>
              <a:xfrm>
                <a:off x="393700" y="393700"/>
                <a:ext cx="3769329" cy="6045200"/>
              </a:xfrm>
              <a:prstGeom prst="round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grpSp>
        <p:sp>
          <p:nvSpPr>
            <p:cNvPr id="8" name="TextBox 21">
              <a:extLst>
                <a:ext uri="{FF2B5EF4-FFF2-40B4-BE49-F238E27FC236}">
                  <a16:creationId xmlns:a16="http://schemas.microsoft.com/office/drawing/2014/main" id="{117948A0-6AC5-95D7-6AFB-0D24C4FCE7B0}"/>
                </a:ext>
              </a:extLst>
            </p:cNvPr>
            <p:cNvSpPr txBox="1"/>
            <p:nvPr/>
          </p:nvSpPr>
          <p:spPr>
            <a:xfrm>
              <a:off x="10909793" y="1783728"/>
              <a:ext cx="6791898" cy="1282402"/>
            </a:xfrm>
            <a:prstGeom prst="rect">
              <a:avLst/>
            </a:prstGeom>
          </p:spPr>
          <p:txBody>
            <a:bodyPr wrap="square" lIns="0" tIns="0" rIns="0" bIns="0" rtlCol="0" anchor="t">
              <a:spAutoFit/>
            </a:bodyPr>
            <a:lstStyle/>
            <a:p>
              <a:pPr algn="ctr">
                <a:lnSpc>
                  <a:spcPts val="5040"/>
                </a:lnSpc>
                <a:spcBef>
                  <a:spcPct val="0"/>
                </a:spcBef>
              </a:pPr>
              <a:r>
                <a:rPr lang="en-US" sz="4400" b="1" dirty="0" err="1">
                  <a:solidFill>
                    <a:srgbClr val="493423"/>
                  </a:solidFill>
                  <a:latin typeface="Times New Roman" panose="02020603050405020304" pitchFamily="18" charset="0"/>
                  <a:cs typeface="Times New Roman" panose="02020603050405020304" pitchFamily="18" charset="0"/>
                </a:rPr>
                <a:t>Nguyên</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nhân</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dẫn</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đến</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hành</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động</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và</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tâm</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trạng</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trên</a:t>
              </a:r>
              <a:endParaRPr lang="en-US" sz="4400" b="1" dirty="0">
                <a:solidFill>
                  <a:srgbClr val="493423"/>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E771D3BC-7446-0639-01AF-A2991FACB70D}"/>
              </a:ext>
            </a:extLst>
          </p:cNvPr>
          <p:cNvGrpSpPr/>
          <p:nvPr/>
        </p:nvGrpSpPr>
        <p:grpSpPr>
          <a:xfrm>
            <a:off x="5507644" y="1602642"/>
            <a:ext cx="4876800" cy="1831743"/>
            <a:chOff x="5507644" y="1602642"/>
            <a:chExt cx="4876800" cy="1831743"/>
          </a:xfrm>
        </p:grpSpPr>
        <p:grpSp>
          <p:nvGrpSpPr>
            <p:cNvPr id="21" name="Group 20">
              <a:extLst>
                <a:ext uri="{FF2B5EF4-FFF2-40B4-BE49-F238E27FC236}">
                  <a16:creationId xmlns:a16="http://schemas.microsoft.com/office/drawing/2014/main" id="{A95E3934-1019-2FA4-B064-1652A6E746DD}"/>
                </a:ext>
              </a:extLst>
            </p:cNvPr>
            <p:cNvGrpSpPr/>
            <p:nvPr/>
          </p:nvGrpSpPr>
          <p:grpSpPr>
            <a:xfrm>
              <a:off x="5507644" y="1602642"/>
              <a:ext cx="4876800" cy="1831743"/>
              <a:chOff x="254000" y="254000"/>
              <a:chExt cx="4064000" cy="6311900"/>
            </a:xfrm>
          </p:grpSpPr>
          <p:sp>
            <p:nvSpPr>
              <p:cNvPr id="22" name="Rectangle: Rounded Corners 21">
                <a:extLst>
                  <a:ext uri="{FF2B5EF4-FFF2-40B4-BE49-F238E27FC236}">
                    <a16:creationId xmlns:a16="http://schemas.microsoft.com/office/drawing/2014/main" id="{D324A965-6A56-9F9F-2D0F-C2FFE066BEC9}"/>
                  </a:ext>
                </a:extLst>
              </p:cNvPr>
              <p:cNvSpPr/>
              <p:nvPr/>
            </p:nvSpPr>
            <p:spPr>
              <a:xfrm>
                <a:off x="254000" y="254000"/>
                <a:ext cx="4064000" cy="63119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30153E5-FB4E-8974-F29A-77A8C82A3A41}"/>
                  </a:ext>
                </a:extLst>
              </p:cNvPr>
              <p:cNvSpPr/>
              <p:nvPr/>
            </p:nvSpPr>
            <p:spPr>
              <a:xfrm>
                <a:off x="393700" y="393700"/>
                <a:ext cx="3769329" cy="6045200"/>
              </a:xfrm>
              <a:prstGeom prst="round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grpSp>
        <p:sp>
          <p:nvSpPr>
            <p:cNvPr id="9" name="TextBox 21">
              <a:extLst>
                <a:ext uri="{FF2B5EF4-FFF2-40B4-BE49-F238E27FC236}">
                  <a16:creationId xmlns:a16="http://schemas.microsoft.com/office/drawing/2014/main" id="{F10A27AF-5B22-C614-0A18-23083A2ED094}"/>
                </a:ext>
              </a:extLst>
            </p:cNvPr>
            <p:cNvSpPr txBox="1"/>
            <p:nvPr/>
          </p:nvSpPr>
          <p:spPr>
            <a:xfrm>
              <a:off x="5972452" y="1836903"/>
              <a:ext cx="3933548" cy="1282402"/>
            </a:xfrm>
            <a:prstGeom prst="rect">
              <a:avLst/>
            </a:prstGeom>
          </p:spPr>
          <p:txBody>
            <a:bodyPr wrap="square" lIns="0" tIns="0" rIns="0" bIns="0" rtlCol="0" anchor="t">
              <a:spAutoFit/>
            </a:bodyPr>
            <a:lstStyle/>
            <a:p>
              <a:pPr algn="ctr">
                <a:lnSpc>
                  <a:spcPts val="5040"/>
                </a:lnSpc>
                <a:spcBef>
                  <a:spcPct val="0"/>
                </a:spcBef>
              </a:pPr>
              <a:r>
                <a:rPr lang="en-US" sz="4400" b="1" dirty="0" err="1">
                  <a:solidFill>
                    <a:srgbClr val="493423"/>
                  </a:solidFill>
                  <a:latin typeface="Times New Roman" panose="02020603050405020304" pitchFamily="18" charset="0"/>
                  <a:cs typeface="Times New Roman" panose="02020603050405020304" pitchFamily="18" charset="0"/>
                </a:rPr>
                <a:t>Tâm</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trạng</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sau</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khi</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bán</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chó</a:t>
              </a:r>
              <a:endParaRPr lang="en-US" sz="4400" b="1" dirty="0">
                <a:solidFill>
                  <a:srgbClr val="493423"/>
                </a:solidFill>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977A77B1-B330-5BAE-2739-173FA17325CF}"/>
              </a:ext>
            </a:extLst>
          </p:cNvPr>
          <p:cNvSpPr txBox="1"/>
          <p:nvPr/>
        </p:nvSpPr>
        <p:spPr>
          <a:xfrm>
            <a:off x="0" y="3628104"/>
            <a:ext cx="5012340" cy="2708434"/>
          </a:xfrm>
          <a:prstGeom prst="rect">
            <a:avLst/>
          </a:prstGeom>
        </p:spPr>
        <p:txBody>
          <a:bodyPr wrap="square" lIns="0" tIns="0" rIns="0" bIns="0" rtlCol="0" anchor="t">
            <a:spAutoFit/>
          </a:bodyPr>
          <a:lstStyle/>
          <a:p>
            <a:pPr marL="496569" lvl="1"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mếu</a:t>
            </a:r>
            <a:r>
              <a:rPr lang="en-US" sz="4400" dirty="0">
                <a:latin typeface="Times New Roman" panose="02020603050405020304" pitchFamily="18" charset="0"/>
                <a:cs typeface="Times New Roman" panose="02020603050405020304" pitchFamily="18" charset="0"/>
              </a:rPr>
              <a:t>”</a:t>
            </a:r>
          </a:p>
          <a:p>
            <a:pPr marL="496569" lvl="1"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a:t>
            </a:r>
            <a:endParaRPr lang="en-US" sz="4400" dirty="0">
              <a:latin typeface="Times New Roman" panose="02020603050405020304" pitchFamily="18" charset="0"/>
              <a:cs typeface="Times New Roman" panose="02020603050405020304" pitchFamily="18" charset="0"/>
            </a:endParaRPr>
          </a:p>
        </p:txBody>
      </p:sp>
      <p:sp>
        <p:nvSpPr>
          <p:cNvPr id="14" name="TextBox 12">
            <a:extLst>
              <a:ext uri="{FF2B5EF4-FFF2-40B4-BE49-F238E27FC236}">
                <a16:creationId xmlns:a16="http://schemas.microsoft.com/office/drawing/2014/main" id="{944C6822-3BC9-209C-B312-49EB148BA660}"/>
              </a:ext>
            </a:extLst>
          </p:cNvPr>
          <p:cNvSpPr txBox="1"/>
          <p:nvPr/>
        </p:nvSpPr>
        <p:spPr>
          <a:xfrm>
            <a:off x="5046976" y="3537686"/>
            <a:ext cx="5337468" cy="6093976"/>
          </a:xfrm>
          <a:prstGeom prst="rect">
            <a:avLst/>
          </a:prstGeom>
        </p:spPr>
        <p:txBody>
          <a:bodyPr wrap="square" lIns="0" tIns="0" rIns="0" bIns="0" rtlCol="0" anchor="t">
            <a:spAutoFit/>
          </a:bodyPr>
          <a:lstStyle/>
          <a:p>
            <a:pPr marL="496569" lvl="1"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chó</a:t>
            </a:r>
            <a:r>
              <a:rPr lang="en-US" sz="4400" dirty="0">
                <a:latin typeface="Times New Roman" panose="02020603050405020304" pitchFamily="18" charset="0"/>
                <a:cs typeface="Times New Roman" panose="02020603050405020304" pitchFamily="18" charset="0"/>
              </a:rPr>
              <a:t>.</a:t>
            </a:r>
          </a:p>
          <a:p>
            <a:pPr marL="496569" lvl="1"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dằn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a:t>
            </a:r>
          </a:p>
          <a:p>
            <a:pPr marL="496569" lvl="1" algn="just"/>
            <a:r>
              <a:rPr lang="en-US" sz="4400" dirty="0">
                <a:latin typeface="Times New Roman" panose="02020603050405020304" pitchFamily="18" charset="0"/>
                <a:cs typeface="Times New Roman" panose="02020603050405020304" pitchFamily="18" charset="0"/>
              </a:rPr>
              <a:t>+ Chua </a:t>
            </a:r>
            <a:r>
              <a:rPr lang="en-US" sz="4400" dirty="0" err="1">
                <a:latin typeface="Times New Roman" panose="02020603050405020304" pitchFamily="18" charset="0"/>
                <a:cs typeface="Times New Roman" panose="02020603050405020304" pitchFamily="18" charset="0"/>
              </a:rPr>
              <a:t>chát</a:t>
            </a:r>
            <a:r>
              <a:rPr lang="en-US" sz="4400" dirty="0">
                <a:latin typeface="Times New Roman" panose="02020603050405020304" pitchFamily="18" charset="0"/>
                <a:cs typeface="Times New Roman" panose="02020603050405020304" pitchFamily="18" charset="0"/>
              </a:rPr>
              <a:t>, cay </a:t>
            </a:r>
            <a:r>
              <a:rPr lang="en-US" sz="4400" dirty="0" err="1">
                <a:latin typeface="Times New Roman" panose="02020603050405020304" pitchFamily="18" charset="0"/>
                <a:cs typeface="Times New Roman" panose="02020603050405020304" pitchFamily="18" charset="0"/>
              </a:rPr>
              <a:t>đắng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endParaRPr lang="en-US" sz="4400" dirty="0">
              <a:latin typeface="Times New Roman" panose="02020603050405020304" pitchFamily="18" charset="0"/>
              <a:cs typeface="Times New Roman" panose="02020603050405020304" pitchFamily="18" charset="0"/>
            </a:endParaRPr>
          </a:p>
        </p:txBody>
      </p:sp>
      <p:sp>
        <p:nvSpPr>
          <p:cNvPr id="15" name="TextBox 12">
            <a:extLst>
              <a:ext uri="{FF2B5EF4-FFF2-40B4-BE49-F238E27FC236}">
                <a16:creationId xmlns:a16="http://schemas.microsoft.com/office/drawing/2014/main" id="{1822AA2F-F9C1-E556-A1C0-7B67123D5097}"/>
              </a:ext>
            </a:extLst>
          </p:cNvPr>
          <p:cNvSpPr txBox="1"/>
          <p:nvPr/>
        </p:nvSpPr>
        <p:spPr>
          <a:xfrm>
            <a:off x="10384444" y="3456354"/>
            <a:ext cx="7674956" cy="6771084"/>
          </a:xfrm>
          <a:prstGeom prst="rect">
            <a:avLst/>
          </a:prstGeom>
        </p:spPr>
        <p:txBody>
          <a:bodyPr wrap="square" lIns="0" tIns="0" rIns="0" bIns="0" rtlCol="0" anchor="t">
            <a:spAutoFit/>
          </a:bodyPr>
          <a:lstStyle/>
          <a:p>
            <a:pPr marL="496569" lvl="1"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chó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a:t>
            </a:r>
          </a:p>
          <a:p>
            <a:pPr marL="496569" lvl="1"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a:t>
            </a:r>
          </a:p>
          <a:p>
            <a:pPr marL="496569" lvl="1"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a:t>
            </a:r>
          </a:p>
          <a:p>
            <a:pPr marL="496569" lvl="1"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chó</a:t>
            </a:r>
            <a:r>
              <a:rPr lang="en-US" sz="4400" dirty="0">
                <a:latin typeface="Times New Roman" panose="02020603050405020304" pitchFamily="18" charset="0"/>
                <a:cs typeface="Times New Roman" panose="02020603050405020304" pitchFamily="18" charset="0"/>
              </a:rPr>
              <a:t>.</a:t>
            </a:r>
          </a:p>
        </p:txBody>
      </p:sp>
      <p:sp>
        <p:nvSpPr>
          <p:cNvPr id="16" name="Freeform 4">
            <a:extLst>
              <a:ext uri="{FF2B5EF4-FFF2-40B4-BE49-F238E27FC236}">
                <a16:creationId xmlns:a16="http://schemas.microsoft.com/office/drawing/2014/main" id="{63F36382-BAFF-269F-0945-017B632F9119}"/>
              </a:ext>
            </a:extLst>
          </p:cNvPr>
          <p:cNvSpPr/>
          <p:nvPr/>
        </p:nvSpPr>
        <p:spPr>
          <a:xfrm>
            <a:off x="-108990" y="6545398"/>
            <a:ext cx="2928390" cy="3741602"/>
          </a:xfrm>
          <a:custGeom>
            <a:avLst/>
            <a:gdLst/>
            <a:ahLst/>
            <a:cxnLst/>
            <a:rect l="l" t="t" r="r" b="b"/>
            <a:pathLst>
              <a:path w="6882003" h="8229600">
                <a:moveTo>
                  <a:pt x="0" y="0"/>
                </a:moveTo>
                <a:lnTo>
                  <a:pt x="6882003" y="0"/>
                </a:lnTo>
                <a:lnTo>
                  <a:pt x="6882003"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3437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69DE73-04AB-AF97-08EC-6972F9C79F3F}"/>
              </a:ext>
            </a:extLst>
          </p:cNvPr>
          <p:cNvSpPr txBox="1"/>
          <p:nvPr/>
        </p:nvSpPr>
        <p:spPr>
          <a:xfrm>
            <a:off x="5257800" y="173872"/>
            <a:ext cx="7149178" cy="1025922"/>
          </a:xfrm>
          <a:prstGeom prst="rect">
            <a:avLst/>
          </a:prstGeom>
        </p:spPr>
        <p:txBody>
          <a:bodyPr wrap="square" lIns="0" tIns="0" rIns="0" bIns="0" rtlCol="0" anchor="t">
            <a:spAutoFit/>
          </a:bodyPr>
          <a:lstStyle/>
          <a:p>
            <a:pPr marL="0" marR="0" lvl="0" indent="0" algn="just" defTabSz="914400" rtl="0" eaLnBrk="1" fontAlgn="auto" latinLnBrk="0" hangingPunct="1">
              <a:lnSpc>
                <a:spcPts val="797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Cái</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chết</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của</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lão</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Hạc</a:t>
            </a:r>
            <a:endPar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endParaRPr>
          </a:p>
        </p:txBody>
      </p:sp>
      <p:sp>
        <p:nvSpPr>
          <p:cNvPr id="10" name="TextBox 12">
            <a:extLst>
              <a:ext uri="{FF2B5EF4-FFF2-40B4-BE49-F238E27FC236}">
                <a16:creationId xmlns:a16="http://schemas.microsoft.com/office/drawing/2014/main" id="{D8169615-26F4-2E6A-1BB8-73D6C49A46C1}"/>
              </a:ext>
            </a:extLst>
          </p:cNvPr>
          <p:cNvSpPr txBox="1"/>
          <p:nvPr/>
        </p:nvSpPr>
        <p:spPr>
          <a:xfrm>
            <a:off x="9234990" y="3876425"/>
            <a:ext cx="7979736" cy="1641475"/>
          </a:xfrm>
          <a:prstGeom prst="rect">
            <a:avLst/>
          </a:prstGeom>
        </p:spPr>
        <p:txBody>
          <a:bodyPr wrap="square" lIns="0" tIns="0" rIns="0" bIns="0" rtlCol="0" anchor="t">
            <a:spAutoFit/>
          </a:bodyPr>
          <a:lstStyle/>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Hoàn</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thành</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phiếu</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học</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tập</a:t>
            </a:r>
            <a:endParaRPr lang="en-US" sz="3600" dirty="0">
              <a:solidFill>
                <a:srgbClr val="493423"/>
              </a:solidFill>
              <a:latin typeface="Times New Roman" panose="02020603050405020304" pitchFamily="18" charset="0"/>
              <a:cs typeface="Times New Roman" panose="02020603050405020304" pitchFamily="18" charset="0"/>
            </a:endParaRPr>
          </a:p>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Thời</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gian</a:t>
            </a:r>
            <a:r>
              <a:rPr lang="en-US" sz="3600" dirty="0">
                <a:solidFill>
                  <a:srgbClr val="493423"/>
                </a:solidFill>
                <a:latin typeface="Times New Roman" panose="02020603050405020304" pitchFamily="18" charset="0"/>
                <a:cs typeface="Times New Roman" panose="02020603050405020304" pitchFamily="18" charset="0"/>
              </a:rPr>
              <a:t>: 5 </a:t>
            </a:r>
            <a:r>
              <a:rPr lang="en-US" sz="3600" dirty="0" err="1">
                <a:solidFill>
                  <a:srgbClr val="493423"/>
                </a:solidFill>
                <a:latin typeface="Times New Roman" panose="02020603050405020304" pitchFamily="18" charset="0"/>
                <a:cs typeface="Times New Roman" panose="02020603050405020304" pitchFamily="18" charset="0"/>
              </a:rPr>
              <a:t>phút</a:t>
            </a:r>
            <a:endParaRPr lang="en-US" sz="3600" dirty="0">
              <a:solidFill>
                <a:srgbClr val="493423"/>
              </a:solidFill>
              <a:latin typeface="Times New Roman" panose="02020603050405020304" pitchFamily="18" charset="0"/>
              <a:cs typeface="Times New Roman" panose="02020603050405020304" pitchFamily="18" charset="0"/>
            </a:endParaRPr>
          </a:p>
        </p:txBody>
      </p:sp>
      <p:pic>
        <p:nvPicPr>
          <p:cNvPr id="11" name="Đồng hồ đếm ngược 5 phút - 5 Minutes">
            <a:hlinkClick r:id="" action="ppaction://media"/>
            <a:extLst>
              <a:ext uri="{FF2B5EF4-FFF2-40B4-BE49-F238E27FC236}">
                <a16:creationId xmlns:a16="http://schemas.microsoft.com/office/drawing/2014/main" id="{8FAC7FCC-EECF-60E5-7662-49970E4522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35000" y="4779830"/>
            <a:ext cx="3762258" cy="2116270"/>
          </a:xfrm>
          <a:prstGeom prst="rect">
            <a:avLst/>
          </a:prstGeom>
        </p:spPr>
      </p:pic>
      <p:pic>
        <p:nvPicPr>
          <p:cNvPr id="4" name="Picture 3">
            <a:extLst>
              <a:ext uri="{FF2B5EF4-FFF2-40B4-BE49-F238E27FC236}">
                <a16:creationId xmlns:a16="http://schemas.microsoft.com/office/drawing/2014/main" id="{634DEE8E-8698-BD7E-B7BA-C73AC96AAF63}"/>
              </a:ext>
            </a:extLst>
          </p:cNvPr>
          <p:cNvPicPr>
            <a:picLocks noChangeAspect="1"/>
          </p:cNvPicPr>
          <p:nvPr/>
        </p:nvPicPr>
        <p:blipFill>
          <a:blip r:embed="rId6"/>
          <a:stretch>
            <a:fillRect/>
          </a:stretch>
        </p:blipFill>
        <p:spPr>
          <a:xfrm>
            <a:off x="1752600" y="1638300"/>
            <a:ext cx="5693326" cy="8039449"/>
          </a:xfrm>
          <a:prstGeom prst="rect">
            <a:avLst/>
          </a:prstGeom>
        </p:spPr>
      </p:pic>
      <p:sp>
        <p:nvSpPr>
          <p:cNvPr id="2" name="TextBox 1">
            <a:extLst>
              <a:ext uri="{FF2B5EF4-FFF2-40B4-BE49-F238E27FC236}">
                <a16:creationId xmlns:a16="http://schemas.microsoft.com/office/drawing/2014/main" id="{15609E92-2B20-0B82-B7CA-DB97BC994265}"/>
              </a:ext>
            </a:extLst>
          </p:cNvPr>
          <p:cNvSpPr txBox="1"/>
          <p:nvPr/>
        </p:nvSpPr>
        <p:spPr>
          <a:xfrm>
            <a:off x="9196890" y="2212853"/>
            <a:ext cx="7149178" cy="1211870"/>
          </a:xfrm>
          <a:prstGeom prst="rect">
            <a:avLst/>
          </a:prstGeom>
        </p:spPr>
        <p:txBody>
          <a:bodyPr wrap="square"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FF0000"/>
                </a:solidFill>
                <a:effectLst/>
                <a:uLnTx/>
                <a:uFillTx/>
                <a:latin typeface="#9Slide05 SVNStandly" pitchFamily="2" charset="0"/>
              </a:rPr>
              <a:t>Cặp</a:t>
            </a:r>
            <a:r>
              <a:rPr kumimoji="0" lang="en-US" sz="11500" b="0" i="0" u="none" strike="noStrike" kern="1200" cap="none" spc="0" normalizeH="0" baseline="0" noProof="0" dirty="0">
                <a:ln>
                  <a:noFill/>
                </a:ln>
                <a:solidFill>
                  <a:srgbClr val="FF0000"/>
                </a:solidFill>
                <a:effectLst/>
                <a:uLnTx/>
                <a:uFillTx/>
                <a:latin typeface="#9Slide05 SVNStandly" pitchFamily="2" charset="0"/>
              </a:rPr>
              <a:t> </a:t>
            </a:r>
            <a:r>
              <a:rPr kumimoji="0" lang="en-US" sz="11500" b="0" i="0" u="none" strike="noStrike" kern="1200" cap="none" spc="0" normalizeH="0" baseline="0" noProof="0" dirty="0" err="1">
                <a:ln>
                  <a:noFill/>
                </a:ln>
                <a:solidFill>
                  <a:srgbClr val="FF0000"/>
                </a:solidFill>
                <a:effectLst/>
                <a:uLnTx/>
                <a:uFillTx/>
                <a:latin typeface="#9Slide05 SVNStandly" pitchFamily="2" charset="0"/>
              </a:rPr>
              <a:t>đôi</a:t>
            </a:r>
            <a:r>
              <a:rPr kumimoji="0" lang="en-US" sz="11500" b="0" i="0" u="none" strike="noStrike" kern="1200" cap="none" spc="0" normalizeH="0" baseline="0" noProof="0" dirty="0">
                <a:ln>
                  <a:noFill/>
                </a:ln>
                <a:solidFill>
                  <a:srgbClr val="FF0000"/>
                </a:solidFill>
                <a:effectLst/>
                <a:uLnTx/>
                <a:uFillTx/>
                <a:latin typeface="#9Slide05 SVNStandly" pitchFamily="2" charset="0"/>
              </a:rPr>
              <a:t> chia </a:t>
            </a:r>
            <a:r>
              <a:rPr kumimoji="0" lang="en-US" sz="11500" b="0" i="0" u="none" strike="noStrike" kern="1200" cap="none" spc="0" normalizeH="0" baseline="0" noProof="0" dirty="0" err="1">
                <a:ln>
                  <a:noFill/>
                </a:ln>
                <a:solidFill>
                  <a:srgbClr val="FF0000"/>
                </a:solidFill>
                <a:effectLst/>
                <a:uLnTx/>
                <a:uFillTx/>
                <a:latin typeface="#9Slide05 SVNStandly" pitchFamily="2" charset="0"/>
              </a:rPr>
              <a:t>sẻ</a:t>
            </a:r>
            <a:endParaRPr kumimoji="0" lang="en-US" sz="11500" b="0" i="0" u="none" strike="noStrike" kern="1200" cap="none" spc="0" normalizeH="0" baseline="0" noProof="0" dirty="0">
              <a:ln>
                <a:noFill/>
              </a:ln>
              <a:solidFill>
                <a:srgbClr val="FF0000"/>
              </a:solidFill>
              <a:effectLst/>
              <a:uLnTx/>
              <a:uFillTx/>
              <a:latin typeface="#9Slide05 SVNStandly" pitchFamily="2" charset="0"/>
            </a:endParaRPr>
          </a:p>
        </p:txBody>
      </p:sp>
    </p:spTree>
    <p:extLst>
      <p:ext uri="{BB962C8B-B14F-4D97-AF65-F5344CB8AC3E}">
        <p14:creationId xmlns:p14="http://schemas.microsoft.com/office/powerpoint/2010/main" val="301238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1"/>
                </p:tgtEl>
              </p:cMediaNode>
            </p:video>
          </p:childTnLst>
        </p:cTn>
      </p:par>
    </p:tnLst>
    <p:bldLst>
      <p:bldP spid="10"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B50AD2-49CC-3AD3-2545-C5E5BE6AC4AB}"/>
              </a:ext>
            </a:extLst>
          </p:cNvPr>
          <p:cNvSpPr txBox="1"/>
          <p:nvPr/>
        </p:nvSpPr>
        <p:spPr>
          <a:xfrm>
            <a:off x="5257800" y="225827"/>
            <a:ext cx="7149178" cy="1025922"/>
          </a:xfrm>
          <a:prstGeom prst="rect">
            <a:avLst/>
          </a:prstGeom>
        </p:spPr>
        <p:txBody>
          <a:bodyPr wrap="square" lIns="0" tIns="0" rIns="0" bIns="0" rtlCol="0" anchor="t">
            <a:spAutoFit/>
          </a:bodyPr>
          <a:lstStyle/>
          <a:p>
            <a:pPr marL="0" marR="0" lvl="0" indent="0" algn="just" defTabSz="914400" rtl="0" eaLnBrk="1" fontAlgn="auto" latinLnBrk="0" hangingPunct="1">
              <a:lnSpc>
                <a:spcPts val="797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Cái</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chết</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của</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lão</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Hạc</a:t>
            </a:r>
            <a:endPar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endParaRPr>
          </a:p>
        </p:txBody>
      </p:sp>
      <p:grpSp>
        <p:nvGrpSpPr>
          <p:cNvPr id="9" name="Group 8">
            <a:extLst>
              <a:ext uri="{FF2B5EF4-FFF2-40B4-BE49-F238E27FC236}">
                <a16:creationId xmlns:a16="http://schemas.microsoft.com/office/drawing/2014/main" id="{8FCF1050-FE00-B07E-C866-A912E8457633}"/>
              </a:ext>
            </a:extLst>
          </p:cNvPr>
          <p:cNvGrpSpPr/>
          <p:nvPr/>
        </p:nvGrpSpPr>
        <p:grpSpPr>
          <a:xfrm>
            <a:off x="1143000" y="2095500"/>
            <a:ext cx="7010400" cy="1371600"/>
            <a:chOff x="1143000" y="2095500"/>
            <a:chExt cx="7010400" cy="1371600"/>
          </a:xfrm>
        </p:grpSpPr>
        <p:sp>
          <p:nvSpPr>
            <p:cNvPr id="3" name="Freeform 2">
              <a:extLst>
                <a:ext uri="{FF2B5EF4-FFF2-40B4-BE49-F238E27FC236}">
                  <a16:creationId xmlns:a16="http://schemas.microsoft.com/office/drawing/2014/main" id="{3CFFF09C-9869-24F8-4850-109F2CA96578}"/>
                </a:ext>
              </a:extLst>
            </p:cNvPr>
            <p:cNvSpPr/>
            <p:nvPr/>
          </p:nvSpPr>
          <p:spPr>
            <a:xfrm>
              <a:off x="1143000" y="2095500"/>
              <a:ext cx="7010400" cy="137160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12">
              <a:extLst>
                <a:ext uri="{FF2B5EF4-FFF2-40B4-BE49-F238E27FC236}">
                  <a16:creationId xmlns:a16="http://schemas.microsoft.com/office/drawing/2014/main" id="{AAAF6D15-341C-7147-69D0-74516ACBEFB1}"/>
                </a:ext>
              </a:extLst>
            </p:cNvPr>
            <p:cNvSpPr txBox="1"/>
            <p:nvPr/>
          </p:nvSpPr>
          <p:spPr>
            <a:xfrm>
              <a:off x="1402147" y="2382626"/>
              <a:ext cx="6492106" cy="747833"/>
            </a:xfrm>
            <a:prstGeom prst="rect">
              <a:avLst/>
            </a:prstGeom>
          </p:spPr>
          <p:txBody>
            <a:bodyPr wrap="square" lIns="0" tIns="0" rIns="0" bIns="0" rtlCol="0" anchor="t">
              <a:spAutoFit/>
            </a:bodyPr>
            <a:lstStyle/>
            <a:p>
              <a:pPr marL="496569" lvl="1" algn="just">
                <a:lnSpc>
                  <a:spcPts val="6439"/>
                </a:lnSpc>
              </a:pP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chết</a:t>
              </a:r>
              <a:endParaRPr lang="en-US" sz="4400" b="1" dirty="0">
                <a:latin typeface="Times New Roman" panose="02020603050405020304" pitchFamily="18" charset="0"/>
                <a:cs typeface="Times New Roman" panose="02020603050405020304" pitchFamily="18" charset="0"/>
              </a:endParaRPr>
            </a:p>
          </p:txBody>
        </p:sp>
      </p:grpSp>
      <p:sp>
        <p:nvSpPr>
          <p:cNvPr id="5" name="TextBox 12">
            <a:extLst>
              <a:ext uri="{FF2B5EF4-FFF2-40B4-BE49-F238E27FC236}">
                <a16:creationId xmlns:a16="http://schemas.microsoft.com/office/drawing/2014/main" id="{7937EB99-5B62-C1D4-C146-53B41AF49830}"/>
              </a:ext>
            </a:extLst>
          </p:cNvPr>
          <p:cNvSpPr txBox="1"/>
          <p:nvPr/>
        </p:nvSpPr>
        <p:spPr>
          <a:xfrm>
            <a:off x="8382000" y="4457700"/>
            <a:ext cx="8991601" cy="3210046"/>
          </a:xfrm>
          <a:prstGeom prst="rect">
            <a:avLst/>
          </a:prstGeom>
        </p:spPr>
        <p:txBody>
          <a:bodyPr wrap="square" lIns="0" tIns="0" rIns="0" bIns="0" rtlCol="0" anchor="t">
            <a:spAutoFit/>
          </a:bodyPr>
          <a:lstStyle/>
          <a:p>
            <a:pPr marL="496569" lvl="1" algn="just">
              <a:lnSpc>
                <a:spcPts val="643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trông</a:t>
            </a:r>
            <a:r>
              <a:rPr lang="en-US" sz="4400" dirty="0">
                <a:latin typeface="Times New Roman" panose="02020603050405020304" pitchFamily="18" charset="0"/>
                <a:cs typeface="Times New Roman" panose="02020603050405020304" pitchFamily="18" charset="0"/>
              </a:rPr>
              <a:t> nom </a:t>
            </a:r>
            <a:r>
              <a:rPr lang="en-US" sz="4400" dirty="0" err="1">
                <a:latin typeface="Times New Roman" panose="02020603050405020304" pitchFamily="18" charset="0"/>
                <a:cs typeface="Times New Roman" panose="02020603050405020304" pitchFamily="18" charset="0"/>
              </a:rPr>
              <a:t>hộ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a:t>
            </a:r>
          </a:p>
          <a:p>
            <a:pPr marL="496569" lvl="1" algn="just">
              <a:lnSpc>
                <a:spcPts val="643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Gửi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đám</a:t>
            </a:r>
            <a:r>
              <a:rPr lang="en-US" sz="4400" dirty="0">
                <a:latin typeface="Times New Roman" panose="02020603050405020304" pitchFamily="18" charset="0"/>
                <a:cs typeface="Times New Roman" panose="02020603050405020304" pitchFamily="18" charset="0"/>
              </a:rPr>
              <a:t> tang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2520BDCE-5171-55F3-EFC5-402233207732}"/>
              </a:ext>
            </a:extLst>
          </p:cNvPr>
          <p:cNvPicPr>
            <a:picLocks noChangeAspect="1"/>
          </p:cNvPicPr>
          <p:nvPr/>
        </p:nvPicPr>
        <p:blipFill>
          <a:blip r:embed="rId5"/>
          <a:stretch>
            <a:fillRect/>
          </a:stretch>
        </p:blipFill>
        <p:spPr>
          <a:xfrm>
            <a:off x="1142999" y="3848100"/>
            <a:ext cx="6950579" cy="4876800"/>
          </a:xfrm>
          <a:custGeom>
            <a:avLst/>
            <a:gdLst>
              <a:gd name="connsiteX0" fmla="*/ 0 w 6950579"/>
              <a:gd name="connsiteY0" fmla="*/ 0 h 4876800"/>
              <a:gd name="connsiteX1" fmla="*/ 695058 w 6950579"/>
              <a:gd name="connsiteY1" fmla="*/ 0 h 4876800"/>
              <a:gd name="connsiteX2" fmla="*/ 1181598 w 6950579"/>
              <a:gd name="connsiteY2" fmla="*/ 0 h 4876800"/>
              <a:gd name="connsiteX3" fmla="*/ 1876656 w 6950579"/>
              <a:gd name="connsiteY3" fmla="*/ 0 h 4876800"/>
              <a:gd name="connsiteX4" fmla="*/ 2502208 w 6950579"/>
              <a:gd name="connsiteY4" fmla="*/ 0 h 4876800"/>
              <a:gd name="connsiteX5" fmla="*/ 3127761 w 6950579"/>
              <a:gd name="connsiteY5" fmla="*/ 0 h 4876800"/>
              <a:gd name="connsiteX6" fmla="*/ 3614301 w 6950579"/>
              <a:gd name="connsiteY6" fmla="*/ 0 h 4876800"/>
              <a:gd name="connsiteX7" fmla="*/ 4448371 w 6950579"/>
              <a:gd name="connsiteY7" fmla="*/ 0 h 4876800"/>
              <a:gd name="connsiteX8" fmla="*/ 5212934 w 6950579"/>
              <a:gd name="connsiteY8" fmla="*/ 0 h 4876800"/>
              <a:gd name="connsiteX9" fmla="*/ 5768981 w 6950579"/>
              <a:gd name="connsiteY9" fmla="*/ 0 h 4876800"/>
              <a:gd name="connsiteX10" fmla="*/ 6950579 w 6950579"/>
              <a:gd name="connsiteY10" fmla="*/ 0 h 4876800"/>
              <a:gd name="connsiteX11" fmla="*/ 6950579 w 6950579"/>
              <a:gd name="connsiteY11" fmla="*/ 745454 h 4876800"/>
              <a:gd name="connsiteX12" fmla="*/ 6950579 w 6950579"/>
              <a:gd name="connsiteY12" fmla="*/ 1344603 h 4876800"/>
              <a:gd name="connsiteX13" fmla="*/ 6950579 w 6950579"/>
              <a:gd name="connsiteY13" fmla="*/ 2041289 h 4876800"/>
              <a:gd name="connsiteX14" fmla="*/ 6950579 w 6950579"/>
              <a:gd name="connsiteY14" fmla="*/ 2689207 h 4876800"/>
              <a:gd name="connsiteX15" fmla="*/ 6950579 w 6950579"/>
              <a:gd name="connsiteY15" fmla="*/ 3337125 h 4876800"/>
              <a:gd name="connsiteX16" fmla="*/ 6950579 w 6950579"/>
              <a:gd name="connsiteY16" fmla="*/ 3985042 h 4876800"/>
              <a:gd name="connsiteX17" fmla="*/ 6950579 w 6950579"/>
              <a:gd name="connsiteY17" fmla="*/ 4876800 h 4876800"/>
              <a:gd name="connsiteX18" fmla="*/ 6325027 w 6950579"/>
              <a:gd name="connsiteY18" fmla="*/ 4876800 h 4876800"/>
              <a:gd name="connsiteX19" fmla="*/ 5629969 w 6950579"/>
              <a:gd name="connsiteY19" fmla="*/ 4876800 h 4876800"/>
              <a:gd name="connsiteX20" fmla="*/ 5143428 w 6950579"/>
              <a:gd name="connsiteY20" fmla="*/ 4876800 h 4876800"/>
              <a:gd name="connsiteX21" fmla="*/ 4517876 w 6950579"/>
              <a:gd name="connsiteY21" fmla="*/ 4876800 h 4876800"/>
              <a:gd name="connsiteX22" fmla="*/ 4031336 w 6950579"/>
              <a:gd name="connsiteY22" fmla="*/ 4876800 h 4876800"/>
              <a:gd name="connsiteX23" fmla="*/ 3336278 w 6950579"/>
              <a:gd name="connsiteY23" fmla="*/ 4876800 h 4876800"/>
              <a:gd name="connsiteX24" fmla="*/ 2710726 w 6950579"/>
              <a:gd name="connsiteY24" fmla="*/ 4876800 h 4876800"/>
              <a:gd name="connsiteX25" fmla="*/ 2015668 w 6950579"/>
              <a:gd name="connsiteY25" fmla="*/ 4876800 h 4876800"/>
              <a:gd name="connsiteX26" fmla="*/ 1181598 w 6950579"/>
              <a:gd name="connsiteY26" fmla="*/ 4876800 h 4876800"/>
              <a:gd name="connsiteX27" fmla="*/ 625552 w 6950579"/>
              <a:gd name="connsiteY27" fmla="*/ 4876800 h 4876800"/>
              <a:gd name="connsiteX28" fmla="*/ 0 w 6950579"/>
              <a:gd name="connsiteY28" fmla="*/ 4876800 h 4876800"/>
              <a:gd name="connsiteX29" fmla="*/ 0 w 6950579"/>
              <a:gd name="connsiteY29" fmla="*/ 4180114 h 4876800"/>
              <a:gd name="connsiteX30" fmla="*/ 0 w 6950579"/>
              <a:gd name="connsiteY30" fmla="*/ 3532197 h 4876800"/>
              <a:gd name="connsiteX31" fmla="*/ 0 w 6950579"/>
              <a:gd name="connsiteY31" fmla="*/ 2884279 h 4876800"/>
              <a:gd name="connsiteX32" fmla="*/ 0 w 6950579"/>
              <a:gd name="connsiteY32" fmla="*/ 2236361 h 4876800"/>
              <a:gd name="connsiteX33" fmla="*/ 0 w 6950579"/>
              <a:gd name="connsiteY33" fmla="*/ 1588443 h 4876800"/>
              <a:gd name="connsiteX34" fmla="*/ 0 w 6950579"/>
              <a:gd name="connsiteY34" fmla="*/ 940526 h 4876800"/>
              <a:gd name="connsiteX35" fmla="*/ 0 w 6950579"/>
              <a:gd name="connsiteY35"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950579" h="4876800" fill="none" extrusionOk="0">
                <a:moveTo>
                  <a:pt x="0" y="0"/>
                </a:moveTo>
                <a:cubicBezTo>
                  <a:pt x="333401" y="27648"/>
                  <a:pt x="453902" y="-27290"/>
                  <a:pt x="695058" y="0"/>
                </a:cubicBezTo>
                <a:cubicBezTo>
                  <a:pt x="936214" y="27290"/>
                  <a:pt x="1002096" y="11298"/>
                  <a:pt x="1181598" y="0"/>
                </a:cubicBezTo>
                <a:cubicBezTo>
                  <a:pt x="1361100" y="-11298"/>
                  <a:pt x="1616766" y="-8053"/>
                  <a:pt x="1876656" y="0"/>
                </a:cubicBezTo>
                <a:cubicBezTo>
                  <a:pt x="2136546" y="8053"/>
                  <a:pt x="2345823" y="1494"/>
                  <a:pt x="2502208" y="0"/>
                </a:cubicBezTo>
                <a:cubicBezTo>
                  <a:pt x="2658593" y="-1494"/>
                  <a:pt x="2896692" y="4254"/>
                  <a:pt x="3127761" y="0"/>
                </a:cubicBezTo>
                <a:cubicBezTo>
                  <a:pt x="3358830" y="-4254"/>
                  <a:pt x="3437868" y="-14480"/>
                  <a:pt x="3614301" y="0"/>
                </a:cubicBezTo>
                <a:cubicBezTo>
                  <a:pt x="3790734" y="14480"/>
                  <a:pt x="4280073" y="18305"/>
                  <a:pt x="4448371" y="0"/>
                </a:cubicBezTo>
                <a:cubicBezTo>
                  <a:pt x="4616669" y="-18305"/>
                  <a:pt x="5017693" y="12270"/>
                  <a:pt x="5212934" y="0"/>
                </a:cubicBezTo>
                <a:cubicBezTo>
                  <a:pt x="5408175" y="-12270"/>
                  <a:pt x="5621312" y="2256"/>
                  <a:pt x="5768981" y="0"/>
                </a:cubicBezTo>
                <a:cubicBezTo>
                  <a:pt x="5916650" y="-2256"/>
                  <a:pt x="6677701" y="-18407"/>
                  <a:pt x="6950579" y="0"/>
                </a:cubicBezTo>
                <a:cubicBezTo>
                  <a:pt x="6970236" y="184104"/>
                  <a:pt x="6919001" y="385479"/>
                  <a:pt x="6950579" y="745454"/>
                </a:cubicBezTo>
                <a:cubicBezTo>
                  <a:pt x="6982157" y="1105429"/>
                  <a:pt x="6969419" y="1129384"/>
                  <a:pt x="6950579" y="1344603"/>
                </a:cubicBezTo>
                <a:cubicBezTo>
                  <a:pt x="6931739" y="1559822"/>
                  <a:pt x="6981435" y="1724972"/>
                  <a:pt x="6950579" y="2041289"/>
                </a:cubicBezTo>
                <a:cubicBezTo>
                  <a:pt x="6919723" y="2357606"/>
                  <a:pt x="6971723" y="2498163"/>
                  <a:pt x="6950579" y="2689207"/>
                </a:cubicBezTo>
                <a:cubicBezTo>
                  <a:pt x="6929435" y="2880251"/>
                  <a:pt x="6965684" y="3200701"/>
                  <a:pt x="6950579" y="3337125"/>
                </a:cubicBezTo>
                <a:cubicBezTo>
                  <a:pt x="6935474" y="3473549"/>
                  <a:pt x="6968374" y="3836152"/>
                  <a:pt x="6950579" y="3985042"/>
                </a:cubicBezTo>
                <a:cubicBezTo>
                  <a:pt x="6932784" y="4133932"/>
                  <a:pt x="6906945" y="4673348"/>
                  <a:pt x="6950579" y="4876800"/>
                </a:cubicBezTo>
                <a:cubicBezTo>
                  <a:pt x="6667819" y="4856492"/>
                  <a:pt x="6553436" y="4892546"/>
                  <a:pt x="6325027" y="4876800"/>
                </a:cubicBezTo>
                <a:cubicBezTo>
                  <a:pt x="6096618" y="4861054"/>
                  <a:pt x="5880540" y="4881752"/>
                  <a:pt x="5629969" y="4876800"/>
                </a:cubicBezTo>
                <a:cubicBezTo>
                  <a:pt x="5379398" y="4871848"/>
                  <a:pt x="5385335" y="4894857"/>
                  <a:pt x="5143428" y="4876800"/>
                </a:cubicBezTo>
                <a:cubicBezTo>
                  <a:pt x="4901521" y="4858743"/>
                  <a:pt x="4784600" y="4885288"/>
                  <a:pt x="4517876" y="4876800"/>
                </a:cubicBezTo>
                <a:cubicBezTo>
                  <a:pt x="4251152" y="4868312"/>
                  <a:pt x="4232921" y="4882148"/>
                  <a:pt x="4031336" y="4876800"/>
                </a:cubicBezTo>
                <a:cubicBezTo>
                  <a:pt x="3829751" y="4871452"/>
                  <a:pt x="3660023" y="4905716"/>
                  <a:pt x="3336278" y="4876800"/>
                </a:cubicBezTo>
                <a:cubicBezTo>
                  <a:pt x="3012533" y="4847884"/>
                  <a:pt x="2849393" y="4858793"/>
                  <a:pt x="2710726" y="4876800"/>
                </a:cubicBezTo>
                <a:cubicBezTo>
                  <a:pt x="2572059" y="4894807"/>
                  <a:pt x="2355064" y="4905168"/>
                  <a:pt x="2015668" y="4876800"/>
                </a:cubicBezTo>
                <a:cubicBezTo>
                  <a:pt x="1676272" y="4848432"/>
                  <a:pt x="1416101" y="4890032"/>
                  <a:pt x="1181598" y="4876800"/>
                </a:cubicBezTo>
                <a:cubicBezTo>
                  <a:pt x="947095" y="4863569"/>
                  <a:pt x="833238" y="4903383"/>
                  <a:pt x="625552" y="4876800"/>
                </a:cubicBezTo>
                <a:cubicBezTo>
                  <a:pt x="417866" y="4850217"/>
                  <a:pt x="142893" y="4895191"/>
                  <a:pt x="0" y="4876800"/>
                </a:cubicBezTo>
                <a:cubicBezTo>
                  <a:pt x="5281" y="4569766"/>
                  <a:pt x="23279" y="4525537"/>
                  <a:pt x="0" y="4180114"/>
                </a:cubicBezTo>
                <a:cubicBezTo>
                  <a:pt x="-23279" y="3834691"/>
                  <a:pt x="6826" y="3818932"/>
                  <a:pt x="0" y="3532197"/>
                </a:cubicBezTo>
                <a:cubicBezTo>
                  <a:pt x="-6826" y="3245462"/>
                  <a:pt x="-8229" y="3093327"/>
                  <a:pt x="0" y="2884279"/>
                </a:cubicBezTo>
                <a:cubicBezTo>
                  <a:pt x="8229" y="2675231"/>
                  <a:pt x="-8976" y="2502710"/>
                  <a:pt x="0" y="2236361"/>
                </a:cubicBezTo>
                <a:cubicBezTo>
                  <a:pt x="8976" y="1970012"/>
                  <a:pt x="-5547" y="1759669"/>
                  <a:pt x="0" y="1588443"/>
                </a:cubicBezTo>
                <a:cubicBezTo>
                  <a:pt x="5547" y="1417217"/>
                  <a:pt x="-21242" y="1115696"/>
                  <a:pt x="0" y="940526"/>
                </a:cubicBezTo>
                <a:cubicBezTo>
                  <a:pt x="21242" y="765356"/>
                  <a:pt x="-18261" y="222932"/>
                  <a:pt x="0" y="0"/>
                </a:cubicBezTo>
                <a:close/>
              </a:path>
              <a:path w="6950579" h="4876800" stroke="0" extrusionOk="0">
                <a:moveTo>
                  <a:pt x="0" y="0"/>
                </a:moveTo>
                <a:cubicBezTo>
                  <a:pt x="325788" y="32545"/>
                  <a:pt x="432934" y="-30974"/>
                  <a:pt x="695058" y="0"/>
                </a:cubicBezTo>
                <a:cubicBezTo>
                  <a:pt x="957182" y="30974"/>
                  <a:pt x="1236124" y="34336"/>
                  <a:pt x="1390116" y="0"/>
                </a:cubicBezTo>
                <a:cubicBezTo>
                  <a:pt x="1544108" y="-34336"/>
                  <a:pt x="1971283" y="13608"/>
                  <a:pt x="2154679" y="0"/>
                </a:cubicBezTo>
                <a:cubicBezTo>
                  <a:pt x="2338075" y="-13608"/>
                  <a:pt x="2755411" y="-1738"/>
                  <a:pt x="2988749" y="0"/>
                </a:cubicBezTo>
                <a:cubicBezTo>
                  <a:pt x="3222087" y="1738"/>
                  <a:pt x="3360400" y="-15395"/>
                  <a:pt x="3614301" y="0"/>
                </a:cubicBezTo>
                <a:cubicBezTo>
                  <a:pt x="3868202" y="15395"/>
                  <a:pt x="4069219" y="6256"/>
                  <a:pt x="4309359" y="0"/>
                </a:cubicBezTo>
                <a:cubicBezTo>
                  <a:pt x="4549499" y="-6256"/>
                  <a:pt x="4606143" y="10206"/>
                  <a:pt x="4865405" y="0"/>
                </a:cubicBezTo>
                <a:cubicBezTo>
                  <a:pt x="5124667" y="-10206"/>
                  <a:pt x="5288852" y="-4926"/>
                  <a:pt x="5490957" y="0"/>
                </a:cubicBezTo>
                <a:cubicBezTo>
                  <a:pt x="5693062" y="4926"/>
                  <a:pt x="5982712" y="-35128"/>
                  <a:pt x="6255521" y="0"/>
                </a:cubicBezTo>
                <a:cubicBezTo>
                  <a:pt x="6528330" y="35128"/>
                  <a:pt x="6698821" y="26187"/>
                  <a:pt x="6950579" y="0"/>
                </a:cubicBezTo>
                <a:cubicBezTo>
                  <a:pt x="6956152" y="291217"/>
                  <a:pt x="6918340" y="631234"/>
                  <a:pt x="6950579" y="794222"/>
                </a:cubicBezTo>
                <a:cubicBezTo>
                  <a:pt x="6982818" y="957210"/>
                  <a:pt x="6925046" y="1109615"/>
                  <a:pt x="6950579" y="1393371"/>
                </a:cubicBezTo>
                <a:cubicBezTo>
                  <a:pt x="6976112" y="1677127"/>
                  <a:pt x="6937241" y="1868484"/>
                  <a:pt x="6950579" y="2090057"/>
                </a:cubicBezTo>
                <a:cubicBezTo>
                  <a:pt x="6963917" y="2311630"/>
                  <a:pt x="6937146" y="2468767"/>
                  <a:pt x="6950579" y="2689207"/>
                </a:cubicBezTo>
                <a:cubicBezTo>
                  <a:pt x="6964013" y="2909647"/>
                  <a:pt x="6930924" y="3081756"/>
                  <a:pt x="6950579" y="3337125"/>
                </a:cubicBezTo>
                <a:cubicBezTo>
                  <a:pt x="6970234" y="3592494"/>
                  <a:pt x="6933466" y="3722305"/>
                  <a:pt x="6950579" y="3985042"/>
                </a:cubicBezTo>
                <a:cubicBezTo>
                  <a:pt x="6967692" y="4247779"/>
                  <a:pt x="6969178" y="4488402"/>
                  <a:pt x="6950579" y="4876800"/>
                </a:cubicBezTo>
                <a:cubicBezTo>
                  <a:pt x="6668361" y="4878046"/>
                  <a:pt x="6577168" y="4891357"/>
                  <a:pt x="6255521" y="4876800"/>
                </a:cubicBezTo>
                <a:cubicBezTo>
                  <a:pt x="5933874" y="4862243"/>
                  <a:pt x="5749560" y="4840986"/>
                  <a:pt x="5421452" y="4876800"/>
                </a:cubicBezTo>
                <a:cubicBezTo>
                  <a:pt x="5093344" y="4912614"/>
                  <a:pt x="5037316" y="4879921"/>
                  <a:pt x="4865405" y="4876800"/>
                </a:cubicBezTo>
                <a:cubicBezTo>
                  <a:pt x="4693494" y="4873679"/>
                  <a:pt x="4573749" y="4893517"/>
                  <a:pt x="4309359" y="4876800"/>
                </a:cubicBezTo>
                <a:cubicBezTo>
                  <a:pt x="4044969" y="4860083"/>
                  <a:pt x="3954725" y="4886333"/>
                  <a:pt x="3822818" y="4876800"/>
                </a:cubicBezTo>
                <a:cubicBezTo>
                  <a:pt x="3690911" y="4867267"/>
                  <a:pt x="3369338" y="4856902"/>
                  <a:pt x="3127761" y="4876800"/>
                </a:cubicBezTo>
                <a:cubicBezTo>
                  <a:pt x="2886184" y="4896698"/>
                  <a:pt x="2701057" y="4907835"/>
                  <a:pt x="2432703" y="4876800"/>
                </a:cubicBezTo>
                <a:cubicBezTo>
                  <a:pt x="2164349" y="4845765"/>
                  <a:pt x="2009493" y="4901554"/>
                  <a:pt x="1876656" y="4876800"/>
                </a:cubicBezTo>
                <a:cubicBezTo>
                  <a:pt x="1743819" y="4852046"/>
                  <a:pt x="1536529" y="4857272"/>
                  <a:pt x="1390116" y="4876800"/>
                </a:cubicBezTo>
                <a:cubicBezTo>
                  <a:pt x="1243703" y="4896328"/>
                  <a:pt x="1138526" y="4889989"/>
                  <a:pt x="903575" y="4876800"/>
                </a:cubicBezTo>
                <a:cubicBezTo>
                  <a:pt x="668624" y="4863611"/>
                  <a:pt x="260612" y="4917791"/>
                  <a:pt x="0" y="4876800"/>
                </a:cubicBezTo>
                <a:cubicBezTo>
                  <a:pt x="-37263" y="4511358"/>
                  <a:pt x="32771" y="4492808"/>
                  <a:pt x="0" y="4131346"/>
                </a:cubicBezTo>
                <a:cubicBezTo>
                  <a:pt x="-32771" y="3769884"/>
                  <a:pt x="-11815" y="3499698"/>
                  <a:pt x="0" y="3337125"/>
                </a:cubicBezTo>
                <a:cubicBezTo>
                  <a:pt x="11815" y="3174552"/>
                  <a:pt x="6867" y="2955086"/>
                  <a:pt x="0" y="2737975"/>
                </a:cubicBezTo>
                <a:cubicBezTo>
                  <a:pt x="-6867" y="2520864"/>
                  <a:pt x="1581" y="2296506"/>
                  <a:pt x="0" y="2041289"/>
                </a:cubicBezTo>
                <a:cubicBezTo>
                  <a:pt x="-1581" y="1786072"/>
                  <a:pt x="-10276" y="1543502"/>
                  <a:pt x="0" y="1295835"/>
                </a:cubicBezTo>
                <a:cubicBezTo>
                  <a:pt x="10276" y="1048168"/>
                  <a:pt x="-6717" y="501723"/>
                  <a:pt x="0" y="0"/>
                </a:cubicBezTo>
                <a:close/>
              </a:path>
            </a:pathLst>
          </a:custGeom>
          <a:ln>
            <a:solidFill>
              <a:schemeClr val="tx1"/>
            </a:solidFill>
            <a:extLst>
              <a:ext uri="{C807C97D-BFC1-408E-A445-0C87EB9F89A2}">
                <ask:lineSketchStyleProps xmlns:ask="http://schemas.microsoft.com/office/drawing/2018/sketchyshapes" sd="149290453">
                  <a:prstGeom prst="rect">
                    <a:avLst/>
                  </a:prstGeom>
                  <ask:type>
                    <ask:lineSketchFreehand/>
                  </ask:type>
                </ask:lineSketchStyleProps>
              </a:ext>
            </a:extLst>
          </a:ln>
        </p:spPr>
      </p:pic>
      <p:sp>
        <p:nvSpPr>
          <p:cNvPr id="6" name="Freeform 4">
            <a:extLst>
              <a:ext uri="{FF2B5EF4-FFF2-40B4-BE49-F238E27FC236}">
                <a16:creationId xmlns:a16="http://schemas.microsoft.com/office/drawing/2014/main" id="{BD1CA273-8BE0-94ED-CAAD-750FCB71E060}"/>
              </a:ext>
            </a:extLst>
          </p:cNvPr>
          <p:cNvSpPr/>
          <p:nvPr/>
        </p:nvSpPr>
        <p:spPr>
          <a:xfrm rot="5400000">
            <a:off x="12873094" y="7301745"/>
            <a:ext cx="5071491" cy="8229600"/>
          </a:xfrm>
          <a:custGeom>
            <a:avLst/>
            <a:gdLst/>
            <a:ahLst/>
            <a:cxnLst/>
            <a:rect l="l" t="t" r="r" b="b"/>
            <a:pathLst>
              <a:path w="5071491" h="8229600">
                <a:moveTo>
                  <a:pt x="0" y="0"/>
                </a:moveTo>
                <a:lnTo>
                  <a:pt x="5071491" y="0"/>
                </a:lnTo>
                <a:lnTo>
                  <a:pt x="5071491" y="8229600"/>
                </a:lnTo>
                <a:lnTo>
                  <a:pt x="0" y="8229600"/>
                </a:lnTo>
                <a:lnTo>
                  <a:pt x="0" y="0"/>
                </a:lnTo>
                <a:close/>
              </a:path>
            </a:pathLst>
          </a:custGeom>
          <a:blipFill>
            <a:blip r:embed="rId6"/>
            <a:stretch>
              <a:fillRect/>
            </a:stretch>
          </a:blipFill>
        </p:spPr>
        <p:txBody>
          <a:bodyPr/>
          <a:lstStyle/>
          <a:p>
            <a:endParaRPr lang="en-US"/>
          </a:p>
        </p:txBody>
      </p:sp>
      <p:sp>
        <p:nvSpPr>
          <p:cNvPr id="7" name="Freeform 5">
            <a:extLst>
              <a:ext uri="{FF2B5EF4-FFF2-40B4-BE49-F238E27FC236}">
                <a16:creationId xmlns:a16="http://schemas.microsoft.com/office/drawing/2014/main" id="{6BE844A8-8D7E-A31E-BE1E-4FB40A76C2CE}"/>
              </a:ext>
            </a:extLst>
          </p:cNvPr>
          <p:cNvSpPr/>
          <p:nvPr/>
        </p:nvSpPr>
        <p:spPr>
          <a:xfrm>
            <a:off x="13411200" y="-2459226"/>
            <a:ext cx="10419513" cy="3542634"/>
          </a:xfrm>
          <a:custGeom>
            <a:avLst/>
            <a:gdLst/>
            <a:ahLst/>
            <a:cxnLst/>
            <a:rect l="l" t="t" r="r" b="b"/>
            <a:pathLst>
              <a:path w="10419513" h="3542634">
                <a:moveTo>
                  <a:pt x="0" y="0"/>
                </a:moveTo>
                <a:lnTo>
                  <a:pt x="10419513" y="0"/>
                </a:lnTo>
                <a:lnTo>
                  <a:pt x="10419513" y="3542635"/>
                </a:lnTo>
                <a:lnTo>
                  <a:pt x="0" y="3542635"/>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38783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B50AD2-49CC-3AD3-2545-C5E5BE6AC4AB}"/>
              </a:ext>
            </a:extLst>
          </p:cNvPr>
          <p:cNvSpPr txBox="1"/>
          <p:nvPr/>
        </p:nvSpPr>
        <p:spPr>
          <a:xfrm>
            <a:off x="5257800" y="225827"/>
            <a:ext cx="7149178" cy="1025922"/>
          </a:xfrm>
          <a:prstGeom prst="rect">
            <a:avLst/>
          </a:prstGeom>
        </p:spPr>
        <p:txBody>
          <a:bodyPr wrap="square" lIns="0" tIns="0" rIns="0" bIns="0" rtlCol="0" anchor="t">
            <a:spAutoFit/>
          </a:bodyPr>
          <a:lstStyle/>
          <a:p>
            <a:pPr marL="0" marR="0" lvl="0" indent="0" algn="just" defTabSz="914400" rtl="0" eaLnBrk="1" fontAlgn="auto" latinLnBrk="0" hangingPunct="1">
              <a:lnSpc>
                <a:spcPts val="797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Cái</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chết</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của</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lão</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Hạc</a:t>
            </a:r>
            <a:endPar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endParaRPr>
          </a:p>
        </p:txBody>
      </p:sp>
      <p:sp>
        <p:nvSpPr>
          <p:cNvPr id="3" name="Freeform 2">
            <a:extLst>
              <a:ext uri="{FF2B5EF4-FFF2-40B4-BE49-F238E27FC236}">
                <a16:creationId xmlns:a16="http://schemas.microsoft.com/office/drawing/2014/main" id="{3CFFF09C-9869-24F8-4850-109F2CA96578}"/>
              </a:ext>
            </a:extLst>
          </p:cNvPr>
          <p:cNvSpPr/>
          <p:nvPr/>
        </p:nvSpPr>
        <p:spPr>
          <a:xfrm>
            <a:off x="1143000" y="2095500"/>
            <a:ext cx="7010400" cy="137160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12">
            <a:extLst>
              <a:ext uri="{FF2B5EF4-FFF2-40B4-BE49-F238E27FC236}">
                <a16:creationId xmlns:a16="http://schemas.microsoft.com/office/drawing/2014/main" id="{AAAF6D15-341C-7147-69D0-74516ACBEFB1}"/>
              </a:ext>
            </a:extLst>
          </p:cNvPr>
          <p:cNvSpPr txBox="1"/>
          <p:nvPr/>
        </p:nvSpPr>
        <p:spPr>
          <a:xfrm>
            <a:off x="1402147" y="2382626"/>
            <a:ext cx="6492106" cy="747833"/>
          </a:xfrm>
          <a:prstGeom prst="rect">
            <a:avLst/>
          </a:prstGeom>
        </p:spPr>
        <p:txBody>
          <a:bodyPr wrap="square" lIns="0" tIns="0" rIns="0" bIns="0" rtlCol="0" anchor="t">
            <a:spAutoFit/>
          </a:bodyPr>
          <a:lstStyle/>
          <a:p>
            <a:pPr marL="496569" lvl="1" algn="just">
              <a:lnSpc>
                <a:spcPts val="6439"/>
              </a:lnSpc>
            </a:pPr>
            <a:r>
              <a:rPr lang="en-US" sz="4400" b="1" dirty="0" err="1">
                <a:latin typeface="Times New Roman" panose="02020603050405020304" pitchFamily="18" charset="0"/>
                <a:cs typeface="Times New Roman" panose="02020603050405020304" pitchFamily="18" charset="0"/>
              </a:rPr>
              <a:t>Diễn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chết</a:t>
            </a:r>
            <a:endParaRPr lang="en-US" sz="4400" b="1" dirty="0">
              <a:latin typeface="Times New Roman" panose="02020603050405020304" pitchFamily="18" charset="0"/>
              <a:cs typeface="Times New Roman" panose="02020603050405020304" pitchFamily="18" charset="0"/>
            </a:endParaRPr>
          </a:p>
        </p:txBody>
      </p:sp>
      <p:sp>
        <p:nvSpPr>
          <p:cNvPr id="5" name="TextBox 12">
            <a:extLst>
              <a:ext uri="{FF2B5EF4-FFF2-40B4-BE49-F238E27FC236}">
                <a16:creationId xmlns:a16="http://schemas.microsoft.com/office/drawing/2014/main" id="{7937EB99-5B62-C1D4-C146-53B41AF49830}"/>
              </a:ext>
            </a:extLst>
          </p:cNvPr>
          <p:cNvSpPr txBox="1"/>
          <p:nvPr/>
        </p:nvSpPr>
        <p:spPr>
          <a:xfrm>
            <a:off x="8395229" y="3126995"/>
            <a:ext cx="8991601" cy="5672258"/>
          </a:xfrm>
          <a:prstGeom prst="rect">
            <a:avLst/>
          </a:prstGeom>
        </p:spPr>
        <p:txBody>
          <a:bodyPr wrap="square" lIns="0" tIns="0" rIns="0" bIns="0" rtlCol="0" anchor="t">
            <a:spAutoFit/>
          </a:bodyPr>
          <a:lstStyle/>
          <a:p>
            <a:pPr marL="496569" lvl="1" algn="just">
              <a:lnSpc>
                <a:spcPts val="643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vã</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xệch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long </a:t>
            </a:r>
            <a:r>
              <a:rPr lang="en-US" sz="4400" dirty="0" err="1">
                <a:latin typeface="Times New Roman" panose="02020603050405020304" pitchFamily="18" charset="0"/>
                <a:cs typeface="Times New Roman" panose="02020603050405020304" pitchFamily="18" charset="0"/>
              </a:rPr>
              <a:t>sòng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sùi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a:t>
            </a:r>
          </a:p>
          <a:p>
            <a:pPr marL="496569" lvl="1" algn="just">
              <a:lnSpc>
                <a:spcPts val="643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Chịu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chết</a:t>
            </a:r>
            <a:endParaRPr lang="en-US" sz="4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E2903E5-FC25-6AD1-AEC6-14A8F9AA6981}"/>
              </a:ext>
            </a:extLst>
          </p:cNvPr>
          <p:cNvPicPr>
            <a:picLocks noChangeAspect="1"/>
          </p:cNvPicPr>
          <p:nvPr/>
        </p:nvPicPr>
        <p:blipFill>
          <a:blip r:embed="rId5"/>
          <a:stretch>
            <a:fillRect/>
          </a:stretch>
        </p:blipFill>
        <p:spPr>
          <a:xfrm>
            <a:off x="1142999" y="3754226"/>
            <a:ext cx="7149179" cy="5504074"/>
          </a:xfrm>
          <a:custGeom>
            <a:avLst/>
            <a:gdLst>
              <a:gd name="connsiteX0" fmla="*/ 0 w 7149179"/>
              <a:gd name="connsiteY0" fmla="*/ 0 h 5504074"/>
              <a:gd name="connsiteX1" fmla="*/ 721417 w 7149179"/>
              <a:gd name="connsiteY1" fmla="*/ 0 h 5504074"/>
              <a:gd name="connsiteX2" fmla="*/ 1371343 w 7149179"/>
              <a:gd name="connsiteY2" fmla="*/ 0 h 5504074"/>
              <a:gd name="connsiteX3" fmla="*/ 2092760 w 7149179"/>
              <a:gd name="connsiteY3" fmla="*/ 0 h 5504074"/>
              <a:gd name="connsiteX4" fmla="*/ 2671193 w 7149179"/>
              <a:gd name="connsiteY4" fmla="*/ 0 h 5504074"/>
              <a:gd name="connsiteX5" fmla="*/ 3464102 w 7149179"/>
              <a:gd name="connsiteY5" fmla="*/ 0 h 5504074"/>
              <a:gd name="connsiteX6" fmla="*/ 4257011 w 7149179"/>
              <a:gd name="connsiteY6" fmla="*/ 0 h 5504074"/>
              <a:gd name="connsiteX7" fmla="*/ 4906936 w 7149179"/>
              <a:gd name="connsiteY7" fmla="*/ 0 h 5504074"/>
              <a:gd name="connsiteX8" fmla="*/ 5485370 w 7149179"/>
              <a:gd name="connsiteY8" fmla="*/ 0 h 5504074"/>
              <a:gd name="connsiteX9" fmla="*/ 6206787 w 7149179"/>
              <a:gd name="connsiteY9" fmla="*/ 0 h 5504074"/>
              <a:gd name="connsiteX10" fmla="*/ 7149179 w 7149179"/>
              <a:gd name="connsiteY10" fmla="*/ 0 h 5504074"/>
              <a:gd name="connsiteX11" fmla="*/ 7149179 w 7149179"/>
              <a:gd name="connsiteY11" fmla="*/ 577928 h 5504074"/>
              <a:gd name="connsiteX12" fmla="*/ 7149179 w 7149179"/>
              <a:gd name="connsiteY12" fmla="*/ 1376019 h 5504074"/>
              <a:gd name="connsiteX13" fmla="*/ 7149179 w 7149179"/>
              <a:gd name="connsiteY13" fmla="*/ 2008987 h 5504074"/>
              <a:gd name="connsiteX14" fmla="*/ 7149179 w 7149179"/>
              <a:gd name="connsiteY14" fmla="*/ 2752037 h 5504074"/>
              <a:gd name="connsiteX15" fmla="*/ 7149179 w 7149179"/>
              <a:gd name="connsiteY15" fmla="*/ 3550128 h 5504074"/>
              <a:gd name="connsiteX16" fmla="*/ 7149179 w 7149179"/>
              <a:gd name="connsiteY16" fmla="*/ 4128056 h 5504074"/>
              <a:gd name="connsiteX17" fmla="*/ 7149179 w 7149179"/>
              <a:gd name="connsiteY17" fmla="*/ 4816065 h 5504074"/>
              <a:gd name="connsiteX18" fmla="*/ 7149179 w 7149179"/>
              <a:gd name="connsiteY18" fmla="*/ 5504074 h 5504074"/>
              <a:gd name="connsiteX19" fmla="*/ 6356270 w 7149179"/>
              <a:gd name="connsiteY19" fmla="*/ 5504074 h 5504074"/>
              <a:gd name="connsiteX20" fmla="*/ 5563361 w 7149179"/>
              <a:gd name="connsiteY20" fmla="*/ 5504074 h 5504074"/>
              <a:gd name="connsiteX21" fmla="*/ 4770452 w 7149179"/>
              <a:gd name="connsiteY21" fmla="*/ 5504074 h 5504074"/>
              <a:gd name="connsiteX22" fmla="*/ 4049035 w 7149179"/>
              <a:gd name="connsiteY22" fmla="*/ 5504074 h 5504074"/>
              <a:gd name="connsiteX23" fmla="*/ 3613585 w 7149179"/>
              <a:gd name="connsiteY23" fmla="*/ 5504074 h 5504074"/>
              <a:gd name="connsiteX24" fmla="*/ 3106643 w 7149179"/>
              <a:gd name="connsiteY24" fmla="*/ 5504074 h 5504074"/>
              <a:gd name="connsiteX25" fmla="*/ 2385226 w 7149179"/>
              <a:gd name="connsiteY25" fmla="*/ 5504074 h 5504074"/>
              <a:gd name="connsiteX26" fmla="*/ 1806793 w 7149179"/>
              <a:gd name="connsiteY26" fmla="*/ 5504074 h 5504074"/>
              <a:gd name="connsiteX27" fmla="*/ 1013884 w 7149179"/>
              <a:gd name="connsiteY27" fmla="*/ 5504074 h 5504074"/>
              <a:gd name="connsiteX28" fmla="*/ 578434 w 7149179"/>
              <a:gd name="connsiteY28" fmla="*/ 5504074 h 5504074"/>
              <a:gd name="connsiteX29" fmla="*/ 0 w 7149179"/>
              <a:gd name="connsiteY29" fmla="*/ 5504074 h 5504074"/>
              <a:gd name="connsiteX30" fmla="*/ 0 w 7149179"/>
              <a:gd name="connsiteY30" fmla="*/ 4871105 h 5504074"/>
              <a:gd name="connsiteX31" fmla="*/ 0 w 7149179"/>
              <a:gd name="connsiteY31" fmla="*/ 4128056 h 5504074"/>
              <a:gd name="connsiteX32" fmla="*/ 0 w 7149179"/>
              <a:gd name="connsiteY32" fmla="*/ 3495087 h 5504074"/>
              <a:gd name="connsiteX33" fmla="*/ 0 w 7149179"/>
              <a:gd name="connsiteY33" fmla="*/ 2972200 h 5504074"/>
              <a:gd name="connsiteX34" fmla="*/ 0 w 7149179"/>
              <a:gd name="connsiteY34" fmla="*/ 2339231 h 5504074"/>
              <a:gd name="connsiteX35" fmla="*/ 0 w 7149179"/>
              <a:gd name="connsiteY35" fmla="*/ 1816344 h 5504074"/>
              <a:gd name="connsiteX36" fmla="*/ 0 w 7149179"/>
              <a:gd name="connsiteY36" fmla="*/ 1293457 h 5504074"/>
              <a:gd name="connsiteX37" fmla="*/ 0 w 7149179"/>
              <a:gd name="connsiteY37" fmla="*/ 0 h 550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149179" h="5504074" fill="none" extrusionOk="0">
                <a:moveTo>
                  <a:pt x="0" y="0"/>
                </a:moveTo>
                <a:cubicBezTo>
                  <a:pt x="194352" y="21482"/>
                  <a:pt x="565175" y="-22895"/>
                  <a:pt x="721417" y="0"/>
                </a:cubicBezTo>
                <a:cubicBezTo>
                  <a:pt x="877659" y="22895"/>
                  <a:pt x="1198103" y="6567"/>
                  <a:pt x="1371343" y="0"/>
                </a:cubicBezTo>
                <a:cubicBezTo>
                  <a:pt x="1544583" y="-6567"/>
                  <a:pt x="1763827" y="-34780"/>
                  <a:pt x="2092760" y="0"/>
                </a:cubicBezTo>
                <a:cubicBezTo>
                  <a:pt x="2421693" y="34780"/>
                  <a:pt x="2400818" y="-21279"/>
                  <a:pt x="2671193" y="0"/>
                </a:cubicBezTo>
                <a:cubicBezTo>
                  <a:pt x="2941568" y="21279"/>
                  <a:pt x="3158000" y="-14374"/>
                  <a:pt x="3464102" y="0"/>
                </a:cubicBezTo>
                <a:cubicBezTo>
                  <a:pt x="3770204" y="14374"/>
                  <a:pt x="4042345" y="-6068"/>
                  <a:pt x="4257011" y="0"/>
                </a:cubicBezTo>
                <a:cubicBezTo>
                  <a:pt x="4471677" y="6068"/>
                  <a:pt x="4769028" y="28053"/>
                  <a:pt x="4906936" y="0"/>
                </a:cubicBezTo>
                <a:cubicBezTo>
                  <a:pt x="5044845" y="-28053"/>
                  <a:pt x="5299156" y="-26149"/>
                  <a:pt x="5485370" y="0"/>
                </a:cubicBezTo>
                <a:cubicBezTo>
                  <a:pt x="5671584" y="26149"/>
                  <a:pt x="5982126" y="-5299"/>
                  <a:pt x="6206787" y="0"/>
                </a:cubicBezTo>
                <a:cubicBezTo>
                  <a:pt x="6431448" y="5299"/>
                  <a:pt x="6891139" y="33271"/>
                  <a:pt x="7149179" y="0"/>
                </a:cubicBezTo>
                <a:cubicBezTo>
                  <a:pt x="7126880" y="261604"/>
                  <a:pt x="7157133" y="385452"/>
                  <a:pt x="7149179" y="577928"/>
                </a:cubicBezTo>
                <a:cubicBezTo>
                  <a:pt x="7141225" y="770404"/>
                  <a:pt x="7130736" y="1131114"/>
                  <a:pt x="7149179" y="1376019"/>
                </a:cubicBezTo>
                <a:cubicBezTo>
                  <a:pt x="7167622" y="1620924"/>
                  <a:pt x="7140556" y="1698689"/>
                  <a:pt x="7149179" y="2008987"/>
                </a:cubicBezTo>
                <a:cubicBezTo>
                  <a:pt x="7157802" y="2319285"/>
                  <a:pt x="7134508" y="2593060"/>
                  <a:pt x="7149179" y="2752037"/>
                </a:cubicBezTo>
                <a:cubicBezTo>
                  <a:pt x="7163851" y="2911014"/>
                  <a:pt x="7113701" y="3154573"/>
                  <a:pt x="7149179" y="3550128"/>
                </a:cubicBezTo>
                <a:cubicBezTo>
                  <a:pt x="7184657" y="3945683"/>
                  <a:pt x="7177712" y="3885430"/>
                  <a:pt x="7149179" y="4128056"/>
                </a:cubicBezTo>
                <a:cubicBezTo>
                  <a:pt x="7120646" y="4370682"/>
                  <a:pt x="7139204" y="4476616"/>
                  <a:pt x="7149179" y="4816065"/>
                </a:cubicBezTo>
                <a:cubicBezTo>
                  <a:pt x="7159154" y="5155514"/>
                  <a:pt x="7141289" y="5339791"/>
                  <a:pt x="7149179" y="5504074"/>
                </a:cubicBezTo>
                <a:cubicBezTo>
                  <a:pt x="6954064" y="5480000"/>
                  <a:pt x="6623719" y="5514680"/>
                  <a:pt x="6356270" y="5504074"/>
                </a:cubicBezTo>
                <a:cubicBezTo>
                  <a:pt x="6088821" y="5493468"/>
                  <a:pt x="5755502" y="5513357"/>
                  <a:pt x="5563361" y="5504074"/>
                </a:cubicBezTo>
                <a:cubicBezTo>
                  <a:pt x="5371220" y="5494791"/>
                  <a:pt x="5066881" y="5501407"/>
                  <a:pt x="4770452" y="5504074"/>
                </a:cubicBezTo>
                <a:cubicBezTo>
                  <a:pt x="4474023" y="5506741"/>
                  <a:pt x="4302544" y="5514027"/>
                  <a:pt x="4049035" y="5504074"/>
                </a:cubicBezTo>
                <a:cubicBezTo>
                  <a:pt x="3795526" y="5494121"/>
                  <a:pt x="3773786" y="5492520"/>
                  <a:pt x="3613585" y="5504074"/>
                </a:cubicBezTo>
                <a:cubicBezTo>
                  <a:pt x="3453384" y="5515629"/>
                  <a:pt x="3253290" y="5500771"/>
                  <a:pt x="3106643" y="5504074"/>
                </a:cubicBezTo>
                <a:cubicBezTo>
                  <a:pt x="2959996" y="5507377"/>
                  <a:pt x="2591691" y="5469239"/>
                  <a:pt x="2385226" y="5504074"/>
                </a:cubicBezTo>
                <a:cubicBezTo>
                  <a:pt x="2178761" y="5538909"/>
                  <a:pt x="2015247" y="5518891"/>
                  <a:pt x="1806793" y="5504074"/>
                </a:cubicBezTo>
                <a:cubicBezTo>
                  <a:pt x="1598339" y="5489257"/>
                  <a:pt x="1362238" y="5474315"/>
                  <a:pt x="1013884" y="5504074"/>
                </a:cubicBezTo>
                <a:cubicBezTo>
                  <a:pt x="665530" y="5533833"/>
                  <a:pt x="704763" y="5523003"/>
                  <a:pt x="578434" y="5504074"/>
                </a:cubicBezTo>
                <a:cubicBezTo>
                  <a:pt x="452105" y="5485146"/>
                  <a:pt x="177519" y="5494017"/>
                  <a:pt x="0" y="5504074"/>
                </a:cubicBezTo>
                <a:cubicBezTo>
                  <a:pt x="-11122" y="5330919"/>
                  <a:pt x="19844" y="5103772"/>
                  <a:pt x="0" y="4871105"/>
                </a:cubicBezTo>
                <a:cubicBezTo>
                  <a:pt x="-19844" y="4638438"/>
                  <a:pt x="25535" y="4435853"/>
                  <a:pt x="0" y="4128056"/>
                </a:cubicBezTo>
                <a:cubicBezTo>
                  <a:pt x="-25535" y="3820259"/>
                  <a:pt x="16497" y="3798588"/>
                  <a:pt x="0" y="3495087"/>
                </a:cubicBezTo>
                <a:cubicBezTo>
                  <a:pt x="-16497" y="3191586"/>
                  <a:pt x="528" y="3162589"/>
                  <a:pt x="0" y="2972200"/>
                </a:cubicBezTo>
                <a:cubicBezTo>
                  <a:pt x="-528" y="2781811"/>
                  <a:pt x="-27514" y="2603586"/>
                  <a:pt x="0" y="2339231"/>
                </a:cubicBezTo>
                <a:cubicBezTo>
                  <a:pt x="27514" y="2074876"/>
                  <a:pt x="-14866" y="1924244"/>
                  <a:pt x="0" y="1816344"/>
                </a:cubicBezTo>
                <a:cubicBezTo>
                  <a:pt x="14866" y="1708444"/>
                  <a:pt x="5270" y="1519442"/>
                  <a:pt x="0" y="1293457"/>
                </a:cubicBezTo>
                <a:cubicBezTo>
                  <a:pt x="-5270" y="1067472"/>
                  <a:pt x="37989" y="284388"/>
                  <a:pt x="0" y="0"/>
                </a:cubicBezTo>
                <a:close/>
              </a:path>
              <a:path w="7149179" h="5504074" stroke="0" extrusionOk="0">
                <a:moveTo>
                  <a:pt x="0" y="0"/>
                </a:moveTo>
                <a:cubicBezTo>
                  <a:pt x="150571" y="13717"/>
                  <a:pt x="328096" y="3821"/>
                  <a:pt x="435450" y="0"/>
                </a:cubicBezTo>
                <a:cubicBezTo>
                  <a:pt x="542804" y="-3821"/>
                  <a:pt x="804546" y="3822"/>
                  <a:pt x="1156867" y="0"/>
                </a:cubicBezTo>
                <a:cubicBezTo>
                  <a:pt x="1509188" y="-3822"/>
                  <a:pt x="1410747" y="8923"/>
                  <a:pt x="1592317" y="0"/>
                </a:cubicBezTo>
                <a:cubicBezTo>
                  <a:pt x="1773887" y="-8923"/>
                  <a:pt x="1916485" y="1860"/>
                  <a:pt x="2170751" y="0"/>
                </a:cubicBezTo>
                <a:cubicBezTo>
                  <a:pt x="2425017" y="-1860"/>
                  <a:pt x="2482256" y="-1087"/>
                  <a:pt x="2606201" y="0"/>
                </a:cubicBezTo>
                <a:cubicBezTo>
                  <a:pt x="2730146" y="1087"/>
                  <a:pt x="3023024" y="15652"/>
                  <a:pt x="3184634" y="0"/>
                </a:cubicBezTo>
                <a:cubicBezTo>
                  <a:pt x="3346244" y="-15652"/>
                  <a:pt x="3495009" y="9179"/>
                  <a:pt x="3691576" y="0"/>
                </a:cubicBezTo>
                <a:cubicBezTo>
                  <a:pt x="3888143" y="-9179"/>
                  <a:pt x="4104893" y="21758"/>
                  <a:pt x="4484485" y="0"/>
                </a:cubicBezTo>
                <a:cubicBezTo>
                  <a:pt x="4864077" y="-21758"/>
                  <a:pt x="4795906" y="10074"/>
                  <a:pt x="4919935" y="0"/>
                </a:cubicBezTo>
                <a:cubicBezTo>
                  <a:pt x="5043964" y="-10074"/>
                  <a:pt x="5394970" y="-11407"/>
                  <a:pt x="5712844" y="0"/>
                </a:cubicBezTo>
                <a:cubicBezTo>
                  <a:pt x="6030718" y="11407"/>
                  <a:pt x="6110317" y="11631"/>
                  <a:pt x="6219786" y="0"/>
                </a:cubicBezTo>
                <a:cubicBezTo>
                  <a:pt x="6329255" y="-11631"/>
                  <a:pt x="6867441" y="-6859"/>
                  <a:pt x="7149179" y="0"/>
                </a:cubicBezTo>
                <a:cubicBezTo>
                  <a:pt x="7166708" y="224668"/>
                  <a:pt x="7147917" y="395397"/>
                  <a:pt x="7149179" y="632969"/>
                </a:cubicBezTo>
                <a:cubicBezTo>
                  <a:pt x="7150441" y="870541"/>
                  <a:pt x="7130931" y="1027912"/>
                  <a:pt x="7149179" y="1376019"/>
                </a:cubicBezTo>
                <a:cubicBezTo>
                  <a:pt x="7167428" y="1724126"/>
                  <a:pt x="7127129" y="1819786"/>
                  <a:pt x="7149179" y="1953946"/>
                </a:cubicBezTo>
                <a:cubicBezTo>
                  <a:pt x="7171229" y="2088106"/>
                  <a:pt x="7146344" y="2341585"/>
                  <a:pt x="7149179" y="2476833"/>
                </a:cubicBezTo>
                <a:cubicBezTo>
                  <a:pt x="7152014" y="2612081"/>
                  <a:pt x="7183423" y="3031166"/>
                  <a:pt x="7149179" y="3274924"/>
                </a:cubicBezTo>
                <a:cubicBezTo>
                  <a:pt x="7114935" y="3518682"/>
                  <a:pt x="7121684" y="3719248"/>
                  <a:pt x="7149179" y="4073015"/>
                </a:cubicBezTo>
                <a:cubicBezTo>
                  <a:pt x="7176674" y="4426782"/>
                  <a:pt x="7180757" y="4622088"/>
                  <a:pt x="7149179" y="4761024"/>
                </a:cubicBezTo>
                <a:cubicBezTo>
                  <a:pt x="7117601" y="4899960"/>
                  <a:pt x="7143116" y="5337222"/>
                  <a:pt x="7149179" y="5504074"/>
                </a:cubicBezTo>
                <a:cubicBezTo>
                  <a:pt x="6936637" y="5488056"/>
                  <a:pt x="6543369" y="5475397"/>
                  <a:pt x="6356270" y="5504074"/>
                </a:cubicBezTo>
                <a:cubicBezTo>
                  <a:pt x="6169171" y="5532751"/>
                  <a:pt x="6033883" y="5524373"/>
                  <a:pt x="5849328" y="5504074"/>
                </a:cubicBezTo>
                <a:cubicBezTo>
                  <a:pt x="5664773" y="5483775"/>
                  <a:pt x="5538448" y="5505232"/>
                  <a:pt x="5342386" y="5504074"/>
                </a:cubicBezTo>
                <a:cubicBezTo>
                  <a:pt x="5146324" y="5502916"/>
                  <a:pt x="4850601" y="5507512"/>
                  <a:pt x="4549478" y="5504074"/>
                </a:cubicBezTo>
                <a:cubicBezTo>
                  <a:pt x="4248355" y="5500636"/>
                  <a:pt x="3941292" y="5533999"/>
                  <a:pt x="3756569" y="5504074"/>
                </a:cubicBezTo>
                <a:cubicBezTo>
                  <a:pt x="3571846" y="5474149"/>
                  <a:pt x="3307865" y="5506789"/>
                  <a:pt x="3106643" y="5504074"/>
                </a:cubicBezTo>
                <a:cubicBezTo>
                  <a:pt x="2905421" y="5501359"/>
                  <a:pt x="2874659" y="5523236"/>
                  <a:pt x="2671193" y="5504074"/>
                </a:cubicBezTo>
                <a:cubicBezTo>
                  <a:pt x="2467727" y="5484913"/>
                  <a:pt x="2334038" y="5481558"/>
                  <a:pt x="2164251" y="5504074"/>
                </a:cubicBezTo>
                <a:cubicBezTo>
                  <a:pt x="1994464" y="5526590"/>
                  <a:pt x="1833708" y="5473285"/>
                  <a:pt x="1514326" y="5504074"/>
                </a:cubicBezTo>
                <a:cubicBezTo>
                  <a:pt x="1194944" y="5534863"/>
                  <a:pt x="1134143" y="5497506"/>
                  <a:pt x="1007384" y="5504074"/>
                </a:cubicBezTo>
                <a:cubicBezTo>
                  <a:pt x="880625" y="5510642"/>
                  <a:pt x="485061" y="5456863"/>
                  <a:pt x="0" y="5504074"/>
                </a:cubicBezTo>
                <a:cubicBezTo>
                  <a:pt x="6453" y="5219316"/>
                  <a:pt x="-28098" y="5057080"/>
                  <a:pt x="0" y="4926146"/>
                </a:cubicBezTo>
                <a:cubicBezTo>
                  <a:pt x="28098" y="4795212"/>
                  <a:pt x="1788" y="4429313"/>
                  <a:pt x="0" y="4293178"/>
                </a:cubicBezTo>
                <a:cubicBezTo>
                  <a:pt x="-1788" y="4157043"/>
                  <a:pt x="-8970" y="3812355"/>
                  <a:pt x="0" y="3495087"/>
                </a:cubicBezTo>
                <a:cubicBezTo>
                  <a:pt x="8970" y="3177819"/>
                  <a:pt x="-21741" y="3175577"/>
                  <a:pt x="0" y="2862118"/>
                </a:cubicBezTo>
                <a:cubicBezTo>
                  <a:pt x="21741" y="2548659"/>
                  <a:pt x="23742" y="2448743"/>
                  <a:pt x="0" y="2284191"/>
                </a:cubicBezTo>
                <a:cubicBezTo>
                  <a:pt x="-23742" y="2119639"/>
                  <a:pt x="20298" y="1832937"/>
                  <a:pt x="0" y="1706263"/>
                </a:cubicBezTo>
                <a:cubicBezTo>
                  <a:pt x="-20298" y="1579589"/>
                  <a:pt x="6247" y="1350605"/>
                  <a:pt x="0" y="1183376"/>
                </a:cubicBezTo>
                <a:cubicBezTo>
                  <a:pt x="-6247" y="1016147"/>
                  <a:pt x="-31674" y="512359"/>
                  <a:pt x="0" y="0"/>
                </a:cubicBezTo>
                <a:close/>
              </a:path>
            </a:pathLst>
          </a:custGeom>
          <a:ln>
            <a:solidFill>
              <a:schemeClr val="tx1"/>
            </a:solidFill>
            <a:extLst>
              <a:ext uri="{C807C97D-BFC1-408E-A445-0C87EB9F89A2}">
                <ask:lineSketchStyleProps xmlns:ask="http://schemas.microsoft.com/office/drawing/2018/sketchyshapes" sd="2731647871">
                  <a:prstGeom prst="rect">
                    <a:avLst/>
                  </a:prstGeom>
                  <ask:type>
                    <ask:lineSketchFreehand/>
                  </ask:type>
                </ask:lineSketchStyleProps>
              </a:ext>
            </a:extLst>
          </a:ln>
        </p:spPr>
      </p:pic>
    </p:spTree>
    <p:extLst>
      <p:ext uri="{BB962C8B-B14F-4D97-AF65-F5344CB8AC3E}">
        <p14:creationId xmlns:p14="http://schemas.microsoft.com/office/powerpoint/2010/main" val="172428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EA6872BB-A089-1129-D985-93F97AE9CB4C}"/>
              </a:ext>
            </a:extLst>
          </p:cNvPr>
          <p:cNvSpPr/>
          <p:nvPr/>
        </p:nvSpPr>
        <p:spPr>
          <a:xfrm>
            <a:off x="3552954" y="874975"/>
            <a:ext cx="11182092" cy="8537045"/>
          </a:xfrm>
          <a:custGeom>
            <a:avLst/>
            <a:gdLst/>
            <a:ahLst/>
            <a:cxnLst/>
            <a:rect l="l" t="t" r="r" b="b"/>
            <a:pathLst>
              <a:path w="11182092" h="8537045">
                <a:moveTo>
                  <a:pt x="0" y="0"/>
                </a:moveTo>
                <a:lnTo>
                  <a:pt x="11182092" y="0"/>
                </a:lnTo>
                <a:lnTo>
                  <a:pt x="11182092" y="8537044"/>
                </a:lnTo>
                <a:lnTo>
                  <a:pt x="0" y="8537044"/>
                </a:lnTo>
                <a:lnTo>
                  <a:pt x="0" y="0"/>
                </a:lnTo>
                <a:close/>
              </a:path>
            </a:pathLst>
          </a:custGeom>
          <a:blipFill>
            <a:blip r:embed="rId3"/>
            <a:stretch>
              <a:fillRect b="-38"/>
            </a:stretch>
          </a:blipFill>
        </p:spPr>
        <p:txBody>
          <a:bodyPr/>
          <a:lstStyle/>
          <a:p>
            <a:endParaRPr lang="en-US"/>
          </a:p>
        </p:txBody>
      </p:sp>
      <p:sp>
        <p:nvSpPr>
          <p:cNvPr id="4" name="TextBox 4">
            <a:extLst>
              <a:ext uri="{FF2B5EF4-FFF2-40B4-BE49-F238E27FC236}">
                <a16:creationId xmlns:a16="http://schemas.microsoft.com/office/drawing/2014/main" id="{88066F1E-4133-F8F4-1D5F-DACFB7BA2538}"/>
              </a:ext>
            </a:extLst>
          </p:cNvPr>
          <p:cNvSpPr txBox="1"/>
          <p:nvPr/>
        </p:nvSpPr>
        <p:spPr>
          <a:xfrm>
            <a:off x="4561609" y="2814931"/>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 </a:t>
            </a:r>
          </a:p>
          <a:p>
            <a:pPr marL="0" lvl="0" indent="0" algn="ctr"/>
            <a:r>
              <a:rPr lang="en-US" sz="9600" spc="-232" dirty="0" err="1">
                <a:solidFill>
                  <a:srgbClr val="60311B"/>
                </a:solidFill>
                <a:latin typeface="#9Slide05 SVNReklame Script" panose="03060502040607080D05" pitchFamily="66" charset="0"/>
              </a:rPr>
              <a:t>Đọc</a:t>
            </a:r>
            <a:r>
              <a:rPr lang="en-US" sz="9600" spc="-232" dirty="0">
                <a:solidFill>
                  <a:srgbClr val="60311B"/>
                </a:solidFill>
                <a:latin typeface="#9Slide05 SVNReklame Script" panose="03060502040607080D05" pitchFamily="66" charset="0"/>
              </a:rPr>
              <a:t> – </a:t>
            </a: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chung</a:t>
            </a:r>
            <a:endParaRPr lang="en-US" sz="9600" spc="-232" dirty="0">
              <a:solidFill>
                <a:srgbClr val="60311B"/>
              </a:solidFill>
              <a:latin typeface="#9Slide05 SVNReklame Script" panose="03060502040607080D05" pitchFamily="66" charset="0"/>
            </a:endParaRPr>
          </a:p>
        </p:txBody>
      </p:sp>
      <p:sp>
        <p:nvSpPr>
          <p:cNvPr id="5" name="Freeform 6">
            <a:extLst>
              <a:ext uri="{FF2B5EF4-FFF2-40B4-BE49-F238E27FC236}">
                <a16:creationId xmlns:a16="http://schemas.microsoft.com/office/drawing/2014/main" id="{771DEE1E-CB21-5909-80A8-1079DE6F53A1}"/>
              </a:ext>
            </a:extLst>
          </p:cNvPr>
          <p:cNvSpPr/>
          <p:nvPr/>
        </p:nvSpPr>
        <p:spPr>
          <a:xfrm rot="-4340266">
            <a:off x="2939439" y="194687"/>
            <a:ext cx="2670104" cy="2623377"/>
          </a:xfrm>
          <a:custGeom>
            <a:avLst/>
            <a:gdLst/>
            <a:ahLst/>
            <a:cxnLst/>
            <a:rect l="l" t="t" r="r" b="b"/>
            <a:pathLst>
              <a:path w="2670104" h="2623377">
                <a:moveTo>
                  <a:pt x="0" y="0"/>
                </a:moveTo>
                <a:lnTo>
                  <a:pt x="2670104" y="0"/>
                </a:lnTo>
                <a:lnTo>
                  <a:pt x="2670104" y="2623377"/>
                </a:lnTo>
                <a:lnTo>
                  <a:pt x="0" y="2623377"/>
                </a:lnTo>
                <a:lnTo>
                  <a:pt x="0" y="0"/>
                </a:lnTo>
                <a:close/>
              </a:path>
            </a:pathLst>
          </a:custGeom>
          <a:blipFill>
            <a:blip r:embed="rId4"/>
            <a:stretch>
              <a:fillRect/>
            </a:stretch>
          </a:blipFill>
          <a:ln cap="sq">
            <a:noFill/>
            <a:prstDash val="solid"/>
            <a:miter/>
          </a:ln>
        </p:spPr>
        <p:txBody>
          <a:bodyPr/>
          <a:lstStyle/>
          <a:p>
            <a:endParaRPr lang="en-US"/>
          </a:p>
        </p:txBody>
      </p:sp>
      <p:sp>
        <p:nvSpPr>
          <p:cNvPr id="7" name="Freeform 6">
            <a:extLst>
              <a:ext uri="{FF2B5EF4-FFF2-40B4-BE49-F238E27FC236}">
                <a16:creationId xmlns:a16="http://schemas.microsoft.com/office/drawing/2014/main" id="{C6097A6A-5A14-043A-DCCD-6F5C63ED0783}"/>
              </a:ext>
            </a:extLst>
          </p:cNvPr>
          <p:cNvSpPr/>
          <p:nvPr/>
        </p:nvSpPr>
        <p:spPr>
          <a:xfrm>
            <a:off x="9220200" y="2552701"/>
            <a:ext cx="10134036" cy="7898014"/>
          </a:xfrm>
          <a:custGeom>
            <a:avLst/>
            <a:gdLst/>
            <a:ahLst/>
            <a:cxnLst/>
            <a:rect l="l" t="t" r="r" b="b"/>
            <a:pathLst>
              <a:path w="3883843" h="2900745">
                <a:moveTo>
                  <a:pt x="0" y="0"/>
                </a:moveTo>
                <a:lnTo>
                  <a:pt x="3883843" y="0"/>
                </a:lnTo>
                <a:lnTo>
                  <a:pt x="3883843" y="2900745"/>
                </a:lnTo>
                <a:lnTo>
                  <a:pt x="0" y="2900745"/>
                </a:lnTo>
                <a:lnTo>
                  <a:pt x="0" y="0"/>
                </a:lnTo>
                <a:close/>
              </a:path>
            </a:pathLst>
          </a:custGeom>
          <a:blipFill>
            <a:blip r:embed="rId5"/>
            <a:stretch>
              <a:fillRect/>
            </a:stretch>
          </a:blipFill>
        </p:spPr>
        <p:txBody>
          <a:bodyPr/>
          <a:lstStyle/>
          <a:p>
            <a:endParaRPr lang="en-US"/>
          </a:p>
        </p:txBody>
      </p:sp>
      <p:pic>
        <p:nvPicPr>
          <p:cNvPr id="8" name="Picture 7">
            <a:extLst>
              <a:ext uri="{FF2B5EF4-FFF2-40B4-BE49-F238E27FC236}">
                <a16:creationId xmlns:a16="http://schemas.microsoft.com/office/drawing/2014/main" id="{78D61538-59F4-A3CA-CF60-DBB718FF69B4}"/>
              </a:ext>
            </a:extLst>
          </p:cNvPr>
          <p:cNvPicPr>
            <a:picLocks noChangeAspect="1"/>
          </p:cNvPicPr>
          <p:nvPr/>
        </p:nvPicPr>
        <p:blipFill>
          <a:blip r:embed="rId6">
            <a:duotone>
              <a:schemeClr val="bg2">
                <a:shade val="45000"/>
                <a:satMod val="135000"/>
              </a:schemeClr>
              <a:prstClr val="white"/>
            </a:duotone>
          </a:blip>
          <a:stretch>
            <a:fillRect/>
          </a:stretch>
        </p:blipFill>
        <p:spPr>
          <a:xfrm rot="20517650">
            <a:off x="-460727" y="4968146"/>
            <a:ext cx="3729639" cy="5827562"/>
          </a:xfrm>
          <a:prstGeom prst="rect">
            <a:avLst/>
          </a:prstGeom>
        </p:spPr>
      </p:pic>
    </p:spTree>
    <p:extLst>
      <p:ext uri="{BB962C8B-B14F-4D97-AF65-F5344CB8AC3E}">
        <p14:creationId xmlns:p14="http://schemas.microsoft.com/office/powerpoint/2010/main" val="414479512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B50AD2-49CC-3AD3-2545-C5E5BE6AC4AB}"/>
              </a:ext>
            </a:extLst>
          </p:cNvPr>
          <p:cNvSpPr txBox="1"/>
          <p:nvPr/>
        </p:nvSpPr>
        <p:spPr>
          <a:xfrm>
            <a:off x="5257800" y="225827"/>
            <a:ext cx="7149178" cy="1025922"/>
          </a:xfrm>
          <a:prstGeom prst="rect">
            <a:avLst/>
          </a:prstGeom>
        </p:spPr>
        <p:txBody>
          <a:bodyPr wrap="square" lIns="0" tIns="0" rIns="0" bIns="0" rtlCol="0" anchor="t">
            <a:spAutoFit/>
          </a:bodyPr>
          <a:lstStyle/>
          <a:p>
            <a:pPr marL="0" marR="0" lvl="0" indent="0" algn="just" defTabSz="914400" rtl="0" eaLnBrk="1" fontAlgn="auto" latinLnBrk="0" hangingPunct="1">
              <a:lnSpc>
                <a:spcPts val="797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Cái</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chết</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của</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lão</a:t>
            </a:r>
            <a:r>
              <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rPr>
              <a:t> </a:t>
            </a:r>
            <a:r>
              <a:rPr kumimoji="0" lang="en-US" sz="6000" b="0" i="0" u="none" strike="noStrike" kern="1200" cap="none" spc="0" normalizeH="0" baseline="0" noProof="0" dirty="0" err="1">
                <a:ln>
                  <a:noFill/>
                </a:ln>
                <a:solidFill>
                  <a:srgbClr val="493423"/>
                </a:solidFill>
                <a:effectLst/>
                <a:uLnTx/>
                <a:uFillTx/>
                <a:latin typeface="#9Slide05 SVNTradeMark" panose="02000000000000000000" pitchFamily="2" charset="0"/>
              </a:rPr>
              <a:t>Hạc</a:t>
            </a:r>
            <a:endParaRPr kumimoji="0" lang="en-US" sz="6000" b="0" i="0" u="none" strike="noStrike" kern="1200" cap="none" spc="0" normalizeH="0" baseline="0" noProof="0" dirty="0">
              <a:ln>
                <a:noFill/>
              </a:ln>
              <a:solidFill>
                <a:srgbClr val="493423"/>
              </a:solidFill>
              <a:effectLst/>
              <a:uLnTx/>
              <a:uFillTx/>
              <a:latin typeface="#9Slide05 SVNTradeMark" panose="02000000000000000000" pitchFamily="2" charset="0"/>
            </a:endParaRPr>
          </a:p>
        </p:txBody>
      </p:sp>
      <p:sp>
        <p:nvSpPr>
          <p:cNvPr id="3" name="Freeform 2">
            <a:extLst>
              <a:ext uri="{FF2B5EF4-FFF2-40B4-BE49-F238E27FC236}">
                <a16:creationId xmlns:a16="http://schemas.microsoft.com/office/drawing/2014/main" id="{3CFFF09C-9869-24F8-4850-109F2CA96578}"/>
              </a:ext>
            </a:extLst>
          </p:cNvPr>
          <p:cNvSpPr/>
          <p:nvPr/>
        </p:nvSpPr>
        <p:spPr>
          <a:xfrm>
            <a:off x="5233555" y="1638300"/>
            <a:ext cx="7010400" cy="137160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12">
            <a:extLst>
              <a:ext uri="{FF2B5EF4-FFF2-40B4-BE49-F238E27FC236}">
                <a16:creationId xmlns:a16="http://schemas.microsoft.com/office/drawing/2014/main" id="{AAAF6D15-341C-7147-69D0-74516ACBEFB1}"/>
              </a:ext>
            </a:extLst>
          </p:cNvPr>
          <p:cNvSpPr txBox="1"/>
          <p:nvPr/>
        </p:nvSpPr>
        <p:spPr>
          <a:xfrm>
            <a:off x="5492702" y="1925426"/>
            <a:ext cx="6492106" cy="747833"/>
          </a:xfrm>
          <a:prstGeom prst="rect">
            <a:avLst/>
          </a:prstGeom>
        </p:spPr>
        <p:txBody>
          <a:bodyPr wrap="square" lIns="0" tIns="0" rIns="0" bIns="0" rtlCol="0" anchor="t">
            <a:spAutoFit/>
          </a:bodyPr>
          <a:lstStyle/>
          <a:p>
            <a:pPr marL="496569" lvl="1" algn="just">
              <a:lnSpc>
                <a:spcPts val="6439"/>
              </a:lnSpc>
            </a:pP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752CDFF7-4195-E843-3DE0-7C7C291F8184}"/>
              </a:ext>
            </a:extLst>
          </p:cNvPr>
          <p:cNvSpPr/>
          <p:nvPr/>
        </p:nvSpPr>
        <p:spPr>
          <a:xfrm>
            <a:off x="7246556" y="5600700"/>
            <a:ext cx="3806223" cy="2438400"/>
          </a:xfrm>
          <a:custGeom>
            <a:avLst/>
            <a:gdLst/>
            <a:ahLst/>
            <a:cxnLst/>
            <a:rect l="l" t="t" r="r" b="b"/>
            <a:pathLst>
              <a:path w="6750000" h="4114800">
                <a:moveTo>
                  <a:pt x="0" y="0"/>
                </a:moveTo>
                <a:lnTo>
                  <a:pt x="6750000" y="0"/>
                </a:lnTo>
                <a:lnTo>
                  <a:pt x="6750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12">
            <a:extLst>
              <a:ext uri="{FF2B5EF4-FFF2-40B4-BE49-F238E27FC236}">
                <a16:creationId xmlns:a16="http://schemas.microsoft.com/office/drawing/2014/main" id="{0F94BF3C-ED8A-975C-5517-75D19157EC4F}"/>
              </a:ext>
            </a:extLst>
          </p:cNvPr>
          <p:cNvSpPr txBox="1"/>
          <p:nvPr/>
        </p:nvSpPr>
        <p:spPr>
          <a:xfrm>
            <a:off x="1219200" y="3474183"/>
            <a:ext cx="5310951" cy="747833"/>
          </a:xfrm>
          <a:custGeom>
            <a:avLst/>
            <a:gdLst>
              <a:gd name="connsiteX0" fmla="*/ 0 w 5310951"/>
              <a:gd name="connsiteY0" fmla="*/ 0 h 747833"/>
              <a:gd name="connsiteX1" fmla="*/ 504540 w 5310951"/>
              <a:gd name="connsiteY1" fmla="*/ 0 h 747833"/>
              <a:gd name="connsiteX2" fmla="*/ 1274628 w 5310951"/>
              <a:gd name="connsiteY2" fmla="*/ 0 h 747833"/>
              <a:gd name="connsiteX3" fmla="*/ 1885388 w 5310951"/>
              <a:gd name="connsiteY3" fmla="*/ 0 h 747833"/>
              <a:gd name="connsiteX4" fmla="*/ 2655476 w 5310951"/>
              <a:gd name="connsiteY4" fmla="*/ 0 h 747833"/>
              <a:gd name="connsiteX5" fmla="*/ 3372454 w 5310951"/>
              <a:gd name="connsiteY5" fmla="*/ 0 h 747833"/>
              <a:gd name="connsiteX6" fmla="*/ 4142542 w 5310951"/>
              <a:gd name="connsiteY6" fmla="*/ 0 h 747833"/>
              <a:gd name="connsiteX7" fmla="*/ 5310951 w 5310951"/>
              <a:gd name="connsiteY7" fmla="*/ 0 h 747833"/>
              <a:gd name="connsiteX8" fmla="*/ 5310951 w 5310951"/>
              <a:gd name="connsiteY8" fmla="*/ 351482 h 747833"/>
              <a:gd name="connsiteX9" fmla="*/ 5310951 w 5310951"/>
              <a:gd name="connsiteY9" fmla="*/ 747833 h 747833"/>
              <a:gd name="connsiteX10" fmla="*/ 4700192 w 5310951"/>
              <a:gd name="connsiteY10" fmla="*/ 747833 h 747833"/>
              <a:gd name="connsiteX11" fmla="*/ 3983213 w 5310951"/>
              <a:gd name="connsiteY11" fmla="*/ 747833 h 747833"/>
              <a:gd name="connsiteX12" fmla="*/ 3319344 w 5310951"/>
              <a:gd name="connsiteY12" fmla="*/ 747833 h 747833"/>
              <a:gd name="connsiteX13" fmla="*/ 2708585 w 5310951"/>
              <a:gd name="connsiteY13" fmla="*/ 747833 h 747833"/>
              <a:gd name="connsiteX14" fmla="*/ 1991607 w 5310951"/>
              <a:gd name="connsiteY14" fmla="*/ 747833 h 747833"/>
              <a:gd name="connsiteX15" fmla="*/ 1221519 w 5310951"/>
              <a:gd name="connsiteY15" fmla="*/ 747833 h 747833"/>
              <a:gd name="connsiteX16" fmla="*/ 610759 w 5310951"/>
              <a:gd name="connsiteY16" fmla="*/ 747833 h 747833"/>
              <a:gd name="connsiteX17" fmla="*/ 0 w 5310951"/>
              <a:gd name="connsiteY17" fmla="*/ 747833 h 747833"/>
              <a:gd name="connsiteX18" fmla="*/ 0 w 5310951"/>
              <a:gd name="connsiteY18" fmla="*/ 381395 h 747833"/>
              <a:gd name="connsiteX19" fmla="*/ 0 w 5310951"/>
              <a:gd name="connsiteY19" fmla="*/ 0 h 7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10951" h="747833" fill="none" extrusionOk="0">
                <a:moveTo>
                  <a:pt x="0" y="0"/>
                </a:moveTo>
                <a:cubicBezTo>
                  <a:pt x="230575" y="18056"/>
                  <a:pt x="271473" y="-14082"/>
                  <a:pt x="504540" y="0"/>
                </a:cubicBezTo>
                <a:cubicBezTo>
                  <a:pt x="737607" y="14082"/>
                  <a:pt x="1003743" y="-8180"/>
                  <a:pt x="1274628" y="0"/>
                </a:cubicBezTo>
                <a:cubicBezTo>
                  <a:pt x="1545513" y="8180"/>
                  <a:pt x="1709864" y="3565"/>
                  <a:pt x="1885388" y="0"/>
                </a:cubicBezTo>
                <a:cubicBezTo>
                  <a:pt x="2060912" y="-3565"/>
                  <a:pt x="2335489" y="-29192"/>
                  <a:pt x="2655476" y="0"/>
                </a:cubicBezTo>
                <a:cubicBezTo>
                  <a:pt x="2975463" y="29192"/>
                  <a:pt x="3225842" y="16080"/>
                  <a:pt x="3372454" y="0"/>
                </a:cubicBezTo>
                <a:cubicBezTo>
                  <a:pt x="3519066" y="-16080"/>
                  <a:pt x="3834064" y="15998"/>
                  <a:pt x="4142542" y="0"/>
                </a:cubicBezTo>
                <a:cubicBezTo>
                  <a:pt x="4451020" y="-15998"/>
                  <a:pt x="4977365" y="58409"/>
                  <a:pt x="5310951" y="0"/>
                </a:cubicBezTo>
                <a:cubicBezTo>
                  <a:pt x="5295027" y="71320"/>
                  <a:pt x="5327172" y="199533"/>
                  <a:pt x="5310951" y="351482"/>
                </a:cubicBezTo>
                <a:cubicBezTo>
                  <a:pt x="5294730" y="503431"/>
                  <a:pt x="5328022" y="655646"/>
                  <a:pt x="5310951" y="747833"/>
                </a:cubicBezTo>
                <a:cubicBezTo>
                  <a:pt x="5060798" y="767779"/>
                  <a:pt x="4924312" y="724024"/>
                  <a:pt x="4700192" y="747833"/>
                </a:cubicBezTo>
                <a:cubicBezTo>
                  <a:pt x="4476072" y="771642"/>
                  <a:pt x="4251733" y="720951"/>
                  <a:pt x="3983213" y="747833"/>
                </a:cubicBezTo>
                <a:cubicBezTo>
                  <a:pt x="3714693" y="774715"/>
                  <a:pt x="3482450" y="758437"/>
                  <a:pt x="3319344" y="747833"/>
                </a:cubicBezTo>
                <a:cubicBezTo>
                  <a:pt x="3156238" y="737229"/>
                  <a:pt x="2956419" y="756299"/>
                  <a:pt x="2708585" y="747833"/>
                </a:cubicBezTo>
                <a:cubicBezTo>
                  <a:pt x="2460751" y="739367"/>
                  <a:pt x="2141576" y="741085"/>
                  <a:pt x="1991607" y="747833"/>
                </a:cubicBezTo>
                <a:cubicBezTo>
                  <a:pt x="1841638" y="754581"/>
                  <a:pt x="1545397" y="754513"/>
                  <a:pt x="1221519" y="747833"/>
                </a:cubicBezTo>
                <a:cubicBezTo>
                  <a:pt x="897641" y="741153"/>
                  <a:pt x="821919" y="741983"/>
                  <a:pt x="610759" y="747833"/>
                </a:cubicBezTo>
                <a:cubicBezTo>
                  <a:pt x="399599" y="753683"/>
                  <a:pt x="236068" y="727709"/>
                  <a:pt x="0" y="747833"/>
                </a:cubicBezTo>
                <a:cubicBezTo>
                  <a:pt x="-15487" y="578896"/>
                  <a:pt x="-9866" y="491726"/>
                  <a:pt x="0" y="381395"/>
                </a:cubicBezTo>
                <a:cubicBezTo>
                  <a:pt x="9866" y="271064"/>
                  <a:pt x="-14545" y="163261"/>
                  <a:pt x="0" y="0"/>
                </a:cubicBezTo>
                <a:close/>
              </a:path>
              <a:path w="5310951" h="747833" stroke="0" extrusionOk="0">
                <a:moveTo>
                  <a:pt x="0" y="0"/>
                </a:moveTo>
                <a:cubicBezTo>
                  <a:pt x="119499" y="14644"/>
                  <a:pt x="371795" y="-3839"/>
                  <a:pt x="504540" y="0"/>
                </a:cubicBezTo>
                <a:cubicBezTo>
                  <a:pt x="637285" y="3839"/>
                  <a:pt x="760183" y="-16155"/>
                  <a:pt x="1009081" y="0"/>
                </a:cubicBezTo>
                <a:cubicBezTo>
                  <a:pt x="1257979" y="16155"/>
                  <a:pt x="1407734" y="-8363"/>
                  <a:pt x="1726059" y="0"/>
                </a:cubicBezTo>
                <a:cubicBezTo>
                  <a:pt x="2044384" y="8363"/>
                  <a:pt x="2190540" y="26197"/>
                  <a:pt x="2389928" y="0"/>
                </a:cubicBezTo>
                <a:cubicBezTo>
                  <a:pt x="2589316" y="-26197"/>
                  <a:pt x="2737873" y="20053"/>
                  <a:pt x="3053797" y="0"/>
                </a:cubicBezTo>
                <a:cubicBezTo>
                  <a:pt x="3369721" y="-20053"/>
                  <a:pt x="3346013" y="17440"/>
                  <a:pt x="3558337" y="0"/>
                </a:cubicBezTo>
                <a:cubicBezTo>
                  <a:pt x="3770661" y="-17440"/>
                  <a:pt x="4048878" y="-33805"/>
                  <a:pt x="4328425" y="0"/>
                </a:cubicBezTo>
                <a:cubicBezTo>
                  <a:pt x="4607972" y="33805"/>
                  <a:pt x="4860945" y="-18378"/>
                  <a:pt x="5310951" y="0"/>
                </a:cubicBezTo>
                <a:cubicBezTo>
                  <a:pt x="5323849" y="113084"/>
                  <a:pt x="5328682" y="221439"/>
                  <a:pt x="5310951" y="388873"/>
                </a:cubicBezTo>
                <a:cubicBezTo>
                  <a:pt x="5293220" y="556307"/>
                  <a:pt x="5302832" y="627233"/>
                  <a:pt x="5310951" y="747833"/>
                </a:cubicBezTo>
                <a:cubicBezTo>
                  <a:pt x="5183076" y="742539"/>
                  <a:pt x="4917636" y="755647"/>
                  <a:pt x="4700192" y="747833"/>
                </a:cubicBezTo>
                <a:cubicBezTo>
                  <a:pt x="4482748" y="740019"/>
                  <a:pt x="4324432" y="747673"/>
                  <a:pt x="3983213" y="747833"/>
                </a:cubicBezTo>
                <a:cubicBezTo>
                  <a:pt x="3641994" y="747993"/>
                  <a:pt x="3541347" y="731785"/>
                  <a:pt x="3213125" y="747833"/>
                </a:cubicBezTo>
                <a:cubicBezTo>
                  <a:pt x="2884903" y="763881"/>
                  <a:pt x="2647011" y="764971"/>
                  <a:pt x="2496147" y="747833"/>
                </a:cubicBezTo>
                <a:cubicBezTo>
                  <a:pt x="2345283" y="730695"/>
                  <a:pt x="2134473" y="758436"/>
                  <a:pt x="1832278" y="747833"/>
                </a:cubicBezTo>
                <a:cubicBezTo>
                  <a:pt x="1530083" y="737230"/>
                  <a:pt x="1327889" y="757266"/>
                  <a:pt x="1168409" y="747833"/>
                </a:cubicBezTo>
                <a:cubicBezTo>
                  <a:pt x="1008929" y="738400"/>
                  <a:pt x="241966" y="691356"/>
                  <a:pt x="0" y="747833"/>
                </a:cubicBezTo>
                <a:cubicBezTo>
                  <a:pt x="-4707" y="673979"/>
                  <a:pt x="11130" y="474044"/>
                  <a:pt x="0" y="388873"/>
                </a:cubicBezTo>
                <a:cubicBezTo>
                  <a:pt x="-11130" y="303702"/>
                  <a:pt x="-19318" y="98402"/>
                  <a:pt x="0" y="0"/>
                </a:cubicBezTo>
                <a:close/>
              </a:path>
            </a:pathLst>
          </a:custGeom>
          <a:solidFill>
            <a:schemeClr val="bg2">
              <a:lumMod val="75000"/>
            </a:schemeClr>
          </a:solidFill>
          <a:ln>
            <a:solidFill>
              <a:schemeClr val="tx1"/>
            </a:solidFill>
            <a:extLst>
              <a:ext uri="{C807C97D-BFC1-408E-A445-0C87EB9F89A2}">
                <ask:lineSketchStyleProps xmlns:ask="http://schemas.microsoft.com/office/drawing/2018/sketchyshapes" sd="4015771840">
                  <a:prstGeom prst="rect">
                    <a:avLst/>
                  </a:prstGeom>
                  <ask:type>
                    <ask:lineSketchFreehand/>
                  </ask:type>
                </ask:lineSketchStyleProps>
              </a:ext>
            </a:extLst>
          </a:ln>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Số</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phận</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bi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thảm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99D4D20C-8164-F84D-5300-917F0BB61FEA}"/>
              </a:ext>
            </a:extLst>
          </p:cNvPr>
          <p:cNvSpPr txBox="1"/>
          <p:nvPr/>
        </p:nvSpPr>
        <p:spPr>
          <a:xfrm>
            <a:off x="228600" y="4707081"/>
            <a:ext cx="6781800" cy="4739759"/>
          </a:xfrm>
          <a:prstGeom prst="rect">
            <a:avLst/>
          </a:prstGeom>
        </p:spPr>
        <p:txBody>
          <a:bodyPr wrap="square" lIns="0" tIns="0" rIns="0" bIns="0" rtlCol="0" anchor="t">
            <a:spAutoFit/>
          </a:bodyPr>
          <a:lstStyle/>
          <a:p>
            <a:pPr marL="496569" marR="0" lvl="1" algn="just" defTabSz="914400" rtl="0" eaLnBrk="1" fontAlgn="auto" latinLnBrk="0" hangingPunct="1">
              <a:spcBef>
                <a:spcPts val="0"/>
              </a:spcBef>
              <a:spcAft>
                <a:spcPts val="0"/>
              </a:spcAft>
              <a:buClrTx/>
              <a:buSzTx/>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nghèo</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a:t>
            </a:r>
          </a:p>
          <a:p>
            <a:pPr marL="496569" marR="0" lvl="1" algn="just" defTabSz="914400" rtl="0" eaLnBrk="1" fontAlgn="auto" latinLnBrk="0" hangingPunct="1">
              <a:spcBef>
                <a:spcPts val="0"/>
              </a:spcBef>
              <a:spcAft>
                <a:spcPts val="0"/>
              </a:spcAft>
              <a:buClrTx/>
              <a:buSzTx/>
              <a:tabLst/>
              <a:defRPr/>
            </a:pPr>
            <a:r>
              <a:rPr lang="en-US" sz="4400" dirty="0">
                <a:latin typeface="Times New Roman" panose="02020603050405020304" pitchFamily="18" charset="0"/>
                <a:cs typeface="Times New Roman" panose="02020603050405020304" pitchFamily="18" charset="0"/>
              </a:rPr>
              <a:t>+ C</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ơ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cực</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chọn</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cái</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chết</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bảo</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toàn</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tài</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sản</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giữ</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gìn</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lòng</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tự</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trọng</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0" name="TextBox 12">
            <a:extLst>
              <a:ext uri="{FF2B5EF4-FFF2-40B4-BE49-F238E27FC236}">
                <a16:creationId xmlns:a16="http://schemas.microsoft.com/office/drawing/2014/main" id="{FB29B5E6-7433-DCF8-1788-B7A660D26E0D}"/>
              </a:ext>
            </a:extLst>
          </p:cNvPr>
          <p:cNvSpPr txBox="1"/>
          <p:nvPr/>
        </p:nvSpPr>
        <p:spPr>
          <a:xfrm>
            <a:off x="11957099" y="3482994"/>
            <a:ext cx="5310951" cy="747833"/>
          </a:xfrm>
          <a:custGeom>
            <a:avLst/>
            <a:gdLst>
              <a:gd name="connsiteX0" fmla="*/ 0 w 5310951"/>
              <a:gd name="connsiteY0" fmla="*/ 0 h 747833"/>
              <a:gd name="connsiteX1" fmla="*/ 557650 w 5310951"/>
              <a:gd name="connsiteY1" fmla="*/ 0 h 747833"/>
              <a:gd name="connsiteX2" fmla="*/ 1115300 w 5310951"/>
              <a:gd name="connsiteY2" fmla="*/ 0 h 747833"/>
              <a:gd name="connsiteX3" fmla="*/ 1779169 w 5310951"/>
              <a:gd name="connsiteY3" fmla="*/ 0 h 747833"/>
              <a:gd name="connsiteX4" fmla="*/ 2496147 w 5310951"/>
              <a:gd name="connsiteY4" fmla="*/ 0 h 747833"/>
              <a:gd name="connsiteX5" fmla="*/ 3000687 w 5310951"/>
              <a:gd name="connsiteY5" fmla="*/ 0 h 747833"/>
              <a:gd name="connsiteX6" fmla="*/ 3717666 w 5310951"/>
              <a:gd name="connsiteY6" fmla="*/ 0 h 747833"/>
              <a:gd name="connsiteX7" fmla="*/ 4434644 w 5310951"/>
              <a:gd name="connsiteY7" fmla="*/ 0 h 747833"/>
              <a:gd name="connsiteX8" fmla="*/ 5310951 w 5310951"/>
              <a:gd name="connsiteY8" fmla="*/ 0 h 747833"/>
              <a:gd name="connsiteX9" fmla="*/ 5310951 w 5310951"/>
              <a:gd name="connsiteY9" fmla="*/ 388873 h 747833"/>
              <a:gd name="connsiteX10" fmla="*/ 5310951 w 5310951"/>
              <a:gd name="connsiteY10" fmla="*/ 747833 h 747833"/>
              <a:gd name="connsiteX11" fmla="*/ 4753301 w 5310951"/>
              <a:gd name="connsiteY11" fmla="*/ 747833 h 747833"/>
              <a:gd name="connsiteX12" fmla="*/ 4142542 w 5310951"/>
              <a:gd name="connsiteY12" fmla="*/ 747833 h 747833"/>
              <a:gd name="connsiteX13" fmla="*/ 3425563 w 5310951"/>
              <a:gd name="connsiteY13" fmla="*/ 747833 h 747833"/>
              <a:gd name="connsiteX14" fmla="*/ 2814804 w 5310951"/>
              <a:gd name="connsiteY14" fmla="*/ 747833 h 747833"/>
              <a:gd name="connsiteX15" fmla="*/ 2257154 w 5310951"/>
              <a:gd name="connsiteY15" fmla="*/ 747833 h 747833"/>
              <a:gd name="connsiteX16" fmla="*/ 1540176 w 5310951"/>
              <a:gd name="connsiteY16" fmla="*/ 747833 h 747833"/>
              <a:gd name="connsiteX17" fmla="*/ 770088 w 5310951"/>
              <a:gd name="connsiteY17" fmla="*/ 747833 h 747833"/>
              <a:gd name="connsiteX18" fmla="*/ 0 w 5310951"/>
              <a:gd name="connsiteY18" fmla="*/ 747833 h 747833"/>
              <a:gd name="connsiteX19" fmla="*/ 0 w 5310951"/>
              <a:gd name="connsiteY19" fmla="*/ 358960 h 747833"/>
              <a:gd name="connsiteX20" fmla="*/ 0 w 5310951"/>
              <a:gd name="connsiteY20" fmla="*/ 0 h 7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10951" h="747833" fill="none" extrusionOk="0">
                <a:moveTo>
                  <a:pt x="0" y="0"/>
                </a:moveTo>
                <a:cubicBezTo>
                  <a:pt x="189514" y="-10845"/>
                  <a:pt x="295367" y="-8922"/>
                  <a:pt x="557650" y="0"/>
                </a:cubicBezTo>
                <a:cubicBezTo>
                  <a:pt x="819933" y="8922"/>
                  <a:pt x="943385" y="15251"/>
                  <a:pt x="1115300" y="0"/>
                </a:cubicBezTo>
                <a:cubicBezTo>
                  <a:pt x="1287215" y="-15251"/>
                  <a:pt x="1461257" y="3238"/>
                  <a:pt x="1779169" y="0"/>
                </a:cubicBezTo>
                <a:cubicBezTo>
                  <a:pt x="2097081" y="-3238"/>
                  <a:pt x="2271101" y="6820"/>
                  <a:pt x="2496147" y="0"/>
                </a:cubicBezTo>
                <a:cubicBezTo>
                  <a:pt x="2721193" y="-6820"/>
                  <a:pt x="2760312" y="10118"/>
                  <a:pt x="3000687" y="0"/>
                </a:cubicBezTo>
                <a:cubicBezTo>
                  <a:pt x="3241062" y="-10118"/>
                  <a:pt x="3365698" y="-29234"/>
                  <a:pt x="3717666" y="0"/>
                </a:cubicBezTo>
                <a:cubicBezTo>
                  <a:pt x="4069634" y="29234"/>
                  <a:pt x="4137233" y="-26261"/>
                  <a:pt x="4434644" y="0"/>
                </a:cubicBezTo>
                <a:cubicBezTo>
                  <a:pt x="4732055" y="26261"/>
                  <a:pt x="5126977" y="1238"/>
                  <a:pt x="5310951" y="0"/>
                </a:cubicBezTo>
                <a:cubicBezTo>
                  <a:pt x="5308206" y="192051"/>
                  <a:pt x="5324033" y="236149"/>
                  <a:pt x="5310951" y="388873"/>
                </a:cubicBezTo>
                <a:cubicBezTo>
                  <a:pt x="5297869" y="541597"/>
                  <a:pt x="5299663" y="593882"/>
                  <a:pt x="5310951" y="747833"/>
                </a:cubicBezTo>
                <a:cubicBezTo>
                  <a:pt x="5198495" y="758895"/>
                  <a:pt x="4935210" y="751661"/>
                  <a:pt x="4753301" y="747833"/>
                </a:cubicBezTo>
                <a:cubicBezTo>
                  <a:pt x="4571392" y="744006"/>
                  <a:pt x="4404917" y="753126"/>
                  <a:pt x="4142542" y="747833"/>
                </a:cubicBezTo>
                <a:cubicBezTo>
                  <a:pt x="3880167" y="742540"/>
                  <a:pt x="3768534" y="759915"/>
                  <a:pt x="3425563" y="747833"/>
                </a:cubicBezTo>
                <a:cubicBezTo>
                  <a:pt x="3082592" y="735751"/>
                  <a:pt x="2945696" y="775263"/>
                  <a:pt x="2814804" y="747833"/>
                </a:cubicBezTo>
                <a:cubicBezTo>
                  <a:pt x="2683912" y="720403"/>
                  <a:pt x="2451993" y="766286"/>
                  <a:pt x="2257154" y="747833"/>
                </a:cubicBezTo>
                <a:cubicBezTo>
                  <a:pt x="2062315" y="729381"/>
                  <a:pt x="1851229" y="731702"/>
                  <a:pt x="1540176" y="747833"/>
                </a:cubicBezTo>
                <a:cubicBezTo>
                  <a:pt x="1229123" y="763964"/>
                  <a:pt x="996138" y="719755"/>
                  <a:pt x="770088" y="747833"/>
                </a:cubicBezTo>
                <a:cubicBezTo>
                  <a:pt x="544038" y="775911"/>
                  <a:pt x="220098" y="760771"/>
                  <a:pt x="0" y="747833"/>
                </a:cubicBezTo>
                <a:cubicBezTo>
                  <a:pt x="9795" y="609364"/>
                  <a:pt x="-18098" y="505423"/>
                  <a:pt x="0" y="358960"/>
                </a:cubicBezTo>
                <a:cubicBezTo>
                  <a:pt x="18098" y="212497"/>
                  <a:pt x="4508" y="79003"/>
                  <a:pt x="0" y="0"/>
                </a:cubicBezTo>
                <a:close/>
              </a:path>
              <a:path w="5310951" h="747833" stroke="0" extrusionOk="0">
                <a:moveTo>
                  <a:pt x="0" y="0"/>
                </a:moveTo>
                <a:cubicBezTo>
                  <a:pt x="292793" y="19438"/>
                  <a:pt x="335136" y="-26071"/>
                  <a:pt x="610759" y="0"/>
                </a:cubicBezTo>
                <a:cubicBezTo>
                  <a:pt x="886382" y="26071"/>
                  <a:pt x="1013989" y="-29840"/>
                  <a:pt x="1274628" y="0"/>
                </a:cubicBezTo>
                <a:cubicBezTo>
                  <a:pt x="1535267" y="29840"/>
                  <a:pt x="1618033" y="-21262"/>
                  <a:pt x="1938497" y="0"/>
                </a:cubicBezTo>
                <a:cubicBezTo>
                  <a:pt x="2258961" y="21262"/>
                  <a:pt x="2217340" y="-8966"/>
                  <a:pt x="2443037" y="0"/>
                </a:cubicBezTo>
                <a:cubicBezTo>
                  <a:pt x="2668734" y="8966"/>
                  <a:pt x="2897973" y="1019"/>
                  <a:pt x="3106906" y="0"/>
                </a:cubicBezTo>
                <a:cubicBezTo>
                  <a:pt x="3315839" y="-1019"/>
                  <a:pt x="3532913" y="15388"/>
                  <a:pt x="3823885" y="0"/>
                </a:cubicBezTo>
                <a:cubicBezTo>
                  <a:pt x="4114857" y="-15388"/>
                  <a:pt x="4229047" y="26085"/>
                  <a:pt x="4593973" y="0"/>
                </a:cubicBezTo>
                <a:cubicBezTo>
                  <a:pt x="4958899" y="-26085"/>
                  <a:pt x="5142581" y="-9673"/>
                  <a:pt x="5310951" y="0"/>
                </a:cubicBezTo>
                <a:cubicBezTo>
                  <a:pt x="5304202" y="117644"/>
                  <a:pt x="5303644" y="289082"/>
                  <a:pt x="5310951" y="366438"/>
                </a:cubicBezTo>
                <a:cubicBezTo>
                  <a:pt x="5318258" y="443794"/>
                  <a:pt x="5304689" y="611495"/>
                  <a:pt x="5310951" y="747833"/>
                </a:cubicBezTo>
                <a:cubicBezTo>
                  <a:pt x="5106508" y="723260"/>
                  <a:pt x="4808261" y="745732"/>
                  <a:pt x="4647082" y="747833"/>
                </a:cubicBezTo>
                <a:cubicBezTo>
                  <a:pt x="4485903" y="749934"/>
                  <a:pt x="4140904" y="715119"/>
                  <a:pt x="3930104" y="747833"/>
                </a:cubicBezTo>
                <a:cubicBezTo>
                  <a:pt x="3719304" y="780547"/>
                  <a:pt x="3484302" y="747301"/>
                  <a:pt x="3319344" y="747833"/>
                </a:cubicBezTo>
                <a:cubicBezTo>
                  <a:pt x="3154386" y="748365"/>
                  <a:pt x="2966082" y="723962"/>
                  <a:pt x="2708585" y="747833"/>
                </a:cubicBezTo>
                <a:cubicBezTo>
                  <a:pt x="2451088" y="771704"/>
                  <a:pt x="2373915" y="773868"/>
                  <a:pt x="2044716" y="747833"/>
                </a:cubicBezTo>
                <a:cubicBezTo>
                  <a:pt x="1715517" y="721798"/>
                  <a:pt x="1610029" y="719608"/>
                  <a:pt x="1327738" y="747833"/>
                </a:cubicBezTo>
                <a:cubicBezTo>
                  <a:pt x="1045447" y="776058"/>
                  <a:pt x="986763" y="773585"/>
                  <a:pt x="770088" y="747833"/>
                </a:cubicBezTo>
                <a:cubicBezTo>
                  <a:pt x="553413" y="722082"/>
                  <a:pt x="353144" y="732782"/>
                  <a:pt x="0" y="747833"/>
                </a:cubicBezTo>
                <a:cubicBezTo>
                  <a:pt x="15078" y="631140"/>
                  <a:pt x="-8352" y="541116"/>
                  <a:pt x="0" y="358960"/>
                </a:cubicBezTo>
                <a:cubicBezTo>
                  <a:pt x="8352" y="176804"/>
                  <a:pt x="2438" y="146643"/>
                  <a:pt x="0" y="0"/>
                </a:cubicBezTo>
                <a:close/>
              </a:path>
            </a:pathLst>
          </a:custGeom>
          <a:solidFill>
            <a:schemeClr val="bg2">
              <a:lumMod val="75000"/>
            </a:schemeClr>
          </a:solidFill>
          <a:ln>
            <a:solidFill>
              <a:schemeClr val="tx1"/>
            </a:solidFill>
            <a:extLst>
              <a:ext uri="{C807C97D-BFC1-408E-A445-0C87EB9F89A2}">
                <ask:lineSketchStyleProps xmlns:ask="http://schemas.microsoft.com/office/drawing/2018/sketchyshapes" sd="1777137674">
                  <a:prstGeom prst="rect">
                    <a:avLst/>
                  </a:prstGeom>
                  <ask:type>
                    <ask:lineSketchFreehand/>
                  </ask:type>
                </ask:lineSketchStyleProps>
              </a:ext>
            </a:extLst>
          </a:ln>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chất</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tốt</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đẹp</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3B450AE-D40A-3BF1-0B42-1EF8717857E0}"/>
              </a:ext>
            </a:extLst>
          </p:cNvPr>
          <p:cNvSpPr txBox="1"/>
          <p:nvPr/>
        </p:nvSpPr>
        <p:spPr>
          <a:xfrm>
            <a:off x="11041445" y="4717467"/>
            <a:ext cx="6484555" cy="4739759"/>
          </a:xfrm>
          <a:prstGeom prst="rect">
            <a:avLst/>
          </a:prstGeom>
        </p:spPr>
        <p:txBody>
          <a:bodyPr wrap="square" lIns="0" tIns="0" rIns="0" bIns="0" rtlCol="0" anchor="t">
            <a:spAutoFit/>
          </a:bodyPr>
          <a:lstStyle/>
          <a:p>
            <a:pPr marL="496569" marR="0" lvl="1" algn="just" defTabSz="914400" rtl="0" eaLnBrk="1" fontAlgn="auto" latinLnBrk="0" hangingPunct="1">
              <a:spcBef>
                <a:spcPts val="0"/>
              </a:spcBef>
              <a:spcAft>
                <a:spcPts val="0"/>
              </a:spcAft>
              <a:buClrTx/>
              <a:buSzTx/>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phúc</a:t>
            </a:r>
            <a:endParaRPr lang="en-US" sz="4400" dirty="0">
              <a:latin typeface="Times New Roman" panose="02020603050405020304" pitchFamily="18" charset="0"/>
              <a:cs typeface="Times New Roman" panose="02020603050405020304" pitchFamily="18" charset="0"/>
            </a:endParaRPr>
          </a:p>
          <a:p>
            <a:pPr marL="496569"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Dù</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hoàn</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cảnh</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khốn</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cùng</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vẫn</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giữ</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lòng</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tự</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trọng</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795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4B73CE-8CBE-C9C6-584A-7AB67E7D61E9}"/>
              </a:ext>
            </a:extLst>
          </p:cNvPr>
          <p:cNvSpPr txBox="1"/>
          <p:nvPr/>
        </p:nvSpPr>
        <p:spPr>
          <a:xfrm>
            <a:off x="5569411" y="495300"/>
            <a:ext cx="7149178" cy="951671"/>
          </a:xfrm>
          <a:prstGeom prst="rect">
            <a:avLst/>
          </a:prstGeom>
        </p:spPr>
        <p:txBody>
          <a:bodyPr wrap="square" lIns="0" tIns="0" rIns="0" bIns="0" rtlCol="0" anchor="t">
            <a:spAutoFit/>
          </a:bodyPr>
          <a:lstStyle/>
          <a:p>
            <a:pPr marL="0" marR="0" lvl="0" indent="0" algn="just" defTabSz="914400" rtl="0" eaLnBrk="1" fontAlgn="auto" latinLnBrk="0" hangingPunct="1">
              <a:lnSpc>
                <a:spcPts val="7979"/>
              </a:lnSpc>
              <a:spcBef>
                <a:spcPts val="0"/>
              </a:spcBef>
              <a:spcAft>
                <a:spcPts val="0"/>
              </a:spcAft>
              <a:buClrTx/>
              <a:buSzTx/>
              <a:buFontTx/>
              <a:buNone/>
              <a:tabLst/>
              <a:defRPr/>
            </a:pPr>
            <a:r>
              <a:rPr lang="en-US" sz="6000" dirty="0">
                <a:solidFill>
                  <a:srgbClr val="493423"/>
                </a:solidFill>
                <a:latin typeface="#9Slide05 SVNVanilla Daisy Pro" panose="00000500000000000000" pitchFamily="2" charset="0"/>
              </a:rPr>
              <a:t>b</a:t>
            </a:r>
            <a:r>
              <a:rPr kumimoji="0" lang="en-US" sz="6000" i="0" u="none" strike="noStrike" kern="1200" cap="none" spc="0" normalizeH="0" baseline="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baseline="0" noProof="0" dirty="0" err="1">
                <a:ln>
                  <a:noFill/>
                </a:ln>
                <a:solidFill>
                  <a:srgbClr val="493423"/>
                </a:solidFill>
                <a:effectLst/>
                <a:uLnTx/>
                <a:uFillTx/>
                <a:latin typeface="#9Slide05 SVNVanilla Daisy Pro" panose="00000500000000000000" pitchFamily="2" charset="0"/>
              </a:rPr>
              <a:t>Nhân</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vật</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ông</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giáo</a:t>
            </a:r>
            <a:endParaRPr kumimoji="0" lang="en-US" sz="6000" i="0" u="none" strike="noStrike" kern="1200" cap="none" spc="0" normalizeH="0" baseline="0" noProof="0" dirty="0">
              <a:ln>
                <a:noFill/>
              </a:ln>
              <a:solidFill>
                <a:srgbClr val="493423"/>
              </a:solidFill>
              <a:effectLst/>
              <a:uLnTx/>
              <a:uFillTx/>
              <a:latin typeface="#9Slide05 SVNVanilla Daisy Pro" panose="00000500000000000000" pitchFamily="2" charset="0"/>
            </a:endParaRPr>
          </a:p>
        </p:txBody>
      </p:sp>
      <p:pic>
        <p:nvPicPr>
          <p:cNvPr id="3" name="Picture 2">
            <a:extLst>
              <a:ext uri="{FF2B5EF4-FFF2-40B4-BE49-F238E27FC236}">
                <a16:creationId xmlns:a16="http://schemas.microsoft.com/office/drawing/2014/main" id="{839ED58E-2079-1D77-1CB8-7B2053F12CDB}"/>
              </a:ext>
            </a:extLst>
          </p:cNvPr>
          <p:cNvPicPr>
            <a:picLocks noChangeAspect="1"/>
          </p:cNvPicPr>
          <p:nvPr/>
        </p:nvPicPr>
        <p:blipFill rotWithShape="1">
          <a:blip r:embed="rId3"/>
          <a:srcRect t="2244"/>
          <a:stretch/>
        </p:blipFill>
        <p:spPr>
          <a:xfrm>
            <a:off x="11049000" y="5829300"/>
            <a:ext cx="6710285" cy="4028873"/>
          </a:xfrm>
          <a:prstGeom prst="rect">
            <a:avLst/>
          </a:prstGeom>
        </p:spPr>
      </p:pic>
      <p:pic>
        <p:nvPicPr>
          <p:cNvPr id="10" name="Picture 9">
            <a:extLst>
              <a:ext uri="{FF2B5EF4-FFF2-40B4-BE49-F238E27FC236}">
                <a16:creationId xmlns:a16="http://schemas.microsoft.com/office/drawing/2014/main" id="{049F0094-506D-84D6-D204-0FFFA41B8161}"/>
              </a:ext>
            </a:extLst>
          </p:cNvPr>
          <p:cNvPicPr>
            <a:picLocks noChangeAspect="1"/>
          </p:cNvPicPr>
          <p:nvPr/>
        </p:nvPicPr>
        <p:blipFill>
          <a:blip r:embed="rId4"/>
          <a:stretch>
            <a:fillRect/>
          </a:stretch>
        </p:blipFill>
        <p:spPr>
          <a:xfrm>
            <a:off x="556843" y="2242880"/>
            <a:ext cx="10025136" cy="7615293"/>
          </a:xfrm>
          <a:prstGeom prst="rect">
            <a:avLst/>
          </a:prstGeom>
        </p:spPr>
      </p:pic>
      <p:sp>
        <p:nvSpPr>
          <p:cNvPr id="11" name="TextBox 12">
            <a:extLst>
              <a:ext uri="{FF2B5EF4-FFF2-40B4-BE49-F238E27FC236}">
                <a16:creationId xmlns:a16="http://schemas.microsoft.com/office/drawing/2014/main" id="{5831A83E-B124-4633-EB23-9BA0FC98A996}"/>
              </a:ext>
            </a:extLst>
          </p:cNvPr>
          <p:cNvSpPr txBox="1"/>
          <p:nvPr/>
        </p:nvSpPr>
        <p:spPr>
          <a:xfrm>
            <a:off x="10668000" y="3636962"/>
            <a:ext cx="7979736" cy="1641475"/>
          </a:xfrm>
          <a:prstGeom prst="rect">
            <a:avLst/>
          </a:prstGeom>
        </p:spPr>
        <p:txBody>
          <a:bodyPr wrap="square" lIns="0" tIns="0" rIns="0" bIns="0" rtlCol="0" anchor="t">
            <a:spAutoFit/>
          </a:bodyPr>
          <a:lstStyle/>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Hoàn</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thành</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phiếu</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học</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tập</a:t>
            </a:r>
            <a:endParaRPr lang="en-US" sz="3600" dirty="0">
              <a:solidFill>
                <a:srgbClr val="493423"/>
              </a:solidFill>
              <a:latin typeface="Times New Roman" panose="02020603050405020304" pitchFamily="18" charset="0"/>
              <a:cs typeface="Times New Roman" panose="02020603050405020304" pitchFamily="18" charset="0"/>
            </a:endParaRPr>
          </a:p>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Thời</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gian</a:t>
            </a:r>
            <a:r>
              <a:rPr lang="en-US" sz="3600" dirty="0">
                <a:solidFill>
                  <a:srgbClr val="493423"/>
                </a:solidFill>
                <a:latin typeface="Times New Roman" panose="02020603050405020304" pitchFamily="18" charset="0"/>
                <a:cs typeface="Times New Roman" panose="02020603050405020304" pitchFamily="18" charset="0"/>
              </a:rPr>
              <a:t>: 5 </a:t>
            </a:r>
            <a:r>
              <a:rPr lang="en-US" sz="3600" dirty="0" err="1">
                <a:solidFill>
                  <a:srgbClr val="493423"/>
                </a:solidFill>
                <a:latin typeface="Times New Roman" panose="02020603050405020304" pitchFamily="18" charset="0"/>
                <a:cs typeface="Times New Roman" panose="02020603050405020304" pitchFamily="18" charset="0"/>
              </a:rPr>
              <a:t>phút</a:t>
            </a:r>
            <a:endParaRPr lang="en-US" sz="3600" dirty="0">
              <a:solidFill>
                <a:srgbClr val="493423"/>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5D3B8C7-4AB7-E4A6-BEB3-590652CECAC4}"/>
              </a:ext>
            </a:extLst>
          </p:cNvPr>
          <p:cNvSpPr txBox="1"/>
          <p:nvPr/>
        </p:nvSpPr>
        <p:spPr>
          <a:xfrm>
            <a:off x="10816863" y="2396921"/>
            <a:ext cx="7149178" cy="1077218"/>
          </a:xfrm>
          <a:prstGeom prst="rect">
            <a:avLst/>
          </a:prstGeom>
        </p:spPr>
        <p:txBody>
          <a:bodyPr wrap="square"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000"/>
                </a:solidFill>
                <a:effectLst/>
                <a:uLnTx/>
                <a:uFillTx/>
                <a:latin typeface="#9Slide05 SVNStandly" pitchFamily="2" charset="0"/>
              </a:rPr>
              <a:t>Hoạt</a:t>
            </a:r>
            <a:r>
              <a:rPr kumimoji="0" lang="en-US" sz="8000" b="0" i="0" u="none" strike="noStrike" kern="1200" cap="none" spc="0" normalizeH="0" baseline="0" noProof="0" dirty="0">
                <a:ln>
                  <a:noFill/>
                </a:ln>
                <a:solidFill>
                  <a:srgbClr val="FF0000"/>
                </a:solidFill>
                <a:effectLst/>
                <a:uLnTx/>
                <a:uFillTx/>
                <a:latin typeface="#9Slide05 SVNStandly" pitchFamily="2" charset="0"/>
              </a:rPr>
              <a:t> </a:t>
            </a:r>
            <a:r>
              <a:rPr kumimoji="0" lang="en-US" sz="8000" b="0" i="0" u="none" strike="noStrike" kern="1200" cap="none" spc="0" normalizeH="0" baseline="0" noProof="0" dirty="0" err="1">
                <a:ln>
                  <a:noFill/>
                </a:ln>
                <a:solidFill>
                  <a:srgbClr val="FF0000"/>
                </a:solidFill>
                <a:effectLst/>
                <a:uLnTx/>
                <a:uFillTx/>
                <a:latin typeface="#9Slide05 SVNStandly" pitchFamily="2" charset="0"/>
              </a:rPr>
              <a:t>động</a:t>
            </a:r>
            <a:r>
              <a:rPr kumimoji="0" lang="en-US" sz="8000" b="0" i="0" u="none" strike="noStrike" kern="1200" cap="none" spc="0" normalizeH="0" baseline="0" noProof="0" dirty="0">
                <a:ln>
                  <a:noFill/>
                </a:ln>
                <a:solidFill>
                  <a:srgbClr val="FF0000"/>
                </a:solidFill>
                <a:effectLst/>
                <a:uLnTx/>
                <a:uFillTx/>
                <a:latin typeface="#9Slide05 SVNStandly" pitchFamily="2" charset="0"/>
              </a:rPr>
              <a:t> </a:t>
            </a:r>
            <a:r>
              <a:rPr kumimoji="0" lang="en-US" sz="8000" b="0" i="0" u="none" strike="noStrike" kern="1200" cap="none" spc="0" normalizeH="0" baseline="0" noProof="0" dirty="0" err="1">
                <a:ln>
                  <a:noFill/>
                </a:ln>
                <a:solidFill>
                  <a:srgbClr val="FF0000"/>
                </a:solidFill>
                <a:effectLst/>
                <a:uLnTx/>
                <a:uFillTx/>
                <a:latin typeface="#9Slide05 SVNStandly" pitchFamily="2" charset="0"/>
              </a:rPr>
              <a:t>nhóm</a:t>
            </a:r>
            <a:endParaRPr kumimoji="0" lang="en-US" sz="8000" b="0" i="0" u="none" strike="noStrike" kern="1200" cap="none" spc="0" normalizeH="0" baseline="0" noProof="0" dirty="0">
              <a:ln>
                <a:noFill/>
              </a:ln>
              <a:solidFill>
                <a:srgbClr val="FF0000"/>
              </a:solidFill>
              <a:effectLst/>
              <a:uLnTx/>
              <a:uFillTx/>
              <a:latin typeface="#9Slide05 SVNStandly" pitchFamily="2" charset="0"/>
            </a:endParaRPr>
          </a:p>
        </p:txBody>
      </p:sp>
    </p:spTree>
    <p:extLst>
      <p:ext uri="{BB962C8B-B14F-4D97-AF65-F5344CB8AC3E}">
        <p14:creationId xmlns:p14="http://schemas.microsoft.com/office/powerpoint/2010/main" val="146840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049FA7-C452-4A95-1411-2A762BB63D35}"/>
              </a:ext>
            </a:extLst>
          </p:cNvPr>
          <p:cNvSpPr txBox="1"/>
          <p:nvPr/>
        </p:nvSpPr>
        <p:spPr>
          <a:xfrm>
            <a:off x="6607803" y="1725689"/>
            <a:ext cx="4162600" cy="747833"/>
          </a:xfrm>
          <a:prstGeom prst="rect">
            <a:avLst/>
          </a:prstGeom>
          <a:noFill/>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Hoàn</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cảnh</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8B57D295-BDD1-B127-DF13-85982DF1CCB1}"/>
              </a:ext>
            </a:extLst>
          </p:cNvPr>
          <p:cNvGrpSpPr/>
          <p:nvPr/>
        </p:nvGrpSpPr>
        <p:grpSpPr>
          <a:xfrm>
            <a:off x="669087" y="3131090"/>
            <a:ext cx="7822950" cy="6104030"/>
            <a:chOff x="669087" y="3131090"/>
            <a:chExt cx="7822950" cy="6104030"/>
          </a:xfrm>
        </p:grpSpPr>
        <p:grpSp>
          <p:nvGrpSpPr>
            <p:cNvPr id="10" name="Group 3">
              <a:extLst>
                <a:ext uri="{FF2B5EF4-FFF2-40B4-BE49-F238E27FC236}">
                  <a16:creationId xmlns:a16="http://schemas.microsoft.com/office/drawing/2014/main" id="{6DD4F19B-3D84-0E57-D4F2-7B2489344A0F}"/>
                </a:ext>
              </a:extLst>
            </p:cNvPr>
            <p:cNvGrpSpPr/>
            <p:nvPr/>
          </p:nvGrpSpPr>
          <p:grpSpPr>
            <a:xfrm>
              <a:off x="669087" y="3543299"/>
              <a:ext cx="7822950" cy="5691821"/>
              <a:chOff x="0" y="0"/>
              <a:chExt cx="2115875" cy="1020040"/>
            </a:xfrm>
          </p:grpSpPr>
          <p:sp>
            <p:nvSpPr>
              <p:cNvPr id="11" name="Freeform 4">
                <a:extLst>
                  <a:ext uri="{FF2B5EF4-FFF2-40B4-BE49-F238E27FC236}">
                    <a16:creationId xmlns:a16="http://schemas.microsoft.com/office/drawing/2014/main" id="{D06E52A9-F231-6752-F7CD-A6A6422C5CB9}"/>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txBody>
              <a:bodyPr/>
              <a:lstStyle/>
              <a:p>
                <a:endParaRPr lang="en-US"/>
              </a:p>
            </p:txBody>
          </p:sp>
          <p:sp>
            <p:nvSpPr>
              <p:cNvPr id="12" name="TextBox 5">
                <a:extLst>
                  <a:ext uri="{FF2B5EF4-FFF2-40B4-BE49-F238E27FC236}">
                    <a16:creationId xmlns:a16="http://schemas.microsoft.com/office/drawing/2014/main" id="{64885D2E-16A6-8B30-AA7D-CFF3EA593077}"/>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sz="4400">
                  <a:latin typeface="Times New Roman" panose="02020603050405020304" pitchFamily="18" charset="0"/>
                  <a:cs typeface="Times New Roman" panose="02020603050405020304" pitchFamily="18" charset="0"/>
                </a:endParaRPr>
              </a:p>
            </p:txBody>
          </p:sp>
        </p:grpSp>
        <p:sp>
          <p:nvSpPr>
            <p:cNvPr id="4" name="TextBox 12">
              <a:extLst>
                <a:ext uri="{FF2B5EF4-FFF2-40B4-BE49-F238E27FC236}">
                  <a16:creationId xmlns:a16="http://schemas.microsoft.com/office/drawing/2014/main" id="{D3B3740A-38E5-68D9-CF13-42803BC8D230}"/>
                </a:ext>
              </a:extLst>
            </p:cNvPr>
            <p:cNvSpPr txBox="1"/>
            <p:nvPr/>
          </p:nvSpPr>
          <p:spPr>
            <a:xfrm>
              <a:off x="904009" y="3131090"/>
              <a:ext cx="7477991" cy="747833"/>
            </a:xfrm>
            <a:prstGeom prst="rect">
              <a:avLst/>
            </a:prstGeom>
            <a:solidFill>
              <a:srgbClr val="8C524B"/>
            </a:solidFill>
          </p:spPr>
          <p:txBody>
            <a:bodyPr wrap="square" lIns="0" tIns="0" rIns="0" bIns="0" rtlCol="0" anchor="t">
              <a:spAutoFit/>
            </a:bodyPr>
            <a:lstStyle/>
            <a:p>
              <a:pPr marL="496569" lvl="1">
                <a:lnSpc>
                  <a:spcPts val="6439"/>
                </a:lnSpc>
              </a:pPr>
              <a:r>
                <a:rPr lang="en-US" sz="4400" dirty="0">
                  <a:solidFill>
                    <a:schemeClr val="bg1"/>
                  </a:solidFill>
                  <a:latin typeface="Times New Roman" panose="02020603050405020304" pitchFamily="18" charset="0"/>
                  <a:cs typeface="Times New Roman" panose="02020603050405020304" pitchFamily="18" charset="0"/>
                </a:rPr>
                <a:t>Hoàn </a:t>
              </a:r>
              <a:r>
                <a:rPr lang="en-US" sz="4400" dirty="0" err="1">
                  <a:solidFill>
                    <a:schemeClr val="bg1"/>
                  </a:solidFill>
                  <a:latin typeface="Times New Roman" panose="02020603050405020304" pitchFamily="18" charset="0"/>
                  <a:cs typeface="Times New Roman" panose="02020603050405020304" pitchFamily="18" charset="0"/>
                </a:rPr>
                <a:t>cảnh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tương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lão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Hạc</a:t>
              </a:r>
              <a:endParaRPr lang="en-US" sz="4400" dirty="0">
                <a:solidFill>
                  <a:schemeClr val="bg1"/>
                </a:solidFill>
                <a:latin typeface="Times New Roman" panose="02020603050405020304" pitchFamily="18" charset="0"/>
                <a:cs typeface="Times New Roman" panose="02020603050405020304" pitchFamily="18" charset="0"/>
              </a:endParaRPr>
            </a:p>
          </p:txBody>
        </p:sp>
      </p:grpSp>
      <p:sp>
        <p:nvSpPr>
          <p:cNvPr id="5" name="TextBox 12">
            <a:extLst>
              <a:ext uri="{FF2B5EF4-FFF2-40B4-BE49-F238E27FC236}">
                <a16:creationId xmlns:a16="http://schemas.microsoft.com/office/drawing/2014/main" id="{C594F6BE-1D45-AA4C-5B8C-1613A7B14581}"/>
              </a:ext>
            </a:extLst>
          </p:cNvPr>
          <p:cNvSpPr txBox="1"/>
          <p:nvPr/>
        </p:nvSpPr>
        <p:spPr>
          <a:xfrm>
            <a:off x="674672" y="4536491"/>
            <a:ext cx="7477991" cy="3210046"/>
          </a:xfrm>
          <a:prstGeom prst="rect">
            <a:avLst/>
          </a:prstGeom>
        </p:spPr>
        <p:txBody>
          <a:bodyPr wrap="square" lIns="0" tIns="0" rIns="0" bIns="0" rtlCol="0" anchor="t">
            <a:spAutoFit/>
          </a:bodyPr>
          <a:lstStyle/>
          <a:p>
            <a:pPr marL="496569" lvl="1" algn="just">
              <a:lnSpc>
                <a:spcPts val="643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Nghèo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vả</a:t>
            </a:r>
            <a:endParaRPr lang="en-US" sz="4400" dirty="0">
              <a:latin typeface="Times New Roman" panose="02020603050405020304" pitchFamily="18" charset="0"/>
              <a:cs typeface="Times New Roman" panose="02020603050405020304" pitchFamily="18" charset="0"/>
            </a:endParaRPr>
          </a:p>
          <a:p>
            <a:pPr marL="496569" lvl="1" algn="just">
              <a:lnSpc>
                <a:spcPts val="643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ruột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endParaRPr lang="en-US" sz="4400"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E87A1177-9A4F-5E6F-F55B-5024961030D0}"/>
              </a:ext>
            </a:extLst>
          </p:cNvPr>
          <p:cNvGrpSpPr/>
          <p:nvPr/>
        </p:nvGrpSpPr>
        <p:grpSpPr>
          <a:xfrm>
            <a:off x="9679604" y="3141743"/>
            <a:ext cx="7822950" cy="6055083"/>
            <a:chOff x="9679604" y="3141743"/>
            <a:chExt cx="7822950" cy="6055083"/>
          </a:xfrm>
        </p:grpSpPr>
        <p:grpSp>
          <p:nvGrpSpPr>
            <p:cNvPr id="16" name="Group 3">
              <a:extLst>
                <a:ext uri="{FF2B5EF4-FFF2-40B4-BE49-F238E27FC236}">
                  <a16:creationId xmlns:a16="http://schemas.microsoft.com/office/drawing/2014/main" id="{36216096-1313-A377-9D70-E6B9FC92F99E}"/>
                </a:ext>
              </a:extLst>
            </p:cNvPr>
            <p:cNvGrpSpPr/>
            <p:nvPr/>
          </p:nvGrpSpPr>
          <p:grpSpPr>
            <a:xfrm>
              <a:off x="9679604" y="3505005"/>
              <a:ext cx="7822950" cy="5691821"/>
              <a:chOff x="0" y="0"/>
              <a:chExt cx="2115875" cy="1020040"/>
            </a:xfrm>
          </p:grpSpPr>
          <p:sp>
            <p:nvSpPr>
              <p:cNvPr id="17" name="Freeform 4">
                <a:extLst>
                  <a:ext uri="{FF2B5EF4-FFF2-40B4-BE49-F238E27FC236}">
                    <a16:creationId xmlns:a16="http://schemas.microsoft.com/office/drawing/2014/main" id="{42FDD161-F2AE-3951-B2A8-72C471EAF093}"/>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txBody>
              <a:bodyPr/>
              <a:lstStyle/>
              <a:p>
                <a:endParaRPr lang="en-US"/>
              </a:p>
            </p:txBody>
          </p:sp>
          <p:sp>
            <p:nvSpPr>
              <p:cNvPr id="18" name="TextBox 5">
                <a:extLst>
                  <a:ext uri="{FF2B5EF4-FFF2-40B4-BE49-F238E27FC236}">
                    <a16:creationId xmlns:a16="http://schemas.microsoft.com/office/drawing/2014/main" id="{93F55E61-0A1C-268E-750A-6A30D664FD08}"/>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sz="4400">
                  <a:latin typeface="Times New Roman" panose="02020603050405020304" pitchFamily="18" charset="0"/>
                  <a:cs typeface="Times New Roman" panose="02020603050405020304" pitchFamily="18" charset="0"/>
                </a:endParaRPr>
              </a:p>
            </p:txBody>
          </p:sp>
        </p:grpSp>
        <p:sp>
          <p:nvSpPr>
            <p:cNvPr id="8" name="TextBox 12">
              <a:extLst>
                <a:ext uri="{FF2B5EF4-FFF2-40B4-BE49-F238E27FC236}">
                  <a16:creationId xmlns:a16="http://schemas.microsoft.com/office/drawing/2014/main" id="{F3F38F5D-0FB0-B689-DF19-CC260E2E2680}"/>
                </a:ext>
              </a:extLst>
            </p:cNvPr>
            <p:cNvSpPr txBox="1"/>
            <p:nvPr/>
          </p:nvSpPr>
          <p:spPr>
            <a:xfrm>
              <a:off x="10197200" y="3141743"/>
              <a:ext cx="6889481" cy="747833"/>
            </a:xfrm>
            <a:prstGeom prst="rect">
              <a:avLst/>
            </a:prstGeom>
            <a:solidFill>
              <a:srgbClr val="8C524B"/>
            </a:solidFill>
          </p:spPr>
          <p:txBody>
            <a:bodyPr wrap="square" lIns="0" tIns="0" rIns="0" bIns="0" rtlCol="0" anchor="t">
              <a:spAutoFit/>
            </a:bodyPr>
            <a:lstStyle/>
            <a:p>
              <a:pPr marL="496569" lvl="1">
                <a:lnSpc>
                  <a:spcPts val="6439"/>
                </a:lnSpc>
              </a:pPr>
              <a:r>
                <a:rPr lang="en-US" sz="4400" dirty="0" err="1">
                  <a:solidFill>
                    <a:schemeClr val="bg1"/>
                  </a:solidFill>
                  <a:latin typeface="Times New Roman" panose="02020603050405020304" pitchFamily="18" charset="0"/>
                  <a:cs typeface="Times New Roman" panose="02020603050405020304" pitchFamily="18" charset="0"/>
                </a:rPr>
                <a:t>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nhiều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gắn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lão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Hạc</a:t>
              </a:r>
              <a:endParaRPr lang="en-US" sz="4400" dirty="0">
                <a:solidFill>
                  <a:schemeClr val="bg1"/>
                </a:solidFill>
                <a:latin typeface="Times New Roman" panose="02020603050405020304" pitchFamily="18" charset="0"/>
                <a:cs typeface="Times New Roman" panose="02020603050405020304" pitchFamily="18" charset="0"/>
              </a:endParaRPr>
            </a:p>
          </p:txBody>
        </p:sp>
      </p:grpSp>
      <p:sp>
        <p:nvSpPr>
          <p:cNvPr id="9" name="TextBox 12">
            <a:extLst>
              <a:ext uri="{FF2B5EF4-FFF2-40B4-BE49-F238E27FC236}">
                <a16:creationId xmlns:a16="http://schemas.microsoft.com/office/drawing/2014/main" id="{1DAECC03-BCAE-D813-B60C-E984507BC22F}"/>
              </a:ext>
            </a:extLst>
          </p:cNvPr>
          <p:cNvSpPr txBox="1"/>
          <p:nvPr/>
        </p:nvSpPr>
        <p:spPr>
          <a:xfrm>
            <a:off x="9673673" y="4382032"/>
            <a:ext cx="7547527" cy="3210046"/>
          </a:xfrm>
          <a:prstGeom prst="rect">
            <a:avLst/>
          </a:prstGeom>
        </p:spPr>
        <p:txBody>
          <a:bodyPr wrap="square" lIns="0" tIns="0" rIns="0" bIns="0" rtlCol="0" anchor="t">
            <a:spAutoFit/>
          </a:bodyPr>
          <a:lstStyle/>
          <a:p>
            <a:pPr marL="496569" lvl="1" algn="just">
              <a:lnSpc>
                <a:spcPts val="643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sẻ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a:t>
            </a:r>
          </a:p>
          <a:p>
            <a:pPr marL="496569" lvl="1" algn="just">
              <a:lnSpc>
                <a:spcPts val="643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cậy</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endParaRPr lang="en-US" sz="4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BEAA349-EC85-9453-2B2B-666C8CEC07DA}"/>
              </a:ext>
            </a:extLst>
          </p:cNvPr>
          <p:cNvSpPr txBox="1"/>
          <p:nvPr/>
        </p:nvSpPr>
        <p:spPr>
          <a:xfrm>
            <a:off x="5451670" y="495300"/>
            <a:ext cx="7266919" cy="951671"/>
          </a:xfrm>
          <a:prstGeom prst="rect">
            <a:avLst/>
          </a:prstGeom>
        </p:spPr>
        <p:txBody>
          <a:bodyPr wrap="square" lIns="0" tIns="0" rIns="0" bIns="0" rtlCol="0" anchor="t">
            <a:spAutoFit/>
          </a:bodyPr>
          <a:lstStyle/>
          <a:p>
            <a:pPr marL="0" marR="0" lvl="0" indent="0" algn="just" defTabSz="914400" rtl="0" eaLnBrk="1" fontAlgn="auto" latinLnBrk="0" hangingPunct="1">
              <a:lnSpc>
                <a:spcPts val="7979"/>
              </a:lnSpc>
              <a:spcBef>
                <a:spcPts val="0"/>
              </a:spcBef>
              <a:spcAft>
                <a:spcPts val="0"/>
              </a:spcAft>
              <a:buClrTx/>
              <a:buSzTx/>
              <a:buFontTx/>
              <a:buNone/>
              <a:tabLst/>
              <a:defRPr/>
            </a:pPr>
            <a:r>
              <a:rPr lang="en-US" sz="6000" dirty="0">
                <a:solidFill>
                  <a:srgbClr val="493423"/>
                </a:solidFill>
                <a:latin typeface="#9Slide05 SVNVanilla Daisy Pro" panose="00000500000000000000" pitchFamily="2" charset="0"/>
              </a:rPr>
              <a:t>b</a:t>
            </a:r>
            <a:r>
              <a:rPr kumimoji="0" lang="en-US" sz="6000" i="0" u="none" strike="noStrike" kern="1200" cap="none" spc="0" normalizeH="0" baseline="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baseline="0" noProof="0" dirty="0" err="1">
                <a:ln>
                  <a:noFill/>
                </a:ln>
                <a:solidFill>
                  <a:srgbClr val="493423"/>
                </a:solidFill>
                <a:effectLst/>
                <a:uLnTx/>
                <a:uFillTx/>
                <a:latin typeface="#9Slide05 SVNVanilla Daisy Pro" panose="00000500000000000000" pitchFamily="2" charset="0"/>
              </a:rPr>
              <a:t>Nhân</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vật</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ông</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giáo</a:t>
            </a:r>
            <a:endParaRPr kumimoji="0" lang="en-US" sz="6000" i="0" u="none" strike="noStrike" kern="1200" cap="none" spc="0" normalizeH="0" baseline="0" noProof="0" dirty="0">
              <a:ln>
                <a:noFill/>
              </a:ln>
              <a:solidFill>
                <a:srgbClr val="493423"/>
              </a:solidFill>
              <a:effectLst/>
              <a:uLnTx/>
              <a:uFillTx/>
              <a:latin typeface="#9Slide05 SVNVanilla Daisy Pro" panose="00000500000000000000" pitchFamily="2" charset="0"/>
            </a:endParaRPr>
          </a:p>
        </p:txBody>
      </p:sp>
      <p:sp>
        <p:nvSpPr>
          <p:cNvPr id="19" name="Freeform 4">
            <a:extLst>
              <a:ext uri="{FF2B5EF4-FFF2-40B4-BE49-F238E27FC236}">
                <a16:creationId xmlns:a16="http://schemas.microsoft.com/office/drawing/2014/main" id="{FAF3046F-16C6-E9A1-EDED-8E6B138E763A}"/>
              </a:ext>
            </a:extLst>
          </p:cNvPr>
          <p:cNvSpPr/>
          <p:nvPr/>
        </p:nvSpPr>
        <p:spPr>
          <a:xfrm rot="5400000">
            <a:off x="12604483" y="7434822"/>
            <a:ext cx="5473180" cy="8365135"/>
          </a:xfrm>
          <a:custGeom>
            <a:avLst/>
            <a:gdLst/>
            <a:ahLst/>
            <a:cxnLst/>
            <a:rect l="l" t="t" r="r" b="b"/>
            <a:pathLst>
              <a:path w="5071491" h="8229600">
                <a:moveTo>
                  <a:pt x="0" y="0"/>
                </a:moveTo>
                <a:lnTo>
                  <a:pt x="5071491" y="0"/>
                </a:lnTo>
                <a:lnTo>
                  <a:pt x="5071491"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55979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049FA7-C452-4A95-1411-2A762BB63D35}"/>
              </a:ext>
            </a:extLst>
          </p:cNvPr>
          <p:cNvSpPr txBox="1"/>
          <p:nvPr/>
        </p:nvSpPr>
        <p:spPr>
          <a:xfrm>
            <a:off x="6675247" y="1725689"/>
            <a:ext cx="4095156" cy="747833"/>
          </a:xfrm>
          <a:prstGeom prst="rect">
            <a:avLst/>
          </a:prstGeom>
          <a:noFill/>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Suy</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4A5B3AA8-4916-51CB-6FB9-D1087B8D5AFE}"/>
              </a:ext>
            </a:extLst>
          </p:cNvPr>
          <p:cNvGrpSpPr/>
          <p:nvPr/>
        </p:nvGrpSpPr>
        <p:grpSpPr>
          <a:xfrm>
            <a:off x="795836" y="3543300"/>
            <a:ext cx="16682475" cy="5274088"/>
            <a:chOff x="795836" y="3543300"/>
            <a:chExt cx="16682475" cy="5274088"/>
          </a:xfrm>
        </p:grpSpPr>
        <p:grpSp>
          <p:nvGrpSpPr>
            <p:cNvPr id="10" name="Group 3">
              <a:extLst>
                <a:ext uri="{FF2B5EF4-FFF2-40B4-BE49-F238E27FC236}">
                  <a16:creationId xmlns:a16="http://schemas.microsoft.com/office/drawing/2014/main" id="{6DD4F19B-3D84-0E57-D4F2-7B2489344A0F}"/>
                </a:ext>
              </a:extLst>
            </p:cNvPr>
            <p:cNvGrpSpPr/>
            <p:nvPr/>
          </p:nvGrpSpPr>
          <p:grpSpPr>
            <a:xfrm>
              <a:off x="795836" y="3543300"/>
              <a:ext cx="16682475" cy="5274088"/>
              <a:chOff x="0" y="0"/>
              <a:chExt cx="2115875" cy="1020040"/>
            </a:xfrm>
          </p:grpSpPr>
          <p:sp>
            <p:nvSpPr>
              <p:cNvPr id="11" name="Freeform 4">
                <a:extLst>
                  <a:ext uri="{FF2B5EF4-FFF2-40B4-BE49-F238E27FC236}">
                    <a16:creationId xmlns:a16="http://schemas.microsoft.com/office/drawing/2014/main" id="{D06E52A9-F231-6752-F7CD-A6A6422C5CB9}"/>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txBody>
              <a:bodyPr/>
              <a:lstStyle/>
              <a:p>
                <a:endParaRPr lang="en-US"/>
              </a:p>
            </p:txBody>
          </p:sp>
          <p:sp>
            <p:nvSpPr>
              <p:cNvPr id="12" name="TextBox 5">
                <a:extLst>
                  <a:ext uri="{FF2B5EF4-FFF2-40B4-BE49-F238E27FC236}">
                    <a16:creationId xmlns:a16="http://schemas.microsoft.com/office/drawing/2014/main" id="{64885D2E-16A6-8B30-AA7D-CFF3EA593077}"/>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sz="4400">
                  <a:latin typeface="Times New Roman" panose="02020603050405020304" pitchFamily="18" charset="0"/>
                  <a:cs typeface="Times New Roman" panose="02020603050405020304" pitchFamily="18" charset="0"/>
                </a:endParaRPr>
              </a:p>
            </p:txBody>
          </p:sp>
        </p:grpSp>
        <p:sp>
          <p:nvSpPr>
            <p:cNvPr id="5" name="TextBox 12">
              <a:extLst>
                <a:ext uri="{FF2B5EF4-FFF2-40B4-BE49-F238E27FC236}">
                  <a16:creationId xmlns:a16="http://schemas.microsoft.com/office/drawing/2014/main" id="{C594F6BE-1D45-AA4C-5B8C-1613A7B14581}"/>
                </a:ext>
              </a:extLst>
            </p:cNvPr>
            <p:cNvSpPr txBox="1"/>
            <p:nvPr/>
          </p:nvSpPr>
          <p:spPr>
            <a:xfrm>
              <a:off x="809688" y="4263449"/>
              <a:ext cx="15891967" cy="4030783"/>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Thường</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đối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chiếu</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hoàn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lão</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Hạc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a:t>
              </a:r>
            </a:p>
            <a:p>
              <a:pPr marL="496569" marR="0" lvl="1" indent="0" algn="just" defTabSz="914400" rtl="0" eaLnBrk="1" fontAlgn="auto" latinLnBrk="0" hangingPunct="1">
                <a:lnSpc>
                  <a:spcPts val="6439"/>
                </a:lnSpc>
                <a:spcBef>
                  <a:spcPts val="0"/>
                </a:spcBef>
                <a:spcAft>
                  <a:spcPts val="0"/>
                </a:spcAft>
                <a:buClrTx/>
                <a:buSzTx/>
                <a:buFontTx/>
                <a:buNone/>
                <a:tabLst/>
                <a:defRPr/>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Hạc</a:t>
              </a:r>
              <a:r>
                <a:rPr lang="en-US" sz="4400" dirty="0">
                  <a:latin typeface="Times New Roman" panose="02020603050405020304" pitchFamily="18" charset="0"/>
                  <a:cs typeface="Times New Roman" panose="02020603050405020304" pitchFamily="18" charset="0"/>
                </a:rPr>
                <a:t>.</a:t>
              </a:r>
            </a:p>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Càng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cuối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phẩm</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càng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nhiều</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day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dứt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suy</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nhân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thế</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grpSp>
      <p:sp>
        <p:nvSpPr>
          <p:cNvPr id="13" name="TextBox 12">
            <a:extLst>
              <a:ext uri="{FF2B5EF4-FFF2-40B4-BE49-F238E27FC236}">
                <a16:creationId xmlns:a16="http://schemas.microsoft.com/office/drawing/2014/main" id="{2BEAA349-EC85-9453-2B2B-666C8CEC07DA}"/>
              </a:ext>
            </a:extLst>
          </p:cNvPr>
          <p:cNvSpPr txBox="1"/>
          <p:nvPr/>
        </p:nvSpPr>
        <p:spPr>
          <a:xfrm>
            <a:off x="5569411" y="495300"/>
            <a:ext cx="7149178" cy="951671"/>
          </a:xfrm>
          <a:prstGeom prst="rect">
            <a:avLst/>
          </a:prstGeom>
        </p:spPr>
        <p:txBody>
          <a:bodyPr wrap="square" lIns="0" tIns="0" rIns="0" bIns="0" rtlCol="0" anchor="t">
            <a:spAutoFit/>
          </a:bodyPr>
          <a:lstStyle/>
          <a:p>
            <a:pPr marL="0" marR="0" lvl="0" indent="0" algn="just" defTabSz="914400" rtl="0" eaLnBrk="1" fontAlgn="auto" latinLnBrk="0" hangingPunct="1">
              <a:lnSpc>
                <a:spcPts val="7979"/>
              </a:lnSpc>
              <a:spcBef>
                <a:spcPts val="0"/>
              </a:spcBef>
              <a:spcAft>
                <a:spcPts val="0"/>
              </a:spcAft>
              <a:buClrTx/>
              <a:buSzTx/>
              <a:buFontTx/>
              <a:buNone/>
              <a:tabLst/>
              <a:defRPr/>
            </a:pPr>
            <a:r>
              <a:rPr lang="en-US" sz="6000" dirty="0">
                <a:solidFill>
                  <a:srgbClr val="493423"/>
                </a:solidFill>
                <a:latin typeface="#9Slide05 SVNVanilla Daisy Pro" panose="00000500000000000000" pitchFamily="2" charset="0"/>
              </a:rPr>
              <a:t>b</a:t>
            </a:r>
            <a:r>
              <a:rPr kumimoji="0" lang="en-US" sz="6000" i="0" u="none" strike="noStrike" kern="1200" cap="none" spc="0" normalizeH="0" baseline="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baseline="0" noProof="0" dirty="0" err="1">
                <a:ln>
                  <a:noFill/>
                </a:ln>
                <a:solidFill>
                  <a:srgbClr val="493423"/>
                </a:solidFill>
                <a:effectLst/>
                <a:uLnTx/>
                <a:uFillTx/>
                <a:latin typeface="#9Slide05 SVNVanilla Daisy Pro" panose="00000500000000000000" pitchFamily="2" charset="0"/>
              </a:rPr>
              <a:t>Nhân</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vật</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ông</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giáo</a:t>
            </a:r>
            <a:endParaRPr kumimoji="0" lang="en-US" sz="6000" i="0" u="none" strike="noStrike" kern="1200" cap="none" spc="0" normalizeH="0" baseline="0" noProof="0" dirty="0">
              <a:ln>
                <a:noFill/>
              </a:ln>
              <a:solidFill>
                <a:srgbClr val="493423"/>
              </a:solidFill>
              <a:effectLst/>
              <a:uLnTx/>
              <a:uFillTx/>
              <a:latin typeface="#9Slide05 SVNVanilla Daisy Pro" panose="00000500000000000000" pitchFamily="2" charset="0"/>
            </a:endParaRPr>
          </a:p>
        </p:txBody>
      </p:sp>
    </p:spTree>
    <p:extLst>
      <p:ext uri="{BB962C8B-B14F-4D97-AF65-F5344CB8AC3E}">
        <p14:creationId xmlns:p14="http://schemas.microsoft.com/office/powerpoint/2010/main" val="169012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049FA7-C452-4A95-1411-2A762BB63D35}"/>
              </a:ext>
            </a:extLst>
          </p:cNvPr>
          <p:cNvSpPr txBox="1"/>
          <p:nvPr/>
        </p:nvSpPr>
        <p:spPr>
          <a:xfrm>
            <a:off x="2590800" y="1725689"/>
            <a:ext cx="12801600" cy="747833"/>
          </a:xfrm>
          <a:prstGeom prst="rect">
            <a:avLst/>
          </a:prstGeom>
          <a:noFill/>
        </p:spPr>
        <p:txBody>
          <a:bodyPr wrap="square" lIns="0" tIns="0" rIns="0" bIns="0" rtlCol="0" anchor="t">
            <a:spAutoFit/>
          </a:bodyPr>
          <a:lstStyle/>
          <a:p>
            <a:pPr marL="496569" marR="0" lvl="1" indent="0" algn="ctr" defTabSz="914400" rtl="0" eaLnBrk="1" fontAlgn="auto" latinLnBrk="0" hangingPunct="1">
              <a:lnSpc>
                <a:spcPts val="6439"/>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Tình</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cảm</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thái</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độ</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dành</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lão</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Hạc</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BEAA349-EC85-9453-2B2B-666C8CEC07DA}"/>
              </a:ext>
            </a:extLst>
          </p:cNvPr>
          <p:cNvSpPr txBox="1"/>
          <p:nvPr/>
        </p:nvSpPr>
        <p:spPr>
          <a:xfrm>
            <a:off x="5569411" y="495300"/>
            <a:ext cx="7149178" cy="951671"/>
          </a:xfrm>
          <a:prstGeom prst="rect">
            <a:avLst/>
          </a:prstGeom>
        </p:spPr>
        <p:txBody>
          <a:bodyPr wrap="square" lIns="0" tIns="0" rIns="0" bIns="0" rtlCol="0" anchor="t">
            <a:spAutoFit/>
          </a:bodyPr>
          <a:lstStyle/>
          <a:p>
            <a:pPr marL="0" marR="0" lvl="0" indent="0" algn="just" defTabSz="914400" rtl="0" eaLnBrk="1" fontAlgn="auto" latinLnBrk="0" hangingPunct="1">
              <a:lnSpc>
                <a:spcPts val="7979"/>
              </a:lnSpc>
              <a:spcBef>
                <a:spcPts val="0"/>
              </a:spcBef>
              <a:spcAft>
                <a:spcPts val="0"/>
              </a:spcAft>
              <a:buClrTx/>
              <a:buSzTx/>
              <a:buFontTx/>
              <a:buNone/>
              <a:tabLst/>
              <a:defRPr/>
            </a:pPr>
            <a:r>
              <a:rPr lang="en-US" sz="6000" dirty="0">
                <a:solidFill>
                  <a:srgbClr val="493423"/>
                </a:solidFill>
                <a:latin typeface="#9Slide05 SVNVanilla Daisy Pro" panose="00000500000000000000" pitchFamily="2" charset="0"/>
              </a:rPr>
              <a:t>b</a:t>
            </a:r>
            <a:r>
              <a:rPr kumimoji="0" lang="en-US" sz="6000" i="0" u="none" strike="noStrike" kern="1200" cap="none" spc="0" normalizeH="0" baseline="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baseline="0" noProof="0" dirty="0" err="1">
                <a:ln>
                  <a:noFill/>
                </a:ln>
                <a:solidFill>
                  <a:srgbClr val="493423"/>
                </a:solidFill>
                <a:effectLst/>
                <a:uLnTx/>
                <a:uFillTx/>
                <a:latin typeface="#9Slide05 SVNVanilla Daisy Pro" panose="00000500000000000000" pitchFamily="2" charset="0"/>
              </a:rPr>
              <a:t>Nhân</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vật</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ông</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giáo</a:t>
            </a:r>
            <a:endParaRPr kumimoji="0" lang="en-US" sz="6000" i="0" u="none" strike="noStrike" kern="1200" cap="none" spc="0" normalizeH="0" baseline="0" noProof="0" dirty="0">
              <a:ln>
                <a:noFill/>
              </a:ln>
              <a:solidFill>
                <a:srgbClr val="493423"/>
              </a:solidFill>
              <a:effectLst/>
              <a:uLnTx/>
              <a:uFillTx/>
              <a:latin typeface="#9Slide05 SVNVanilla Daisy Pro" panose="00000500000000000000" pitchFamily="2" charset="0"/>
            </a:endParaRPr>
          </a:p>
        </p:txBody>
      </p:sp>
      <p:graphicFrame>
        <p:nvGraphicFramePr>
          <p:cNvPr id="7" name="Diagram 6">
            <a:extLst>
              <a:ext uri="{FF2B5EF4-FFF2-40B4-BE49-F238E27FC236}">
                <a16:creationId xmlns:a16="http://schemas.microsoft.com/office/drawing/2014/main" id="{933D908F-1C0D-6414-0F8D-BE4F572B2657}"/>
              </a:ext>
            </a:extLst>
          </p:cNvPr>
          <p:cNvGraphicFramePr/>
          <p:nvPr>
            <p:extLst>
              <p:ext uri="{D42A27DB-BD31-4B8C-83A1-F6EECF244321}">
                <p14:modId xmlns:p14="http://schemas.microsoft.com/office/powerpoint/2010/main" val="3490146900"/>
              </p:ext>
            </p:extLst>
          </p:nvPr>
        </p:nvGraphicFramePr>
        <p:xfrm>
          <a:off x="533400" y="2552700"/>
          <a:ext cx="17145000" cy="754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205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049FA7-C452-4A95-1411-2A762BB63D35}"/>
              </a:ext>
            </a:extLst>
          </p:cNvPr>
          <p:cNvSpPr txBox="1"/>
          <p:nvPr/>
        </p:nvSpPr>
        <p:spPr>
          <a:xfrm>
            <a:off x="2590800" y="1725689"/>
            <a:ext cx="12801600" cy="747833"/>
          </a:xfrm>
          <a:prstGeom prst="rect">
            <a:avLst/>
          </a:prstGeom>
          <a:noFill/>
        </p:spPr>
        <p:txBody>
          <a:bodyPr wrap="square" lIns="0" tIns="0" rIns="0" bIns="0" rtlCol="0" anchor="t">
            <a:spAutoFit/>
          </a:bodyPr>
          <a:lstStyle/>
          <a:p>
            <a:pPr marL="496569" marR="0" lvl="1" indent="0" algn="ctr" defTabSz="914400" rtl="0" eaLnBrk="1" fontAlgn="auto" latinLnBrk="0" hangingPunct="1">
              <a:lnSpc>
                <a:spcPts val="6439"/>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Vai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trò</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BEAA349-EC85-9453-2B2B-666C8CEC07DA}"/>
              </a:ext>
            </a:extLst>
          </p:cNvPr>
          <p:cNvSpPr txBox="1"/>
          <p:nvPr/>
        </p:nvSpPr>
        <p:spPr>
          <a:xfrm>
            <a:off x="5569411" y="495300"/>
            <a:ext cx="7149178" cy="951671"/>
          </a:xfrm>
          <a:prstGeom prst="rect">
            <a:avLst/>
          </a:prstGeom>
        </p:spPr>
        <p:txBody>
          <a:bodyPr wrap="square" lIns="0" tIns="0" rIns="0" bIns="0" rtlCol="0" anchor="t">
            <a:spAutoFit/>
          </a:bodyPr>
          <a:lstStyle/>
          <a:p>
            <a:pPr marL="0" marR="0" lvl="0" indent="0" algn="just" defTabSz="914400" rtl="0" eaLnBrk="1" fontAlgn="auto" latinLnBrk="0" hangingPunct="1">
              <a:lnSpc>
                <a:spcPts val="7979"/>
              </a:lnSpc>
              <a:spcBef>
                <a:spcPts val="0"/>
              </a:spcBef>
              <a:spcAft>
                <a:spcPts val="0"/>
              </a:spcAft>
              <a:buClrTx/>
              <a:buSzTx/>
              <a:buFontTx/>
              <a:buNone/>
              <a:tabLst/>
              <a:defRPr/>
            </a:pPr>
            <a:r>
              <a:rPr lang="en-US" sz="6000" dirty="0">
                <a:solidFill>
                  <a:srgbClr val="493423"/>
                </a:solidFill>
                <a:latin typeface="#9Slide05 SVNVanilla Daisy Pro" panose="00000500000000000000" pitchFamily="2" charset="0"/>
              </a:rPr>
              <a:t>b</a:t>
            </a:r>
            <a:r>
              <a:rPr kumimoji="0" lang="en-US" sz="6000" i="0" u="none" strike="noStrike" kern="1200" cap="none" spc="0" normalizeH="0" baseline="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baseline="0" noProof="0" dirty="0" err="1">
                <a:ln>
                  <a:noFill/>
                </a:ln>
                <a:solidFill>
                  <a:srgbClr val="493423"/>
                </a:solidFill>
                <a:effectLst/>
                <a:uLnTx/>
                <a:uFillTx/>
                <a:latin typeface="#9Slide05 SVNVanilla Daisy Pro" panose="00000500000000000000" pitchFamily="2" charset="0"/>
              </a:rPr>
              <a:t>Nhân</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vật</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ông</a:t>
            </a:r>
            <a:r>
              <a:rPr kumimoji="0" lang="en-US" sz="6000" i="0" u="none" strike="noStrike" kern="1200" cap="none" spc="0" normalizeH="0" noProof="0" dirty="0">
                <a:ln>
                  <a:noFill/>
                </a:ln>
                <a:solidFill>
                  <a:srgbClr val="493423"/>
                </a:solidFill>
                <a:effectLst/>
                <a:uLnTx/>
                <a:uFillTx/>
                <a:latin typeface="#9Slide05 SVNVanilla Daisy Pro" panose="00000500000000000000" pitchFamily="2" charset="0"/>
              </a:rPr>
              <a:t> </a:t>
            </a:r>
            <a:r>
              <a:rPr kumimoji="0" lang="en-US" sz="6000" i="0" u="none" strike="noStrike" kern="1200" cap="none" spc="0" normalizeH="0" noProof="0" dirty="0" err="1">
                <a:ln>
                  <a:noFill/>
                </a:ln>
                <a:solidFill>
                  <a:srgbClr val="493423"/>
                </a:solidFill>
                <a:effectLst/>
                <a:uLnTx/>
                <a:uFillTx/>
                <a:latin typeface="#9Slide05 SVNVanilla Daisy Pro" panose="00000500000000000000" pitchFamily="2" charset="0"/>
              </a:rPr>
              <a:t>giáo</a:t>
            </a:r>
            <a:endParaRPr kumimoji="0" lang="en-US" sz="6000" i="0" u="none" strike="noStrike" kern="1200" cap="none" spc="0" normalizeH="0" baseline="0" noProof="0" dirty="0">
              <a:ln>
                <a:noFill/>
              </a:ln>
              <a:solidFill>
                <a:srgbClr val="493423"/>
              </a:solidFill>
              <a:effectLst/>
              <a:uLnTx/>
              <a:uFillTx/>
              <a:latin typeface="#9Slide05 SVNVanilla Daisy Pro" panose="00000500000000000000" pitchFamily="2" charset="0"/>
            </a:endParaRPr>
          </a:p>
        </p:txBody>
      </p:sp>
      <p:grpSp>
        <p:nvGrpSpPr>
          <p:cNvPr id="15" name="Group 14">
            <a:extLst>
              <a:ext uri="{FF2B5EF4-FFF2-40B4-BE49-F238E27FC236}">
                <a16:creationId xmlns:a16="http://schemas.microsoft.com/office/drawing/2014/main" id="{4B4E31B0-3C34-23CF-18F1-A9D3A459F586}"/>
              </a:ext>
            </a:extLst>
          </p:cNvPr>
          <p:cNvGrpSpPr/>
          <p:nvPr/>
        </p:nvGrpSpPr>
        <p:grpSpPr>
          <a:xfrm>
            <a:off x="4419600" y="3713097"/>
            <a:ext cx="7870185" cy="2362200"/>
            <a:chOff x="9608126" y="3543300"/>
            <a:chExt cx="7870185" cy="2362200"/>
          </a:xfrm>
        </p:grpSpPr>
        <p:grpSp>
          <p:nvGrpSpPr>
            <p:cNvPr id="2" name="Group 3">
              <a:extLst>
                <a:ext uri="{FF2B5EF4-FFF2-40B4-BE49-F238E27FC236}">
                  <a16:creationId xmlns:a16="http://schemas.microsoft.com/office/drawing/2014/main" id="{801A7611-A990-7AFD-D4D1-3FC729F8C372}"/>
                </a:ext>
              </a:extLst>
            </p:cNvPr>
            <p:cNvGrpSpPr/>
            <p:nvPr/>
          </p:nvGrpSpPr>
          <p:grpSpPr>
            <a:xfrm>
              <a:off x="9608126" y="3543300"/>
              <a:ext cx="7870185" cy="2362200"/>
              <a:chOff x="0" y="0"/>
              <a:chExt cx="2115875" cy="1020040"/>
            </a:xfrm>
          </p:grpSpPr>
          <p:sp>
            <p:nvSpPr>
              <p:cNvPr id="4" name="Freeform 4">
                <a:extLst>
                  <a:ext uri="{FF2B5EF4-FFF2-40B4-BE49-F238E27FC236}">
                    <a16:creationId xmlns:a16="http://schemas.microsoft.com/office/drawing/2014/main" id="{436AA20E-55E4-463A-29F2-29E2B92A91D4}"/>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txBody>
              <a:bodyPr/>
              <a:lstStyle/>
              <a:p>
                <a:endParaRPr lang="en-US"/>
              </a:p>
            </p:txBody>
          </p:sp>
          <p:sp>
            <p:nvSpPr>
              <p:cNvPr id="5" name="TextBox 5">
                <a:extLst>
                  <a:ext uri="{FF2B5EF4-FFF2-40B4-BE49-F238E27FC236}">
                    <a16:creationId xmlns:a16="http://schemas.microsoft.com/office/drawing/2014/main" id="{5C802ADF-F50C-195A-2EC6-FCD03EF091ED}"/>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sz="4400">
                  <a:latin typeface="Times New Roman" panose="02020603050405020304" pitchFamily="18" charset="0"/>
                  <a:cs typeface="Times New Roman" panose="02020603050405020304" pitchFamily="18" charset="0"/>
                </a:endParaRPr>
              </a:p>
            </p:txBody>
          </p:sp>
        </p:grpSp>
        <p:sp>
          <p:nvSpPr>
            <p:cNvPr id="10" name="TextBox 12">
              <a:extLst>
                <a:ext uri="{FF2B5EF4-FFF2-40B4-BE49-F238E27FC236}">
                  <a16:creationId xmlns:a16="http://schemas.microsoft.com/office/drawing/2014/main" id="{3424F2F3-D40D-F5FA-B61E-2071851B433A}"/>
                </a:ext>
              </a:extLst>
            </p:cNvPr>
            <p:cNvSpPr txBox="1"/>
            <p:nvPr/>
          </p:nvSpPr>
          <p:spPr>
            <a:xfrm>
              <a:off x="10058396" y="3848101"/>
              <a:ext cx="7232070" cy="1389035"/>
            </a:xfrm>
            <a:prstGeom prst="rect">
              <a:avLst/>
            </a:prstGeom>
          </p:spPr>
          <p:txBody>
            <a:bodyPr wrap="square" lIns="0" tIns="0" rIns="0" bIns="0" rtlCol="0" anchor="t">
              <a:spAutoFit/>
            </a:bodyPr>
            <a:lstStyle/>
            <a:p>
              <a:pPr algn="just">
                <a:lnSpc>
                  <a:spcPts val="5598"/>
                </a:lnSpc>
              </a:pPr>
              <a:r>
                <a:rPr lang="en-US" sz="4400" dirty="0" err="1">
                  <a:latin typeface="Times New Roman" panose="02020603050405020304" pitchFamily="18" charset="0"/>
                  <a:cs typeface="Times New Roman" panose="02020603050405020304" pitchFamily="18" charset="0"/>
                </a:rPr>
                <a:t>Bộc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Hạc</a:t>
              </a:r>
              <a:endParaRPr lang="en-US" sz="44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71AB3FCC-7F66-79BF-2342-3B1862BFB9AC}"/>
              </a:ext>
            </a:extLst>
          </p:cNvPr>
          <p:cNvGrpSpPr/>
          <p:nvPr/>
        </p:nvGrpSpPr>
        <p:grpSpPr>
          <a:xfrm>
            <a:off x="9601200" y="6438899"/>
            <a:ext cx="7870181" cy="2872581"/>
            <a:chOff x="9601200" y="6438899"/>
            <a:chExt cx="7870181" cy="2872581"/>
          </a:xfrm>
        </p:grpSpPr>
        <p:grpSp>
          <p:nvGrpSpPr>
            <p:cNvPr id="6" name="Group 3">
              <a:extLst>
                <a:ext uri="{FF2B5EF4-FFF2-40B4-BE49-F238E27FC236}">
                  <a16:creationId xmlns:a16="http://schemas.microsoft.com/office/drawing/2014/main" id="{37BBDCA6-FF93-2896-D4FF-795326F67D60}"/>
                </a:ext>
              </a:extLst>
            </p:cNvPr>
            <p:cNvGrpSpPr/>
            <p:nvPr/>
          </p:nvGrpSpPr>
          <p:grpSpPr>
            <a:xfrm>
              <a:off x="9601200" y="6438899"/>
              <a:ext cx="7870181" cy="2872581"/>
              <a:chOff x="0" y="0"/>
              <a:chExt cx="2115875" cy="1020040"/>
            </a:xfrm>
          </p:grpSpPr>
          <p:sp>
            <p:nvSpPr>
              <p:cNvPr id="8" name="Freeform 4">
                <a:extLst>
                  <a:ext uri="{FF2B5EF4-FFF2-40B4-BE49-F238E27FC236}">
                    <a16:creationId xmlns:a16="http://schemas.microsoft.com/office/drawing/2014/main" id="{50932EDE-9DC8-0343-75B0-BEF21DF59827}"/>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txBody>
              <a:bodyPr/>
              <a:lstStyle/>
              <a:p>
                <a:endParaRPr lang="en-US"/>
              </a:p>
            </p:txBody>
          </p:sp>
          <p:sp>
            <p:nvSpPr>
              <p:cNvPr id="9" name="TextBox 5">
                <a:extLst>
                  <a:ext uri="{FF2B5EF4-FFF2-40B4-BE49-F238E27FC236}">
                    <a16:creationId xmlns:a16="http://schemas.microsoft.com/office/drawing/2014/main" id="{8DFF0479-D502-D91B-3B55-8E6515612192}"/>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sz="4400">
                  <a:latin typeface="Times New Roman" panose="02020603050405020304" pitchFamily="18" charset="0"/>
                  <a:cs typeface="Times New Roman" panose="02020603050405020304" pitchFamily="18" charset="0"/>
                </a:endParaRPr>
              </a:p>
            </p:txBody>
          </p:sp>
        </p:grpSp>
        <p:sp>
          <p:nvSpPr>
            <p:cNvPr id="11" name="TextBox 12">
              <a:extLst>
                <a:ext uri="{FF2B5EF4-FFF2-40B4-BE49-F238E27FC236}">
                  <a16:creationId xmlns:a16="http://schemas.microsoft.com/office/drawing/2014/main" id="{F73B13B2-C94B-9DBC-2713-8ABE52A1BC96}"/>
                </a:ext>
              </a:extLst>
            </p:cNvPr>
            <p:cNvSpPr txBox="1"/>
            <p:nvPr/>
          </p:nvSpPr>
          <p:spPr>
            <a:xfrm>
              <a:off x="10058400" y="6527132"/>
              <a:ext cx="7232070" cy="2708434"/>
            </a:xfrm>
            <a:prstGeom prst="rect">
              <a:avLst/>
            </a:prstGeom>
          </p:spPr>
          <p:txBody>
            <a:bodyPr wrap="square" lIns="0" tIns="0" rIns="0" bIns="0" rtlCol="0" anchor="t">
              <a:spAutoFit/>
            </a:bodyPr>
            <a:lstStyle/>
            <a:p>
              <a:pPr algn="just"/>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xen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luận</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grpSp>
      <p:sp>
        <p:nvSpPr>
          <p:cNvPr id="14" name="Freeform 3">
            <a:extLst>
              <a:ext uri="{FF2B5EF4-FFF2-40B4-BE49-F238E27FC236}">
                <a16:creationId xmlns:a16="http://schemas.microsoft.com/office/drawing/2014/main" id="{B82E2BF1-274A-31A1-496F-7AE4D778B03F}"/>
              </a:ext>
            </a:extLst>
          </p:cNvPr>
          <p:cNvSpPr/>
          <p:nvPr/>
        </p:nvSpPr>
        <p:spPr>
          <a:xfrm>
            <a:off x="1000994" y="3543300"/>
            <a:ext cx="2623185" cy="8229600"/>
          </a:xfrm>
          <a:custGeom>
            <a:avLst/>
            <a:gdLst/>
            <a:ahLst/>
            <a:cxnLst/>
            <a:rect l="l" t="t" r="r" b="b"/>
            <a:pathLst>
              <a:path w="2623185" h="8229600">
                <a:moveTo>
                  <a:pt x="0" y="0"/>
                </a:moveTo>
                <a:lnTo>
                  <a:pt x="2623185" y="0"/>
                </a:lnTo>
                <a:lnTo>
                  <a:pt x="2623185"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55821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06ECC12-8B98-DF59-1058-2B60941F72EF}"/>
              </a:ext>
            </a:extLst>
          </p:cNvPr>
          <p:cNvSpPr/>
          <p:nvPr/>
        </p:nvSpPr>
        <p:spPr>
          <a:xfrm>
            <a:off x="1905000" y="1456109"/>
            <a:ext cx="14554200" cy="7649791"/>
          </a:xfrm>
          <a:custGeom>
            <a:avLst/>
            <a:gdLst/>
            <a:ahLst/>
            <a:cxnLst/>
            <a:rect l="l" t="t" r="r" b="b"/>
            <a:pathLst>
              <a:path w="10775254" h="6165883">
                <a:moveTo>
                  <a:pt x="0" y="0"/>
                </a:moveTo>
                <a:lnTo>
                  <a:pt x="10775254" y="0"/>
                </a:lnTo>
                <a:lnTo>
                  <a:pt x="10775254" y="6165882"/>
                </a:lnTo>
                <a:lnTo>
                  <a:pt x="0" y="6165882"/>
                </a:lnTo>
                <a:lnTo>
                  <a:pt x="0" y="0"/>
                </a:lnTo>
                <a:close/>
              </a:path>
            </a:pathLst>
          </a:custGeom>
          <a:blipFill>
            <a:blip r:embed="rId3"/>
            <a:stretch>
              <a:fillRect b="-33469"/>
            </a:stretch>
          </a:blipFill>
        </p:spPr>
        <p:txBody>
          <a:bodyPr/>
          <a:lstStyle/>
          <a:p>
            <a:endParaRPr lang="en-US"/>
          </a:p>
        </p:txBody>
      </p:sp>
      <p:sp>
        <p:nvSpPr>
          <p:cNvPr id="2" name="TextBox 12">
            <a:extLst>
              <a:ext uri="{FF2B5EF4-FFF2-40B4-BE49-F238E27FC236}">
                <a16:creationId xmlns:a16="http://schemas.microsoft.com/office/drawing/2014/main" id="{69DC3978-74D0-9BB0-BDAB-53E0F2A554C0}"/>
              </a:ext>
            </a:extLst>
          </p:cNvPr>
          <p:cNvSpPr txBox="1"/>
          <p:nvPr/>
        </p:nvSpPr>
        <p:spPr>
          <a:xfrm>
            <a:off x="381000" y="3162300"/>
            <a:ext cx="16794658" cy="2215991"/>
          </a:xfrm>
          <a:prstGeom prst="rect">
            <a:avLst/>
          </a:prstGeom>
        </p:spPr>
        <p:txBody>
          <a:bodyPr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3. </a:t>
            </a:r>
          </a:p>
          <a:p>
            <a:pPr algn="ctr">
              <a:spcBef>
                <a:spcPct val="0"/>
              </a:spcBef>
            </a:pPr>
            <a:r>
              <a:rPr lang="en-US" sz="7200" dirty="0">
                <a:solidFill>
                  <a:srgbClr val="493423"/>
                </a:solidFill>
                <a:latin typeface="#9Slide05 Brannboll Ny" panose="02000000000000000000" pitchFamily="2" charset="0"/>
              </a:rPr>
              <a:t>Thái </a:t>
            </a:r>
            <a:r>
              <a:rPr lang="en-US" sz="7200" dirty="0" err="1">
                <a:solidFill>
                  <a:srgbClr val="493423"/>
                </a:solidFill>
                <a:latin typeface="#9Slide05 Brannboll Ny" panose="02000000000000000000" pitchFamily="2" charset="0"/>
              </a:rPr>
              <a:t>độ</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của</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tác</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giả</a:t>
            </a:r>
            <a:endParaRPr lang="en-US" sz="7200" dirty="0">
              <a:solidFill>
                <a:srgbClr val="493423"/>
              </a:solidFill>
              <a:latin typeface="#9Slide05 Brannboll Ny" panose="02000000000000000000" pitchFamily="2" charset="0"/>
            </a:endParaRPr>
          </a:p>
        </p:txBody>
      </p:sp>
      <p:sp>
        <p:nvSpPr>
          <p:cNvPr id="4" name="Freeform 7">
            <a:extLst>
              <a:ext uri="{FF2B5EF4-FFF2-40B4-BE49-F238E27FC236}">
                <a16:creationId xmlns:a16="http://schemas.microsoft.com/office/drawing/2014/main" id="{F6C9865E-60A1-4170-238C-A68E93595A1D}"/>
              </a:ext>
            </a:extLst>
          </p:cNvPr>
          <p:cNvSpPr/>
          <p:nvPr/>
        </p:nvSpPr>
        <p:spPr>
          <a:xfrm rot="-10800000">
            <a:off x="-3733800" y="-1090286"/>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txBody>
          <a:bodyPr/>
          <a:lstStyle/>
          <a:p>
            <a:endParaRPr lang="en-US"/>
          </a:p>
        </p:txBody>
      </p:sp>
      <p:grpSp>
        <p:nvGrpSpPr>
          <p:cNvPr id="5" name="Group 2">
            <a:extLst>
              <a:ext uri="{FF2B5EF4-FFF2-40B4-BE49-F238E27FC236}">
                <a16:creationId xmlns:a16="http://schemas.microsoft.com/office/drawing/2014/main" id="{22A56132-00F9-1ECD-C118-7DC2C8C92528}"/>
              </a:ext>
            </a:extLst>
          </p:cNvPr>
          <p:cNvGrpSpPr/>
          <p:nvPr/>
        </p:nvGrpSpPr>
        <p:grpSpPr>
          <a:xfrm>
            <a:off x="12725400" y="3924300"/>
            <a:ext cx="5562600" cy="6465570"/>
            <a:chOff x="0" y="0"/>
            <a:chExt cx="5933440" cy="6352286"/>
          </a:xfrm>
        </p:grpSpPr>
        <p:sp>
          <p:nvSpPr>
            <p:cNvPr id="7" name="Freeform 3">
              <a:extLst>
                <a:ext uri="{FF2B5EF4-FFF2-40B4-BE49-F238E27FC236}">
                  <a16:creationId xmlns:a16="http://schemas.microsoft.com/office/drawing/2014/main" id="{F67F40AC-8AE3-0D57-F300-6F0AA48C9AFB}"/>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5"/>
              <a:stretch>
                <a:fillRect l="-70102"/>
              </a:stretch>
            </a:blipFill>
          </p:spPr>
          <p:txBody>
            <a:bodyPr/>
            <a:lstStyle/>
            <a:p>
              <a:endParaRPr lang="en-US"/>
            </a:p>
          </p:txBody>
        </p:sp>
      </p:grpSp>
    </p:spTree>
    <p:extLst>
      <p:ext uri="{BB962C8B-B14F-4D97-AF65-F5344CB8AC3E}">
        <p14:creationId xmlns:p14="http://schemas.microsoft.com/office/powerpoint/2010/main" val="65987094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3717EE46-6F22-8469-1DA9-108BE9CD54EB}"/>
              </a:ext>
            </a:extLst>
          </p:cNvPr>
          <p:cNvSpPr/>
          <p:nvPr/>
        </p:nvSpPr>
        <p:spPr>
          <a:xfrm>
            <a:off x="171962" y="2819400"/>
            <a:ext cx="5408544" cy="5143291"/>
          </a:xfrm>
          <a:custGeom>
            <a:avLst/>
            <a:gdLst/>
            <a:ahLst/>
            <a:cxnLst/>
            <a:rect l="l" t="t" r="r" b="b"/>
            <a:pathLst>
              <a:path w="4441310" h="4396897">
                <a:moveTo>
                  <a:pt x="0" y="0"/>
                </a:moveTo>
                <a:lnTo>
                  <a:pt x="4441310" y="0"/>
                </a:lnTo>
                <a:lnTo>
                  <a:pt x="4441310" y="4396898"/>
                </a:lnTo>
                <a:lnTo>
                  <a:pt x="0" y="4396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ctr"/>
            <a:endParaRPr lang="en-US" sz="4400" dirty="0">
              <a:latin typeface="Times New Roman" panose="02020603050405020304" pitchFamily="18" charset="0"/>
              <a:cs typeface="Times New Roman" panose="02020603050405020304" pitchFamily="18" charset="0"/>
            </a:endParaRPr>
          </a:p>
          <a:p>
            <a:pPr algn="ct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endParaRPr lang="en-US" sz="4400" b="1" dirty="0">
              <a:latin typeface="Times New Roman" panose="02020603050405020304" pitchFamily="18" charset="0"/>
              <a:cs typeface="Times New Roman" panose="02020603050405020304" pitchFamily="18" charset="0"/>
            </a:endParaRPr>
          </a:p>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xót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đớn</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p>
        </p:txBody>
      </p:sp>
      <p:sp>
        <p:nvSpPr>
          <p:cNvPr id="4" name="Freeform 10">
            <a:extLst>
              <a:ext uri="{FF2B5EF4-FFF2-40B4-BE49-F238E27FC236}">
                <a16:creationId xmlns:a16="http://schemas.microsoft.com/office/drawing/2014/main" id="{1F114740-FA86-115D-F011-58EAE81B25A3}"/>
              </a:ext>
            </a:extLst>
          </p:cNvPr>
          <p:cNvSpPr/>
          <p:nvPr/>
        </p:nvSpPr>
        <p:spPr>
          <a:xfrm>
            <a:off x="5848972" y="3036000"/>
            <a:ext cx="5704448" cy="5676691"/>
          </a:xfrm>
          <a:custGeom>
            <a:avLst/>
            <a:gdLst/>
            <a:ahLst/>
            <a:cxnLst/>
            <a:rect l="l" t="t" r="r" b="b"/>
            <a:pathLst>
              <a:path w="4441310" h="4396897">
                <a:moveTo>
                  <a:pt x="0" y="0"/>
                </a:moveTo>
                <a:lnTo>
                  <a:pt x="4441310" y="0"/>
                </a:lnTo>
                <a:lnTo>
                  <a:pt x="4441310" y="4396898"/>
                </a:lnTo>
                <a:lnTo>
                  <a:pt x="0" y="4396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ctr">
              <a:lnSpc>
                <a:spcPts val="5319"/>
              </a:lnSpc>
              <a:spcBef>
                <a:spcPct val="0"/>
              </a:spcBef>
            </a:pPr>
            <a:endParaRPr lang="en-US" sz="4400" dirty="0">
              <a:latin typeface="Times New Roman" panose="02020603050405020304" pitchFamily="18" charset="0"/>
              <a:cs typeface="Times New Roman" panose="02020603050405020304" pitchFamily="18" charset="0"/>
            </a:endParaRPr>
          </a:p>
          <a:p>
            <a:pPr algn="ctr">
              <a:lnSpc>
                <a:spcPts val="5319"/>
              </a:lnSpc>
              <a:spcBef>
                <a:spcPct val="0"/>
              </a:spcBef>
            </a:pP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p>
          <a:p>
            <a:pPr algn="ctr">
              <a:lnSpc>
                <a:spcPts val="5319"/>
              </a:lnSpc>
              <a:spcBef>
                <a:spcPct val="0"/>
              </a:spcBef>
            </a:pPr>
            <a:r>
              <a:rPr lang="en-US" sz="4400" b="1" dirty="0" err="1">
                <a:latin typeface="Times New Roman" panose="02020603050405020304" pitchFamily="18" charset="0"/>
                <a:cs typeface="Times New Roman" panose="02020603050405020304" pitchFamily="18" charset="0"/>
              </a:rPr>
              <a:t>trân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trọng</a:t>
            </a:r>
            <a:r>
              <a:rPr lang="en-US" sz="4400" b="1" dirty="0">
                <a:latin typeface="Times New Roman" panose="02020603050405020304" pitchFamily="18" charset="0"/>
                <a:cs typeface="Times New Roman" panose="02020603050405020304" pitchFamily="18" charset="0"/>
              </a:rPr>
              <a:t>, ca </a:t>
            </a:r>
            <a:r>
              <a:rPr lang="en-US" sz="4400" b="1" dirty="0" err="1">
                <a:latin typeface="Times New Roman" panose="02020603050405020304" pitchFamily="18" charset="0"/>
                <a:cs typeface="Times New Roman" panose="02020603050405020304" pitchFamily="18" charset="0"/>
              </a:rPr>
              <a:t>ngợi</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p>
        </p:txBody>
      </p:sp>
      <p:sp>
        <p:nvSpPr>
          <p:cNvPr id="6" name="Freeform 10">
            <a:extLst>
              <a:ext uri="{FF2B5EF4-FFF2-40B4-BE49-F238E27FC236}">
                <a16:creationId xmlns:a16="http://schemas.microsoft.com/office/drawing/2014/main" id="{7822791B-58D2-DA53-6545-F328BF1B4EF9}"/>
              </a:ext>
            </a:extLst>
          </p:cNvPr>
          <p:cNvSpPr/>
          <p:nvPr/>
        </p:nvSpPr>
        <p:spPr>
          <a:xfrm>
            <a:off x="11963400" y="3549038"/>
            <a:ext cx="5562600" cy="5404462"/>
          </a:xfrm>
          <a:custGeom>
            <a:avLst/>
            <a:gdLst/>
            <a:ahLst/>
            <a:cxnLst/>
            <a:rect l="l" t="t" r="r" b="b"/>
            <a:pathLst>
              <a:path w="4441310" h="4396897">
                <a:moveTo>
                  <a:pt x="0" y="0"/>
                </a:moveTo>
                <a:lnTo>
                  <a:pt x="4441310" y="0"/>
                </a:lnTo>
                <a:lnTo>
                  <a:pt x="4441310" y="4396898"/>
                </a:lnTo>
                <a:lnTo>
                  <a:pt x="0" y="4396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ctr">
              <a:lnSpc>
                <a:spcPts val="5319"/>
              </a:lnSpc>
              <a:spcBef>
                <a:spcPct val="0"/>
              </a:spcBef>
            </a:pPr>
            <a:endParaRPr lang="en-US" sz="4400" dirty="0">
              <a:latin typeface="Times New Roman" panose="02020603050405020304" pitchFamily="18" charset="0"/>
              <a:cs typeface="Times New Roman" panose="02020603050405020304" pitchFamily="18" charset="0"/>
            </a:endParaRPr>
          </a:p>
          <a:p>
            <a:pPr algn="ctr">
              <a:lnSpc>
                <a:spcPts val="5319"/>
              </a:lnSpc>
              <a:spcBef>
                <a:spcPct val="0"/>
              </a:spcBef>
            </a:pP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p>
          <a:p>
            <a:pPr algn="ctr">
              <a:lnSpc>
                <a:spcPts val="5319"/>
              </a:lnSpc>
              <a:spcBef>
                <a:spcPct val="0"/>
              </a:spcBef>
            </a:pPr>
            <a:r>
              <a:rPr lang="en-US" sz="4400" b="1" dirty="0">
                <a:latin typeface="Times New Roman" panose="02020603050405020304" pitchFamily="18" charset="0"/>
                <a:cs typeface="Times New Roman" panose="02020603050405020304" pitchFamily="18" charset="0"/>
              </a:rPr>
              <a:t>chia </a:t>
            </a:r>
            <a:r>
              <a:rPr lang="en-US" sz="4400" b="1" dirty="0" err="1">
                <a:latin typeface="Times New Roman" panose="02020603050405020304" pitchFamily="18" charset="0"/>
                <a:cs typeface="Times New Roman" panose="02020603050405020304" pitchFamily="18" charset="0"/>
              </a:rPr>
              <a:t>sẻ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thông</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p>
          <a:p>
            <a:pPr algn="ctr">
              <a:lnSpc>
                <a:spcPts val="5319"/>
              </a:lnSpc>
              <a:spcBef>
                <a:spcPct val="0"/>
              </a:spcBef>
            </a:pPr>
            <a:r>
              <a:rPr lang="en-US" sz="4400" dirty="0">
                <a:latin typeface="Times New Roman" panose="02020603050405020304" pitchFamily="18" charset="0"/>
                <a:cs typeface="Times New Roman" panose="02020603050405020304" pitchFamily="18" charset="0"/>
              </a:rPr>
              <a:t>……………………</a:t>
            </a:r>
          </a:p>
        </p:txBody>
      </p:sp>
      <p:sp>
        <p:nvSpPr>
          <p:cNvPr id="11" name="TextBox 12">
            <a:extLst>
              <a:ext uri="{FF2B5EF4-FFF2-40B4-BE49-F238E27FC236}">
                <a16:creationId xmlns:a16="http://schemas.microsoft.com/office/drawing/2014/main" id="{4AF7A684-1AC5-A2BC-76DD-B9B12DD660BC}"/>
              </a:ext>
            </a:extLst>
          </p:cNvPr>
          <p:cNvSpPr txBox="1"/>
          <p:nvPr/>
        </p:nvSpPr>
        <p:spPr>
          <a:xfrm>
            <a:off x="4876800" y="571500"/>
            <a:ext cx="8382000" cy="747833"/>
          </a:xfrm>
          <a:prstGeom prst="rect">
            <a:avLst/>
          </a:prstGeom>
          <a:solidFill>
            <a:srgbClr val="DBD0B3"/>
          </a:solidFill>
        </p:spPr>
        <p:txBody>
          <a:bodyPr wrap="square" lIns="0" tIns="0" rIns="0" bIns="0" rtlCol="0" anchor="t">
            <a:spAutoFit/>
          </a:bodyPr>
          <a:lstStyle/>
          <a:p>
            <a:pPr marL="496569" marR="0" lvl="1" indent="0" defTabSz="914400" rtl="0" eaLnBrk="1" fontAlgn="auto" latinLnBrk="0" hangingPunct="1">
              <a:lnSpc>
                <a:spcPts val="6439"/>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Điền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còn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chỗ</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chấm</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2" name="Freeform 2">
            <a:extLst>
              <a:ext uri="{FF2B5EF4-FFF2-40B4-BE49-F238E27FC236}">
                <a16:creationId xmlns:a16="http://schemas.microsoft.com/office/drawing/2014/main" id="{BD2B0918-BC89-19AB-0376-595571820242}"/>
              </a:ext>
            </a:extLst>
          </p:cNvPr>
          <p:cNvSpPr/>
          <p:nvPr/>
        </p:nvSpPr>
        <p:spPr>
          <a:xfrm>
            <a:off x="14249400" y="-565762"/>
            <a:ext cx="4695920" cy="4114800"/>
          </a:xfrm>
          <a:custGeom>
            <a:avLst/>
            <a:gdLst/>
            <a:ahLst/>
            <a:cxnLst/>
            <a:rect l="l" t="t" r="r" b="b"/>
            <a:pathLst>
              <a:path w="4695920" h="4114800">
                <a:moveTo>
                  <a:pt x="0" y="0"/>
                </a:moveTo>
                <a:lnTo>
                  <a:pt x="4695920" y="0"/>
                </a:lnTo>
                <a:lnTo>
                  <a:pt x="469592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52540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3717EE46-6F22-8469-1DA9-108BE9CD54EB}"/>
              </a:ext>
            </a:extLst>
          </p:cNvPr>
          <p:cNvSpPr/>
          <p:nvPr/>
        </p:nvSpPr>
        <p:spPr>
          <a:xfrm>
            <a:off x="171962" y="2819400"/>
            <a:ext cx="5408544" cy="5143291"/>
          </a:xfrm>
          <a:custGeom>
            <a:avLst/>
            <a:gdLst/>
            <a:ahLst/>
            <a:cxnLst/>
            <a:rect l="l" t="t" r="r" b="b"/>
            <a:pathLst>
              <a:path w="4441310" h="4396897">
                <a:moveTo>
                  <a:pt x="0" y="0"/>
                </a:moveTo>
                <a:lnTo>
                  <a:pt x="4441310" y="0"/>
                </a:lnTo>
                <a:lnTo>
                  <a:pt x="4441310" y="4396898"/>
                </a:lnTo>
                <a:lnTo>
                  <a:pt x="0" y="4396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ctr"/>
            <a:endParaRPr lang="en-US" sz="4400" dirty="0">
              <a:latin typeface="Times New Roman" panose="02020603050405020304" pitchFamily="18" charset="0"/>
              <a:cs typeface="Times New Roman" panose="02020603050405020304" pitchFamily="18" charset="0"/>
            </a:endParaRPr>
          </a:p>
          <a:p>
            <a:pPr algn="ct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endParaRPr lang="en-US" sz="4400" b="1" dirty="0">
              <a:latin typeface="Times New Roman" panose="02020603050405020304" pitchFamily="18" charset="0"/>
              <a:cs typeface="Times New Roman" panose="02020603050405020304" pitchFamily="18" charset="0"/>
            </a:endParaRPr>
          </a:p>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xót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đớn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bi </a:t>
            </a:r>
            <a:r>
              <a:rPr lang="en-US" sz="4400" dirty="0" err="1">
                <a:latin typeface="Times New Roman" panose="02020603050405020304" pitchFamily="18" charset="0"/>
                <a:cs typeface="Times New Roman" panose="02020603050405020304" pitchFamily="18" charset="0"/>
              </a:rPr>
              <a:t>thảm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a:t>
            </a:r>
            <a:endParaRPr lang="en-US" sz="4400" dirty="0">
              <a:latin typeface="Times New Roman" panose="02020603050405020304" pitchFamily="18" charset="0"/>
              <a:cs typeface="Times New Roman" panose="02020603050405020304" pitchFamily="18" charset="0"/>
            </a:endParaRPr>
          </a:p>
        </p:txBody>
      </p:sp>
      <p:sp>
        <p:nvSpPr>
          <p:cNvPr id="4" name="Freeform 10">
            <a:extLst>
              <a:ext uri="{FF2B5EF4-FFF2-40B4-BE49-F238E27FC236}">
                <a16:creationId xmlns:a16="http://schemas.microsoft.com/office/drawing/2014/main" id="{1F114740-FA86-115D-F011-58EAE81B25A3}"/>
              </a:ext>
            </a:extLst>
          </p:cNvPr>
          <p:cNvSpPr/>
          <p:nvPr/>
        </p:nvSpPr>
        <p:spPr>
          <a:xfrm>
            <a:off x="5848972" y="3036000"/>
            <a:ext cx="5704448" cy="5676691"/>
          </a:xfrm>
          <a:custGeom>
            <a:avLst/>
            <a:gdLst/>
            <a:ahLst/>
            <a:cxnLst/>
            <a:rect l="l" t="t" r="r" b="b"/>
            <a:pathLst>
              <a:path w="4441310" h="4396897">
                <a:moveTo>
                  <a:pt x="0" y="0"/>
                </a:moveTo>
                <a:lnTo>
                  <a:pt x="4441310" y="0"/>
                </a:lnTo>
                <a:lnTo>
                  <a:pt x="4441310" y="4396898"/>
                </a:lnTo>
                <a:lnTo>
                  <a:pt x="0" y="4396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ctr">
              <a:lnSpc>
                <a:spcPts val="5319"/>
              </a:lnSpc>
              <a:spcBef>
                <a:spcPct val="0"/>
              </a:spcBef>
            </a:pPr>
            <a:endParaRPr lang="en-US" sz="4400" dirty="0">
              <a:latin typeface="Times New Roman" panose="02020603050405020304" pitchFamily="18" charset="0"/>
              <a:cs typeface="Times New Roman" panose="02020603050405020304" pitchFamily="18" charset="0"/>
            </a:endParaRPr>
          </a:p>
          <a:p>
            <a:pPr algn="ctr">
              <a:lnSpc>
                <a:spcPts val="5319"/>
              </a:lnSpc>
              <a:spcBef>
                <a:spcPct val="0"/>
              </a:spcBef>
            </a:pP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p>
          <a:p>
            <a:pPr algn="ctr">
              <a:lnSpc>
                <a:spcPts val="5319"/>
              </a:lnSpc>
              <a:spcBef>
                <a:spcPct val="0"/>
              </a:spcBef>
            </a:pPr>
            <a:r>
              <a:rPr lang="en-US" sz="4400" b="1" dirty="0" err="1">
                <a:latin typeface="Times New Roman" panose="02020603050405020304" pitchFamily="18" charset="0"/>
                <a:cs typeface="Times New Roman" panose="02020603050405020304" pitchFamily="18" charset="0"/>
              </a:rPr>
              <a:t>trân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trọng</a:t>
            </a:r>
            <a:r>
              <a:rPr lang="en-US" sz="4400" b="1" dirty="0">
                <a:latin typeface="Times New Roman" panose="02020603050405020304" pitchFamily="18" charset="0"/>
                <a:cs typeface="Times New Roman" panose="02020603050405020304" pitchFamily="18" charset="0"/>
              </a:rPr>
              <a:t>, ca </a:t>
            </a:r>
            <a:r>
              <a:rPr lang="en-US" sz="4400" b="1" dirty="0" err="1">
                <a:latin typeface="Times New Roman" panose="02020603050405020304" pitchFamily="18" charset="0"/>
                <a:cs typeface="Times New Roman" panose="02020603050405020304" pitchFamily="18" charset="0"/>
              </a:rPr>
              <a:t>ngợi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endParaRPr lang="en-US" sz="4400" dirty="0">
              <a:latin typeface="Times New Roman" panose="02020603050405020304" pitchFamily="18" charset="0"/>
              <a:cs typeface="Times New Roman" panose="02020603050405020304" pitchFamily="18" charset="0"/>
            </a:endParaRPr>
          </a:p>
        </p:txBody>
      </p:sp>
      <p:sp>
        <p:nvSpPr>
          <p:cNvPr id="6" name="Freeform 10">
            <a:extLst>
              <a:ext uri="{FF2B5EF4-FFF2-40B4-BE49-F238E27FC236}">
                <a16:creationId xmlns:a16="http://schemas.microsoft.com/office/drawing/2014/main" id="{7822791B-58D2-DA53-6545-F328BF1B4EF9}"/>
              </a:ext>
            </a:extLst>
          </p:cNvPr>
          <p:cNvSpPr/>
          <p:nvPr/>
        </p:nvSpPr>
        <p:spPr>
          <a:xfrm>
            <a:off x="11963400" y="3549038"/>
            <a:ext cx="5562600" cy="5404462"/>
          </a:xfrm>
          <a:custGeom>
            <a:avLst/>
            <a:gdLst/>
            <a:ahLst/>
            <a:cxnLst/>
            <a:rect l="l" t="t" r="r" b="b"/>
            <a:pathLst>
              <a:path w="4441310" h="4396897">
                <a:moveTo>
                  <a:pt x="0" y="0"/>
                </a:moveTo>
                <a:lnTo>
                  <a:pt x="4441310" y="0"/>
                </a:lnTo>
                <a:lnTo>
                  <a:pt x="4441310" y="4396898"/>
                </a:lnTo>
                <a:lnTo>
                  <a:pt x="0" y="4396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ctr">
              <a:lnSpc>
                <a:spcPts val="5319"/>
              </a:lnSpc>
              <a:spcBef>
                <a:spcPct val="0"/>
              </a:spcBef>
            </a:pPr>
            <a:endParaRPr lang="en-US" sz="4400" dirty="0">
              <a:latin typeface="Times New Roman" panose="02020603050405020304" pitchFamily="18" charset="0"/>
              <a:cs typeface="Times New Roman" panose="02020603050405020304" pitchFamily="18" charset="0"/>
            </a:endParaRPr>
          </a:p>
          <a:p>
            <a:pPr algn="ctr">
              <a:lnSpc>
                <a:spcPts val="5319"/>
              </a:lnSpc>
              <a:spcBef>
                <a:spcPct val="0"/>
              </a:spcBef>
            </a:pP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p>
          <a:p>
            <a:pPr algn="ctr">
              <a:lnSpc>
                <a:spcPts val="5319"/>
              </a:lnSpc>
              <a:spcBef>
                <a:spcPct val="0"/>
              </a:spcBef>
            </a:pPr>
            <a:r>
              <a:rPr lang="en-US" sz="4400" b="1" dirty="0">
                <a:latin typeface="Times New Roman" panose="02020603050405020304" pitchFamily="18" charset="0"/>
                <a:cs typeface="Times New Roman" panose="02020603050405020304" pitchFamily="18" charset="0"/>
              </a:rPr>
              <a:t>chia </a:t>
            </a:r>
            <a:r>
              <a:rPr lang="en-US" sz="4400" b="1" dirty="0" err="1">
                <a:latin typeface="Times New Roman" panose="02020603050405020304" pitchFamily="18" charset="0"/>
                <a:cs typeface="Times New Roman" panose="02020603050405020304" pitchFamily="18" charset="0"/>
              </a:rPr>
              <a:t>sẻ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thông</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endParaRPr lang="en-US" sz="4400" dirty="0">
              <a:latin typeface="Times New Roman" panose="02020603050405020304" pitchFamily="18" charset="0"/>
              <a:cs typeface="Times New Roman" panose="02020603050405020304" pitchFamily="18" charset="0"/>
            </a:endParaRPr>
          </a:p>
        </p:txBody>
      </p:sp>
      <p:sp>
        <p:nvSpPr>
          <p:cNvPr id="11" name="TextBox 12">
            <a:extLst>
              <a:ext uri="{FF2B5EF4-FFF2-40B4-BE49-F238E27FC236}">
                <a16:creationId xmlns:a16="http://schemas.microsoft.com/office/drawing/2014/main" id="{4AF7A684-1AC5-A2BC-76DD-B9B12DD660BC}"/>
              </a:ext>
            </a:extLst>
          </p:cNvPr>
          <p:cNvSpPr txBox="1"/>
          <p:nvPr/>
        </p:nvSpPr>
        <p:spPr>
          <a:xfrm>
            <a:off x="4876800" y="571500"/>
            <a:ext cx="8382000" cy="747833"/>
          </a:xfrm>
          <a:prstGeom prst="rect">
            <a:avLst/>
          </a:prstGeom>
          <a:solidFill>
            <a:srgbClr val="DBD0B3"/>
          </a:solidFill>
        </p:spPr>
        <p:txBody>
          <a:bodyPr wrap="square" lIns="0" tIns="0" rIns="0" bIns="0" rtlCol="0" anchor="t">
            <a:spAutoFit/>
          </a:bodyPr>
          <a:lstStyle/>
          <a:p>
            <a:pPr marL="496569" marR="0" lvl="1" indent="0" defTabSz="914400" rtl="0" eaLnBrk="1" fontAlgn="auto" latinLnBrk="0" hangingPunct="1">
              <a:lnSpc>
                <a:spcPts val="6439"/>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Điền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còn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chỗ</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chấm</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2" name="Freeform 2">
            <a:extLst>
              <a:ext uri="{FF2B5EF4-FFF2-40B4-BE49-F238E27FC236}">
                <a16:creationId xmlns:a16="http://schemas.microsoft.com/office/drawing/2014/main" id="{BD2B0918-BC89-19AB-0376-595571820242}"/>
              </a:ext>
            </a:extLst>
          </p:cNvPr>
          <p:cNvSpPr/>
          <p:nvPr/>
        </p:nvSpPr>
        <p:spPr>
          <a:xfrm>
            <a:off x="14249400" y="-565762"/>
            <a:ext cx="4695920" cy="4114800"/>
          </a:xfrm>
          <a:custGeom>
            <a:avLst/>
            <a:gdLst/>
            <a:ahLst/>
            <a:cxnLst/>
            <a:rect l="l" t="t" r="r" b="b"/>
            <a:pathLst>
              <a:path w="4695920" h="4114800">
                <a:moveTo>
                  <a:pt x="0" y="0"/>
                </a:moveTo>
                <a:lnTo>
                  <a:pt x="4695920" y="0"/>
                </a:lnTo>
                <a:lnTo>
                  <a:pt x="469592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428220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DD54A46F-7597-F7E9-14A9-AF2270055708}"/>
              </a:ext>
            </a:extLst>
          </p:cNvPr>
          <p:cNvSpPr txBox="1"/>
          <p:nvPr/>
        </p:nvSpPr>
        <p:spPr>
          <a:xfrm>
            <a:off x="1524000" y="33909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III.</a:t>
            </a:r>
          </a:p>
          <a:p>
            <a:pPr marL="0" lvl="0" indent="0" algn="ctr"/>
            <a:r>
              <a:rPr lang="en-US" sz="9600" spc="-232" dirty="0" err="1">
                <a:solidFill>
                  <a:srgbClr val="60311B"/>
                </a:solidFill>
                <a:latin typeface="#9Slide05 SVNReklame Script" panose="03060502040607080D05" pitchFamily="66" charset="0"/>
              </a:rPr>
              <a:t>Tổng</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kết</a:t>
            </a:r>
            <a:endParaRPr lang="en-US" sz="9600" spc="-232" dirty="0">
              <a:solidFill>
                <a:srgbClr val="60311B"/>
              </a:solidFill>
              <a:latin typeface="#9Slide05 SVNReklame Script" panose="03060502040607080D05" pitchFamily="66" charset="0"/>
            </a:endParaRPr>
          </a:p>
        </p:txBody>
      </p:sp>
      <p:pic>
        <p:nvPicPr>
          <p:cNvPr id="1026" name="Picture 2" descr="Ông giáo sắp toang rồi lão Hạc ạ! - Tuổi Trẻ Online">
            <a:extLst>
              <a:ext uri="{FF2B5EF4-FFF2-40B4-BE49-F238E27FC236}">
                <a16:creationId xmlns:a16="http://schemas.microsoft.com/office/drawing/2014/main" id="{803FF47C-AA74-FCCF-48E1-9ACA1C65EC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10" b="97973" l="68706" r="99059">
                        <a14:foregroundMark x1="72000" y1="97297" x2="86941" y2="98198"/>
                        <a14:foregroundMark x1="86941" y1="98198" x2="96824" y2="95946"/>
                        <a14:foregroundMark x1="99059" y1="75676" x2="99059" y2="78378"/>
                      </a14:backgroundRemoval>
                    </a14:imgEffect>
                  </a14:imgLayer>
                </a14:imgProps>
              </a:ext>
              <a:ext uri="{28A0092B-C50C-407E-A947-70E740481C1C}">
                <a14:useLocalDpi xmlns:a14="http://schemas.microsoft.com/office/drawing/2010/main" val="0"/>
              </a:ext>
            </a:extLst>
          </a:blip>
          <a:srcRect l="65270" t="-1" b="-291"/>
          <a:stretch/>
        </p:blipFill>
        <p:spPr bwMode="auto">
          <a:xfrm>
            <a:off x="10439400" y="-977441"/>
            <a:ext cx="7467599" cy="11264441"/>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5">
            <a:extLst>
              <a:ext uri="{FF2B5EF4-FFF2-40B4-BE49-F238E27FC236}">
                <a16:creationId xmlns:a16="http://schemas.microsoft.com/office/drawing/2014/main" id="{DEAFC0FF-0586-A8CB-1850-BB6A88ED09AD}"/>
              </a:ext>
            </a:extLst>
          </p:cNvPr>
          <p:cNvSpPr/>
          <p:nvPr/>
        </p:nvSpPr>
        <p:spPr>
          <a:xfrm>
            <a:off x="-1335148" y="-2153976"/>
            <a:ext cx="10419513" cy="3542634"/>
          </a:xfrm>
          <a:custGeom>
            <a:avLst/>
            <a:gdLst/>
            <a:ahLst/>
            <a:cxnLst/>
            <a:rect l="l" t="t" r="r" b="b"/>
            <a:pathLst>
              <a:path w="10419513" h="3542634">
                <a:moveTo>
                  <a:pt x="0" y="0"/>
                </a:moveTo>
                <a:lnTo>
                  <a:pt x="10419513" y="0"/>
                </a:lnTo>
                <a:lnTo>
                  <a:pt x="10419513" y="3542635"/>
                </a:lnTo>
                <a:lnTo>
                  <a:pt x="0" y="354263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830711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FD9395-EBAD-1087-2AE4-B6A16E7F3FA7}"/>
              </a:ext>
            </a:extLst>
          </p:cNvPr>
          <p:cNvPicPr>
            <a:picLocks noChangeAspect="1"/>
          </p:cNvPicPr>
          <p:nvPr/>
        </p:nvPicPr>
        <p:blipFill>
          <a:blip r:embed="rId3">
            <a:duotone>
              <a:schemeClr val="bg2">
                <a:shade val="45000"/>
                <a:satMod val="135000"/>
              </a:schemeClr>
              <a:prstClr val="white"/>
            </a:duotone>
          </a:blip>
          <a:stretch>
            <a:fillRect/>
          </a:stretch>
        </p:blipFill>
        <p:spPr>
          <a:xfrm>
            <a:off x="-2362200" y="-1786620"/>
            <a:ext cx="10418967" cy="3542083"/>
          </a:xfrm>
          <a:prstGeom prst="rect">
            <a:avLst/>
          </a:prstGeom>
        </p:spPr>
      </p:pic>
      <p:sp>
        <p:nvSpPr>
          <p:cNvPr id="3" name="TextBox 16">
            <a:extLst>
              <a:ext uri="{FF2B5EF4-FFF2-40B4-BE49-F238E27FC236}">
                <a16:creationId xmlns:a16="http://schemas.microsoft.com/office/drawing/2014/main" id="{34A7991B-35D1-B489-91E8-8548C7102F21}"/>
              </a:ext>
            </a:extLst>
          </p:cNvPr>
          <p:cNvSpPr txBox="1"/>
          <p:nvPr/>
        </p:nvSpPr>
        <p:spPr>
          <a:xfrm>
            <a:off x="1262205" y="115285"/>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0A8811A-ED4B-E7DF-BEF8-C970065DF3C6}"/>
              </a:ext>
            </a:extLst>
          </p:cNvPr>
          <p:cNvSpPr txBox="1"/>
          <p:nvPr/>
        </p:nvSpPr>
        <p:spPr>
          <a:xfrm>
            <a:off x="2209800" y="1560445"/>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graphicFrame>
        <p:nvGraphicFramePr>
          <p:cNvPr id="5" name="Table 9">
            <a:extLst>
              <a:ext uri="{FF2B5EF4-FFF2-40B4-BE49-F238E27FC236}">
                <a16:creationId xmlns:a16="http://schemas.microsoft.com/office/drawing/2014/main" id="{E9AD4046-B5AD-DE6C-FEF6-39893532358A}"/>
              </a:ext>
            </a:extLst>
          </p:cNvPr>
          <p:cNvGraphicFramePr>
            <a:graphicFrameLocks noGrp="1"/>
          </p:cNvGraphicFramePr>
          <p:nvPr>
            <p:extLst>
              <p:ext uri="{D42A27DB-BD31-4B8C-83A1-F6EECF244321}">
                <p14:modId xmlns:p14="http://schemas.microsoft.com/office/powerpoint/2010/main" val="2366027207"/>
              </p:ext>
            </p:extLst>
          </p:nvPr>
        </p:nvGraphicFramePr>
        <p:xfrm>
          <a:off x="228599" y="2781300"/>
          <a:ext cx="17830801" cy="7109460"/>
        </p:xfrm>
        <a:graphic>
          <a:graphicData uri="http://schemas.openxmlformats.org/drawingml/2006/table">
            <a:tbl>
              <a:tblPr/>
              <a:tblGrid>
                <a:gridCol w="7411577">
                  <a:extLst>
                    <a:ext uri="{9D8B030D-6E8A-4147-A177-3AD203B41FA5}">
                      <a16:colId xmlns:a16="http://schemas.microsoft.com/office/drawing/2014/main" val="20000"/>
                    </a:ext>
                  </a:extLst>
                </a:gridCol>
                <a:gridCol w="2336090">
                  <a:extLst>
                    <a:ext uri="{9D8B030D-6E8A-4147-A177-3AD203B41FA5}">
                      <a16:colId xmlns:a16="http://schemas.microsoft.com/office/drawing/2014/main" val="20001"/>
                    </a:ext>
                  </a:extLst>
                </a:gridCol>
                <a:gridCol w="1373787">
                  <a:extLst>
                    <a:ext uri="{9D8B030D-6E8A-4147-A177-3AD203B41FA5}">
                      <a16:colId xmlns:a16="http://schemas.microsoft.com/office/drawing/2014/main" val="20002"/>
                    </a:ext>
                  </a:extLst>
                </a:gridCol>
                <a:gridCol w="2042797">
                  <a:extLst>
                    <a:ext uri="{9D8B030D-6E8A-4147-A177-3AD203B41FA5}">
                      <a16:colId xmlns:a16="http://schemas.microsoft.com/office/drawing/2014/main" val="1594041777"/>
                    </a:ext>
                  </a:extLst>
                </a:gridCol>
                <a:gridCol w="1114544">
                  <a:extLst>
                    <a:ext uri="{9D8B030D-6E8A-4147-A177-3AD203B41FA5}">
                      <a16:colId xmlns:a16="http://schemas.microsoft.com/office/drawing/2014/main" val="1997268549"/>
                    </a:ext>
                  </a:extLst>
                </a:gridCol>
                <a:gridCol w="2052043">
                  <a:extLst>
                    <a:ext uri="{9D8B030D-6E8A-4147-A177-3AD203B41FA5}">
                      <a16:colId xmlns:a16="http://schemas.microsoft.com/office/drawing/2014/main" val="2256899214"/>
                    </a:ext>
                  </a:extLst>
                </a:gridCol>
                <a:gridCol w="1499963">
                  <a:extLst>
                    <a:ext uri="{9D8B030D-6E8A-4147-A177-3AD203B41FA5}">
                      <a16:colId xmlns:a16="http://schemas.microsoft.com/office/drawing/2014/main" val="2202690308"/>
                    </a:ext>
                  </a:extLst>
                </a:gridCol>
              </a:tblGrid>
              <a:tr h="817123">
                <a:tc rowSpan="2">
                  <a:txBody>
                    <a:bodyPr/>
                    <a:lstStyle/>
                    <a:p>
                      <a:pPr algn="ctr">
                        <a:lnSpc>
                          <a:spcPts val="5073"/>
                        </a:lnSpc>
                        <a:defRPr/>
                      </a:pP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Tiêu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chí</a:t>
                      </a:r>
                      <a:endParaRPr lang="en-US" sz="4400" b="1"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lnSpc>
                          <a:spcPts val="5073"/>
                        </a:lnSpc>
                        <a:defRPr/>
                      </a:pPr>
                      <a:r>
                        <a:rPr lang="en-US" sz="4400" b="1" dirty="0">
                          <a:solidFill>
                            <a:schemeClr val="tx1"/>
                          </a:solidFill>
                          <a:latin typeface="Times New Roman" panose="02020603050405020304" pitchFamily="18" charset="0"/>
                          <a:cs typeface="Times New Roman" panose="02020603050405020304" pitchFamily="18" charset="0"/>
                        </a:rPr>
                        <a:t>NV </a:t>
                      </a:r>
                      <a:r>
                        <a:rPr lang="en-US" sz="4400" b="1" dirty="0" err="1">
                          <a:solidFill>
                            <a:schemeClr val="tx1"/>
                          </a:solidFill>
                          <a:latin typeface="Times New Roman" panose="02020603050405020304" pitchFamily="18" charset="0"/>
                          <a:cs typeface="Times New Roman" panose="02020603050405020304" pitchFamily="18" charset="0"/>
                        </a:rPr>
                        <a:t>Lão</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Hạc</a:t>
                      </a:r>
                      <a:endParaRPr lang="en-US" sz="4400" b="1"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lnSpc>
                          <a:spcPts val="5073"/>
                        </a:lnSpc>
                        <a:defRPr/>
                      </a:pPr>
                      <a:endParaRPr lang="en-US" sz="3600" dirty="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604533"/>
                    </a:solidFill>
                  </a:tcPr>
                </a:tc>
                <a:tc gridSpan="2">
                  <a:txBody>
                    <a:bodyPr/>
                    <a:lstStyle/>
                    <a:p>
                      <a:pPr algn="ctr">
                        <a:lnSpc>
                          <a:spcPts val="5073"/>
                        </a:lnSpc>
                        <a:defRPr/>
                      </a:pPr>
                      <a:r>
                        <a:rPr lang="en-US" sz="4400" b="1" dirty="0">
                          <a:solidFill>
                            <a:schemeClr val="tx1"/>
                          </a:solidFill>
                          <a:latin typeface="Times New Roman" panose="02020603050405020304" pitchFamily="18" charset="0"/>
                          <a:cs typeface="Times New Roman" panose="02020603050405020304" pitchFamily="18" charset="0"/>
                        </a:rPr>
                        <a:t>NV </a:t>
                      </a:r>
                      <a:r>
                        <a:rPr lang="en-US" sz="4400" b="1" dirty="0" err="1">
                          <a:solidFill>
                            <a:schemeClr val="tx1"/>
                          </a:solidFill>
                          <a:latin typeface="Times New Roman" panose="02020603050405020304" pitchFamily="18" charset="0"/>
                          <a:cs typeface="Times New Roman" panose="02020603050405020304" pitchFamily="18" charset="0"/>
                        </a:rPr>
                        <a:t>Ông</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giáo</a:t>
                      </a:r>
                      <a:endParaRPr lang="en-US" sz="4400" b="1"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lnSpc>
                          <a:spcPts val="5073"/>
                        </a:lnSpc>
                        <a:defRPr/>
                      </a:pPr>
                      <a:endParaRPr lang="en-US" sz="3600" dirty="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604533"/>
                    </a:solidFill>
                  </a:tcPr>
                </a:tc>
                <a:tc gridSpan="2">
                  <a:txBody>
                    <a:bodyPr/>
                    <a:lstStyle/>
                    <a:p>
                      <a:pPr algn="ctr">
                        <a:lnSpc>
                          <a:spcPts val="5073"/>
                        </a:lnSpc>
                        <a:defRPr/>
                      </a:pPr>
                      <a:r>
                        <a:rPr lang="en-US" sz="4400" b="1" dirty="0" err="1">
                          <a:solidFill>
                            <a:schemeClr val="tx1"/>
                          </a:solidFill>
                          <a:latin typeface="Times New Roman" panose="02020603050405020304" pitchFamily="18" charset="0"/>
                          <a:cs typeface="Times New Roman" panose="02020603050405020304" pitchFamily="18" charset="0"/>
                        </a:rPr>
                        <a:t>Người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dẫn</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chuyện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lnSpc>
                          <a:spcPts val="5073"/>
                        </a:lnSpc>
                        <a:defRPr/>
                      </a:pPr>
                      <a:endParaRPr lang="en-US" sz="3600" dirty="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604533"/>
                    </a:solidFill>
                  </a:tcPr>
                </a:tc>
                <a:extLst>
                  <a:ext uri="{0D108BD9-81ED-4DB2-BD59-A6C34878D82A}">
                    <a16:rowId xmlns:a16="http://schemas.microsoft.com/office/drawing/2014/main" val="10000"/>
                  </a:ext>
                </a:extLst>
              </a:tr>
              <a:tr h="460941">
                <a:tc vMerge="1">
                  <a:txBody>
                    <a:bodyPr/>
                    <a:lstStyle/>
                    <a:p>
                      <a:pPr algn="ctr">
                        <a:lnSpc>
                          <a:spcPts val="5073"/>
                        </a:lnSpc>
                        <a:defRPr/>
                      </a:pPr>
                      <a:endParaRPr lang="en-US" sz="3600" dirty="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604533"/>
                    </a:solidFill>
                  </a:tcPr>
                </a:tc>
                <a:tc>
                  <a:txBody>
                    <a:bodyPr/>
                    <a:lstStyle/>
                    <a:p>
                      <a:pPr marL="0" marR="0" indent="0" algn="ctr" defTabSz="914400" rtl="0" eaLnBrk="1" fontAlgn="auto" latinLnBrk="0" hangingPunct="1">
                        <a:lnSpc>
                          <a:spcPts val="5073"/>
                        </a:lnSpc>
                        <a:spcBef>
                          <a:spcPts val="0"/>
                        </a:spcBef>
                        <a:spcAft>
                          <a:spcPts val="0"/>
                        </a:spcAft>
                        <a:buClrTx/>
                        <a:buSzTx/>
                        <a:buFontTx/>
                        <a:buNone/>
                        <a:tabLst/>
                        <a:defRPr/>
                      </a:pPr>
                      <a:r>
                        <a:rPr lang="en-US" sz="4400" b="1" dirty="0">
                          <a:solidFill>
                            <a:schemeClr val="tx1"/>
                          </a:solidFill>
                          <a:latin typeface="Times New Roman" panose="02020603050405020304" pitchFamily="18" charset="0"/>
                          <a:cs typeface="Times New Roman" panose="02020603050405020304" pitchFamily="18" charset="0"/>
                        </a:rPr>
                        <a:t>Đ</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5073"/>
                        </a:lnSpc>
                        <a:defRPr/>
                      </a:pPr>
                      <a:r>
                        <a:rPr lang="en-US" sz="4400" b="1" dirty="0">
                          <a:solidFill>
                            <a:schemeClr val="tx1"/>
                          </a:solidFill>
                          <a:latin typeface="Times New Roman" panose="02020603050405020304" pitchFamily="18" charset="0"/>
                          <a:cs typeface="Times New Roman" panose="02020603050405020304" pitchFamily="18" charset="0"/>
                        </a:rPr>
                        <a:t>CĐ</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5073"/>
                        </a:lnSpc>
                        <a:defRPr/>
                      </a:pPr>
                      <a:r>
                        <a:rPr lang="en-US" sz="4400" b="1" dirty="0">
                          <a:solidFill>
                            <a:schemeClr val="tx1"/>
                          </a:solidFill>
                          <a:latin typeface="Times New Roman" panose="02020603050405020304" pitchFamily="18" charset="0"/>
                          <a:cs typeface="Times New Roman" panose="02020603050405020304" pitchFamily="18" charset="0"/>
                        </a:rPr>
                        <a:t>Đ</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5073"/>
                        </a:lnSpc>
                        <a:defRPr/>
                      </a:pPr>
                      <a:r>
                        <a:rPr lang="en-US" sz="4400" b="1" dirty="0">
                          <a:solidFill>
                            <a:schemeClr val="tx1"/>
                          </a:solidFill>
                          <a:latin typeface="Times New Roman" panose="02020603050405020304" pitchFamily="18" charset="0"/>
                          <a:cs typeface="Times New Roman" panose="02020603050405020304" pitchFamily="18" charset="0"/>
                        </a:rPr>
                        <a:t>CĐ</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5073"/>
                        </a:lnSpc>
                        <a:defRPr/>
                      </a:pPr>
                      <a:r>
                        <a:rPr lang="en-US" sz="4400" b="1" dirty="0">
                          <a:solidFill>
                            <a:schemeClr val="tx1"/>
                          </a:solidFill>
                          <a:latin typeface="Times New Roman" panose="02020603050405020304" pitchFamily="18" charset="0"/>
                          <a:cs typeface="Times New Roman" panose="02020603050405020304" pitchFamily="18" charset="0"/>
                        </a:rPr>
                        <a:t>Đ</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5073"/>
                        </a:lnSpc>
                        <a:defRPr/>
                      </a:pPr>
                      <a:r>
                        <a:rPr lang="en-US" sz="4400" b="1" dirty="0">
                          <a:solidFill>
                            <a:schemeClr val="tx1"/>
                          </a:solidFill>
                          <a:latin typeface="Times New Roman" panose="02020603050405020304" pitchFamily="18" charset="0"/>
                          <a:cs typeface="Times New Roman" panose="02020603050405020304" pitchFamily="18" charset="0"/>
                        </a:rPr>
                        <a:t>CĐ</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05416188"/>
                  </a:ext>
                </a:extLst>
              </a:tr>
              <a:tr h="473513">
                <a:tc>
                  <a:txBody>
                    <a:bodyPr/>
                    <a:lstStyle/>
                    <a:p>
                      <a:pPr algn="just">
                        <a:defRPr/>
                      </a:pPr>
                      <a:r>
                        <a:rPr lang="en-US" sz="4400" dirty="0" err="1">
                          <a:solidFill>
                            <a:schemeClr val="tx1"/>
                          </a:solidFill>
                          <a:latin typeface="Times New Roman" panose="02020603050405020304" pitchFamily="18" charset="0"/>
                          <a:cs typeface="Times New Roman" panose="02020603050405020304" pitchFamily="18" charset="0"/>
                        </a:rPr>
                        <a:t>Đọc</a:t>
                      </a:r>
                      <a:r>
                        <a:rPr lang="en-US" sz="4400" dirty="0">
                          <a:solidFill>
                            <a:schemeClr val="tx1"/>
                          </a:solidFill>
                          <a:latin typeface="Times New Roman" panose="02020603050405020304" pitchFamily="18" charset="0"/>
                          <a:cs typeface="Times New Roman" panose="02020603050405020304" pitchFamily="18" charset="0"/>
                        </a:rPr>
                        <a:t> to, </a:t>
                      </a:r>
                      <a:r>
                        <a:rPr lang="en-US" sz="4400" dirty="0" err="1">
                          <a:solidFill>
                            <a:schemeClr val="tx1"/>
                          </a:solidFill>
                          <a:latin typeface="Times New Roman" panose="02020603050405020304" pitchFamily="18" charset="0"/>
                          <a:cs typeface="Times New Roman" panose="02020603050405020304" pitchFamily="18" charset="0"/>
                        </a:rPr>
                        <a:t>rõ</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ràng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trôi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chảy</a:t>
                      </a:r>
                      <a:endParaRPr lang="en-US" sz="4400"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42266">
                <a:tc>
                  <a:txBody>
                    <a:bodyPr/>
                    <a:lstStyle/>
                    <a:p>
                      <a:pPr algn="just">
                        <a:defRPr/>
                      </a:pPr>
                      <a:r>
                        <a:rPr lang="en-US" sz="4400" dirty="0" err="1">
                          <a:solidFill>
                            <a:schemeClr val="tx1"/>
                          </a:solidFill>
                          <a:latin typeface="Times New Roman" panose="02020603050405020304" pitchFamily="18" charset="0"/>
                          <a:cs typeface="Times New Roman" panose="02020603050405020304" pitchFamily="18" charset="0"/>
                        </a:rPr>
                        <a:t>Đọc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đúng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không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thêm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từ</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bớt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từ</a:t>
                      </a:r>
                      <a:r>
                        <a:rPr lang="en-US" sz="4400" baseline="0" dirty="0">
                          <a:solidFill>
                            <a:schemeClr val="tx1"/>
                          </a:solidFill>
                          <a:latin typeface="Times New Roman" panose="02020603050405020304" pitchFamily="18" charset="0"/>
                          <a:cs typeface="Times New Roman" panose="02020603050405020304" pitchFamily="18" charset="0"/>
                        </a:rPr>
                        <a:t>.</a:t>
                      </a:r>
                      <a:endParaRPr lang="en-US" sz="4400"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73513">
                <a:tc>
                  <a:txBody>
                    <a:bodyPr/>
                    <a:lstStyle/>
                    <a:p>
                      <a:pPr algn="just">
                        <a:defRPr/>
                      </a:pPr>
                      <a:r>
                        <a:rPr lang="en-US" sz="4400" dirty="0" err="1">
                          <a:solidFill>
                            <a:schemeClr val="tx1"/>
                          </a:solidFill>
                          <a:latin typeface="Times New Roman" panose="02020603050405020304" pitchFamily="18" charset="0"/>
                          <a:cs typeface="Times New Roman" panose="02020603050405020304" pitchFamily="18" charset="0"/>
                        </a:rPr>
                        <a:t>Tốc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độ</a:t>
                      </a:r>
                      <a:r>
                        <a:rPr lang="en-US" sz="4400" dirty="0">
                          <a:solidFill>
                            <a:schemeClr val="tx1"/>
                          </a:solidFill>
                          <a:latin typeface="Times New Roman" panose="02020603050405020304" pitchFamily="18" charset="0"/>
                          <a:cs typeface="Times New Roman" panose="02020603050405020304" pitchFamily="18" charset="0"/>
                        </a:rPr>
                        <a: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âm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lượng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đọc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phù</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hợp</a:t>
                      </a:r>
                      <a:r>
                        <a:rPr lang="en-US" sz="4400" dirty="0">
                          <a:solidFill>
                            <a:schemeClr val="tx1"/>
                          </a:solidFill>
                          <a:latin typeface="Times New Roman" panose="02020603050405020304" pitchFamily="18" charset="0"/>
                          <a:cs typeface="Times New Roman" panose="02020603050405020304" pitchFamily="18" charset="0"/>
                        </a:rPr>
                        <a: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42266">
                <a:tc>
                  <a:txBody>
                    <a:bodyPr/>
                    <a:lstStyle/>
                    <a:p>
                      <a:pPr algn="just">
                        <a:defRPr/>
                      </a:pPr>
                      <a:r>
                        <a:rPr lang="en-US" sz="4400" dirty="0" err="1">
                          <a:solidFill>
                            <a:schemeClr val="tx1"/>
                          </a:solidFill>
                          <a:latin typeface="Times New Roman" panose="02020603050405020304" pitchFamily="18" charset="0"/>
                          <a:cs typeface="Times New Roman" panose="02020603050405020304" pitchFamily="18" charset="0"/>
                        </a:rPr>
                        <a:t>Giọng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đọc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diễn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cảm</a:t>
                      </a:r>
                      <a:r>
                        <a:rPr lang="en-US" sz="4400" dirty="0">
                          <a:solidFill>
                            <a:schemeClr val="tx1"/>
                          </a:solidFill>
                          <a:latin typeface="Times New Roman" panose="02020603050405020304" pitchFamily="18" charset="0"/>
                          <a:cs typeface="Times New Roman" panose="02020603050405020304" pitchFamily="18" charset="0"/>
                        </a:rPr>
                        <a: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thể</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hiện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được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cảm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xúc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vật</a:t>
                      </a:r>
                      <a:r>
                        <a:rPr lang="en-US" sz="4400" baseline="0" dirty="0">
                          <a:solidFill>
                            <a:schemeClr val="tx1"/>
                          </a:solidFill>
                          <a:latin typeface="Times New Roman" panose="02020603050405020304" pitchFamily="18" charset="0"/>
                          <a:cs typeface="Times New Roman" panose="02020603050405020304" pitchFamily="18" charset="0"/>
                        </a:rPr>
                        <a:t>.</a:t>
                      </a:r>
                      <a:endParaRPr lang="en-US" sz="4400"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679"/>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TextBox 12">
            <a:extLst>
              <a:ext uri="{FF2B5EF4-FFF2-40B4-BE49-F238E27FC236}">
                <a16:creationId xmlns:a16="http://schemas.microsoft.com/office/drawing/2014/main" id="{44BD6E6B-4635-552B-9CE4-0589DBEE9ACB}"/>
              </a:ext>
            </a:extLst>
          </p:cNvPr>
          <p:cNvSpPr txBox="1"/>
          <p:nvPr/>
        </p:nvSpPr>
        <p:spPr>
          <a:xfrm>
            <a:off x="7848600" y="1750953"/>
            <a:ext cx="9349804" cy="658835"/>
          </a:xfrm>
          <a:prstGeom prst="rect">
            <a:avLst/>
          </a:prstGeom>
        </p:spPr>
        <p:txBody>
          <a:bodyPr wrap="square" lIns="0" tIns="0" rIns="0" bIns="0" rtlCol="0" anchor="t">
            <a:spAutoFit/>
          </a:bodyPr>
          <a:lstStyle/>
          <a:p>
            <a:pPr marL="609599" lvl="2" algn="just">
              <a:lnSpc>
                <a:spcPts val="5599"/>
              </a:lnSpc>
            </a:pPr>
            <a:r>
              <a:rPr lang="en-US" sz="3999" dirty="0" err="1">
                <a:latin typeface="Times New Roman" panose="02020603050405020304" pitchFamily="18" charset="0"/>
                <a:cs typeface="Times New Roman" panose="02020603050405020304" pitchFamily="18" charset="0"/>
              </a:rPr>
              <a:t>Đọc</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phân</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vai</a:t>
            </a:r>
            <a:endParaRPr lang="en-US" sz="3999" dirty="0">
              <a:latin typeface="Times New Roman" panose="02020603050405020304" pitchFamily="18" charset="0"/>
              <a:cs typeface="Times New Roman" panose="02020603050405020304" pitchFamily="18" charset="0"/>
            </a:endParaRPr>
          </a:p>
        </p:txBody>
      </p:sp>
      <p:sp>
        <p:nvSpPr>
          <p:cNvPr id="2" name="Freeform 6">
            <a:extLst>
              <a:ext uri="{FF2B5EF4-FFF2-40B4-BE49-F238E27FC236}">
                <a16:creationId xmlns:a16="http://schemas.microsoft.com/office/drawing/2014/main" id="{201F2F00-A3F3-F4D3-5805-CA3066A3401A}"/>
              </a:ext>
            </a:extLst>
          </p:cNvPr>
          <p:cNvSpPr/>
          <p:nvPr/>
        </p:nvSpPr>
        <p:spPr>
          <a:xfrm rot="5400000">
            <a:off x="14662659" y="-4907213"/>
            <a:ext cx="5071491" cy="8229600"/>
          </a:xfrm>
          <a:custGeom>
            <a:avLst/>
            <a:gdLst/>
            <a:ahLst/>
            <a:cxnLst/>
            <a:rect l="l" t="t" r="r" b="b"/>
            <a:pathLst>
              <a:path w="5071491" h="8229600">
                <a:moveTo>
                  <a:pt x="0" y="0"/>
                </a:moveTo>
                <a:lnTo>
                  <a:pt x="5071491" y="0"/>
                </a:lnTo>
                <a:lnTo>
                  <a:pt x="5071491"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3175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blipFill>
            <a:blip r:embed="rId3"/>
            <a:stretch>
              <a:fillRect/>
            </a:stretch>
          </a:blipFill>
        </p:spPr>
        <p:txBody>
          <a:bodyPr/>
          <a:lstStyle/>
          <a:p>
            <a:endParaRPr lang="en-US"/>
          </a:p>
        </p:txBody>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blipFill>
            <a:blip r:embed="rId3"/>
            <a:stretch>
              <a:fillRect/>
            </a:stretch>
          </a:blipFill>
        </p:spPr>
        <p:txBody>
          <a:bodyPr/>
          <a:lstStyle/>
          <a:p>
            <a:endParaRPr lang="en-US"/>
          </a:p>
        </p:txBody>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blipFill>
            <a:blip r:embed="rId3"/>
            <a:stretch>
              <a:fillRect/>
            </a:stretch>
          </a:blipFill>
        </p:spPr>
        <p:txBody>
          <a:bodyPr/>
          <a:lstStyle/>
          <a:p>
            <a:endParaRPr lang="en-US"/>
          </a:p>
        </p:txBody>
      </p:sp>
      <p:sp>
        <p:nvSpPr>
          <p:cNvPr id="6" name="Freeform 6"/>
          <p:cNvSpPr/>
          <p:nvPr/>
        </p:nvSpPr>
        <p:spPr>
          <a:xfrm rot="-10800000">
            <a:off x="-2264863" y="-1315847"/>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txBody>
          <a:bodyPr/>
          <a:lstStyle/>
          <a:p>
            <a:endParaRPr lang="en-US"/>
          </a:p>
        </p:txBody>
      </p:sp>
      <p:sp>
        <p:nvSpPr>
          <p:cNvPr id="7" name="Freeform 7"/>
          <p:cNvSpPr/>
          <p:nvPr/>
        </p:nvSpPr>
        <p:spPr>
          <a:xfrm>
            <a:off x="10132413" y="9210685"/>
            <a:ext cx="12614258" cy="2922303"/>
          </a:xfrm>
          <a:custGeom>
            <a:avLst/>
            <a:gdLst/>
            <a:ahLst/>
            <a:cxnLst/>
            <a:rect l="l" t="t" r="r" b="b"/>
            <a:pathLst>
              <a:path w="12614258" h="2922303">
                <a:moveTo>
                  <a:pt x="0" y="0"/>
                </a:moveTo>
                <a:lnTo>
                  <a:pt x="12614258" y="0"/>
                </a:lnTo>
                <a:lnTo>
                  <a:pt x="12614258" y="2922303"/>
                </a:lnTo>
                <a:lnTo>
                  <a:pt x="0" y="2922303"/>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1. </a:t>
            </a:r>
            <a:r>
              <a:rPr lang="en-US" sz="8500" spc="-263" dirty="0" err="1">
                <a:solidFill>
                  <a:srgbClr val="60311B"/>
                </a:solidFill>
                <a:latin typeface="#9Slide06 Thillends" pitchFamily="2" charset="0"/>
              </a:rPr>
              <a:t>Nghệ</a:t>
            </a:r>
            <a:r>
              <a:rPr lang="en-US" sz="8500" spc="-263" dirty="0">
                <a:solidFill>
                  <a:srgbClr val="60311B"/>
                </a:solidFill>
                <a:latin typeface="#9Slide06 Thillends" pitchFamily="2" charset="0"/>
              </a:rPr>
              <a:t> </a:t>
            </a:r>
            <a:r>
              <a:rPr lang="en-US" sz="8500" spc="-263" dirty="0" err="1">
                <a:solidFill>
                  <a:srgbClr val="60311B"/>
                </a:solidFill>
                <a:latin typeface="#9Slide06 Thillends" pitchFamily="2" charset="0"/>
              </a:rPr>
              <a:t>thuật</a:t>
            </a:r>
            <a:endParaRPr lang="en-US" sz="8500" spc="-263" dirty="0">
              <a:solidFill>
                <a:srgbClr val="60311B"/>
              </a:solidFill>
              <a:latin typeface="#9Slide06 Thillends" pitchFamily="2" charset="0"/>
            </a:endParaRPr>
          </a:p>
        </p:txBody>
      </p:sp>
      <p:sp>
        <p:nvSpPr>
          <p:cNvPr id="15" name="TextBox 12">
            <a:extLst>
              <a:ext uri="{FF2B5EF4-FFF2-40B4-BE49-F238E27FC236}">
                <a16:creationId xmlns:a16="http://schemas.microsoft.com/office/drawing/2014/main" id="{8EDE5AF5-FCE2-30A7-4E24-563AB60D34D0}"/>
              </a:ext>
            </a:extLst>
          </p:cNvPr>
          <p:cNvSpPr txBox="1"/>
          <p:nvPr/>
        </p:nvSpPr>
        <p:spPr>
          <a:xfrm>
            <a:off x="1143001" y="4000500"/>
            <a:ext cx="4724400" cy="3210046"/>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Xây</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dựng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nhân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vật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sinh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khắ</a:t>
            </a:r>
            <a:r>
              <a:rPr lang="en-US" sz="4400" dirty="0">
                <a:latin typeface="Times New Roman" panose="02020603050405020304" pitchFamily="18" charset="0"/>
                <a:cs typeface="Times New Roman" panose="02020603050405020304" pitchFamily="18" charset="0"/>
              </a:rPr>
              <a:t>c </a:t>
            </a:r>
            <a:r>
              <a:rPr lang="en-US" sz="4400" dirty="0" err="1">
                <a:latin typeface="Times New Roman" panose="02020603050405020304" pitchFamily="18" charset="0"/>
                <a:cs typeface="Times New Roman" panose="02020603050405020304" pitchFamily="18" charset="0"/>
              </a:rPr>
              <a:t>hoạ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7" name="TextBox 12">
            <a:extLst>
              <a:ext uri="{FF2B5EF4-FFF2-40B4-BE49-F238E27FC236}">
                <a16:creationId xmlns:a16="http://schemas.microsoft.com/office/drawing/2014/main" id="{4A187CB7-74BB-FF72-C23B-FB0868EAF0EF}"/>
              </a:ext>
            </a:extLst>
          </p:cNvPr>
          <p:cNvSpPr txBox="1"/>
          <p:nvPr/>
        </p:nvSpPr>
        <p:spPr>
          <a:xfrm>
            <a:off x="6431516" y="3982932"/>
            <a:ext cx="4724400" cy="4030783"/>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Trần</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thuật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bằng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ngôi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thứ</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nhất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tăng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tính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khách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thực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cho</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chuyện</a:t>
            </a:r>
            <a:endPar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a:extLst>
              <a:ext uri="{FF2B5EF4-FFF2-40B4-BE49-F238E27FC236}">
                <a16:creationId xmlns:a16="http://schemas.microsoft.com/office/drawing/2014/main" id="{BC7D4922-6013-85B4-4200-67598B96419E}"/>
              </a:ext>
            </a:extLst>
          </p:cNvPr>
          <p:cNvSpPr txBox="1"/>
          <p:nvPr/>
        </p:nvSpPr>
        <p:spPr>
          <a:xfrm>
            <a:off x="12115800" y="3980453"/>
            <a:ext cx="4724400" cy="3210046"/>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phương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khác</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blipFill>
            <a:blip r:embed="rId3"/>
            <a:stretch>
              <a:fillRect/>
            </a:stretch>
          </a:blipFill>
        </p:spPr>
        <p:txBody>
          <a:bodyPr/>
          <a:lstStyle/>
          <a:p>
            <a:endParaRPr lang="en-US"/>
          </a:p>
        </p:txBody>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blipFill>
            <a:blip r:embed="rId3"/>
            <a:stretch>
              <a:fillRect/>
            </a:stretch>
          </a:blipFill>
        </p:spPr>
        <p:txBody>
          <a:bodyPr/>
          <a:lstStyle/>
          <a:p>
            <a:endParaRPr lang="en-US"/>
          </a:p>
        </p:txBody>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blipFill>
            <a:blip r:embed="rId3"/>
            <a:stretch>
              <a:fillRect/>
            </a:stretch>
          </a:blipFill>
        </p:spPr>
        <p:txBody>
          <a:bodyPr/>
          <a:lstStyle/>
          <a:p>
            <a:endParaRPr lang="en-US"/>
          </a:p>
        </p:txBody>
      </p:sp>
      <p:sp>
        <p:nvSpPr>
          <p:cNvPr id="6" name="Freeform 6"/>
          <p:cNvSpPr/>
          <p:nvPr/>
        </p:nvSpPr>
        <p:spPr>
          <a:xfrm rot="-10800000">
            <a:off x="-2264863" y="-1315847"/>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txBody>
          <a:bodyPr/>
          <a:lstStyle/>
          <a:p>
            <a:endParaRPr lang="en-US"/>
          </a:p>
        </p:txBody>
      </p:sp>
      <p:sp>
        <p:nvSpPr>
          <p:cNvPr id="7" name="Freeform 7"/>
          <p:cNvSpPr/>
          <p:nvPr/>
        </p:nvSpPr>
        <p:spPr>
          <a:xfrm>
            <a:off x="10132413" y="9210685"/>
            <a:ext cx="12614258" cy="2922303"/>
          </a:xfrm>
          <a:custGeom>
            <a:avLst/>
            <a:gdLst/>
            <a:ahLst/>
            <a:cxnLst/>
            <a:rect l="l" t="t" r="r" b="b"/>
            <a:pathLst>
              <a:path w="12614258" h="2922303">
                <a:moveTo>
                  <a:pt x="0" y="0"/>
                </a:moveTo>
                <a:lnTo>
                  <a:pt x="12614258" y="0"/>
                </a:lnTo>
                <a:lnTo>
                  <a:pt x="12614258" y="2922303"/>
                </a:lnTo>
                <a:lnTo>
                  <a:pt x="0" y="2922303"/>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2. </a:t>
            </a:r>
            <a:r>
              <a:rPr lang="en-US" sz="8500" spc="-263" dirty="0" err="1">
                <a:solidFill>
                  <a:srgbClr val="60311B"/>
                </a:solidFill>
                <a:latin typeface="#9Slide06 Thillends" pitchFamily="2" charset="0"/>
              </a:rPr>
              <a:t>Nội</a:t>
            </a:r>
            <a:r>
              <a:rPr lang="en-US" sz="8500" spc="-263" dirty="0">
                <a:solidFill>
                  <a:srgbClr val="60311B"/>
                </a:solidFill>
                <a:latin typeface="#9Slide06 Thillends" pitchFamily="2" charset="0"/>
              </a:rPr>
              <a:t> dung</a:t>
            </a:r>
          </a:p>
        </p:txBody>
      </p:sp>
      <p:sp>
        <p:nvSpPr>
          <p:cNvPr id="15" name="TextBox 12">
            <a:extLst>
              <a:ext uri="{FF2B5EF4-FFF2-40B4-BE49-F238E27FC236}">
                <a16:creationId xmlns:a16="http://schemas.microsoft.com/office/drawing/2014/main" id="{8EDE5AF5-FCE2-30A7-4E24-563AB60D34D0}"/>
              </a:ext>
            </a:extLst>
          </p:cNvPr>
          <p:cNvSpPr txBox="1"/>
          <p:nvPr/>
        </p:nvSpPr>
        <p:spPr>
          <a:xfrm>
            <a:off x="1143001" y="4000500"/>
            <a:ext cx="4724400" cy="3210046"/>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thực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số</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phận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đau</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thương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bất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hạnh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nghèo</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đói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dân</a:t>
            </a:r>
            <a:endParaRPr lang="en-US" sz="4400" dirty="0">
              <a:latin typeface="Times New Roman" panose="02020603050405020304" pitchFamily="18" charset="0"/>
              <a:cs typeface="Times New Roman" panose="02020603050405020304" pitchFamily="18" charset="0"/>
            </a:endParaRPr>
          </a:p>
        </p:txBody>
      </p:sp>
      <p:sp>
        <p:nvSpPr>
          <p:cNvPr id="17" name="TextBox 12">
            <a:extLst>
              <a:ext uri="{FF2B5EF4-FFF2-40B4-BE49-F238E27FC236}">
                <a16:creationId xmlns:a16="http://schemas.microsoft.com/office/drawing/2014/main" id="{4A187CB7-74BB-FF72-C23B-FB0868EAF0EF}"/>
              </a:ext>
            </a:extLst>
          </p:cNvPr>
          <p:cNvSpPr txBox="1"/>
          <p:nvPr/>
        </p:nvSpPr>
        <p:spPr>
          <a:xfrm>
            <a:off x="6431516" y="3982932"/>
            <a:ext cx="4724400" cy="3210046"/>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trọng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ngợi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ca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phẩm</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chất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tốt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đẹp</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dân</a:t>
            </a:r>
            <a:endPar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a:extLst>
              <a:ext uri="{FF2B5EF4-FFF2-40B4-BE49-F238E27FC236}">
                <a16:creationId xmlns:a16="http://schemas.microsoft.com/office/drawing/2014/main" id="{BC7D4922-6013-85B4-4200-67598B96419E}"/>
              </a:ext>
            </a:extLst>
          </p:cNvPr>
          <p:cNvSpPr txBox="1"/>
          <p:nvPr/>
        </p:nvSpPr>
        <p:spPr>
          <a:xfrm>
            <a:off x="12115800" y="3980453"/>
            <a:ext cx="4724400" cy="3210046"/>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Tấm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000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EA14D910-2ED1-3D47-4628-2E35DFBA9407}"/>
              </a:ext>
            </a:extLst>
          </p:cNvPr>
          <p:cNvSpPr/>
          <p:nvPr/>
        </p:nvSpPr>
        <p:spPr>
          <a:xfrm>
            <a:off x="5595462" y="5143500"/>
            <a:ext cx="5275584" cy="4998076"/>
          </a:xfrm>
          <a:custGeom>
            <a:avLst/>
            <a:gdLst/>
            <a:ahLst/>
            <a:cxnLst/>
            <a:rect l="l" t="t" r="r" b="b"/>
            <a:pathLst>
              <a:path w="5275584" h="4998076">
                <a:moveTo>
                  <a:pt x="0" y="0"/>
                </a:moveTo>
                <a:lnTo>
                  <a:pt x="5275584" y="0"/>
                </a:lnTo>
                <a:lnTo>
                  <a:pt x="5275584" y="4998076"/>
                </a:lnTo>
                <a:lnTo>
                  <a:pt x="0" y="4998076"/>
                </a:lnTo>
                <a:lnTo>
                  <a:pt x="0" y="0"/>
                </a:lnTo>
                <a:close/>
              </a:path>
            </a:pathLst>
          </a:custGeom>
          <a:blipFill>
            <a:blip r:embed="rId3"/>
            <a:stretch>
              <a:fillRect t="-45387" b="-8891"/>
            </a:stretch>
          </a:blipFill>
        </p:spPr>
        <p:txBody>
          <a:bodyPr/>
          <a:lstStyle/>
          <a:p>
            <a:endParaRPr lang="en-US"/>
          </a:p>
        </p:txBody>
      </p:sp>
      <p:grpSp>
        <p:nvGrpSpPr>
          <p:cNvPr id="13" name="Group 12">
            <a:extLst>
              <a:ext uri="{FF2B5EF4-FFF2-40B4-BE49-F238E27FC236}">
                <a16:creationId xmlns:a16="http://schemas.microsoft.com/office/drawing/2014/main" id="{8174F22B-365D-D4AF-63A1-DDD6F1BC9CA1}"/>
              </a:ext>
            </a:extLst>
          </p:cNvPr>
          <p:cNvGrpSpPr/>
          <p:nvPr/>
        </p:nvGrpSpPr>
        <p:grpSpPr>
          <a:xfrm>
            <a:off x="2362200" y="1943100"/>
            <a:ext cx="17238984" cy="4634034"/>
            <a:chOff x="2362200" y="1943100"/>
            <a:chExt cx="17238984" cy="4634034"/>
          </a:xfrm>
        </p:grpSpPr>
        <p:grpSp>
          <p:nvGrpSpPr>
            <p:cNvPr id="10" name="Group 3">
              <a:extLst>
                <a:ext uri="{FF2B5EF4-FFF2-40B4-BE49-F238E27FC236}">
                  <a16:creationId xmlns:a16="http://schemas.microsoft.com/office/drawing/2014/main" id="{6969040E-17BB-D1C6-9FBA-A1CFE7675D84}"/>
                </a:ext>
              </a:extLst>
            </p:cNvPr>
            <p:cNvGrpSpPr/>
            <p:nvPr/>
          </p:nvGrpSpPr>
          <p:grpSpPr>
            <a:xfrm>
              <a:off x="2362200" y="1943100"/>
              <a:ext cx="17238984" cy="4634034"/>
              <a:chOff x="-553126" y="-888422"/>
              <a:chExt cx="2669001" cy="1908462"/>
            </a:xfrm>
          </p:grpSpPr>
          <p:sp>
            <p:nvSpPr>
              <p:cNvPr id="11" name="Freeform 4">
                <a:extLst>
                  <a:ext uri="{FF2B5EF4-FFF2-40B4-BE49-F238E27FC236}">
                    <a16:creationId xmlns:a16="http://schemas.microsoft.com/office/drawing/2014/main" id="{AA80EF93-028C-9BB0-523A-EF106D755231}"/>
                  </a:ext>
                </a:extLst>
              </p:cNvPr>
              <p:cNvSpPr/>
              <p:nvPr/>
            </p:nvSpPr>
            <p:spPr>
              <a:xfrm>
                <a:off x="-553126" y="-888422"/>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txBody>
              <a:bodyPr/>
              <a:lstStyle/>
              <a:p>
                <a:endParaRPr lang="en-US"/>
              </a:p>
            </p:txBody>
          </p:sp>
          <p:sp>
            <p:nvSpPr>
              <p:cNvPr id="12" name="TextBox 5">
                <a:extLst>
                  <a:ext uri="{FF2B5EF4-FFF2-40B4-BE49-F238E27FC236}">
                    <a16:creationId xmlns:a16="http://schemas.microsoft.com/office/drawing/2014/main" id="{5BA3B8E6-C0C4-5E66-1A41-31FF0CA1E7A0}"/>
                  </a:ext>
                </a:extLst>
              </p:cNvPr>
              <p:cNvSpPr txBox="1"/>
              <p:nvPr/>
            </p:nvSpPr>
            <p:spPr>
              <a:xfrm>
                <a:off x="0" y="38100"/>
                <a:ext cx="2115875" cy="981940"/>
              </a:xfrm>
              <a:prstGeom prst="rect">
                <a:avLst/>
              </a:prstGeom>
            </p:spPr>
            <p:txBody>
              <a:bodyPr lIns="50800" tIns="50800" rIns="50800" bIns="50800" rtlCol="0" anchor="ctr"/>
              <a:lstStyle/>
              <a:p>
                <a:pPr marL="0" lvl="0" indent="0" algn="ctr">
                  <a:lnSpc>
                    <a:spcPts val="4069"/>
                  </a:lnSpc>
                  <a:spcBef>
                    <a:spcPct val="0"/>
                  </a:spcBef>
                </a:pPr>
                <a:endParaRPr sz="4400">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A86EDB32-E495-277A-D40F-1C091651C155}"/>
                </a:ext>
              </a:extLst>
            </p:cNvPr>
            <p:cNvSpPr txBox="1"/>
            <p:nvPr/>
          </p:nvSpPr>
          <p:spPr>
            <a:xfrm>
              <a:off x="2913384" y="2095500"/>
              <a:ext cx="12649200" cy="1989647"/>
            </a:xfrm>
            <a:prstGeom prst="rect">
              <a:avLst/>
            </a:prstGeom>
            <a:noFill/>
          </p:spPr>
          <p:txBody>
            <a:bodyPr wrap="square">
              <a:spAutoFit/>
            </a:bodyPr>
            <a:lstStyle/>
            <a:p>
              <a:pPr algn="ctr">
                <a:lnSpc>
                  <a:spcPts val="7700"/>
                </a:lnSpc>
                <a:spcBef>
                  <a:spcPct val="0"/>
                </a:spcBef>
              </a:pPr>
              <a:r>
                <a:rPr lang="en-US" sz="4800" dirty="0">
                  <a:latin typeface="#9Slide05 SVNVandella" pitchFamily="2" charset="0"/>
                </a:rPr>
                <a:t>Trong </a:t>
              </a:r>
              <a:r>
                <a:rPr lang="en-US" sz="4800" dirty="0" err="1">
                  <a:latin typeface="#9Slide05 SVNVandella" pitchFamily="2" charset="0"/>
                </a:rPr>
                <a:t>truyện</a:t>
              </a:r>
              <a:r>
                <a:rPr lang="en-US" sz="4800" dirty="0">
                  <a:latin typeface="#9Slide05 SVNVandella" pitchFamily="2" charset="0"/>
                </a:rPr>
                <a:t> </a:t>
              </a:r>
              <a:r>
                <a:rPr lang="en-US" sz="4800" dirty="0" err="1">
                  <a:latin typeface="#9Slide05 SVNVandella" pitchFamily="2" charset="0"/>
                </a:rPr>
                <a:t>có</a:t>
              </a:r>
              <a:r>
                <a:rPr lang="en-US" sz="4800" dirty="0">
                  <a:latin typeface="#9Slide05 SVNVandella" pitchFamily="2" charset="0"/>
                </a:rPr>
                <a:t> </a:t>
              </a:r>
              <a:r>
                <a:rPr lang="en-US" sz="4800" dirty="0" err="1">
                  <a:latin typeface="#9Slide05 SVNVandella" pitchFamily="2" charset="0"/>
                </a:rPr>
                <a:t>nhiều</a:t>
              </a:r>
              <a:r>
                <a:rPr lang="en-US" sz="4800" dirty="0">
                  <a:latin typeface="#9Slide05 SVNVandella" pitchFamily="2" charset="0"/>
                </a:rPr>
                <a:t> </a:t>
              </a:r>
              <a:r>
                <a:rPr lang="en-US" sz="4800" dirty="0" err="1">
                  <a:latin typeface="#9Slide05 SVNVandella" pitchFamily="2" charset="0"/>
                </a:rPr>
                <a:t>đoạn</a:t>
              </a:r>
              <a:r>
                <a:rPr lang="en-US" sz="4800" dirty="0">
                  <a:latin typeface="#9Slide05 SVNVandella" pitchFamily="2" charset="0"/>
                </a:rPr>
                <a:t> </a:t>
              </a:r>
              <a:r>
                <a:rPr lang="en-US" sz="4800" dirty="0" err="1">
                  <a:latin typeface="#9Slide05 SVNVandella" pitchFamily="2" charset="0"/>
                </a:rPr>
                <a:t>văn</a:t>
              </a:r>
              <a:r>
                <a:rPr lang="en-US" sz="4800" dirty="0">
                  <a:latin typeface="#9Slide05 SVNVandella" pitchFamily="2" charset="0"/>
                </a:rPr>
                <a:t> </a:t>
              </a:r>
              <a:r>
                <a:rPr lang="en-US" sz="4800" dirty="0" err="1">
                  <a:latin typeface="#9Slide05 SVNVandella" pitchFamily="2" charset="0"/>
                </a:rPr>
                <a:t>mang</a:t>
              </a:r>
              <a:r>
                <a:rPr lang="en-US" sz="4800" dirty="0">
                  <a:latin typeface="#9Slide05 SVNVandella" pitchFamily="2" charset="0"/>
                </a:rPr>
                <a:t> </a:t>
              </a:r>
              <a:r>
                <a:rPr lang="en-US" sz="4800" dirty="0" err="1">
                  <a:latin typeface="#9Slide05 SVNVandella" pitchFamily="2" charset="0"/>
                </a:rPr>
                <a:t>tính</a:t>
              </a:r>
              <a:r>
                <a:rPr lang="en-US" sz="4800" dirty="0">
                  <a:latin typeface="#9Slide05 SVNVandella" pitchFamily="2" charset="0"/>
                </a:rPr>
                <a:t> </a:t>
              </a:r>
              <a:r>
                <a:rPr lang="en-US" sz="4800" dirty="0" err="1">
                  <a:latin typeface="#9Slide05 SVNVandella" pitchFamily="2" charset="0"/>
                </a:rPr>
                <a:t>triết</a:t>
              </a:r>
              <a:r>
                <a:rPr lang="en-US" sz="4800" dirty="0">
                  <a:latin typeface="#9Slide05 SVNVandella" pitchFamily="2" charset="0"/>
                </a:rPr>
                <a:t> </a:t>
              </a:r>
              <a:r>
                <a:rPr lang="en-US" sz="4800" dirty="0" err="1">
                  <a:latin typeface="#9Slide05 SVNVandella" pitchFamily="2" charset="0"/>
                </a:rPr>
                <a:t>lí</a:t>
              </a:r>
              <a:r>
                <a:rPr lang="en-US" sz="4800" dirty="0">
                  <a:latin typeface="#9Slide05 SVNVandella" pitchFamily="2" charset="0"/>
                </a:rPr>
                <a:t> </a:t>
              </a:r>
              <a:r>
                <a:rPr lang="en-US" sz="4800" dirty="0" err="1">
                  <a:latin typeface="#9Slide05 SVNVandella" pitchFamily="2" charset="0"/>
                </a:rPr>
                <a:t>về</a:t>
              </a:r>
              <a:r>
                <a:rPr lang="en-US" sz="4800" dirty="0">
                  <a:latin typeface="#9Slide05 SVNVandella" pitchFamily="2" charset="0"/>
                </a:rPr>
                <a:t> </a:t>
              </a:r>
              <a:r>
                <a:rPr lang="en-US" sz="4800" dirty="0" err="1">
                  <a:latin typeface="#9Slide05 SVNVandella" pitchFamily="2" charset="0"/>
                </a:rPr>
                <a:t>cuộc</a:t>
              </a:r>
              <a:r>
                <a:rPr lang="en-US" sz="4800" dirty="0">
                  <a:latin typeface="#9Slide05 SVNVandella" pitchFamily="2" charset="0"/>
                </a:rPr>
                <a:t> </a:t>
              </a:r>
              <a:r>
                <a:rPr lang="en-US" sz="4800" dirty="0" err="1">
                  <a:latin typeface="#9Slide05 SVNVandella" pitchFamily="2" charset="0"/>
                </a:rPr>
                <a:t>sống</a:t>
              </a:r>
              <a:r>
                <a:rPr lang="en-US" sz="4800" dirty="0">
                  <a:latin typeface="#9Slide05 SVNVandella" pitchFamily="2" charset="0"/>
                </a:rPr>
                <a:t>, con </a:t>
              </a:r>
              <a:r>
                <a:rPr lang="en-US" sz="4800" dirty="0" err="1">
                  <a:latin typeface="#9Slide05 SVNVandella" pitchFamily="2" charset="0"/>
                </a:rPr>
                <a:t>người</a:t>
              </a:r>
              <a:r>
                <a:rPr lang="en-US" sz="4800" dirty="0">
                  <a:latin typeface="#9Slide05 SVNVandella" pitchFamily="2" charset="0"/>
                </a:rPr>
                <a:t>. </a:t>
              </a:r>
              <a:r>
                <a:rPr lang="en-US" sz="4800" dirty="0" err="1">
                  <a:latin typeface="#9Slide05 SVNVandella" pitchFamily="2" charset="0"/>
                </a:rPr>
                <a:t>Em</a:t>
              </a:r>
              <a:r>
                <a:rPr lang="en-US" sz="4800" dirty="0">
                  <a:latin typeface="#9Slide05 SVNVandella" pitchFamily="2" charset="0"/>
                </a:rPr>
                <a:t> </a:t>
              </a:r>
              <a:r>
                <a:rPr lang="en-US" sz="4800" dirty="0" err="1">
                  <a:latin typeface="#9Slide05 SVNVandella" pitchFamily="2" charset="0"/>
                </a:rPr>
                <a:t>thích</a:t>
              </a:r>
              <a:r>
                <a:rPr lang="en-US" sz="4800" dirty="0">
                  <a:latin typeface="#9Slide05 SVNVandella" pitchFamily="2" charset="0"/>
                </a:rPr>
                <a:t> </a:t>
              </a:r>
              <a:r>
                <a:rPr lang="en-US" sz="4800" dirty="0" err="1">
                  <a:latin typeface="#9Slide05 SVNVandella" pitchFamily="2" charset="0"/>
                </a:rPr>
                <a:t>nhất</a:t>
              </a:r>
              <a:r>
                <a:rPr lang="en-US" sz="4800" dirty="0">
                  <a:latin typeface="#9Slide05 SVNVandella" pitchFamily="2" charset="0"/>
                </a:rPr>
                <a:t> </a:t>
              </a:r>
              <a:r>
                <a:rPr lang="en-US" sz="4800" dirty="0" err="1">
                  <a:latin typeface="#9Slide05 SVNVandella" pitchFamily="2" charset="0"/>
                </a:rPr>
                <a:t>đoạn</a:t>
              </a:r>
              <a:r>
                <a:rPr lang="en-US" sz="4800" dirty="0">
                  <a:latin typeface="#9Slide05 SVNVandella" pitchFamily="2" charset="0"/>
                </a:rPr>
                <a:t> </a:t>
              </a:r>
              <a:r>
                <a:rPr lang="en-US" sz="4800" dirty="0" err="1">
                  <a:latin typeface="#9Slide05 SVNVandella" pitchFamily="2" charset="0"/>
                </a:rPr>
                <a:t>văn</a:t>
              </a:r>
              <a:r>
                <a:rPr lang="en-US" sz="4800" dirty="0">
                  <a:latin typeface="#9Slide05 SVNVandella" pitchFamily="2" charset="0"/>
                </a:rPr>
                <a:t> </a:t>
              </a:r>
              <a:r>
                <a:rPr lang="en-US" sz="4800" dirty="0" err="1">
                  <a:latin typeface="#9Slide05 SVNVandella" pitchFamily="2" charset="0"/>
                </a:rPr>
                <a:t>nào</a:t>
              </a:r>
              <a:r>
                <a:rPr lang="en-US" sz="4800" dirty="0">
                  <a:latin typeface="#9Slide05 SVNVandella" pitchFamily="2" charset="0"/>
                </a:rPr>
                <a:t>? </a:t>
              </a:r>
              <a:r>
                <a:rPr lang="en-US" sz="4800" dirty="0" err="1">
                  <a:latin typeface="#9Slide05 SVNVandella" pitchFamily="2" charset="0"/>
                </a:rPr>
                <a:t>Vì</a:t>
              </a:r>
              <a:r>
                <a:rPr lang="en-US" sz="4800" dirty="0">
                  <a:latin typeface="#9Slide05 SVNVandella" pitchFamily="2" charset="0"/>
                </a:rPr>
                <a:t> </a:t>
              </a:r>
              <a:r>
                <a:rPr lang="en-US" sz="4800" dirty="0" err="1">
                  <a:latin typeface="#9Slide05 SVNVandella" pitchFamily="2" charset="0"/>
                </a:rPr>
                <a:t>sao</a:t>
              </a:r>
              <a:r>
                <a:rPr lang="en-US" sz="4800" dirty="0">
                  <a:latin typeface="#9Slide05 SVNVandella" pitchFamily="2" charset="0"/>
                </a:rPr>
                <a:t>?</a:t>
              </a:r>
            </a:p>
          </p:txBody>
        </p:sp>
      </p:grpSp>
      <p:sp>
        <p:nvSpPr>
          <p:cNvPr id="7" name="TextBox 12">
            <a:extLst>
              <a:ext uri="{FF2B5EF4-FFF2-40B4-BE49-F238E27FC236}">
                <a16:creationId xmlns:a16="http://schemas.microsoft.com/office/drawing/2014/main" id="{546666D1-37A5-B66C-E67C-7C0FEB29FE9A}"/>
              </a:ext>
            </a:extLst>
          </p:cNvPr>
          <p:cNvSpPr txBox="1"/>
          <p:nvPr/>
        </p:nvSpPr>
        <p:spPr>
          <a:xfrm>
            <a:off x="4869870" y="4017898"/>
            <a:ext cx="7232070" cy="670889"/>
          </a:xfrm>
          <a:prstGeom prst="rect">
            <a:avLst/>
          </a:prstGeom>
        </p:spPr>
        <p:txBody>
          <a:bodyPr wrap="square" lIns="0" tIns="0" rIns="0" bIns="0" rtlCol="0" anchor="t">
            <a:spAutoFit/>
          </a:bodyPr>
          <a:lstStyle/>
          <a:p>
            <a:pPr algn="just">
              <a:lnSpc>
                <a:spcPts val="5598"/>
              </a:lnSpc>
            </a:pPr>
            <a:endParaRPr lang="en-US" sz="4400" dirty="0">
              <a:latin typeface="Times New Roman" panose="02020603050405020304" pitchFamily="18" charset="0"/>
              <a:cs typeface="Times New Roman" panose="02020603050405020304" pitchFamily="18" charset="0"/>
            </a:endParaRPr>
          </a:p>
        </p:txBody>
      </p:sp>
      <p:sp>
        <p:nvSpPr>
          <p:cNvPr id="14" name="Freeform 5">
            <a:extLst>
              <a:ext uri="{FF2B5EF4-FFF2-40B4-BE49-F238E27FC236}">
                <a16:creationId xmlns:a16="http://schemas.microsoft.com/office/drawing/2014/main" id="{1CBD0797-37EF-014F-EF29-3B2A84D741B9}"/>
              </a:ext>
            </a:extLst>
          </p:cNvPr>
          <p:cNvSpPr/>
          <p:nvPr/>
        </p:nvSpPr>
        <p:spPr>
          <a:xfrm rot="-10800000">
            <a:off x="11216618" y="-1315847"/>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39887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2AA39BE6-5514-FD32-FA8E-E1FFCDD837FF}"/>
              </a:ext>
            </a:extLst>
          </p:cNvPr>
          <p:cNvSpPr txBox="1"/>
          <p:nvPr/>
        </p:nvSpPr>
        <p:spPr>
          <a:xfrm>
            <a:off x="240465" y="708860"/>
            <a:ext cx="9805926" cy="2350580"/>
          </a:xfrm>
          <a:prstGeom prst="rect">
            <a:avLst/>
          </a:prstGeom>
        </p:spPr>
        <p:txBody>
          <a:bodyPr wrap="square" lIns="0" tIns="0" rIns="0" bIns="0" rtlCol="0" anchor="t">
            <a:spAutoFit/>
          </a:bodyPr>
          <a:lstStyle/>
          <a:p>
            <a:pPr marL="0" marR="0" lvl="0" indent="0" algn="ctr" defTabSz="914400" rtl="0" eaLnBrk="1" fontAlgn="auto" latinLnBrk="0" hangingPunct="1">
              <a:lnSpc>
                <a:spcPts val="2016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000"/>
                </a:solidFill>
                <a:effectLst/>
                <a:uLnTx/>
                <a:uFillTx/>
                <a:latin typeface="#9Slide06 Thillends" pitchFamily="2" charset="0"/>
              </a:rPr>
              <a:t>Bài</a:t>
            </a:r>
            <a:r>
              <a:rPr kumimoji="0" lang="en-US" sz="9600" b="0" i="0" u="none" strike="noStrike" kern="1200" cap="none" spc="0" normalizeH="0" noProof="0" dirty="0">
                <a:ln>
                  <a:noFill/>
                </a:ln>
                <a:solidFill>
                  <a:srgbClr val="FF0000"/>
                </a:solidFill>
                <a:effectLst/>
                <a:uLnTx/>
                <a:uFillTx/>
                <a:latin typeface="#9Slide06 Thillends" pitchFamily="2" charset="0"/>
              </a:rPr>
              <a:t> </a:t>
            </a:r>
            <a:r>
              <a:rPr kumimoji="0" lang="en-US" sz="9600" b="0" i="0" u="none" strike="noStrike" kern="1200" cap="none" spc="0" normalizeH="0" noProof="0" dirty="0" err="1">
                <a:ln>
                  <a:noFill/>
                </a:ln>
                <a:solidFill>
                  <a:srgbClr val="FF0000"/>
                </a:solidFill>
                <a:effectLst/>
                <a:uLnTx/>
                <a:uFillTx/>
                <a:latin typeface="#9Slide06 Thillends" pitchFamily="2" charset="0"/>
              </a:rPr>
              <a:t>học</a:t>
            </a:r>
            <a:r>
              <a:rPr kumimoji="0" lang="en-US" sz="9600" b="0" i="0" u="none" strike="noStrike" kern="1200" cap="none" spc="0" normalizeH="0" noProof="0" dirty="0">
                <a:ln>
                  <a:noFill/>
                </a:ln>
                <a:solidFill>
                  <a:srgbClr val="FF0000"/>
                </a:solidFill>
                <a:effectLst/>
                <a:uLnTx/>
                <a:uFillTx/>
                <a:latin typeface="#9Slide06 Thillends" pitchFamily="2" charset="0"/>
              </a:rPr>
              <a:t> </a:t>
            </a:r>
            <a:r>
              <a:rPr kumimoji="0" lang="en-US" sz="9600" b="0" i="0" u="none" strike="noStrike" kern="1200" cap="none" spc="0" normalizeH="0" noProof="0" dirty="0" err="1">
                <a:ln>
                  <a:noFill/>
                </a:ln>
                <a:solidFill>
                  <a:srgbClr val="FF0000"/>
                </a:solidFill>
                <a:effectLst/>
                <a:uLnTx/>
                <a:uFillTx/>
                <a:latin typeface="#9Slide06 Thillends" pitchFamily="2" charset="0"/>
              </a:rPr>
              <a:t>cuộc</a:t>
            </a:r>
            <a:r>
              <a:rPr kumimoji="0" lang="en-US" sz="9600" b="0" i="0" u="none" strike="noStrike" kern="1200" cap="none" spc="0" normalizeH="0" noProof="0" dirty="0">
                <a:ln>
                  <a:noFill/>
                </a:ln>
                <a:solidFill>
                  <a:srgbClr val="FF0000"/>
                </a:solidFill>
                <a:effectLst/>
                <a:uLnTx/>
                <a:uFillTx/>
                <a:latin typeface="#9Slide06 Thillends" pitchFamily="2" charset="0"/>
              </a:rPr>
              <a:t> </a:t>
            </a:r>
            <a:r>
              <a:rPr kumimoji="0" lang="en-US" sz="9600" b="0" i="0" u="none" strike="noStrike" kern="1200" cap="none" spc="0" normalizeH="0" noProof="0" dirty="0" err="1">
                <a:ln>
                  <a:noFill/>
                </a:ln>
                <a:solidFill>
                  <a:srgbClr val="FF0000"/>
                </a:solidFill>
                <a:effectLst/>
                <a:uLnTx/>
                <a:uFillTx/>
                <a:latin typeface="#9Slide06 Thillends" pitchFamily="2" charset="0"/>
              </a:rPr>
              <a:t>sống</a:t>
            </a:r>
            <a:endParaRPr kumimoji="0" lang="en-US" sz="9600" b="0" i="0" u="none" strike="noStrike" kern="1200" cap="none" spc="0" normalizeH="0" baseline="0" noProof="0" dirty="0">
              <a:ln>
                <a:noFill/>
              </a:ln>
              <a:solidFill>
                <a:srgbClr val="FF0000"/>
              </a:solidFill>
              <a:effectLst/>
              <a:uLnTx/>
              <a:uFillTx/>
              <a:latin typeface="#9Slide06 Thillends" pitchFamily="2" charset="0"/>
            </a:endParaRPr>
          </a:p>
        </p:txBody>
      </p:sp>
      <p:sp>
        <p:nvSpPr>
          <p:cNvPr id="3" name="Rectangle 2">
            <a:extLst>
              <a:ext uri="{FF2B5EF4-FFF2-40B4-BE49-F238E27FC236}">
                <a16:creationId xmlns:a16="http://schemas.microsoft.com/office/drawing/2014/main" id="{59B5E35B-387B-D626-499E-42C670C249AA}"/>
              </a:ext>
            </a:extLst>
          </p:cNvPr>
          <p:cNvSpPr/>
          <p:nvPr/>
        </p:nvSpPr>
        <p:spPr>
          <a:xfrm>
            <a:off x="1552446" y="3303080"/>
            <a:ext cx="7181964" cy="4154984"/>
          </a:xfrm>
          <a:prstGeom prst="rect">
            <a:avLst/>
          </a:prstGeom>
        </p:spPr>
        <p:txBody>
          <a:bodyPr wrap="square">
            <a:spAutoFit/>
          </a:bodyPr>
          <a:lstStyle/>
          <a:p>
            <a:pPr algn="just">
              <a:lnSpc>
                <a:spcPct val="150000"/>
              </a:lnSpc>
            </a:pP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endParaRPr lang="vi-VN" sz="4400" b="0" i="0" dirty="0">
              <a:effectLst/>
              <a:latin typeface="Times New Roman" panose="02020603050405020304" pitchFamily="18" charset="0"/>
              <a:cs typeface="Times New Roman" panose="02020603050405020304" pitchFamily="18" charset="0"/>
            </a:endParaRPr>
          </a:p>
        </p:txBody>
      </p:sp>
      <p:pic>
        <p:nvPicPr>
          <p:cNvPr id="5" name="Picture 4" descr="A tree with leaves and a sun&#10;&#10;Description automatically generated">
            <a:extLst>
              <a:ext uri="{FF2B5EF4-FFF2-40B4-BE49-F238E27FC236}">
                <a16:creationId xmlns:a16="http://schemas.microsoft.com/office/drawing/2014/main" id="{1B271D5A-2888-1E90-0C15-6F4CE41DB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952500"/>
            <a:ext cx="10287000" cy="10287000"/>
          </a:xfrm>
          <a:prstGeom prst="rect">
            <a:avLst/>
          </a:prstGeom>
        </p:spPr>
      </p:pic>
    </p:spTree>
    <p:extLst>
      <p:ext uri="{BB962C8B-B14F-4D97-AF65-F5344CB8AC3E}">
        <p14:creationId xmlns:p14="http://schemas.microsoft.com/office/powerpoint/2010/main" val="271832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2AA39BE6-5514-FD32-FA8E-E1FFCDD837FF}"/>
              </a:ext>
            </a:extLst>
          </p:cNvPr>
          <p:cNvSpPr txBox="1"/>
          <p:nvPr/>
        </p:nvSpPr>
        <p:spPr>
          <a:xfrm>
            <a:off x="240465" y="708860"/>
            <a:ext cx="9805926" cy="2350580"/>
          </a:xfrm>
          <a:prstGeom prst="rect">
            <a:avLst/>
          </a:prstGeom>
        </p:spPr>
        <p:txBody>
          <a:bodyPr wrap="square" lIns="0" tIns="0" rIns="0" bIns="0" rtlCol="0" anchor="t">
            <a:spAutoFit/>
          </a:bodyPr>
          <a:lstStyle/>
          <a:p>
            <a:pPr marL="0" marR="0" lvl="0" indent="0" algn="ctr" defTabSz="914400" rtl="0" eaLnBrk="1" fontAlgn="auto" latinLnBrk="0" hangingPunct="1">
              <a:lnSpc>
                <a:spcPts val="2016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000"/>
                </a:solidFill>
                <a:effectLst/>
                <a:uLnTx/>
                <a:uFillTx/>
                <a:latin typeface="#9Slide06 Thillends" pitchFamily="2" charset="0"/>
              </a:rPr>
              <a:t>Bài</a:t>
            </a:r>
            <a:r>
              <a:rPr kumimoji="0" lang="en-US" sz="9600" b="0" i="0" u="none" strike="noStrike" kern="1200" cap="none" spc="0" normalizeH="0" noProof="0" dirty="0">
                <a:ln>
                  <a:noFill/>
                </a:ln>
                <a:solidFill>
                  <a:srgbClr val="FF0000"/>
                </a:solidFill>
                <a:effectLst/>
                <a:uLnTx/>
                <a:uFillTx/>
                <a:latin typeface="#9Slide06 Thillends" pitchFamily="2" charset="0"/>
              </a:rPr>
              <a:t> </a:t>
            </a:r>
            <a:r>
              <a:rPr kumimoji="0" lang="en-US" sz="9600" b="0" i="0" u="none" strike="noStrike" kern="1200" cap="none" spc="0" normalizeH="0" noProof="0" dirty="0" err="1">
                <a:ln>
                  <a:noFill/>
                </a:ln>
                <a:solidFill>
                  <a:srgbClr val="FF0000"/>
                </a:solidFill>
                <a:effectLst/>
                <a:uLnTx/>
                <a:uFillTx/>
                <a:latin typeface="#9Slide06 Thillends" pitchFamily="2" charset="0"/>
              </a:rPr>
              <a:t>học</a:t>
            </a:r>
            <a:r>
              <a:rPr kumimoji="0" lang="en-US" sz="9600" b="0" i="0" u="none" strike="noStrike" kern="1200" cap="none" spc="0" normalizeH="0" noProof="0" dirty="0">
                <a:ln>
                  <a:noFill/>
                </a:ln>
                <a:solidFill>
                  <a:srgbClr val="FF0000"/>
                </a:solidFill>
                <a:effectLst/>
                <a:uLnTx/>
                <a:uFillTx/>
                <a:latin typeface="#9Slide06 Thillends" pitchFamily="2" charset="0"/>
              </a:rPr>
              <a:t> </a:t>
            </a:r>
            <a:r>
              <a:rPr kumimoji="0" lang="en-US" sz="9600" b="0" i="0" u="none" strike="noStrike" kern="1200" cap="none" spc="0" normalizeH="0" noProof="0" dirty="0" err="1">
                <a:ln>
                  <a:noFill/>
                </a:ln>
                <a:solidFill>
                  <a:srgbClr val="FF0000"/>
                </a:solidFill>
                <a:effectLst/>
                <a:uLnTx/>
                <a:uFillTx/>
                <a:latin typeface="#9Slide06 Thillends" pitchFamily="2" charset="0"/>
              </a:rPr>
              <a:t>cuộc</a:t>
            </a:r>
            <a:r>
              <a:rPr kumimoji="0" lang="en-US" sz="9600" b="0" i="0" u="none" strike="noStrike" kern="1200" cap="none" spc="0" normalizeH="0" noProof="0" dirty="0">
                <a:ln>
                  <a:noFill/>
                </a:ln>
                <a:solidFill>
                  <a:srgbClr val="FF0000"/>
                </a:solidFill>
                <a:effectLst/>
                <a:uLnTx/>
                <a:uFillTx/>
                <a:latin typeface="#9Slide06 Thillends" pitchFamily="2" charset="0"/>
              </a:rPr>
              <a:t> </a:t>
            </a:r>
            <a:r>
              <a:rPr kumimoji="0" lang="en-US" sz="9600" b="0" i="0" u="none" strike="noStrike" kern="1200" cap="none" spc="0" normalizeH="0" noProof="0" dirty="0" err="1">
                <a:ln>
                  <a:noFill/>
                </a:ln>
                <a:solidFill>
                  <a:srgbClr val="FF0000"/>
                </a:solidFill>
                <a:effectLst/>
                <a:uLnTx/>
                <a:uFillTx/>
                <a:latin typeface="#9Slide06 Thillends" pitchFamily="2" charset="0"/>
              </a:rPr>
              <a:t>sống</a:t>
            </a:r>
            <a:endParaRPr kumimoji="0" lang="en-US" sz="9600" b="0" i="0" u="none" strike="noStrike" kern="1200" cap="none" spc="0" normalizeH="0" baseline="0" noProof="0" dirty="0">
              <a:ln>
                <a:noFill/>
              </a:ln>
              <a:solidFill>
                <a:srgbClr val="FF0000"/>
              </a:solidFill>
              <a:effectLst/>
              <a:uLnTx/>
              <a:uFillTx/>
              <a:latin typeface="#9Slide06 Thillends" pitchFamily="2" charset="0"/>
            </a:endParaRPr>
          </a:p>
        </p:txBody>
      </p:sp>
      <p:pic>
        <p:nvPicPr>
          <p:cNvPr id="5" name="Picture 4" descr="A tree with leaves and a sun&#10;&#10;Description automatically generated">
            <a:extLst>
              <a:ext uri="{FF2B5EF4-FFF2-40B4-BE49-F238E27FC236}">
                <a16:creationId xmlns:a16="http://schemas.microsoft.com/office/drawing/2014/main" id="{1B271D5A-2888-1E90-0C15-6F4CE41DB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952500"/>
            <a:ext cx="10287000" cy="10287000"/>
          </a:xfrm>
          <a:prstGeom prst="rect">
            <a:avLst/>
          </a:prstGeom>
        </p:spPr>
      </p:pic>
      <p:sp>
        <p:nvSpPr>
          <p:cNvPr id="6" name="Freeform 12">
            <a:extLst>
              <a:ext uri="{FF2B5EF4-FFF2-40B4-BE49-F238E27FC236}">
                <a16:creationId xmlns:a16="http://schemas.microsoft.com/office/drawing/2014/main" id="{A90168DB-A2AD-6377-88E2-5A9FB851949B}"/>
              </a:ext>
            </a:extLst>
          </p:cNvPr>
          <p:cNvSpPr/>
          <p:nvPr/>
        </p:nvSpPr>
        <p:spPr>
          <a:xfrm>
            <a:off x="1219200" y="3884992"/>
            <a:ext cx="7696200" cy="1543050"/>
          </a:xfrm>
          <a:custGeom>
            <a:avLst/>
            <a:gdLst/>
            <a:ahLst/>
            <a:cxnLst/>
            <a:rect l="l" t="t" r="r" b="b"/>
            <a:pathLst>
              <a:path w="3789175" h="406400">
                <a:moveTo>
                  <a:pt x="27444" y="0"/>
                </a:moveTo>
                <a:lnTo>
                  <a:pt x="3761731" y="0"/>
                </a:lnTo>
                <a:cubicBezTo>
                  <a:pt x="3776888" y="0"/>
                  <a:pt x="3789175" y="12287"/>
                  <a:pt x="3789175" y="27444"/>
                </a:cubicBezTo>
                <a:lnTo>
                  <a:pt x="3789175" y="378956"/>
                </a:lnTo>
                <a:cubicBezTo>
                  <a:pt x="3789175" y="394113"/>
                  <a:pt x="3776888" y="406400"/>
                  <a:pt x="3761731" y="406400"/>
                </a:cubicBezTo>
                <a:lnTo>
                  <a:pt x="27444" y="406400"/>
                </a:lnTo>
                <a:cubicBezTo>
                  <a:pt x="12287" y="406400"/>
                  <a:pt x="0" y="394113"/>
                  <a:pt x="0" y="378956"/>
                </a:cubicBezTo>
                <a:lnTo>
                  <a:pt x="0" y="27444"/>
                </a:lnTo>
                <a:cubicBezTo>
                  <a:pt x="0" y="12287"/>
                  <a:pt x="12287" y="0"/>
                  <a:pt x="27444" y="0"/>
                </a:cubicBezTo>
                <a:close/>
              </a:path>
            </a:pathLst>
          </a:custGeom>
          <a:solidFill>
            <a:schemeClr val="accent6">
              <a:lumMod val="20000"/>
              <a:lumOff val="80000"/>
            </a:schemeClr>
          </a:solidFill>
        </p:spPr>
        <p:txBody>
          <a:bodyPr/>
          <a:lstStyle/>
          <a:p>
            <a:pPr algn="just"/>
            <a:endParaRPr lang="en-US" sz="4400">
              <a:latin typeface="Times New Roman" panose="02020603050405020304" pitchFamily="18" charset="0"/>
              <a:cs typeface="Times New Roman" panose="02020603050405020304" pitchFamily="18" charset="0"/>
            </a:endParaRPr>
          </a:p>
        </p:txBody>
      </p:sp>
      <p:sp>
        <p:nvSpPr>
          <p:cNvPr id="9" name="Freeform 15">
            <a:extLst>
              <a:ext uri="{FF2B5EF4-FFF2-40B4-BE49-F238E27FC236}">
                <a16:creationId xmlns:a16="http://schemas.microsoft.com/office/drawing/2014/main" id="{347C4201-5A3F-702C-04F8-4094C3D6FD17}"/>
              </a:ext>
            </a:extLst>
          </p:cNvPr>
          <p:cNvSpPr/>
          <p:nvPr/>
        </p:nvSpPr>
        <p:spPr>
          <a:xfrm>
            <a:off x="1219200" y="6343650"/>
            <a:ext cx="7696200" cy="1543050"/>
          </a:xfrm>
          <a:custGeom>
            <a:avLst/>
            <a:gdLst/>
            <a:ahLst/>
            <a:cxnLst/>
            <a:rect l="l" t="t" r="r" b="b"/>
            <a:pathLst>
              <a:path w="3789175" h="406400">
                <a:moveTo>
                  <a:pt x="27444" y="0"/>
                </a:moveTo>
                <a:lnTo>
                  <a:pt x="3761731" y="0"/>
                </a:lnTo>
                <a:cubicBezTo>
                  <a:pt x="3776888" y="0"/>
                  <a:pt x="3789175" y="12287"/>
                  <a:pt x="3789175" y="27444"/>
                </a:cubicBezTo>
                <a:lnTo>
                  <a:pt x="3789175" y="378956"/>
                </a:lnTo>
                <a:cubicBezTo>
                  <a:pt x="3789175" y="394113"/>
                  <a:pt x="3776888" y="406400"/>
                  <a:pt x="3761731" y="406400"/>
                </a:cubicBezTo>
                <a:lnTo>
                  <a:pt x="27444" y="406400"/>
                </a:lnTo>
                <a:cubicBezTo>
                  <a:pt x="12287" y="406400"/>
                  <a:pt x="0" y="394113"/>
                  <a:pt x="0" y="378956"/>
                </a:cubicBezTo>
                <a:lnTo>
                  <a:pt x="0" y="27444"/>
                </a:lnTo>
                <a:cubicBezTo>
                  <a:pt x="0" y="12287"/>
                  <a:pt x="12287" y="0"/>
                  <a:pt x="27444" y="0"/>
                </a:cubicBezTo>
                <a:close/>
              </a:path>
            </a:pathLst>
          </a:custGeom>
          <a:solidFill>
            <a:schemeClr val="accent5">
              <a:lumMod val="20000"/>
              <a:lumOff val="80000"/>
            </a:schemeClr>
          </a:solidFill>
        </p:spPr>
        <p:txBody>
          <a:bodyPr/>
          <a:lstStyle/>
          <a:p>
            <a:pPr algn="just"/>
            <a:endParaRPr lang="en-US" sz="4400">
              <a:latin typeface="Times New Roman" panose="02020603050405020304" pitchFamily="18" charset="0"/>
              <a:cs typeface="Times New Roman" panose="02020603050405020304" pitchFamily="18" charset="0"/>
            </a:endParaRPr>
          </a:p>
        </p:txBody>
      </p:sp>
      <p:sp>
        <p:nvSpPr>
          <p:cNvPr id="11" name="TextBox 20">
            <a:extLst>
              <a:ext uri="{FF2B5EF4-FFF2-40B4-BE49-F238E27FC236}">
                <a16:creationId xmlns:a16="http://schemas.microsoft.com/office/drawing/2014/main" id="{4A2721F1-590D-02EC-9566-9AB24750B062}"/>
              </a:ext>
            </a:extLst>
          </p:cNvPr>
          <p:cNvSpPr txBox="1"/>
          <p:nvPr/>
        </p:nvSpPr>
        <p:spPr>
          <a:xfrm>
            <a:off x="1295400" y="3913367"/>
            <a:ext cx="7543800" cy="1513235"/>
          </a:xfrm>
          <a:prstGeom prst="rect">
            <a:avLst/>
          </a:prstGeom>
        </p:spPr>
        <p:txBody>
          <a:bodyPr wrap="square" lIns="0" tIns="0" rIns="0" bIns="0" rtlCol="0" anchor="t">
            <a:spAutoFit/>
          </a:bodyPr>
          <a:lstStyle/>
          <a:p>
            <a:pPr algn="just">
              <a:lnSpc>
                <a:spcPts val="5880"/>
              </a:lnSpc>
              <a:spcBef>
                <a:spcPct val="0"/>
              </a:spcBef>
            </a:pPr>
            <a:r>
              <a:rPr lang="en-US" sz="4400" dirty="0" err="1">
                <a:latin typeface="Times New Roman" panose="02020603050405020304" pitchFamily="18" charset="0"/>
                <a:cs typeface="Times New Roman" panose="02020603050405020304" pitchFamily="18" charset="0"/>
              </a:rPr>
              <a:t>Dù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a:t>
            </a:r>
          </a:p>
        </p:txBody>
      </p:sp>
      <p:sp>
        <p:nvSpPr>
          <p:cNvPr id="12" name="TextBox 21">
            <a:extLst>
              <a:ext uri="{FF2B5EF4-FFF2-40B4-BE49-F238E27FC236}">
                <a16:creationId xmlns:a16="http://schemas.microsoft.com/office/drawing/2014/main" id="{1CAD988D-8369-6351-2028-ABB913F1B86E}"/>
              </a:ext>
            </a:extLst>
          </p:cNvPr>
          <p:cNvSpPr txBox="1"/>
          <p:nvPr/>
        </p:nvSpPr>
        <p:spPr>
          <a:xfrm>
            <a:off x="1295399" y="6422551"/>
            <a:ext cx="7467599" cy="1513235"/>
          </a:xfrm>
          <a:prstGeom prst="rect">
            <a:avLst/>
          </a:prstGeom>
        </p:spPr>
        <p:txBody>
          <a:bodyPr wrap="square" lIns="0" tIns="0" rIns="0" bIns="0" rtlCol="0" anchor="t">
            <a:spAutoFit/>
          </a:bodyPr>
          <a:lstStyle/>
          <a:p>
            <a:pPr algn="just">
              <a:lnSpc>
                <a:spcPts val="5880"/>
              </a:lnSpc>
              <a:spcBef>
                <a:spcPct val="0"/>
              </a:spcBef>
            </a:pP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vật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639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FD9395-EBAD-1087-2AE4-B6A16E7F3FA7}"/>
              </a:ext>
            </a:extLst>
          </p:cNvPr>
          <p:cNvPicPr>
            <a:picLocks noChangeAspect="1"/>
          </p:cNvPicPr>
          <p:nvPr/>
        </p:nvPicPr>
        <p:blipFill>
          <a:blip r:embed="rId3">
            <a:duotone>
              <a:schemeClr val="bg2">
                <a:shade val="45000"/>
                <a:satMod val="135000"/>
              </a:schemeClr>
              <a:prstClr val="white"/>
            </a:duotone>
          </a:blip>
          <a:stretch>
            <a:fillRect/>
          </a:stretch>
        </p:blipFill>
        <p:spPr>
          <a:xfrm>
            <a:off x="-2362200" y="-1786620"/>
            <a:ext cx="10418967" cy="3542083"/>
          </a:xfrm>
          <a:prstGeom prst="rect">
            <a:avLst/>
          </a:prstGeom>
        </p:spPr>
      </p:pic>
      <p:sp>
        <p:nvSpPr>
          <p:cNvPr id="3" name="TextBox 16">
            <a:extLst>
              <a:ext uri="{FF2B5EF4-FFF2-40B4-BE49-F238E27FC236}">
                <a16:creationId xmlns:a16="http://schemas.microsoft.com/office/drawing/2014/main" id="{34A7991B-35D1-B489-91E8-8548C7102F21}"/>
              </a:ext>
            </a:extLst>
          </p:cNvPr>
          <p:cNvSpPr txBox="1"/>
          <p:nvPr/>
        </p:nvSpPr>
        <p:spPr>
          <a:xfrm>
            <a:off x="1262205" y="115285"/>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0A8811A-ED4B-E7DF-BEF8-C970065DF3C6}"/>
              </a:ext>
            </a:extLst>
          </p:cNvPr>
          <p:cNvSpPr txBox="1"/>
          <p:nvPr/>
        </p:nvSpPr>
        <p:spPr>
          <a:xfrm>
            <a:off x="2209800" y="1560445"/>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1DCBE1B-5CDE-A995-C59E-3E241A5E7E24}"/>
              </a:ext>
            </a:extLst>
          </p:cNvPr>
          <p:cNvSpPr/>
          <p:nvPr/>
        </p:nvSpPr>
        <p:spPr>
          <a:xfrm>
            <a:off x="2223655" y="2872171"/>
            <a:ext cx="7682345" cy="2123658"/>
          </a:xfrm>
          <a:prstGeom prst="rect">
            <a:avLst/>
          </a:prstGeom>
        </p:spPr>
        <p:txBody>
          <a:bodyPr wrap="square">
            <a:spAutoFit/>
          </a:bodyPr>
          <a:lstStyle/>
          <a:p>
            <a:pPr algn="just" defTabSz="1828800"/>
            <a:r>
              <a:rPr lang="en-US" sz="4400" dirty="0">
                <a:solidFill>
                  <a:prstClr val="black"/>
                </a:solidFill>
                <a:latin typeface="Times New Roman" panose="02020603050405020304" pitchFamily="18" charset="0"/>
                <a:cs typeface="Times New Roman" panose="02020603050405020304" pitchFamily="18" charset="0"/>
              </a:rPr>
              <a:t>HS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thầm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chú</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SHS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chép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a:solidFill>
                  <a:prstClr val="black"/>
                </a:solidFill>
                <a:latin typeface="Times New Roman" panose="02020603050405020304" pitchFamily="18" charset="0"/>
                <a:cs typeface="Times New Roman" panose="02020603050405020304" pitchFamily="18" charset="0"/>
              </a:rPr>
              <a:t>SỔ TAY</a:t>
            </a:r>
          </a:p>
        </p:txBody>
      </p:sp>
      <p:pic>
        <p:nvPicPr>
          <p:cNvPr id="10" name="Picture 9" descr="A blue spiral notebook with a yellow pencil&#10;&#10;Description automatically generated">
            <a:extLst>
              <a:ext uri="{FF2B5EF4-FFF2-40B4-BE49-F238E27FC236}">
                <a16:creationId xmlns:a16="http://schemas.microsoft.com/office/drawing/2014/main" id="{8D1A0E7E-9A7D-749C-CE72-6DE277F7D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796" y="1943100"/>
            <a:ext cx="8458204" cy="8458204"/>
          </a:xfrm>
          <a:prstGeom prst="rect">
            <a:avLst/>
          </a:prstGeom>
        </p:spPr>
      </p:pic>
    </p:spTree>
    <p:extLst>
      <p:ext uri="{BB962C8B-B14F-4D97-AF65-F5344CB8AC3E}">
        <p14:creationId xmlns:p14="http://schemas.microsoft.com/office/powerpoint/2010/main" val="66975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2CE9E5C-5C76-459F-4F00-A20BC892E9C4}"/>
              </a:ext>
            </a:extLst>
          </p:cNvPr>
          <p:cNvSpPr/>
          <p:nvPr/>
        </p:nvSpPr>
        <p:spPr>
          <a:xfrm>
            <a:off x="351126" y="2705358"/>
            <a:ext cx="17585748" cy="7315200"/>
          </a:xfrm>
          <a:custGeom>
            <a:avLst/>
            <a:gdLst/>
            <a:ahLst/>
            <a:cxnLst/>
            <a:rect l="l" t="t" r="r" b="b"/>
            <a:pathLst>
              <a:path w="5255858" h="5071903">
                <a:moveTo>
                  <a:pt x="0" y="0"/>
                </a:moveTo>
                <a:lnTo>
                  <a:pt x="5255858" y="0"/>
                </a:lnTo>
                <a:lnTo>
                  <a:pt x="5255858" y="5071902"/>
                </a:lnTo>
                <a:lnTo>
                  <a:pt x="0" y="5071902"/>
                </a:lnTo>
                <a:lnTo>
                  <a:pt x="0" y="0"/>
                </a:lnTo>
                <a:close/>
              </a:path>
            </a:pathLst>
          </a:custGeom>
          <a:blipFill>
            <a:blip r:embed="rId3">
              <a:extLst>
                <a:ext uri="{BEBA8EAE-BF5A-486C-A8C5-ECC9F3942E4B}">
                  <a14:imgProps xmlns:a14="http://schemas.microsoft.com/office/drawing/2010/main">
                    <a14:imgLayer r:embed="rId4">
                      <a14:imgEffect>
                        <a14:artisticGlowDiffused/>
                      </a14:imgEffect>
                      <a14:imgEffect>
                        <a14:saturation sat="33000"/>
                      </a14:imgEffect>
                    </a14:imgLayer>
                  </a14:imgProps>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B7FD9395-EBAD-1087-2AE4-B6A16E7F3FA7}"/>
              </a:ext>
            </a:extLst>
          </p:cNvPr>
          <p:cNvPicPr>
            <a:picLocks noChangeAspect="1"/>
          </p:cNvPicPr>
          <p:nvPr/>
        </p:nvPicPr>
        <p:blipFill>
          <a:blip r:embed="rId5">
            <a:duotone>
              <a:schemeClr val="bg2">
                <a:shade val="45000"/>
                <a:satMod val="135000"/>
              </a:schemeClr>
              <a:prstClr val="white"/>
            </a:duotone>
          </a:blip>
          <a:stretch>
            <a:fillRect/>
          </a:stretch>
        </p:blipFill>
        <p:spPr>
          <a:xfrm>
            <a:off x="-2362200" y="-1786620"/>
            <a:ext cx="10418967" cy="3542083"/>
          </a:xfrm>
          <a:prstGeom prst="rect">
            <a:avLst/>
          </a:prstGeom>
        </p:spPr>
      </p:pic>
      <p:sp>
        <p:nvSpPr>
          <p:cNvPr id="3" name="TextBox 16">
            <a:extLst>
              <a:ext uri="{FF2B5EF4-FFF2-40B4-BE49-F238E27FC236}">
                <a16:creationId xmlns:a16="http://schemas.microsoft.com/office/drawing/2014/main" id="{34A7991B-35D1-B489-91E8-8548C7102F21}"/>
              </a:ext>
            </a:extLst>
          </p:cNvPr>
          <p:cNvSpPr txBox="1"/>
          <p:nvPr/>
        </p:nvSpPr>
        <p:spPr>
          <a:xfrm>
            <a:off x="1262205" y="115285"/>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0A8811A-ED4B-E7DF-BEF8-C970065DF3C6}"/>
              </a:ext>
            </a:extLst>
          </p:cNvPr>
          <p:cNvSpPr txBox="1"/>
          <p:nvPr/>
        </p:nvSpPr>
        <p:spPr>
          <a:xfrm>
            <a:off x="2209800" y="1560445"/>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FDA4B92-20B6-D366-3275-00C28B90D8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701" y="2857429"/>
            <a:ext cx="5236184" cy="6981577"/>
          </a:xfrm>
          <a:custGeom>
            <a:avLst/>
            <a:gdLst>
              <a:gd name="connsiteX0" fmla="*/ 0 w 5236184"/>
              <a:gd name="connsiteY0" fmla="*/ 0 h 6981577"/>
              <a:gd name="connsiteX1" fmla="*/ 706885 w 5236184"/>
              <a:gd name="connsiteY1" fmla="*/ 0 h 6981577"/>
              <a:gd name="connsiteX2" fmla="*/ 1413770 w 5236184"/>
              <a:gd name="connsiteY2" fmla="*/ 0 h 6981577"/>
              <a:gd name="connsiteX3" fmla="*/ 2015931 w 5236184"/>
              <a:gd name="connsiteY3" fmla="*/ 0 h 6981577"/>
              <a:gd name="connsiteX4" fmla="*/ 2670454 w 5236184"/>
              <a:gd name="connsiteY4" fmla="*/ 0 h 6981577"/>
              <a:gd name="connsiteX5" fmla="*/ 3167891 w 5236184"/>
              <a:gd name="connsiteY5" fmla="*/ 0 h 6981577"/>
              <a:gd name="connsiteX6" fmla="*/ 3717691 w 5236184"/>
              <a:gd name="connsiteY6" fmla="*/ 0 h 6981577"/>
              <a:gd name="connsiteX7" fmla="*/ 4267490 w 5236184"/>
              <a:gd name="connsiteY7" fmla="*/ 0 h 6981577"/>
              <a:gd name="connsiteX8" fmla="*/ 5236184 w 5236184"/>
              <a:gd name="connsiteY8" fmla="*/ 0 h 6981577"/>
              <a:gd name="connsiteX9" fmla="*/ 5236184 w 5236184"/>
              <a:gd name="connsiteY9" fmla="*/ 767973 h 6981577"/>
              <a:gd name="connsiteX10" fmla="*/ 5236184 w 5236184"/>
              <a:gd name="connsiteY10" fmla="*/ 1256684 h 6981577"/>
              <a:gd name="connsiteX11" fmla="*/ 5236184 w 5236184"/>
              <a:gd name="connsiteY11" fmla="*/ 2094473 h 6981577"/>
              <a:gd name="connsiteX12" fmla="*/ 5236184 w 5236184"/>
              <a:gd name="connsiteY12" fmla="*/ 2583183 h 6981577"/>
              <a:gd name="connsiteX13" fmla="*/ 5236184 w 5236184"/>
              <a:gd name="connsiteY13" fmla="*/ 3281341 h 6981577"/>
              <a:gd name="connsiteX14" fmla="*/ 5236184 w 5236184"/>
              <a:gd name="connsiteY14" fmla="*/ 3979499 h 6981577"/>
              <a:gd name="connsiteX15" fmla="*/ 5236184 w 5236184"/>
              <a:gd name="connsiteY15" fmla="*/ 4817288 h 6981577"/>
              <a:gd name="connsiteX16" fmla="*/ 5236184 w 5236184"/>
              <a:gd name="connsiteY16" fmla="*/ 5305999 h 6981577"/>
              <a:gd name="connsiteX17" fmla="*/ 5236184 w 5236184"/>
              <a:gd name="connsiteY17" fmla="*/ 6004156 h 6981577"/>
              <a:gd name="connsiteX18" fmla="*/ 5236184 w 5236184"/>
              <a:gd name="connsiteY18" fmla="*/ 6981577 h 6981577"/>
              <a:gd name="connsiteX19" fmla="*/ 4686385 w 5236184"/>
              <a:gd name="connsiteY19" fmla="*/ 6981577 h 6981577"/>
              <a:gd name="connsiteX20" fmla="*/ 4136585 w 5236184"/>
              <a:gd name="connsiteY20" fmla="*/ 6981577 h 6981577"/>
              <a:gd name="connsiteX21" fmla="*/ 3429701 w 5236184"/>
              <a:gd name="connsiteY21" fmla="*/ 6981577 h 6981577"/>
              <a:gd name="connsiteX22" fmla="*/ 2827539 w 5236184"/>
              <a:gd name="connsiteY22" fmla="*/ 6981577 h 6981577"/>
              <a:gd name="connsiteX23" fmla="*/ 2120655 w 5236184"/>
              <a:gd name="connsiteY23" fmla="*/ 6981577 h 6981577"/>
              <a:gd name="connsiteX24" fmla="*/ 1361408 w 5236184"/>
              <a:gd name="connsiteY24" fmla="*/ 6981577 h 6981577"/>
              <a:gd name="connsiteX25" fmla="*/ 863970 w 5236184"/>
              <a:gd name="connsiteY25" fmla="*/ 6981577 h 6981577"/>
              <a:gd name="connsiteX26" fmla="*/ 0 w 5236184"/>
              <a:gd name="connsiteY26" fmla="*/ 6981577 h 6981577"/>
              <a:gd name="connsiteX27" fmla="*/ 0 w 5236184"/>
              <a:gd name="connsiteY27" fmla="*/ 6353235 h 6981577"/>
              <a:gd name="connsiteX28" fmla="*/ 0 w 5236184"/>
              <a:gd name="connsiteY28" fmla="*/ 5864525 h 6981577"/>
              <a:gd name="connsiteX29" fmla="*/ 0 w 5236184"/>
              <a:gd name="connsiteY29" fmla="*/ 5305999 h 6981577"/>
              <a:gd name="connsiteX30" fmla="*/ 0 w 5236184"/>
              <a:gd name="connsiteY30" fmla="*/ 4607841 h 6981577"/>
              <a:gd name="connsiteX31" fmla="*/ 0 w 5236184"/>
              <a:gd name="connsiteY31" fmla="*/ 3909683 h 6981577"/>
              <a:gd name="connsiteX32" fmla="*/ 0 w 5236184"/>
              <a:gd name="connsiteY32" fmla="*/ 3281341 h 6981577"/>
              <a:gd name="connsiteX33" fmla="*/ 0 w 5236184"/>
              <a:gd name="connsiteY33" fmla="*/ 2792631 h 6981577"/>
              <a:gd name="connsiteX34" fmla="*/ 0 w 5236184"/>
              <a:gd name="connsiteY34" fmla="*/ 2303920 h 6981577"/>
              <a:gd name="connsiteX35" fmla="*/ 0 w 5236184"/>
              <a:gd name="connsiteY35" fmla="*/ 1815210 h 6981577"/>
              <a:gd name="connsiteX36" fmla="*/ 0 w 5236184"/>
              <a:gd name="connsiteY36" fmla="*/ 1326500 h 6981577"/>
              <a:gd name="connsiteX37" fmla="*/ 0 w 5236184"/>
              <a:gd name="connsiteY37" fmla="*/ 628342 h 6981577"/>
              <a:gd name="connsiteX38" fmla="*/ 0 w 5236184"/>
              <a:gd name="connsiteY38" fmla="*/ 0 h 698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36184" h="6981577" fill="none" extrusionOk="0">
                <a:moveTo>
                  <a:pt x="0" y="0"/>
                </a:moveTo>
                <a:cubicBezTo>
                  <a:pt x="144519" y="-18312"/>
                  <a:pt x="490964" y="12417"/>
                  <a:pt x="706885" y="0"/>
                </a:cubicBezTo>
                <a:cubicBezTo>
                  <a:pt x="922806" y="-12417"/>
                  <a:pt x="1191782" y="-27080"/>
                  <a:pt x="1413770" y="0"/>
                </a:cubicBezTo>
                <a:cubicBezTo>
                  <a:pt x="1635759" y="27080"/>
                  <a:pt x="1728205" y="-20953"/>
                  <a:pt x="2015931" y="0"/>
                </a:cubicBezTo>
                <a:cubicBezTo>
                  <a:pt x="2303657" y="20953"/>
                  <a:pt x="2423746" y="-29644"/>
                  <a:pt x="2670454" y="0"/>
                </a:cubicBezTo>
                <a:cubicBezTo>
                  <a:pt x="2917162" y="29644"/>
                  <a:pt x="2932833" y="-9166"/>
                  <a:pt x="3167891" y="0"/>
                </a:cubicBezTo>
                <a:cubicBezTo>
                  <a:pt x="3402949" y="9166"/>
                  <a:pt x="3587317" y="22524"/>
                  <a:pt x="3717691" y="0"/>
                </a:cubicBezTo>
                <a:cubicBezTo>
                  <a:pt x="3848065" y="-22524"/>
                  <a:pt x="4009860" y="9189"/>
                  <a:pt x="4267490" y="0"/>
                </a:cubicBezTo>
                <a:cubicBezTo>
                  <a:pt x="4525120" y="-9189"/>
                  <a:pt x="4842467" y="1708"/>
                  <a:pt x="5236184" y="0"/>
                </a:cubicBezTo>
                <a:cubicBezTo>
                  <a:pt x="5269152" y="310277"/>
                  <a:pt x="5267236" y="494424"/>
                  <a:pt x="5236184" y="767973"/>
                </a:cubicBezTo>
                <a:cubicBezTo>
                  <a:pt x="5205132" y="1041522"/>
                  <a:pt x="5257722" y="1075154"/>
                  <a:pt x="5236184" y="1256684"/>
                </a:cubicBezTo>
                <a:cubicBezTo>
                  <a:pt x="5214646" y="1438214"/>
                  <a:pt x="5218194" y="1796115"/>
                  <a:pt x="5236184" y="2094473"/>
                </a:cubicBezTo>
                <a:cubicBezTo>
                  <a:pt x="5254174" y="2392831"/>
                  <a:pt x="5246533" y="2483227"/>
                  <a:pt x="5236184" y="2583183"/>
                </a:cubicBezTo>
                <a:cubicBezTo>
                  <a:pt x="5225836" y="2683139"/>
                  <a:pt x="5237066" y="3061933"/>
                  <a:pt x="5236184" y="3281341"/>
                </a:cubicBezTo>
                <a:cubicBezTo>
                  <a:pt x="5235302" y="3500749"/>
                  <a:pt x="5263177" y="3698220"/>
                  <a:pt x="5236184" y="3979499"/>
                </a:cubicBezTo>
                <a:cubicBezTo>
                  <a:pt x="5209191" y="4260778"/>
                  <a:pt x="5215906" y="4526076"/>
                  <a:pt x="5236184" y="4817288"/>
                </a:cubicBezTo>
                <a:cubicBezTo>
                  <a:pt x="5256462" y="5108500"/>
                  <a:pt x="5235611" y="5173460"/>
                  <a:pt x="5236184" y="5305999"/>
                </a:cubicBezTo>
                <a:cubicBezTo>
                  <a:pt x="5236757" y="5438538"/>
                  <a:pt x="5210457" y="5709939"/>
                  <a:pt x="5236184" y="6004156"/>
                </a:cubicBezTo>
                <a:cubicBezTo>
                  <a:pt x="5261911" y="6298373"/>
                  <a:pt x="5188547" y="6672383"/>
                  <a:pt x="5236184" y="6981577"/>
                </a:cubicBezTo>
                <a:cubicBezTo>
                  <a:pt x="5054266" y="6954096"/>
                  <a:pt x="4810642" y="6981193"/>
                  <a:pt x="4686385" y="6981577"/>
                </a:cubicBezTo>
                <a:cubicBezTo>
                  <a:pt x="4562128" y="6981961"/>
                  <a:pt x="4258076" y="7000963"/>
                  <a:pt x="4136585" y="6981577"/>
                </a:cubicBezTo>
                <a:cubicBezTo>
                  <a:pt x="4015094" y="6962191"/>
                  <a:pt x="3715219" y="6963862"/>
                  <a:pt x="3429701" y="6981577"/>
                </a:cubicBezTo>
                <a:cubicBezTo>
                  <a:pt x="3144183" y="6999292"/>
                  <a:pt x="3077356" y="6961784"/>
                  <a:pt x="2827539" y="6981577"/>
                </a:cubicBezTo>
                <a:cubicBezTo>
                  <a:pt x="2577722" y="7001370"/>
                  <a:pt x="2269623" y="6991252"/>
                  <a:pt x="2120655" y="6981577"/>
                </a:cubicBezTo>
                <a:cubicBezTo>
                  <a:pt x="1971687" y="6971902"/>
                  <a:pt x="1533267" y="6990119"/>
                  <a:pt x="1361408" y="6981577"/>
                </a:cubicBezTo>
                <a:cubicBezTo>
                  <a:pt x="1189549" y="6973035"/>
                  <a:pt x="1045658" y="6960096"/>
                  <a:pt x="863970" y="6981577"/>
                </a:cubicBezTo>
                <a:cubicBezTo>
                  <a:pt x="682282" y="7003058"/>
                  <a:pt x="366291" y="7007366"/>
                  <a:pt x="0" y="6981577"/>
                </a:cubicBezTo>
                <a:cubicBezTo>
                  <a:pt x="12918" y="6848187"/>
                  <a:pt x="-14855" y="6622764"/>
                  <a:pt x="0" y="6353235"/>
                </a:cubicBezTo>
                <a:cubicBezTo>
                  <a:pt x="14855" y="6083706"/>
                  <a:pt x="1719" y="6007768"/>
                  <a:pt x="0" y="5864525"/>
                </a:cubicBezTo>
                <a:cubicBezTo>
                  <a:pt x="-1719" y="5721282"/>
                  <a:pt x="-20512" y="5547630"/>
                  <a:pt x="0" y="5305999"/>
                </a:cubicBezTo>
                <a:cubicBezTo>
                  <a:pt x="20512" y="5064368"/>
                  <a:pt x="-16022" y="4891794"/>
                  <a:pt x="0" y="4607841"/>
                </a:cubicBezTo>
                <a:cubicBezTo>
                  <a:pt x="16022" y="4323888"/>
                  <a:pt x="-26364" y="4080771"/>
                  <a:pt x="0" y="3909683"/>
                </a:cubicBezTo>
                <a:cubicBezTo>
                  <a:pt x="26364" y="3738595"/>
                  <a:pt x="27086" y="3413314"/>
                  <a:pt x="0" y="3281341"/>
                </a:cubicBezTo>
                <a:cubicBezTo>
                  <a:pt x="-27086" y="3149368"/>
                  <a:pt x="-15895" y="2898836"/>
                  <a:pt x="0" y="2792631"/>
                </a:cubicBezTo>
                <a:cubicBezTo>
                  <a:pt x="15895" y="2686426"/>
                  <a:pt x="-16263" y="2518792"/>
                  <a:pt x="0" y="2303920"/>
                </a:cubicBezTo>
                <a:cubicBezTo>
                  <a:pt x="16263" y="2089048"/>
                  <a:pt x="-6296" y="2020245"/>
                  <a:pt x="0" y="1815210"/>
                </a:cubicBezTo>
                <a:cubicBezTo>
                  <a:pt x="6296" y="1610175"/>
                  <a:pt x="-13785" y="1445484"/>
                  <a:pt x="0" y="1326500"/>
                </a:cubicBezTo>
                <a:cubicBezTo>
                  <a:pt x="13785" y="1207516"/>
                  <a:pt x="3117" y="927334"/>
                  <a:pt x="0" y="628342"/>
                </a:cubicBezTo>
                <a:cubicBezTo>
                  <a:pt x="-3117" y="329350"/>
                  <a:pt x="14261" y="200229"/>
                  <a:pt x="0" y="0"/>
                </a:cubicBezTo>
                <a:close/>
              </a:path>
              <a:path w="5236184" h="6981577" stroke="0" extrusionOk="0">
                <a:moveTo>
                  <a:pt x="0" y="0"/>
                </a:moveTo>
                <a:cubicBezTo>
                  <a:pt x="199114" y="23133"/>
                  <a:pt x="359157" y="-16044"/>
                  <a:pt x="602161" y="0"/>
                </a:cubicBezTo>
                <a:cubicBezTo>
                  <a:pt x="845165" y="16044"/>
                  <a:pt x="1045250" y="-4184"/>
                  <a:pt x="1204322" y="0"/>
                </a:cubicBezTo>
                <a:cubicBezTo>
                  <a:pt x="1363394" y="4184"/>
                  <a:pt x="1519874" y="16607"/>
                  <a:pt x="1754122" y="0"/>
                </a:cubicBezTo>
                <a:cubicBezTo>
                  <a:pt x="1988370" y="-16607"/>
                  <a:pt x="2118690" y="-17876"/>
                  <a:pt x="2251559" y="0"/>
                </a:cubicBezTo>
                <a:cubicBezTo>
                  <a:pt x="2384428" y="17876"/>
                  <a:pt x="2665554" y="13980"/>
                  <a:pt x="3010806" y="0"/>
                </a:cubicBezTo>
                <a:cubicBezTo>
                  <a:pt x="3356058" y="-13980"/>
                  <a:pt x="3326707" y="-6623"/>
                  <a:pt x="3508243" y="0"/>
                </a:cubicBezTo>
                <a:cubicBezTo>
                  <a:pt x="3689779" y="6623"/>
                  <a:pt x="3970745" y="-12715"/>
                  <a:pt x="4162766" y="0"/>
                </a:cubicBezTo>
                <a:cubicBezTo>
                  <a:pt x="4354787" y="12715"/>
                  <a:pt x="4808822" y="45043"/>
                  <a:pt x="5236184" y="0"/>
                </a:cubicBezTo>
                <a:cubicBezTo>
                  <a:pt x="5250500" y="203233"/>
                  <a:pt x="5208830" y="374341"/>
                  <a:pt x="5236184" y="558526"/>
                </a:cubicBezTo>
                <a:cubicBezTo>
                  <a:pt x="5263538" y="742711"/>
                  <a:pt x="5228768" y="830635"/>
                  <a:pt x="5236184" y="1047237"/>
                </a:cubicBezTo>
                <a:cubicBezTo>
                  <a:pt x="5243600" y="1263839"/>
                  <a:pt x="5236831" y="1632846"/>
                  <a:pt x="5236184" y="1815210"/>
                </a:cubicBezTo>
                <a:cubicBezTo>
                  <a:pt x="5235537" y="1997574"/>
                  <a:pt x="5247835" y="2409038"/>
                  <a:pt x="5236184" y="2583183"/>
                </a:cubicBezTo>
                <a:cubicBezTo>
                  <a:pt x="5224533" y="2757328"/>
                  <a:pt x="5221919" y="2925902"/>
                  <a:pt x="5236184" y="3211525"/>
                </a:cubicBezTo>
                <a:cubicBezTo>
                  <a:pt x="5250449" y="3497148"/>
                  <a:pt x="5232869" y="3718487"/>
                  <a:pt x="5236184" y="3909683"/>
                </a:cubicBezTo>
                <a:cubicBezTo>
                  <a:pt x="5239499" y="4100879"/>
                  <a:pt x="5267828" y="4287759"/>
                  <a:pt x="5236184" y="4607841"/>
                </a:cubicBezTo>
                <a:cubicBezTo>
                  <a:pt x="5204540" y="4927923"/>
                  <a:pt x="5266423" y="5077812"/>
                  <a:pt x="5236184" y="5305999"/>
                </a:cubicBezTo>
                <a:cubicBezTo>
                  <a:pt x="5205945" y="5534186"/>
                  <a:pt x="5232999" y="5705301"/>
                  <a:pt x="5236184" y="5864525"/>
                </a:cubicBezTo>
                <a:cubicBezTo>
                  <a:pt x="5239369" y="6023749"/>
                  <a:pt x="5189527" y="6425161"/>
                  <a:pt x="5236184" y="6981577"/>
                </a:cubicBezTo>
                <a:cubicBezTo>
                  <a:pt x="5072301" y="6971880"/>
                  <a:pt x="4883869" y="6993321"/>
                  <a:pt x="4738747" y="6981577"/>
                </a:cubicBezTo>
                <a:cubicBezTo>
                  <a:pt x="4593625" y="6969833"/>
                  <a:pt x="4293730" y="6986769"/>
                  <a:pt x="4031862" y="6981577"/>
                </a:cubicBezTo>
                <a:cubicBezTo>
                  <a:pt x="3769994" y="6976385"/>
                  <a:pt x="3563884" y="7002594"/>
                  <a:pt x="3377339" y="6981577"/>
                </a:cubicBezTo>
                <a:cubicBezTo>
                  <a:pt x="3190794" y="6960560"/>
                  <a:pt x="3020225" y="6957028"/>
                  <a:pt x="2879901" y="6981577"/>
                </a:cubicBezTo>
                <a:cubicBezTo>
                  <a:pt x="2739577" y="7006126"/>
                  <a:pt x="2324030" y="7010891"/>
                  <a:pt x="2173016" y="6981577"/>
                </a:cubicBezTo>
                <a:cubicBezTo>
                  <a:pt x="2022002" y="6952263"/>
                  <a:pt x="1779793" y="6974568"/>
                  <a:pt x="1623217" y="6981577"/>
                </a:cubicBezTo>
                <a:cubicBezTo>
                  <a:pt x="1466641" y="6988586"/>
                  <a:pt x="1342298" y="6967389"/>
                  <a:pt x="1073418" y="6981577"/>
                </a:cubicBezTo>
                <a:cubicBezTo>
                  <a:pt x="804538" y="6995765"/>
                  <a:pt x="436747" y="6969951"/>
                  <a:pt x="0" y="6981577"/>
                </a:cubicBezTo>
                <a:cubicBezTo>
                  <a:pt x="31203" y="6810584"/>
                  <a:pt x="-14431" y="6487967"/>
                  <a:pt x="0" y="6213604"/>
                </a:cubicBezTo>
                <a:cubicBezTo>
                  <a:pt x="14431" y="5939241"/>
                  <a:pt x="19995" y="5864668"/>
                  <a:pt x="0" y="5655077"/>
                </a:cubicBezTo>
                <a:cubicBezTo>
                  <a:pt x="-19995" y="5445486"/>
                  <a:pt x="-7930" y="5283372"/>
                  <a:pt x="0" y="4956920"/>
                </a:cubicBezTo>
                <a:cubicBezTo>
                  <a:pt x="7930" y="4630468"/>
                  <a:pt x="-22658" y="4585406"/>
                  <a:pt x="0" y="4328578"/>
                </a:cubicBezTo>
                <a:cubicBezTo>
                  <a:pt x="22658" y="4071750"/>
                  <a:pt x="-20596" y="3980672"/>
                  <a:pt x="0" y="3700236"/>
                </a:cubicBezTo>
                <a:cubicBezTo>
                  <a:pt x="20596" y="3419800"/>
                  <a:pt x="-26089" y="3347613"/>
                  <a:pt x="0" y="3141710"/>
                </a:cubicBezTo>
                <a:cubicBezTo>
                  <a:pt x="26089" y="2935807"/>
                  <a:pt x="-1470" y="2557824"/>
                  <a:pt x="0" y="2373736"/>
                </a:cubicBezTo>
                <a:cubicBezTo>
                  <a:pt x="1470" y="2189648"/>
                  <a:pt x="-5593" y="1854220"/>
                  <a:pt x="0" y="1535947"/>
                </a:cubicBezTo>
                <a:cubicBezTo>
                  <a:pt x="5593" y="1217674"/>
                  <a:pt x="33870" y="1010720"/>
                  <a:pt x="0" y="837789"/>
                </a:cubicBezTo>
                <a:cubicBezTo>
                  <a:pt x="-33870" y="664858"/>
                  <a:pt x="-33615" y="283652"/>
                  <a:pt x="0" y="0"/>
                </a:cubicBezTo>
                <a:close/>
              </a:path>
            </a:pathLst>
          </a:custGeom>
          <a:ln w="88900" cap="sq" cmpd="thickThin">
            <a:solidFill>
              <a:srgbClr val="000000"/>
            </a:solidFill>
            <a:prstDash val="solid"/>
            <a:miter lim="800000"/>
            <a:extLst>
              <a:ext uri="{C807C97D-BFC1-408E-A445-0C87EB9F89A2}">
                <ask:lineSketchStyleProps xmlns:ask="http://schemas.microsoft.com/office/drawing/2018/sketchyshapes" sd="1147179023">
                  <a:prstGeom prst="rect">
                    <a:avLst/>
                  </a:prstGeom>
                  <ask:type>
                    <ask:lineSketchFreehand/>
                  </ask:type>
                </ask:lineSketchStyleProps>
              </a:ext>
            </a:extLst>
          </a:ln>
          <a:effectLst>
            <a:innerShdw blurRad="76200">
              <a:srgbClr val="000000"/>
            </a:innerShdw>
          </a:effectLst>
        </p:spPr>
      </p:pic>
      <p:sp>
        <p:nvSpPr>
          <p:cNvPr id="13" name="TextBox 12">
            <a:extLst>
              <a:ext uri="{FF2B5EF4-FFF2-40B4-BE49-F238E27FC236}">
                <a16:creationId xmlns:a16="http://schemas.microsoft.com/office/drawing/2014/main" id="{AA997519-5159-5C23-E102-C66674A6F2B9}"/>
              </a:ext>
            </a:extLst>
          </p:cNvPr>
          <p:cNvSpPr txBox="1"/>
          <p:nvPr/>
        </p:nvSpPr>
        <p:spPr>
          <a:xfrm>
            <a:off x="6096000" y="2785630"/>
            <a:ext cx="11840874" cy="769441"/>
          </a:xfrm>
          <a:prstGeom prst="rect">
            <a:avLst/>
          </a:prstGeom>
          <a:noFill/>
        </p:spPr>
        <p:txBody>
          <a:bodyPr wrap="square">
            <a:spAutoFit/>
          </a:bodyPr>
          <a:lstStyle/>
          <a:p>
            <a:pPr algn="just" defTabSz="1828756"/>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Tên</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thật</a:t>
            </a:r>
            <a:r>
              <a:rPr lang="fr-FR" sz="4400" dirty="0">
                <a:solidFill>
                  <a:prstClr val="black"/>
                </a:solidFill>
                <a:latin typeface="Times New Roman" panose="02020603050405020304" pitchFamily="18" charset="0"/>
                <a:cs typeface="Times New Roman" panose="02020603050405020304" pitchFamily="18" charset="0"/>
              </a:rPr>
              <a:t> là </a:t>
            </a:r>
            <a:r>
              <a:rPr lang="fr-FR" sz="4400" dirty="0" err="1">
                <a:solidFill>
                  <a:prstClr val="black"/>
                </a:solidFill>
                <a:latin typeface="Times New Roman" panose="02020603050405020304" pitchFamily="18" charset="0"/>
                <a:cs typeface="Times New Roman" panose="02020603050405020304" pitchFamily="18" charset="0"/>
              </a:rPr>
              <a:t>Trần</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Hữu</a:t>
            </a:r>
            <a:r>
              <a:rPr lang="fr-FR" sz="4400" dirty="0">
                <a:solidFill>
                  <a:prstClr val="black"/>
                </a:solidFill>
                <a:latin typeface="Times New Roman" panose="02020603050405020304" pitchFamily="18" charset="0"/>
                <a:cs typeface="Times New Roman" panose="02020603050405020304" pitchFamily="18" charset="0"/>
              </a:rPr>
              <a:t> Tri (1917-1951), </a:t>
            </a:r>
            <a:r>
              <a:rPr lang="fr-FR" sz="4400" dirty="0" err="1">
                <a:solidFill>
                  <a:prstClr val="black"/>
                </a:solidFill>
                <a:latin typeface="Times New Roman" panose="02020603050405020304" pitchFamily="18" charset="0"/>
                <a:cs typeface="Times New Roman" panose="02020603050405020304" pitchFamily="18" charset="0"/>
              </a:rPr>
              <a:t>Hà</a:t>
            </a:r>
            <a:r>
              <a:rPr lang="fr-FR" sz="4400" dirty="0">
                <a:solidFill>
                  <a:prstClr val="black"/>
                </a:solidFill>
                <a:latin typeface="Times New Roman" panose="02020603050405020304" pitchFamily="18" charset="0"/>
                <a:cs typeface="Times New Roman" panose="02020603050405020304" pitchFamily="18" charset="0"/>
              </a:rPr>
              <a:t> Nam</a:t>
            </a:r>
            <a:endParaRPr lang="en-US" altLang="en-US" sz="44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3324546-D08A-BFAC-FC4D-73A2DFE2A4A0}"/>
              </a:ext>
            </a:extLst>
          </p:cNvPr>
          <p:cNvSpPr txBox="1"/>
          <p:nvPr/>
        </p:nvSpPr>
        <p:spPr>
          <a:xfrm>
            <a:off x="6078682" y="3657191"/>
            <a:ext cx="11523518" cy="1446550"/>
          </a:xfrm>
          <a:prstGeom prst="rect">
            <a:avLst/>
          </a:prstGeom>
          <a:noFill/>
        </p:spPr>
        <p:txBody>
          <a:bodyPr wrap="square">
            <a:spAutoFit/>
          </a:bodyPr>
          <a:lstStyle/>
          <a:p>
            <a:pPr algn="just" defTabSz="1828756"/>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Là nhà văn hiện thực xuất sắc </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nhiều truyện</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ngắn, truyện dài chân thực</a:t>
            </a:r>
            <a:endParaRPr lang="en-US" altLang="en-US" sz="4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65B3A8F-A684-B97C-94F8-E1310C563A1F}"/>
              </a:ext>
            </a:extLst>
          </p:cNvPr>
          <p:cNvSpPr txBox="1"/>
          <p:nvPr/>
        </p:nvSpPr>
        <p:spPr>
          <a:xfrm>
            <a:off x="6078682" y="5185528"/>
            <a:ext cx="11523518" cy="1446550"/>
          </a:xfrm>
          <a:prstGeom prst="rect">
            <a:avLst/>
          </a:prstGeom>
          <a:noFill/>
        </p:spPr>
        <p:txBody>
          <a:bodyPr wrap="square">
            <a:spAutoFit/>
          </a:bodyPr>
          <a:lstStyle/>
          <a:p>
            <a:pPr algn="just" defTabSz="1828756"/>
            <a:r>
              <a:rPr lang="en-US" sz="4400" dirty="0">
                <a:solidFill>
                  <a:schemeClr val="tx1"/>
                </a:solidFill>
                <a:latin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Ông thường viết về người nông dân nghèo và</a:t>
            </a:r>
            <a:r>
              <a:rPr lang="en-US" sz="4400" dirty="0">
                <a:solidFill>
                  <a:schemeClr val="tx1"/>
                </a:solidFill>
                <a:latin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những trí thức nghèo.</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97F1E69-8B99-4A5C-2F66-4D16BCC9758A}"/>
              </a:ext>
            </a:extLst>
          </p:cNvPr>
          <p:cNvSpPr txBox="1"/>
          <p:nvPr/>
        </p:nvSpPr>
        <p:spPr>
          <a:xfrm>
            <a:off x="6092536" y="6753736"/>
            <a:ext cx="11509663" cy="1446550"/>
          </a:xfrm>
          <a:prstGeom prst="rect">
            <a:avLst/>
          </a:prstGeom>
          <a:noFill/>
        </p:spPr>
        <p:txBody>
          <a:bodyPr wrap="square">
            <a:spAutoFit/>
          </a:bodyPr>
          <a:lstStyle/>
          <a:p>
            <a:pPr algn="just" defTabSz="1828756"/>
            <a:r>
              <a:rPr lang="en-US" sz="4400" dirty="0">
                <a:solidFill>
                  <a:schemeClr val="tx1"/>
                </a:solidFill>
                <a:latin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Sau cách mạng nhà văn bền bỉ sáng tác</a:t>
            </a:r>
            <a:r>
              <a:rPr lang="en-US" sz="4400" dirty="0">
                <a:solidFill>
                  <a:schemeClr val="tx1"/>
                </a:solidFill>
                <a:latin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phục vụ kháng chiến.</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220B91A-0C68-33F1-F960-2EC2B8866B09}"/>
              </a:ext>
            </a:extLst>
          </p:cNvPr>
          <p:cNvSpPr txBox="1"/>
          <p:nvPr/>
        </p:nvSpPr>
        <p:spPr>
          <a:xfrm>
            <a:off x="6116781" y="8308089"/>
            <a:ext cx="11485418" cy="1446550"/>
          </a:xfrm>
          <a:prstGeom prst="rect">
            <a:avLst/>
          </a:prstGeom>
          <a:noFill/>
        </p:spPr>
        <p:txBody>
          <a:bodyPr wrap="square">
            <a:spAutoFit/>
          </a:bodyPr>
          <a:lstStyle/>
          <a:p>
            <a:pPr algn="just" defTabSz="1828756"/>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đã hy sinh trên đường đi công tác ở vùng</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sau lưng địch</a:t>
            </a:r>
            <a:endParaRPr lang="en-US" altLang="en-US" sz="4400" dirty="0">
              <a:latin typeface="Times New Roman" panose="02020603050405020304" pitchFamily="18" charset="0"/>
              <a:cs typeface="Times New Roman" panose="02020603050405020304" pitchFamily="18" charset="0"/>
            </a:endParaRPr>
          </a:p>
        </p:txBody>
      </p:sp>
      <p:sp>
        <p:nvSpPr>
          <p:cNvPr id="6" name="Freeform 6">
            <a:extLst>
              <a:ext uri="{FF2B5EF4-FFF2-40B4-BE49-F238E27FC236}">
                <a16:creationId xmlns:a16="http://schemas.microsoft.com/office/drawing/2014/main" id="{4CF16975-3F39-BFF1-0D25-80279C258DC6}"/>
              </a:ext>
            </a:extLst>
          </p:cNvPr>
          <p:cNvSpPr/>
          <p:nvPr/>
        </p:nvSpPr>
        <p:spPr>
          <a:xfrm rot="5400000">
            <a:off x="13085255" y="-4838258"/>
            <a:ext cx="5071491" cy="8229600"/>
          </a:xfrm>
          <a:custGeom>
            <a:avLst/>
            <a:gdLst/>
            <a:ahLst/>
            <a:cxnLst/>
            <a:rect l="l" t="t" r="r" b="b"/>
            <a:pathLst>
              <a:path w="5071491" h="8229600">
                <a:moveTo>
                  <a:pt x="0" y="0"/>
                </a:moveTo>
                <a:lnTo>
                  <a:pt x="5071491" y="0"/>
                </a:lnTo>
                <a:lnTo>
                  <a:pt x="5071491" y="8229600"/>
                </a:lnTo>
                <a:lnTo>
                  <a:pt x="0" y="8229600"/>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00878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par>
                                <p:cTn id="28" presetID="22" presetClass="entr" presetSubtype="8"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P spid="1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F99F01-ED30-A782-B9FB-2A7E1AF6062F}"/>
              </a:ext>
            </a:extLst>
          </p:cNvPr>
          <p:cNvPicPr>
            <a:picLocks noChangeAspect="1"/>
          </p:cNvPicPr>
          <p:nvPr/>
        </p:nvPicPr>
        <p:blipFill rotWithShape="1">
          <a:blip r:embed="rId3">
            <a:extLst>
              <a:ext uri="{28A0092B-C50C-407E-A947-70E740481C1C}">
                <a14:useLocalDpi xmlns:a14="http://schemas.microsoft.com/office/drawing/2010/main" val="0"/>
              </a:ext>
            </a:extLst>
          </a:blip>
          <a:srcRect l="21498" t="5843" r="21143" b="6141"/>
          <a:stretch/>
        </p:blipFill>
        <p:spPr>
          <a:xfrm>
            <a:off x="457200" y="1752599"/>
            <a:ext cx="5257800" cy="8013146"/>
          </a:xfrm>
          <a:custGeom>
            <a:avLst/>
            <a:gdLst>
              <a:gd name="connsiteX0" fmla="*/ 0 w 5257800"/>
              <a:gd name="connsiteY0" fmla="*/ 0 h 8013146"/>
              <a:gd name="connsiteX1" fmla="*/ 5257800 w 5257800"/>
              <a:gd name="connsiteY1" fmla="*/ 0 h 8013146"/>
              <a:gd name="connsiteX2" fmla="*/ 5257800 w 5257800"/>
              <a:gd name="connsiteY2" fmla="*/ 8013146 h 8013146"/>
              <a:gd name="connsiteX3" fmla="*/ 0 w 5257800"/>
              <a:gd name="connsiteY3" fmla="*/ 8013146 h 8013146"/>
              <a:gd name="connsiteX4" fmla="*/ 0 w 5257800"/>
              <a:gd name="connsiteY4" fmla="*/ 0 h 8013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8013146" fill="none" extrusionOk="0">
                <a:moveTo>
                  <a:pt x="0" y="0"/>
                </a:moveTo>
                <a:cubicBezTo>
                  <a:pt x="638592" y="68663"/>
                  <a:pt x="4621039" y="134659"/>
                  <a:pt x="5257800" y="0"/>
                </a:cubicBezTo>
                <a:cubicBezTo>
                  <a:pt x="5259225" y="1278478"/>
                  <a:pt x="5280572" y="5924919"/>
                  <a:pt x="5257800" y="8013146"/>
                </a:cubicBezTo>
                <a:cubicBezTo>
                  <a:pt x="4551134" y="8168381"/>
                  <a:pt x="1550073" y="7894767"/>
                  <a:pt x="0" y="8013146"/>
                </a:cubicBezTo>
                <a:cubicBezTo>
                  <a:pt x="-137436" y="7204106"/>
                  <a:pt x="-129943" y="1356532"/>
                  <a:pt x="0" y="0"/>
                </a:cubicBezTo>
                <a:close/>
              </a:path>
              <a:path w="5257800" h="8013146" stroke="0" extrusionOk="0">
                <a:moveTo>
                  <a:pt x="0" y="0"/>
                </a:moveTo>
                <a:cubicBezTo>
                  <a:pt x="700978" y="159895"/>
                  <a:pt x="3339269" y="-81755"/>
                  <a:pt x="5257800" y="0"/>
                </a:cubicBezTo>
                <a:cubicBezTo>
                  <a:pt x="5231155" y="3614939"/>
                  <a:pt x="5090057" y="5666315"/>
                  <a:pt x="5257800" y="8013146"/>
                </a:cubicBezTo>
                <a:cubicBezTo>
                  <a:pt x="3568671" y="8169439"/>
                  <a:pt x="1029847" y="8074803"/>
                  <a:pt x="0" y="8013146"/>
                </a:cubicBezTo>
                <a:cubicBezTo>
                  <a:pt x="-138206" y="5581063"/>
                  <a:pt x="133610" y="2520090"/>
                  <a:pt x="0" y="0"/>
                </a:cubicBezTo>
                <a:close/>
              </a:path>
            </a:pathLst>
          </a:custGeom>
          <a:ln>
            <a:solidFill>
              <a:schemeClr val="tx1"/>
            </a:solidFill>
            <a:extLst>
              <a:ext uri="{C807C97D-BFC1-408E-A445-0C87EB9F89A2}">
                <ask:lineSketchStyleProps xmlns:ask="http://schemas.microsoft.com/office/drawing/2018/sketchyshapes" sd="2730318053">
                  <a:prstGeom prst="rect">
                    <a:avLst/>
                  </a:prstGeom>
                  <ask:type>
                    <ask:lineSketchCurved/>
                  </ask:type>
                </ask:lineSketchStyleProps>
              </a:ext>
            </a:extLst>
          </a:ln>
        </p:spPr>
      </p:pic>
      <p:pic>
        <p:nvPicPr>
          <p:cNvPr id="6" name="Picture 5">
            <a:extLst>
              <a:ext uri="{FF2B5EF4-FFF2-40B4-BE49-F238E27FC236}">
                <a16:creationId xmlns:a16="http://schemas.microsoft.com/office/drawing/2014/main" id="{1DC1260D-D5B1-EBCF-6338-E901F80C8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399" y="1752598"/>
            <a:ext cx="5477735" cy="8013145"/>
          </a:xfrm>
          <a:custGeom>
            <a:avLst/>
            <a:gdLst>
              <a:gd name="connsiteX0" fmla="*/ 0 w 5477735"/>
              <a:gd name="connsiteY0" fmla="*/ 0 h 8013145"/>
              <a:gd name="connsiteX1" fmla="*/ 5477735 w 5477735"/>
              <a:gd name="connsiteY1" fmla="*/ 0 h 8013145"/>
              <a:gd name="connsiteX2" fmla="*/ 5477735 w 5477735"/>
              <a:gd name="connsiteY2" fmla="*/ 8013145 h 8013145"/>
              <a:gd name="connsiteX3" fmla="*/ 0 w 5477735"/>
              <a:gd name="connsiteY3" fmla="*/ 8013145 h 8013145"/>
              <a:gd name="connsiteX4" fmla="*/ 0 w 5477735"/>
              <a:gd name="connsiteY4" fmla="*/ 0 h 801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735" h="8013145" fill="none" extrusionOk="0">
                <a:moveTo>
                  <a:pt x="0" y="0"/>
                </a:moveTo>
                <a:cubicBezTo>
                  <a:pt x="1234540" y="-90547"/>
                  <a:pt x="4226700" y="31758"/>
                  <a:pt x="5477735" y="0"/>
                </a:cubicBezTo>
                <a:cubicBezTo>
                  <a:pt x="5465918" y="3632231"/>
                  <a:pt x="5369842" y="4644712"/>
                  <a:pt x="5477735" y="8013145"/>
                </a:cubicBezTo>
                <a:cubicBezTo>
                  <a:pt x="2747867" y="7937206"/>
                  <a:pt x="2107735" y="7972737"/>
                  <a:pt x="0" y="8013145"/>
                </a:cubicBezTo>
                <a:cubicBezTo>
                  <a:pt x="131356" y="4796441"/>
                  <a:pt x="-169169" y="2727654"/>
                  <a:pt x="0" y="0"/>
                </a:cubicBezTo>
                <a:close/>
              </a:path>
              <a:path w="5477735" h="8013145" stroke="0" extrusionOk="0">
                <a:moveTo>
                  <a:pt x="0" y="0"/>
                </a:moveTo>
                <a:cubicBezTo>
                  <a:pt x="1303077" y="13661"/>
                  <a:pt x="4283662" y="-119072"/>
                  <a:pt x="5477735" y="0"/>
                </a:cubicBezTo>
                <a:cubicBezTo>
                  <a:pt x="5601119" y="3975688"/>
                  <a:pt x="5626390" y="7006636"/>
                  <a:pt x="5477735" y="8013145"/>
                </a:cubicBezTo>
                <a:cubicBezTo>
                  <a:pt x="3006789" y="7866586"/>
                  <a:pt x="766014" y="8149104"/>
                  <a:pt x="0" y="8013145"/>
                </a:cubicBezTo>
                <a:cubicBezTo>
                  <a:pt x="23705" y="5828443"/>
                  <a:pt x="-44307" y="1100179"/>
                  <a:pt x="0" y="0"/>
                </a:cubicBezTo>
                <a:close/>
              </a:path>
            </a:pathLst>
          </a:custGeom>
          <a:ln>
            <a:solidFill>
              <a:schemeClr val="tx1"/>
            </a:solidFill>
            <a:extLst>
              <a:ext uri="{C807C97D-BFC1-408E-A445-0C87EB9F89A2}">
                <ask:lineSketchStyleProps xmlns:ask="http://schemas.microsoft.com/office/drawing/2018/sketchyshapes" sd="2003718755">
                  <a:prstGeom prst="rect">
                    <a:avLst/>
                  </a:prstGeom>
                  <ask:type>
                    <ask:lineSketchCurved/>
                  </ask:type>
                </ask:lineSketchStyleProps>
              </a:ext>
            </a:extLst>
          </a:ln>
        </p:spPr>
      </p:pic>
      <p:pic>
        <p:nvPicPr>
          <p:cNvPr id="7" name="Picture 6">
            <a:extLst>
              <a:ext uri="{FF2B5EF4-FFF2-40B4-BE49-F238E27FC236}">
                <a16:creationId xmlns:a16="http://schemas.microsoft.com/office/drawing/2014/main" id="{2FB9F5F3-1EC4-222E-1C51-E45276265E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1999" y="1752597"/>
            <a:ext cx="5261345" cy="8013145"/>
          </a:xfrm>
          <a:custGeom>
            <a:avLst/>
            <a:gdLst>
              <a:gd name="connsiteX0" fmla="*/ 0 w 5261345"/>
              <a:gd name="connsiteY0" fmla="*/ 0 h 8013145"/>
              <a:gd name="connsiteX1" fmla="*/ 5261345 w 5261345"/>
              <a:gd name="connsiteY1" fmla="*/ 0 h 8013145"/>
              <a:gd name="connsiteX2" fmla="*/ 5261345 w 5261345"/>
              <a:gd name="connsiteY2" fmla="*/ 8013145 h 8013145"/>
              <a:gd name="connsiteX3" fmla="*/ 0 w 5261345"/>
              <a:gd name="connsiteY3" fmla="*/ 8013145 h 8013145"/>
              <a:gd name="connsiteX4" fmla="*/ 0 w 5261345"/>
              <a:gd name="connsiteY4" fmla="*/ 0 h 801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345" h="8013145" fill="none" extrusionOk="0">
                <a:moveTo>
                  <a:pt x="0" y="0"/>
                </a:moveTo>
                <a:cubicBezTo>
                  <a:pt x="2253395" y="-4274"/>
                  <a:pt x="3948085" y="-92630"/>
                  <a:pt x="5261345" y="0"/>
                </a:cubicBezTo>
                <a:cubicBezTo>
                  <a:pt x="5430864" y="2378303"/>
                  <a:pt x="5241342" y="4566485"/>
                  <a:pt x="5261345" y="8013145"/>
                </a:cubicBezTo>
                <a:cubicBezTo>
                  <a:pt x="3937652" y="8100072"/>
                  <a:pt x="1559961" y="8067971"/>
                  <a:pt x="0" y="8013145"/>
                </a:cubicBezTo>
                <a:cubicBezTo>
                  <a:pt x="-124779" y="4260908"/>
                  <a:pt x="65999" y="3160686"/>
                  <a:pt x="0" y="0"/>
                </a:cubicBezTo>
                <a:close/>
              </a:path>
              <a:path w="5261345" h="8013145" stroke="0" extrusionOk="0">
                <a:moveTo>
                  <a:pt x="0" y="0"/>
                </a:moveTo>
                <a:cubicBezTo>
                  <a:pt x="1040433" y="29300"/>
                  <a:pt x="4540273" y="-1368"/>
                  <a:pt x="5261345" y="0"/>
                </a:cubicBezTo>
                <a:cubicBezTo>
                  <a:pt x="5307516" y="2585800"/>
                  <a:pt x="5268535" y="7195926"/>
                  <a:pt x="5261345" y="8013145"/>
                </a:cubicBezTo>
                <a:cubicBezTo>
                  <a:pt x="2714433" y="7993006"/>
                  <a:pt x="2303331" y="7854666"/>
                  <a:pt x="0" y="8013145"/>
                </a:cubicBezTo>
                <a:cubicBezTo>
                  <a:pt x="141458" y="6082149"/>
                  <a:pt x="154249" y="3822905"/>
                  <a:pt x="0" y="0"/>
                </a:cubicBezTo>
                <a:close/>
              </a:path>
            </a:pathLst>
          </a:custGeom>
          <a:ln>
            <a:solidFill>
              <a:schemeClr val="tx1"/>
            </a:solidFill>
            <a:extLst>
              <a:ext uri="{C807C97D-BFC1-408E-A445-0C87EB9F89A2}">
                <ask:lineSketchStyleProps xmlns:ask="http://schemas.microsoft.com/office/drawing/2018/sketchyshapes" sd="3583198625">
                  <a:prstGeom prst="rect">
                    <a:avLst/>
                  </a:prstGeom>
                  <ask:type>
                    <ask:lineSketchCurved/>
                  </ask:type>
                </ask:lineSketchStyleProps>
              </a:ext>
            </a:extLst>
          </a:ln>
        </p:spPr>
      </p:pic>
      <p:sp>
        <p:nvSpPr>
          <p:cNvPr id="8" name="TextBox 10">
            <a:extLst>
              <a:ext uri="{FF2B5EF4-FFF2-40B4-BE49-F238E27FC236}">
                <a16:creationId xmlns:a16="http://schemas.microsoft.com/office/drawing/2014/main" id="{0E5EE834-4D3B-3266-449B-2A97596D43AB}"/>
              </a:ext>
            </a:extLst>
          </p:cNvPr>
          <p:cNvSpPr txBox="1"/>
          <p:nvPr/>
        </p:nvSpPr>
        <p:spPr>
          <a:xfrm>
            <a:off x="3409801" y="431833"/>
            <a:ext cx="11468398" cy="910506"/>
          </a:xfrm>
          <a:prstGeom prst="rect">
            <a:avLst/>
          </a:prstGeom>
        </p:spPr>
        <p:txBody>
          <a:bodyPr lIns="0" tIns="0" rIns="0" bIns="0" rtlCol="0" anchor="t">
            <a:spAutoFit/>
          </a:bodyPr>
          <a:lstStyle/>
          <a:p>
            <a:pPr algn="ctr">
              <a:lnSpc>
                <a:spcPts val="7139"/>
              </a:lnSpc>
              <a:spcBef>
                <a:spcPct val="0"/>
              </a:spcBef>
            </a:pPr>
            <a:r>
              <a:rPr lang="en-US" sz="6000" dirty="0">
                <a:solidFill>
                  <a:srgbClr val="493423"/>
                </a:solidFill>
                <a:latin typeface="#9Slide05 FS Blonde Script" panose="03000503000000000000" pitchFamily="65" charset="0"/>
              </a:rPr>
              <a:t>Nam Cao </a:t>
            </a:r>
            <a:r>
              <a:rPr lang="en-US" sz="6000" dirty="0" err="1">
                <a:solidFill>
                  <a:srgbClr val="493423"/>
                </a:solidFill>
                <a:latin typeface="#9Slide05 FS Blonde Script" panose="03000503000000000000" pitchFamily="65" charset="0"/>
              </a:rPr>
              <a:t>và</a:t>
            </a:r>
            <a:r>
              <a:rPr lang="en-US" sz="6000" dirty="0">
                <a:solidFill>
                  <a:srgbClr val="493423"/>
                </a:solidFill>
                <a:latin typeface="#9Slide05 FS Blonde Script" panose="03000503000000000000" pitchFamily="65" charset="0"/>
              </a:rPr>
              <a:t> </a:t>
            </a:r>
            <a:r>
              <a:rPr lang="en-US" sz="6000" dirty="0" err="1">
                <a:solidFill>
                  <a:srgbClr val="493423"/>
                </a:solidFill>
                <a:latin typeface="#9Slide05 FS Blonde Script" panose="03000503000000000000" pitchFamily="65" charset="0"/>
              </a:rPr>
              <a:t>những</a:t>
            </a:r>
            <a:r>
              <a:rPr lang="en-US" sz="6000" dirty="0">
                <a:solidFill>
                  <a:srgbClr val="493423"/>
                </a:solidFill>
                <a:latin typeface="#9Slide05 FS Blonde Script" panose="03000503000000000000" pitchFamily="65" charset="0"/>
              </a:rPr>
              <a:t> </a:t>
            </a:r>
            <a:r>
              <a:rPr lang="en-US" sz="6000" dirty="0" err="1">
                <a:solidFill>
                  <a:srgbClr val="493423"/>
                </a:solidFill>
                <a:latin typeface="#9Slide05 FS Blonde Script" panose="03000503000000000000" pitchFamily="65" charset="0"/>
              </a:rPr>
              <a:t>sáng</a:t>
            </a:r>
            <a:r>
              <a:rPr lang="en-US" sz="6000" dirty="0">
                <a:solidFill>
                  <a:srgbClr val="493423"/>
                </a:solidFill>
                <a:latin typeface="#9Slide05 FS Blonde Script" panose="03000503000000000000" pitchFamily="65" charset="0"/>
              </a:rPr>
              <a:t> </a:t>
            </a:r>
            <a:r>
              <a:rPr lang="en-US" sz="6000" dirty="0" err="1">
                <a:solidFill>
                  <a:srgbClr val="493423"/>
                </a:solidFill>
                <a:latin typeface="#9Slide05 FS Blonde Script" panose="03000503000000000000" pitchFamily="65" charset="0"/>
              </a:rPr>
              <a:t>tác</a:t>
            </a:r>
            <a:r>
              <a:rPr lang="en-US" sz="6000" dirty="0">
                <a:solidFill>
                  <a:srgbClr val="493423"/>
                </a:solidFill>
                <a:latin typeface="#9Slide05 FS Blonde Script" panose="03000503000000000000" pitchFamily="65" charset="0"/>
              </a:rPr>
              <a:t> </a:t>
            </a:r>
            <a:r>
              <a:rPr lang="en-US" sz="6000" dirty="0" err="1">
                <a:solidFill>
                  <a:srgbClr val="493423"/>
                </a:solidFill>
                <a:latin typeface="#9Slide05 FS Blonde Script" panose="03000503000000000000" pitchFamily="65" charset="0"/>
              </a:rPr>
              <a:t>tiêu</a:t>
            </a:r>
            <a:r>
              <a:rPr lang="en-US" sz="6000" dirty="0">
                <a:solidFill>
                  <a:srgbClr val="493423"/>
                </a:solidFill>
                <a:latin typeface="#9Slide05 FS Blonde Script" panose="03000503000000000000" pitchFamily="65" charset="0"/>
              </a:rPr>
              <a:t> </a:t>
            </a:r>
            <a:r>
              <a:rPr lang="en-US" sz="6000" dirty="0" err="1">
                <a:solidFill>
                  <a:srgbClr val="493423"/>
                </a:solidFill>
                <a:latin typeface="#9Slide05 FS Blonde Script" panose="03000503000000000000" pitchFamily="65" charset="0"/>
              </a:rPr>
              <a:t>biểu</a:t>
            </a:r>
            <a:endParaRPr lang="en-US" sz="6000" dirty="0">
              <a:solidFill>
                <a:srgbClr val="493423"/>
              </a:solidFill>
              <a:latin typeface="#9Slide05 FS Blonde Script" panose="03000503000000000000" pitchFamily="65" charset="0"/>
            </a:endParaRPr>
          </a:p>
        </p:txBody>
      </p:sp>
    </p:spTree>
    <p:extLst>
      <p:ext uri="{BB962C8B-B14F-4D97-AF65-F5344CB8AC3E}">
        <p14:creationId xmlns:p14="http://schemas.microsoft.com/office/powerpoint/2010/main" val="342616356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FD9395-EBAD-1087-2AE4-B6A16E7F3FA7}"/>
              </a:ext>
            </a:extLst>
          </p:cNvPr>
          <p:cNvPicPr>
            <a:picLocks noChangeAspect="1"/>
          </p:cNvPicPr>
          <p:nvPr/>
        </p:nvPicPr>
        <p:blipFill>
          <a:blip r:embed="rId3">
            <a:duotone>
              <a:schemeClr val="bg2">
                <a:shade val="45000"/>
                <a:satMod val="135000"/>
              </a:schemeClr>
              <a:prstClr val="white"/>
            </a:duotone>
          </a:blip>
          <a:stretch>
            <a:fillRect/>
          </a:stretch>
        </p:blipFill>
        <p:spPr>
          <a:xfrm>
            <a:off x="-2362200" y="-1786620"/>
            <a:ext cx="10418967" cy="3542083"/>
          </a:xfrm>
          <a:prstGeom prst="rect">
            <a:avLst/>
          </a:prstGeom>
        </p:spPr>
      </p:pic>
      <p:sp>
        <p:nvSpPr>
          <p:cNvPr id="3" name="TextBox 16">
            <a:extLst>
              <a:ext uri="{FF2B5EF4-FFF2-40B4-BE49-F238E27FC236}">
                <a16:creationId xmlns:a16="http://schemas.microsoft.com/office/drawing/2014/main" id="{34A7991B-35D1-B489-91E8-8548C7102F21}"/>
              </a:ext>
            </a:extLst>
          </p:cNvPr>
          <p:cNvSpPr txBox="1"/>
          <p:nvPr/>
        </p:nvSpPr>
        <p:spPr>
          <a:xfrm>
            <a:off x="1262205" y="115285"/>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0A8811A-ED4B-E7DF-BEF8-C970065DF3C6}"/>
              </a:ext>
            </a:extLst>
          </p:cNvPr>
          <p:cNvSpPr txBox="1"/>
          <p:nvPr/>
        </p:nvSpPr>
        <p:spPr>
          <a:xfrm>
            <a:off x="2209800" y="1560445"/>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7" name="Freeform 3">
            <a:extLst>
              <a:ext uri="{FF2B5EF4-FFF2-40B4-BE49-F238E27FC236}">
                <a16:creationId xmlns:a16="http://schemas.microsoft.com/office/drawing/2014/main" id="{1BD769BF-C1AF-7186-E70A-9A3C6A039BD3}"/>
              </a:ext>
            </a:extLst>
          </p:cNvPr>
          <p:cNvSpPr/>
          <p:nvPr/>
        </p:nvSpPr>
        <p:spPr>
          <a:xfrm>
            <a:off x="7241053" y="3771900"/>
            <a:ext cx="4119950" cy="41148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12">
            <a:extLst>
              <a:ext uri="{FF2B5EF4-FFF2-40B4-BE49-F238E27FC236}">
                <a16:creationId xmlns:a16="http://schemas.microsoft.com/office/drawing/2014/main" id="{FE9E781C-0A94-5C3D-3818-489A7E90101D}"/>
              </a:ext>
            </a:extLst>
          </p:cNvPr>
          <p:cNvSpPr txBox="1"/>
          <p:nvPr/>
        </p:nvSpPr>
        <p:spPr>
          <a:xfrm>
            <a:off x="1222285" y="3008871"/>
            <a:ext cx="5327829" cy="763029"/>
          </a:xfrm>
          <a:prstGeom prst="rect">
            <a:avLst/>
          </a:prstGeom>
        </p:spPr>
        <p:txBody>
          <a:bodyPr wrap="square" lIns="0" tIns="0" rIns="0" bIns="0" rtlCol="0" anchor="t">
            <a:spAutoFit/>
          </a:bodyPr>
          <a:lstStyle/>
          <a:p>
            <a:pPr marL="496569" lvl="1" algn="ctr">
              <a:lnSpc>
                <a:spcPts val="6439"/>
              </a:lnSpc>
            </a:pPr>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endParaRPr lang="en-US" sz="4400" b="1" dirty="0">
              <a:latin typeface="Times New Roman" panose="02020603050405020304" pitchFamily="18" charset="0"/>
              <a:cs typeface="Times New Roman" panose="02020603050405020304" pitchFamily="18" charset="0"/>
            </a:endParaRPr>
          </a:p>
        </p:txBody>
      </p:sp>
      <p:sp>
        <p:nvSpPr>
          <p:cNvPr id="10" name="TextBox 12">
            <a:extLst>
              <a:ext uri="{FF2B5EF4-FFF2-40B4-BE49-F238E27FC236}">
                <a16:creationId xmlns:a16="http://schemas.microsoft.com/office/drawing/2014/main" id="{5B9C8CB9-2CDE-03DF-C9D1-F8B2A0BA391F}"/>
              </a:ext>
            </a:extLst>
          </p:cNvPr>
          <p:cNvSpPr txBox="1"/>
          <p:nvPr/>
        </p:nvSpPr>
        <p:spPr>
          <a:xfrm>
            <a:off x="1300305" y="4000500"/>
            <a:ext cx="5024295" cy="1354217"/>
          </a:xfrm>
          <a:prstGeom prst="rect">
            <a:avLst/>
          </a:prstGeom>
        </p:spPr>
        <p:txBody>
          <a:bodyPr wrap="square" lIns="0" tIns="0" rIns="0" bIns="0" rtlCol="0" anchor="t">
            <a:spAutoFit/>
          </a:bodyPr>
          <a:lstStyle/>
          <a:p>
            <a:pPr marL="496569" lvl="1" algn="just"/>
            <a:r>
              <a:rPr lang="en-US" sz="4400" dirty="0" err="1">
                <a:latin typeface="Times New Roman" panose="02020603050405020304" pitchFamily="18" charset="0"/>
                <a:cs typeface="Times New Roman" panose="02020603050405020304" pitchFamily="18" charset="0"/>
              </a:rPr>
              <a:t>Đ</a:t>
            </a:r>
            <a:r>
              <a:rPr lang="en-US" sz="4400" b="0" i="0" dirty="0" err="1">
                <a:effectLst/>
                <a:latin typeface="Times New Roman" panose="02020603050405020304" pitchFamily="18" charset="0"/>
                <a:cs typeface="Times New Roman" panose="02020603050405020304" pitchFamily="18" charset="0"/>
              </a:rPr>
              <a:t>ăng</a:t>
            </a:r>
            <a:r>
              <a:rPr lang="en-US" sz="4400" b="0" i="0" dirty="0">
                <a:effectLst/>
                <a:latin typeface="Times New Roman" panose="02020603050405020304" pitchFamily="18" charset="0"/>
                <a:cs typeface="Times New Roman" panose="02020603050405020304" pitchFamily="18" charset="0"/>
              </a:rPr>
              <a:t> </a:t>
            </a:r>
            <a:r>
              <a:rPr lang="en-US" sz="4400" b="0" i="0" dirty="0" err="1">
                <a:effectLst/>
                <a:latin typeface="Times New Roman" panose="02020603050405020304" pitchFamily="18" charset="0"/>
                <a:cs typeface="Times New Roman" panose="02020603050405020304" pitchFamily="18" charset="0"/>
              </a:rPr>
              <a:t>báo</a:t>
            </a:r>
            <a:r>
              <a:rPr lang="en-US" sz="4400" b="0" i="0" dirty="0">
                <a:effectLst/>
                <a:latin typeface="Times New Roman" panose="02020603050405020304" pitchFamily="18" charset="0"/>
                <a:cs typeface="Times New Roman" panose="02020603050405020304" pitchFamily="18" charset="0"/>
              </a:rPr>
              <a:t> </a:t>
            </a:r>
            <a:r>
              <a:rPr lang="en-US" sz="4400" b="0" i="0" dirty="0" err="1">
                <a:effectLst/>
                <a:latin typeface="Times New Roman" panose="02020603050405020304" pitchFamily="18" charset="0"/>
                <a:cs typeface="Times New Roman" panose="02020603050405020304" pitchFamily="18" charset="0"/>
              </a:rPr>
              <a:t>lần</a:t>
            </a:r>
            <a:r>
              <a:rPr lang="en-US" sz="4400" b="0" i="0" dirty="0">
                <a:effectLst/>
                <a:latin typeface="Times New Roman" panose="02020603050405020304" pitchFamily="18" charset="0"/>
                <a:cs typeface="Times New Roman" panose="02020603050405020304" pitchFamily="18" charset="0"/>
              </a:rPr>
              <a:t> </a:t>
            </a:r>
            <a:r>
              <a:rPr lang="en-US" sz="4400" b="0" i="0" dirty="0" err="1">
                <a:effectLst/>
                <a:latin typeface="Times New Roman" panose="02020603050405020304" pitchFamily="18" charset="0"/>
                <a:cs typeface="Times New Roman" panose="02020603050405020304" pitchFamily="18" charset="0"/>
              </a:rPr>
              <a:t>đầu</a:t>
            </a:r>
            <a:r>
              <a:rPr lang="en-US" sz="4400" b="0" i="0" dirty="0">
                <a:effectLst/>
                <a:latin typeface="Times New Roman" panose="02020603050405020304" pitchFamily="18" charset="0"/>
                <a:cs typeface="Times New Roman" panose="02020603050405020304" pitchFamily="18" charset="0"/>
              </a:rPr>
              <a:t> </a:t>
            </a:r>
            <a:r>
              <a:rPr lang="en-US" sz="4400" b="0" i="0" dirty="0" err="1">
                <a:effectLst/>
                <a:latin typeface="Times New Roman" panose="02020603050405020304" pitchFamily="18" charset="0"/>
                <a:cs typeface="Times New Roman" panose="02020603050405020304" pitchFamily="18" charset="0"/>
              </a:rPr>
              <a:t>năm</a:t>
            </a:r>
            <a:r>
              <a:rPr lang="en-US" sz="4400" b="0" i="0" dirty="0">
                <a:effectLst/>
                <a:latin typeface="Times New Roman" panose="02020603050405020304" pitchFamily="18" charset="0"/>
                <a:cs typeface="Times New Roman" panose="02020603050405020304" pitchFamily="18" charset="0"/>
              </a:rPr>
              <a:t> 1943</a:t>
            </a:r>
            <a:endParaRPr lang="en-US" sz="4400" dirty="0">
              <a:latin typeface="Times New Roman" panose="02020603050405020304" pitchFamily="18" charset="0"/>
              <a:cs typeface="Times New Roman" panose="02020603050405020304" pitchFamily="18" charset="0"/>
            </a:endParaRPr>
          </a:p>
        </p:txBody>
      </p:sp>
      <p:sp>
        <p:nvSpPr>
          <p:cNvPr id="11" name="TextBox 12">
            <a:extLst>
              <a:ext uri="{FF2B5EF4-FFF2-40B4-BE49-F238E27FC236}">
                <a16:creationId xmlns:a16="http://schemas.microsoft.com/office/drawing/2014/main" id="{142B7FB8-3915-4103-8251-BC73F8CF1A3B}"/>
              </a:ext>
            </a:extLst>
          </p:cNvPr>
          <p:cNvSpPr txBox="1"/>
          <p:nvPr/>
        </p:nvSpPr>
        <p:spPr>
          <a:xfrm>
            <a:off x="10987963" y="3008871"/>
            <a:ext cx="5327829" cy="763029"/>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a16="http://schemas.microsoft.com/office/drawing/2014/main" id="{DF6E51A8-6897-269F-F411-FC1BD0116697}"/>
              </a:ext>
            </a:extLst>
          </p:cNvPr>
          <p:cNvSpPr txBox="1"/>
          <p:nvPr/>
        </p:nvSpPr>
        <p:spPr>
          <a:xfrm>
            <a:off x="11065983" y="4000500"/>
            <a:ext cx="5024295" cy="677108"/>
          </a:xfrm>
          <a:prstGeom prst="rect">
            <a:avLst/>
          </a:prstGeom>
        </p:spPr>
        <p:txBody>
          <a:bodyPr wrap="square" lIns="0" tIns="0" rIns="0" bIns="0" rtlCol="0" anchor="t">
            <a:spAutoFit/>
          </a:bodyPr>
          <a:lstStyle/>
          <a:p>
            <a:pPr marL="496569" lvl="1" algn="ct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endParaRPr lang="en-US" sz="4400" dirty="0">
              <a:latin typeface="Times New Roman" panose="02020603050405020304" pitchFamily="18" charset="0"/>
              <a:cs typeface="Times New Roman" panose="02020603050405020304" pitchFamily="18" charset="0"/>
            </a:endParaRPr>
          </a:p>
        </p:txBody>
      </p:sp>
      <p:sp>
        <p:nvSpPr>
          <p:cNvPr id="14" name="TextBox 12">
            <a:extLst>
              <a:ext uri="{FF2B5EF4-FFF2-40B4-BE49-F238E27FC236}">
                <a16:creationId xmlns:a16="http://schemas.microsoft.com/office/drawing/2014/main" id="{9E741C6B-406D-BEFC-40D3-466A3CD6B5EE}"/>
              </a:ext>
            </a:extLst>
          </p:cNvPr>
          <p:cNvSpPr txBox="1"/>
          <p:nvPr/>
        </p:nvSpPr>
        <p:spPr>
          <a:xfrm>
            <a:off x="685801" y="6972300"/>
            <a:ext cx="5829300" cy="747833"/>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đạt</a:t>
            </a:r>
            <a:endParaRPr lang="en-US" sz="4400" b="1" dirty="0">
              <a:latin typeface="Times New Roman" panose="02020603050405020304" pitchFamily="18" charset="0"/>
              <a:cs typeface="Times New Roman" panose="02020603050405020304" pitchFamily="18" charset="0"/>
            </a:endParaRPr>
          </a:p>
        </p:txBody>
      </p:sp>
      <p:sp>
        <p:nvSpPr>
          <p:cNvPr id="16" name="TextBox 12">
            <a:extLst>
              <a:ext uri="{FF2B5EF4-FFF2-40B4-BE49-F238E27FC236}">
                <a16:creationId xmlns:a16="http://schemas.microsoft.com/office/drawing/2014/main" id="{FF1B1104-3D77-BBAE-B456-032F3C34244D}"/>
              </a:ext>
            </a:extLst>
          </p:cNvPr>
          <p:cNvSpPr txBox="1"/>
          <p:nvPr/>
        </p:nvSpPr>
        <p:spPr>
          <a:xfrm>
            <a:off x="1265291" y="7963929"/>
            <a:ext cx="5024295" cy="677108"/>
          </a:xfrm>
          <a:prstGeom prst="rect">
            <a:avLst/>
          </a:prstGeom>
        </p:spPr>
        <p:txBody>
          <a:bodyPr wrap="square" lIns="0" tIns="0" rIns="0" bIns="0" rtlCol="0" anchor="t">
            <a:spAutoFit/>
          </a:bodyPr>
          <a:lstStyle/>
          <a:p>
            <a:pPr marL="496569" lvl="1" algn="ct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endParaRPr lang="en-US" sz="4400" dirty="0">
              <a:latin typeface="Times New Roman" panose="02020603050405020304" pitchFamily="18" charset="0"/>
              <a:cs typeface="Times New Roman" panose="02020603050405020304" pitchFamily="18" charset="0"/>
            </a:endParaRPr>
          </a:p>
        </p:txBody>
      </p:sp>
      <p:sp>
        <p:nvSpPr>
          <p:cNvPr id="22" name="TextBox 12">
            <a:extLst>
              <a:ext uri="{FF2B5EF4-FFF2-40B4-BE49-F238E27FC236}">
                <a16:creationId xmlns:a16="http://schemas.microsoft.com/office/drawing/2014/main" id="{EEA1FC32-97E8-423A-1C6E-C0D4B1378291}"/>
              </a:ext>
            </a:extLst>
          </p:cNvPr>
          <p:cNvSpPr txBox="1"/>
          <p:nvPr/>
        </p:nvSpPr>
        <p:spPr>
          <a:xfrm>
            <a:off x="10983392" y="6728504"/>
            <a:ext cx="5829300" cy="747833"/>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p>
        </p:txBody>
      </p:sp>
      <p:sp>
        <p:nvSpPr>
          <p:cNvPr id="23" name="TextBox 12">
            <a:extLst>
              <a:ext uri="{FF2B5EF4-FFF2-40B4-BE49-F238E27FC236}">
                <a16:creationId xmlns:a16="http://schemas.microsoft.com/office/drawing/2014/main" id="{6F104B8C-24A7-0770-01A2-6C8BB5D64A69}"/>
              </a:ext>
            </a:extLst>
          </p:cNvPr>
          <p:cNvSpPr txBox="1"/>
          <p:nvPr/>
        </p:nvSpPr>
        <p:spPr>
          <a:xfrm>
            <a:off x="11562882" y="7720133"/>
            <a:ext cx="5024295" cy="677108"/>
          </a:xfrm>
          <a:prstGeom prst="rect">
            <a:avLst/>
          </a:prstGeom>
        </p:spPr>
        <p:txBody>
          <a:bodyPr wrap="square" lIns="0" tIns="0" rIns="0" bIns="0" rtlCol="0" anchor="t">
            <a:spAutoFit/>
          </a:bodyPr>
          <a:lstStyle/>
          <a:p>
            <a:pPr marL="496569" lvl="1" algn="ct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Hạc</a:t>
            </a:r>
            <a:endParaRPr lang="en-US" sz="4400" dirty="0">
              <a:latin typeface="Times New Roman" panose="02020603050405020304" pitchFamily="18" charset="0"/>
              <a:cs typeface="Times New Roman" panose="02020603050405020304" pitchFamily="18" charset="0"/>
            </a:endParaRPr>
          </a:p>
        </p:txBody>
      </p:sp>
      <p:sp>
        <p:nvSpPr>
          <p:cNvPr id="24" name="Freeform 3">
            <a:extLst>
              <a:ext uri="{FF2B5EF4-FFF2-40B4-BE49-F238E27FC236}">
                <a16:creationId xmlns:a16="http://schemas.microsoft.com/office/drawing/2014/main" id="{19706C48-9670-6951-6857-2BF66932968A}"/>
              </a:ext>
            </a:extLst>
          </p:cNvPr>
          <p:cNvSpPr/>
          <p:nvPr/>
        </p:nvSpPr>
        <p:spPr>
          <a:xfrm rot="13258799">
            <a:off x="-2267980" y="8340710"/>
            <a:ext cx="5705683" cy="2111103"/>
          </a:xfrm>
          <a:custGeom>
            <a:avLst/>
            <a:gdLst/>
            <a:ahLst/>
            <a:cxnLst/>
            <a:rect l="l" t="t" r="r" b="b"/>
            <a:pathLst>
              <a:path w="5705683" h="2111103">
                <a:moveTo>
                  <a:pt x="0" y="0"/>
                </a:moveTo>
                <a:lnTo>
                  <a:pt x="5705683" y="0"/>
                </a:lnTo>
                <a:lnTo>
                  <a:pt x="5705683" y="2111103"/>
                </a:lnTo>
                <a:lnTo>
                  <a:pt x="0" y="2111103"/>
                </a:lnTo>
                <a:lnTo>
                  <a:pt x="0" y="0"/>
                </a:lnTo>
                <a:close/>
              </a:path>
            </a:pathLst>
          </a:custGeom>
          <a:blipFill>
            <a:blip r:embed="rId6"/>
            <a:stretch>
              <a:fillRect/>
            </a:stretch>
          </a:blipFill>
        </p:spPr>
        <p:txBody>
          <a:bodyPr/>
          <a:lstStyle/>
          <a:p>
            <a:endParaRPr lang="en-US"/>
          </a:p>
        </p:txBody>
      </p:sp>
      <p:sp>
        <p:nvSpPr>
          <p:cNvPr id="25" name="Freeform 10">
            <a:extLst>
              <a:ext uri="{FF2B5EF4-FFF2-40B4-BE49-F238E27FC236}">
                <a16:creationId xmlns:a16="http://schemas.microsoft.com/office/drawing/2014/main" id="{4D719477-8FE3-E586-8E4D-774244B17D68}"/>
              </a:ext>
            </a:extLst>
          </p:cNvPr>
          <p:cNvSpPr/>
          <p:nvPr/>
        </p:nvSpPr>
        <p:spPr>
          <a:xfrm rot="12900008">
            <a:off x="13099799" y="-533415"/>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51206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4" grpId="0"/>
      <p:bldP spid="16"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DD54A46F-7597-F7E9-14A9-AF2270055708}"/>
              </a:ext>
            </a:extLst>
          </p:cNvPr>
          <p:cNvSpPr txBox="1"/>
          <p:nvPr/>
        </p:nvSpPr>
        <p:spPr>
          <a:xfrm>
            <a:off x="5107932" y="2781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a:t>
            </a:r>
          </a:p>
          <a:p>
            <a:pPr marL="0" lvl="0" indent="0" algn="ct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chi </a:t>
            </a:r>
            <a:r>
              <a:rPr lang="en-US" sz="9600" spc="-232" dirty="0" err="1">
                <a:solidFill>
                  <a:srgbClr val="60311B"/>
                </a:solidFill>
                <a:latin typeface="#9Slide05 SVNReklame Script" panose="03060502040607080D05" pitchFamily="66" charset="0"/>
              </a:rPr>
              <a:t>tiết</a:t>
            </a:r>
            <a:endParaRPr lang="en-US" sz="9600" spc="-232" dirty="0">
              <a:solidFill>
                <a:srgbClr val="60311B"/>
              </a:solidFill>
              <a:latin typeface="#9Slide05 SVNReklame Script" panose="03060502040607080D05" pitchFamily="66" charset="0"/>
            </a:endParaRPr>
          </a:p>
        </p:txBody>
      </p:sp>
      <p:grpSp>
        <p:nvGrpSpPr>
          <p:cNvPr id="6" name="Group 8">
            <a:extLst>
              <a:ext uri="{FF2B5EF4-FFF2-40B4-BE49-F238E27FC236}">
                <a16:creationId xmlns:a16="http://schemas.microsoft.com/office/drawing/2014/main" id="{F3CFA9D4-3469-2A95-44CF-F94B754CD71C}"/>
              </a:ext>
            </a:extLst>
          </p:cNvPr>
          <p:cNvGrpSpPr>
            <a:grpSpLocks noChangeAspect="1"/>
          </p:cNvGrpSpPr>
          <p:nvPr/>
        </p:nvGrpSpPr>
        <p:grpSpPr>
          <a:xfrm>
            <a:off x="-40660" y="84388"/>
            <a:ext cx="5679460" cy="10335154"/>
            <a:chOff x="0" y="0"/>
            <a:chExt cx="2959100" cy="5384800"/>
          </a:xfrm>
        </p:grpSpPr>
        <p:sp>
          <p:nvSpPr>
            <p:cNvPr id="7" name="Freeform 9">
              <a:extLst>
                <a:ext uri="{FF2B5EF4-FFF2-40B4-BE49-F238E27FC236}">
                  <a16:creationId xmlns:a16="http://schemas.microsoft.com/office/drawing/2014/main" id="{0EFCC587-D77D-BA28-5367-F73C7C9BB982}"/>
                </a:ext>
              </a:extLst>
            </p:cNvPr>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3"/>
              <a:stretch>
                <a:fillRect r="-227470"/>
              </a:stretch>
            </a:blipFill>
          </p:spPr>
          <p:txBody>
            <a:bodyPr/>
            <a:lstStyle/>
            <a:p>
              <a:endParaRPr lang="en-US"/>
            </a:p>
          </p:txBody>
        </p:sp>
        <p:sp>
          <p:nvSpPr>
            <p:cNvPr id="8" name="Freeform 10">
              <a:extLst>
                <a:ext uri="{FF2B5EF4-FFF2-40B4-BE49-F238E27FC236}">
                  <a16:creationId xmlns:a16="http://schemas.microsoft.com/office/drawing/2014/main" id="{AB1BD845-96A2-0C0A-85F0-4A6E55F505CF}"/>
                </a:ext>
              </a:extLst>
            </p:cNvPr>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4"/>
              <a:stretch>
                <a:fillRect l="-99272" r="-35995"/>
              </a:stretch>
            </a:blipFill>
          </p:spPr>
          <p:txBody>
            <a:bodyPr/>
            <a:lstStyle/>
            <a:p>
              <a:endParaRPr lang="en-US"/>
            </a:p>
          </p:txBody>
        </p:sp>
      </p:grpSp>
      <p:pic>
        <p:nvPicPr>
          <p:cNvPr id="11" name="Picture 10">
            <a:extLst>
              <a:ext uri="{FF2B5EF4-FFF2-40B4-BE49-F238E27FC236}">
                <a16:creationId xmlns:a16="http://schemas.microsoft.com/office/drawing/2014/main" id="{8D82488A-D1F7-9A95-2F9C-296C70BC9D46}"/>
              </a:ext>
            </a:extLst>
          </p:cNvPr>
          <p:cNvPicPr>
            <a:picLocks noChangeAspect="1"/>
          </p:cNvPicPr>
          <p:nvPr/>
        </p:nvPicPr>
        <p:blipFill>
          <a:blip r:embed="rId5">
            <a:duotone>
              <a:schemeClr val="bg2">
                <a:shade val="45000"/>
                <a:satMod val="135000"/>
              </a:schemeClr>
              <a:prstClr val="white"/>
            </a:duotone>
          </a:blip>
          <a:stretch>
            <a:fillRect/>
          </a:stretch>
        </p:blipFill>
        <p:spPr>
          <a:xfrm>
            <a:off x="12192000" y="2705100"/>
            <a:ext cx="8626588" cy="8230313"/>
          </a:xfrm>
          <a:prstGeom prst="rect">
            <a:avLst/>
          </a:prstGeom>
        </p:spPr>
      </p:pic>
    </p:spTree>
    <p:extLst>
      <p:ext uri="{BB962C8B-B14F-4D97-AF65-F5344CB8AC3E}">
        <p14:creationId xmlns:p14="http://schemas.microsoft.com/office/powerpoint/2010/main" val="1905659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06ECC12-8B98-DF59-1058-2B60941F72EF}"/>
              </a:ext>
            </a:extLst>
          </p:cNvPr>
          <p:cNvSpPr/>
          <p:nvPr/>
        </p:nvSpPr>
        <p:spPr>
          <a:xfrm>
            <a:off x="1905000" y="1456109"/>
            <a:ext cx="14554200" cy="7649791"/>
          </a:xfrm>
          <a:custGeom>
            <a:avLst/>
            <a:gdLst/>
            <a:ahLst/>
            <a:cxnLst/>
            <a:rect l="l" t="t" r="r" b="b"/>
            <a:pathLst>
              <a:path w="10775254" h="6165883">
                <a:moveTo>
                  <a:pt x="0" y="0"/>
                </a:moveTo>
                <a:lnTo>
                  <a:pt x="10775254" y="0"/>
                </a:lnTo>
                <a:lnTo>
                  <a:pt x="10775254" y="6165882"/>
                </a:lnTo>
                <a:lnTo>
                  <a:pt x="0" y="6165882"/>
                </a:lnTo>
                <a:lnTo>
                  <a:pt x="0" y="0"/>
                </a:lnTo>
                <a:close/>
              </a:path>
            </a:pathLst>
          </a:custGeom>
          <a:blipFill>
            <a:blip r:embed="rId3"/>
            <a:stretch>
              <a:fillRect b="-33469"/>
            </a:stretch>
          </a:blipFill>
        </p:spPr>
        <p:txBody>
          <a:bodyPr/>
          <a:lstStyle/>
          <a:p>
            <a:endParaRPr lang="en-US"/>
          </a:p>
        </p:txBody>
      </p:sp>
      <p:sp>
        <p:nvSpPr>
          <p:cNvPr id="2" name="TextBox 12">
            <a:extLst>
              <a:ext uri="{FF2B5EF4-FFF2-40B4-BE49-F238E27FC236}">
                <a16:creationId xmlns:a16="http://schemas.microsoft.com/office/drawing/2014/main" id="{69DC3978-74D0-9BB0-BDAB-53E0F2A554C0}"/>
              </a:ext>
            </a:extLst>
          </p:cNvPr>
          <p:cNvSpPr txBox="1"/>
          <p:nvPr/>
        </p:nvSpPr>
        <p:spPr>
          <a:xfrm>
            <a:off x="381000" y="3162300"/>
            <a:ext cx="16794658" cy="4431983"/>
          </a:xfrm>
          <a:prstGeom prst="rect">
            <a:avLst/>
          </a:prstGeom>
        </p:spPr>
        <p:txBody>
          <a:bodyPr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1. </a:t>
            </a:r>
          </a:p>
          <a:p>
            <a:pPr algn="ctr">
              <a:spcBef>
                <a:spcPct val="0"/>
              </a:spcBef>
            </a:pPr>
            <a:r>
              <a:rPr lang="en-US" sz="7200" dirty="0" err="1">
                <a:solidFill>
                  <a:srgbClr val="493423"/>
                </a:solidFill>
                <a:latin typeface="#9Slide05 Brannboll Ny" panose="02000000000000000000" pitchFamily="2" charset="0"/>
              </a:rPr>
              <a:t>Đặc</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trưng</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thể</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loại</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truyện</a:t>
            </a:r>
            <a:r>
              <a:rPr lang="en-US" sz="7200" dirty="0">
                <a:solidFill>
                  <a:srgbClr val="493423"/>
                </a:solidFill>
                <a:latin typeface="#9Slide05 Brannboll Ny" panose="02000000000000000000" pitchFamily="2" charset="0"/>
              </a:rPr>
              <a:t> </a:t>
            </a:r>
          </a:p>
          <a:p>
            <a:pPr algn="ctr">
              <a:spcBef>
                <a:spcPct val="0"/>
              </a:spcBef>
            </a:pPr>
            <a:r>
              <a:rPr lang="en-US" sz="7200" dirty="0" err="1">
                <a:solidFill>
                  <a:srgbClr val="493423"/>
                </a:solidFill>
                <a:latin typeface="#9Slide05 Brannboll Ny" panose="02000000000000000000" pitchFamily="2" charset="0"/>
              </a:rPr>
              <a:t>trong</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văn</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bản</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Lão</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Hạc</a:t>
            </a:r>
            <a:r>
              <a:rPr lang="en-US" sz="7200" dirty="0">
                <a:solidFill>
                  <a:srgbClr val="493423"/>
                </a:solidFill>
                <a:latin typeface="#9Slide05 Brannboll Ny" panose="02000000000000000000" pitchFamily="2" charset="0"/>
              </a:rPr>
              <a:t>”</a:t>
            </a:r>
          </a:p>
          <a:p>
            <a:pPr algn="ctr">
              <a:spcBef>
                <a:spcPct val="0"/>
              </a:spcBef>
            </a:pPr>
            <a:endParaRPr lang="en-US" sz="7200" dirty="0">
              <a:solidFill>
                <a:srgbClr val="493423"/>
              </a:solidFill>
              <a:latin typeface="#9Slide05 Brannboll Ny" panose="02000000000000000000" pitchFamily="2" charset="0"/>
            </a:endParaRPr>
          </a:p>
        </p:txBody>
      </p:sp>
      <p:sp>
        <p:nvSpPr>
          <p:cNvPr id="4" name="Freeform 7">
            <a:extLst>
              <a:ext uri="{FF2B5EF4-FFF2-40B4-BE49-F238E27FC236}">
                <a16:creationId xmlns:a16="http://schemas.microsoft.com/office/drawing/2014/main" id="{F6C9865E-60A1-4170-238C-A68E93595A1D}"/>
              </a:ext>
            </a:extLst>
          </p:cNvPr>
          <p:cNvSpPr/>
          <p:nvPr/>
        </p:nvSpPr>
        <p:spPr>
          <a:xfrm rot="-10800000">
            <a:off x="-3733800" y="-1090286"/>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txBody>
          <a:bodyPr/>
          <a:lstStyle/>
          <a:p>
            <a:endParaRPr lang="en-US"/>
          </a:p>
        </p:txBody>
      </p:sp>
      <p:sp>
        <p:nvSpPr>
          <p:cNvPr id="5" name="Freeform 4">
            <a:extLst>
              <a:ext uri="{FF2B5EF4-FFF2-40B4-BE49-F238E27FC236}">
                <a16:creationId xmlns:a16="http://schemas.microsoft.com/office/drawing/2014/main" id="{B04E996F-16D4-9FED-1381-625A54650CFC}"/>
              </a:ext>
            </a:extLst>
          </p:cNvPr>
          <p:cNvSpPr/>
          <p:nvPr/>
        </p:nvSpPr>
        <p:spPr>
          <a:xfrm>
            <a:off x="13109880" y="3467100"/>
            <a:ext cx="4873320" cy="7012921"/>
          </a:xfrm>
          <a:custGeom>
            <a:avLst/>
            <a:gdLst/>
            <a:ahLst/>
            <a:cxnLst/>
            <a:rect l="l" t="t" r="r" b="b"/>
            <a:pathLst>
              <a:path w="4873320" h="7012921">
                <a:moveTo>
                  <a:pt x="0" y="0"/>
                </a:moveTo>
                <a:lnTo>
                  <a:pt x="4873320" y="0"/>
                </a:lnTo>
                <a:lnTo>
                  <a:pt x="4873320" y="7012921"/>
                </a:lnTo>
                <a:lnTo>
                  <a:pt x="0" y="7012921"/>
                </a:lnTo>
                <a:lnTo>
                  <a:pt x="0" y="0"/>
                </a:lnTo>
                <a:close/>
              </a:path>
            </a:pathLst>
          </a:custGeom>
          <a:blipFill>
            <a:blip r:embed="rId5"/>
            <a:stretch>
              <a:fillRect l="-91879" r="-59896" b="-2424"/>
            </a:stretch>
          </a:blipFill>
        </p:spPr>
        <p:txBody>
          <a:bodyPr/>
          <a:lstStyle/>
          <a:p>
            <a:endParaRPr lang="en-US"/>
          </a:p>
        </p:txBody>
      </p:sp>
    </p:spTree>
    <p:extLst>
      <p:ext uri="{BB962C8B-B14F-4D97-AF65-F5344CB8AC3E}">
        <p14:creationId xmlns:p14="http://schemas.microsoft.com/office/powerpoint/2010/main" val="3355120614"/>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1685</TotalTime>
  <Words>1768</Words>
  <Application>Microsoft Office PowerPoint</Application>
  <PresentationFormat>Custom</PresentationFormat>
  <Paragraphs>217</Paragraphs>
  <Slides>34</Slides>
  <Notes>34</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34</vt:i4>
      </vt:variant>
    </vt:vector>
  </HeadingPairs>
  <TitlesOfParts>
    <vt:vector size="50" baseType="lpstr">
      <vt:lpstr>#9Slide07 Pangolin</vt:lpstr>
      <vt:lpstr>#9Slide05 SVNKitten</vt:lpstr>
      <vt:lpstr>Calibri</vt:lpstr>
      <vt:lpstr>Arial</vt:lpstr>
      <vt:lpstr>Times New Roman</vt:lpstr>
      <vt:lpstr>#9Slide05 SVNStandly</vt:lpstr>
      <vt:lpstr>#9Slide07 SVNHogfish</vt:lpstr>
      <vt:lpstr>#9Slide05 FS Blonde Script</vt:lpstr>
      <vt:lpstr>#9Slide05 SVNVanilla Daisy Pro</vt:lpstr>
      <vt:lpstr>#9Slide05 Rukola</vt:lpstr>
      <vt:lpstr>#9Slide06 Thillends</vt:lpstr>
      <vt:lpstr>#9Slide05 SVNReklame Script</vt:lpstr>
      <vt:lpstr>#9Slide05 SVNVandella</vt:lpstr>
      <vt:lpstr>#9Slide05 SVNTradeMark</vt:lpstr>
      <vt:lpstr>#9Slide05 Brannboll 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Geography Presentation</dc:title>
  <dc:creator>Admin</dc:creator>
  <cp:lastModifiedBy>Admin</cp:lastModifiedBy>
  <cp:revision>38</cp:revision>
  <dcterms:created xsi:type="dcterms:W3CDTF">2006-08-16T00:00:00Z</dcterms:created>
  <dcterms:modified xsi:type="dcterms:W3CDTF">2024-02-19T12:47:37Z</dcterms:modified>
  <dc:identifier>DAF17VDdLjQ</dc:identifier>
</cp:coreProperties>
</file>