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66" r:id="rId3"/>
    <p:sldId id="259" r:id="rId4"/>
    <p:sldId id="256" r:id="rId5"/>
    <p:sldId id="257" r:id="rId6"/>
    <p:sldId id="258" r:id="rId7"/>
    <p:sldId id="260" r:id="rId8"/>
    <p:sldId id="261" r:id="rId9"/>
    <p:sldId id="262" r:id="rId10"/>
    <p:sldId id="367" r:id="rId11"/>
    <p:sldId id="368" r:id="rId12"/>
    <p:sldId id="264" r:id="rId13"/>
    <p:sldId id="263" r:id="rId14"/>
    <p:sldId id="265" r:id="rId15"/>
    <p:sldId id="369" r:id="rId16"/>
    <p:sldId id="266" r:id="rId17"/>
    <p:sldId id="267" r:id="rId18"/>
  </p:sldIdLst>
  <p:sldSz cx="18288000" cy="10287000"/>
  <p:notesSz cx="6858000" cy="9144000"/>
  <p:embeddedFontLst>
    <p:embeddedFont>
      <p:font typeface="Abadi" panose="020B0604020104020204" pitchFamily="34" charset="0"/>
      <p:regular r:id="rId19"/>
    </p:embeddedFont>
    <p:embeddedFont>
      <p:font typeface="Brush Script MT" panose="03060802040406070304" pitchFamily="66" charset="0"/>
      <p: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hewy" panose="020B0604020202020204" charset="0"/>
      <p:regular r:id="rId25"/>
    </p:embeddedFont>
    <p:embeddedFont>
      <p:font typeface="Gill Sans Ultra Bold Condensed" panose="020B0A06020104020203" pitchFamily="34" charset="0"/>
      <p:regular r:id="rId26"/>
    </p:embeddedFont>
    <p:embeddedFont>
      <p:font typeface="Glacial Indifference" panose="020B0604020202020204" charset="0"/>
      <p:regular r:id="rId27"/>
    </p:embeddedFont>
    <p:embeddedFont>
      <p:font typeface="Glacial Indifference Bold" panose="020B0604020202020204" charset="0"/>
      <p:regular r:id="rId28"/>
    </p:embeddedFont>
    <p:embeddedFont>
      <p:font typeface="Londrina Solid" panose="020B0604020202020204" charset="0"/>
      <p:regular r:id="rId29"/>
    </p:embeddedFont>
    <p:embeddedFont>
      <p:font typeface="Source Sans Pro" panose="020B0503030403020204" pitchFamily="34" charset="0"/>
      <p:regular r:id="rId30"/>
      <p:bold r:id="rId31"/>
      <p:italic r:id="rId32"/>
      <p:boldItalic r:id="rId33"/>
    </p:embeddedFont>
    <p:embeddedFont>
      <p:font typeface="Source Sans Pro SemiBold" panose="020B0603030403020204" pitchFamily="34" charset="0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DE240A-6A21-4A11-B2EC-9045A43D883A}" v="226" dt="2023-06-22T12:24:12.311"/>
  </p1510:revLst>
</p1510:revInfo>
</file>

<file path=ppt/tableStyles.xml><?xml version="1.0" encoding="utf-8"?>
<a:tblStyleLst xmlns:a="http://schemas.openxmlformats.org/drawingml/2006/main" def="{5C22544A-7EE6-4342-B048-85BDC9FD1C3A}"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43" d="100"/>
          <a:sy n="43" d="100"/>
        </p:scale>
        <p:origin x="821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8.fntdata"/><Relationship Id="rId39" Type="http://schemas.microsoft.com/office/2016/11/relationships/changesInfo" Target="changesInfos/changesInfo1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40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17DE240A-6A21-4A11-B2EC-9045A43D883A}"/>
    <pc:docChg chg="undo custSel addSld delSld modSld sldOrd">
      <pc:chgData name="Duyên Lương" userId="3a9e482f-ceb4-484a-8eab-f708ff3e9a36" providerId="ADAL" clId="{17DE240A-6A21-4A11-B2EC-9045A43D883A}" dt="2023-06-22T12:24:12.311" v="2109"/>
      <pc:docMkLst>
        <pc:docMk/>
      </pc:docMkLst>
      <pc:sldChg chg="modSp mod">
        <pc:chgData name="Duyên Lương" userId="3a9e482f-ceb4-484a-8eab-f708ff3e9a36" providerId="ADAL" clId="{17DE240A-6A21-4A11-B2EC-9045A43D883A}" dt="2023-06-19T02:35:50.780" v="89" actId="1076"/>
        <pc:sldMkLst>
          <pc:docMk/>
          <pc:sldMk cId="0" sldId="256"/>
        </pc:sldMkLst>
        <pc:spChg chg="mod">
          <ac:chgData name="Duyên Lương" userId="3a9e482f-ceb4-484a-8eab-f708ff3e9a36" providerId="ADAL" clId="{17DE240A-6A21-4A11-B2EC-9045A43D883A}" dt="2023-06-19T02:35:48.399" v="88" actId="1076"/>
          <ac:spMkLst>
            <pc:docMk/>
            <pc:sldMk cId="0" sldId="256"/>
            <ac:spMk id="5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35:50.780" v="89" actId="1076"/>
          <ac:spMkLst>
            <pc:docMk/>
            <pc:sldMk cId="0" sldId="256"/>
            <ac:spMk id="1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35:44.621" v="87" actId="1076"/>
          <ac:spMkLst>
            <pc:docMk/>
            <pc:sldMk cId="0" sldId="256"/>
            <ac:spMk id="15" creationId="{00000000-0000-0000-0000-000000000000}"/>
          </ac:spMkLst>
        </pc:spChg>
      </pc:sldChg>
      <pc:sldChg chg="addSp delSp modSp mod modAnim">
        <pc:chgData name="Duyên Lương" userId="3a9e482f-ceb4-484a-8eab-f708ff3e9a36" providerId="ADAL" clId="{17DE240A-6A21-4A11-B2EC-9045A43D883A}" dt="2023-06-19T02:45:29.451" v="370" actId="14100"/>
        <pc:sldMkLst>
          <pc:docMk/>
          <pc:sldMk cId="0" sldId="257"/>
        </pc:sldMkLst>
        <pc:spChg chg="mod">
          <ac:chgData name="Duyên Lương" userId="3a9e482f-ceb4-484a-8eab-f708ff3e9a36" providerId="ADAL" clId="{17DE240A-6A21-4A11-B2EC-9045A43D883A}" dt="2023-06-19T02:42:43.398" v="354" actId="1076"/>
          <ac:spMkLst>
            <pc:docMk/>
            <pc:sldMk cId="0" sldId="257"/>
            <ac:spMk id="3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42:46.196" v="355" actId="1076"/>
          <ac:spMkLst>
            <pc:docMk/>
            <pc:sldMk cId="0" sldId="257"/>
            <ac:spMk id="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42:42.212" v="353" actId="1076"/>
          <ac:spMkLst>
            <pc:docMk/>
            <pc:sldMk cId="0" sldId="257"/>
            <ac:spMk id="12" creationId="{00000000-0000-0000-0000-000000000000}"/>
          </ac:spMkLst>
        </pc:spChg>
        <pc:spChg chg="del mod">
          <ac:chgData name="Duyên Lương" userId="3a9e482f-ceb4-484a-8eab-f708ff3e9a36" providerId="ADAL" clId="{17DE240A-6A21-4A11-B2EC-9045A43D883A}" dt="2023-06-19T02:42:35.637" v="351" actId="478"/>
          <ac:spMkLst>
            <pc:docMk/>
            <pc:sldMk cId="0" sldId="257"/>
            <ac:spMk id="1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43:00.399" v="360" actId="1076"/>
          <ac:spMkLst>
            <pc:docMk/>
            <pc:sldMk cId="0" sldId="257"/>
            <ac:spMk id="15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43:00.399" v="360" actId="1076"/>
          <ac:spMkLst>
            <pc:docMk/>
            <pc:sldMk cId="0" sldId="257"/>
            <ac:spMk id="16" creationId="{00000000-0000-0000-0000-000000000000}"/>
          </ac:spMkLst>
        </pc:spChg>
        <pc:grpChg chg="mod">
          <ac:chgData name="Duyên Lương" userId="3a9e482f-ceb4-484a-8eab-f708ff3e9a36" providerId="ADAL" clId="{17DE240A-6A21-4A11-B2EC-9045A43D883A}" dt="2023-06-19T02:42:54.423" v="359" actId="1076"/>
          <ac:grpSpMkLst>
            <pc:docMk/>
            <pc:sldMk cId="0" sldId="257"/>
            <ac:grpSpMk id="11" creationId="{00000000-0000-0000-0000-000000000000}"/>
          </ac:grpSpMkLst>
        </pc:grpChg>
        <pc:picChg chg="add mod">
          <ac:chgData name="Duyên Lương" userId="3a9e482f-ceb4-484a-8eab-f708ff3e9a36" providerId="ADAL" clId="{17DE240A-6A21-4A11-B2EC-9045A43D883A}" dt="2023-06-19T02:45:29.451" v="370" actId="14100"/>
          <ac:picMkLst>
            <pc:docMk/>
            <pc:sldMk cId="0" sldId="257"/>
            <ac:picMk id="17" creationId="{3A4AF327-30DC-BC0F-1A9E-A4DAFDDBB7FF}"/>
          </ac:picMkLst>
        </pc:picChg>
      </pc:sldChg>
      <pc:sldChg chg="addSp delSp modSp mod modAnim">
        <pc:chgData name="Duyên Lương" userId="3a9e482f-ceb4-484a-8eab-f708ff3e9a36" providerId="ADAL" clId="{17DE240A-6A21-4A11-B2EC-9045A43D883A}" dt="2023-06-21T08:19:57.960" v="541" actId="1076"/>
        <pc:sldMkLst>
          <pc:docMk/>
          <pc:sldMk cId="0" sldId="258"/>
        </pc:sldMkLst>
        <pc:spChg chg="mod">
          <ac:chgData name="Duyên Lương" userId="3a9e482f-ceb4-484a-8eab-f708ff3e9a36" providerId="ADAL" clId="{17DE240A-6A21-4A11-B2EC-9045A43D883A}" dt="2023-06-21T08:19:42.233" v="538" actId="1076"/>
          <ac:spMkLst>
            <pc:docMk/>
            <pc:sldMk cId="0" sldId="258"/>
            <ac:spMk id="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12:22.488" v="482" actId="1076"/>
          <ac:spMkLst>
            <pc:docMk/>
            <pc:sldMk cId="0" sldId="258"/>
            <ac:spMk id="6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13:00.349" v="497" actId="14100"/>
          <ac:spMkLst>
            <pc:docMk/>
            <pc:sldMk cId="0" sldId="258"/>
            <ac:spMk id="10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13:04.256" v="498" actId="1076"/>
          <ac:spMkLst>
            <pc:docMk/>
            <pc:sldMk cId="0" sldId="258"/>
            <ac:spMk id="15" creationId="{00000000-0000-0000-0000-000000000000}"/>
          </ac:spMkLst>
        </pc:spChg>
        <pc:spChg chg="add del">
          <ac:chgData name="Duyên Lương" userId="3a9e482f-ceb4-484a-8eab-f708ff3e9a36" providerId="ADAL" clId="{17DE240A-6A21-4A11-B2EC-9045A43D883A}" dt="2023-06-21T08:13:17.155" v="503" actId="478"/>
          <ac:spMkLst>
            <pc:docMk/>
            <pc:sldMk cId="0" sldId="258"/>
            <ac:spMk id="16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1T08:17:31.532" v="526" actId="14100"/>
          <ac:spMkLst>
            <pc:docMk/>
            <pc:sldMk cId="0" sldId="258"/>
            <ac:spMk id="17" creationId="{A99411FC-AA13-5ABD-8615-0ADF55906496}"/>
          </ac:spMkLst>
        </pc:spChg>
        <pc:spChg chg="add mod">
          <ac:chgData name="Duyên Lương" userId="3a9e482f-ceb4-484a-8eab-f708ff3e9a36" providerId="ADAL" clId="{17DE240A-6A21-4A11-B2EC-9045A43D883A}" dt="2023-06-21T08:17:42.884" v="528" actId="14100"/>
          <ac:spMkLst>
            <pc:docMk/>
            <pc:sldMk cId="0" sldId="258"/>
            <ac:spMk id="18" creationId="{E30C74AE-C4A1-2562-658D-9C811E0F3348}"/>
          </ac:spMkLst>
        </pc:spChg>
        <pc:grpChg chg="mod">
          <ac:chgData name="Duyên Lương" userId="3a9e482f-ceb4-484a-8eab-f708ff3e9a36" providerId="ADAL" clId="{17DE240A-6A21-4A11-B2EC-9045A43D883A}" dt="2023-06-21T08:17:13.636" v="520" actId="1076"/>
          <ac:grpSpMkLst>
            <pc:docMk/>
            <pc:sldMk cId="0" sldId="258"/>
            <ac:grpSpMk id="7" creationId="{00000000-0000-0000-0000-000000000000}"/>
          </ac:grpSpMkLst>
        </pc:grpChg>
        <pc:picChg chg="add mod">
          <ac:chgData name="Duyên Lương" userId="3a9e482f-ceb4-484a-8eab-f708ff3e9a36" providerId="ADAL" clId="{17DE240A-6A21-4A11-B2EC-9045A43D883A}" dt="2023-06-21T08:19:57.960" v="541" actId="1076"/>
          <ac:picMkLst>
            <pc:docMk/>
            <pc:sldMk cId="0" sldId="258"/>
            <ac:picMk id="19" creationId="{45FDEC39-2D56-7CE6-E235-ADAB525EA77E}"/>
          </ac:picMkLst>
        </pc:picChg>
        <pc:picChg chg="add mod">
          <ac:chgData name="Duyên Lương" userId="3a9e482f-ceb4-484a-8eab-f708ff3e9a36" providerId="ADAL" clId="{17DE240A-6A21-4A11-B2EC-9045A43D883A}" dt="2023-06-21T08:19:28.710" v="537"/>
          <ac:picMkLst>
            <pc:docMk/>
            <pc:sldMk cId="0" sldId="258"/>
            <ac:picMk id="20" creationId="{610CB078-3B1B-7424-48ED-97F1F4A50EF2}"/>
          </ac:picMkLst>
        </pc:picChg>
      </pc:sldChg>
      <pc:sldChg chg="modSp mod ord">
        <pc:chgData name="Duyên Lương" userId="3a9e482f-ceb4-484a-8eab-f708ff3e9a36" providerId="ADAL" clId="{17DE240A-6A21-4A11-B2EC-9045A43D883A}" dt="2023-06-19T02:37:52.438" v="296" actId="1076"/>
        <pc:sldMkLst>
          <pc:docMk/>
          <pc:sldMk cId="0" sldId="259"/>
        </pc:sldMkLst>
        <pc:spChg chg="mod">
          <ac:chgData name="Duyên Lương" userId="3a9e482f-ceb4-484a-8eab-f708ff3e9a36" providerId="ADAL" clId="{17DE240A-6A21-4A11-B2EC-9045A43D883A}" dt="2023-06-19T02:37:52.438" v="296" actId="1076"/>
          <ac:spMkLst>
            <pc:docMk/>
            <pc:sldMk cId="0" sldId="259"/>
            <ac:spMk id="14" creationId="{00000000-0000-0000-0000-000000000000}"/>
          </ac:spMkLst>
        </pc:spChg>
        <pc:spChg chg="mod ord">
          <ac:chgData name="Duyên Lương" userId="3a9e482f-ceb4-484a-8eab-f708ff3e9a36" providerId="ADAL" clId="{17DE240A-6A21-4A11-B2EC-9045A43D883A}" dt="2023-06-19T02:36:25.277" v="105" actId="207"/>
          <ac:spMkLst>
            <pc:docMk/>
            <pc:sldMk cId="0" sldId="259"/>
            <ac:spMk id="16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19T02:36:12.761" v="103" actId="1076"/>
          <ac:spMkLst>
            <pc:docMk/>
            <pc:sldMk cId="0" sldId="259"/>
            <ac:spMk id="18" creationId="{00000000-0000-0000-0000-000000000000}"/>
          </ac:spMkLst>
        </pc:spChg>
        <pc:grpChg chg="mod">
          <ac:chgData name="Duyên Lương" userId="3a9e482f-ceb4-484a-8eab-f708ff3e9a36" providerId="ADAL" clId="{17DE240A-6A21-4A11-B2EC-9045A43D883A}" dt="2023-06-19T02:37:43.130" v="293" actId="1076"/>
          <ac:grpSpMkLst>
            <pc:docMk/>
            <pc:sldMk cId="0" sldId="259"/>
            <ac:grpSpMk id="3" creationId="{00000000-0000-0000-0000-000000000000}"/>
          </ac:grpSpMkLst>
        </pc:grpChg>
      </pc:sldChg>
      <pc:sldChg chg="addSp delSp modSp mod modAnim">
        <pc:chgData name="Duyên Lương" userId="3a9e482f-ceb4-484a-8eab-f708ff3e9a36" providerId="ADAL" clId="{17DE240A-6A21-4A11-B2EC-9045A43D883A}" dt="2023-06-21T08:21:57.408" v="603" actId="1076"/>
        <pc:sldMkLst>
          <pc:docMk/>
          <pc:sldMk cId="0" sldId="260"/>
        </pc:sldMkLst>
        <pc:spChg chg="mod">
          <ac:chgData name="Duyên Lương" userId="3a9e482f-ceb4-484a-8eab-f708ff3e9a36" providerId="ADAL" clId="{17DE240A-6A21-4A11-B2EC-9045A43D883A}" dt="2023-06-21T08:20:52.335" v="584" actId="1076"/>
          <ac:spMkLst>
            <pc:docMk/>
            <pc:sldMk cId="0" sldId="260"/>
            <ac:spMk id="6" creationId="{00000000-0000-0000-0000-000000000000}"/>
          </ac:spMkLst>
        </pc:spChg>
        <pc:spChg chg="mod ord">
          <ac:chgData name="Duyên Lương" userId="3a9e482f-ceb4-484a-8eab-f708ff3e9a36" providerId="ADAL" clId="{17DE240A-6A21-4A11-B2EC-9045A43D883A}" dt="2023-06-21T08:21:47.669" v="602" actId="403"/>
          <ac:spMkLst>
            <pc:docMk/>
            <pc:sldMk cId="0" sldId="260"/>
            <ac:spMk id="14" creationId="{00000000-0000-0000-0000-000000000000}"/>
          </ac:spMkLst>
        </pc:spChg>
        <pc:spChg chg="del">
          <ac:chgData name="Duyên Lương" userId="3a9e482f-ceb4-484a-8eab-f708ff3e9a36" providerId="ADAL" clId="{17DE240A-6A21-4A11-B2EC-9045A43D883A}" dt="2023-06-21T08:21:00.623" v="587" actId="478"/>
          <ac:spMkLst>
            <pc:docMk/>
            <pc:sldMk cId="0" sldId="260"/>
            <ac:spMk id="15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0:53.808" v="585" actId="1076"/>
          <ac:spMkLst>
            <pc:docMk/>
            <pc:sldMk cId="0" sldId="260"/>
            <ac:spMk id="16" creationId="{00000000-0000-0000-0000-000000000000}"/>
          </ac:spMkLst>
        </pc:spChg>
        <pc:grpChg chg="mod">
          <ac:chgData name="Duyên Lương" userId="3a9e482f-ceb4-484a-8eab-f708ff3e9a36" providerId="ADAL" clId="{17DE240A-6A21-4A11-B2EC-9045A43D883A}" dt="2023-06-21T08:21:57.408" v="603" actId="1076"/>
          <ac:grpSpMkLst>
            <pc:docMk/>
            <pc:sldMk cId="0" sldId="260"/>
            <ac:grpSpMk id="3" creationId="{00000000-0000-0000-0000-000000000000}"/>
          </ac:grpSpMkLst>
        </pc:grpChg>
        <pc:graphicFrameChg chg="add mod modGraphic">
          <ac:chgData name="Duyên Lương" userId="3a9e482f-ceb4-484a-8eab-f708ff3e9a36" providerId="ADAL" clId="{17DE240A-6A21-4A11-B2EC-9045A43D883A}" dt="2023-06-21T08:21:39.615" v="599" actId="2711"/>
          <ac:graphicFrameMkLst>
            <pc:docMk/>
            <pc:sldMk cId="0" sldId="260"/>
            <ac:graphicFrameMk id="17" creationId="{A9E358C5-4F62-9046-5C52-9938409C8ACB}"/>
          </ac:graphicFrameMkLst>
        </pc:graphicFrameChg>
        <pc:picChg chg="mod">
          <ac:chgData name="Duyên Lương" userId="3a9e482f-ceb4-484a-8eab-f708ff3e9a36" providerId="ADAL" clId="{17DE240A-6A21-4A11-B2EC-9045A43D883A}" dt="2023-06-21T08:21:41.268" v="600" actId="1076"/>
          <ac:picMkLst>
            <pc:docMk/>
            <pc:sldMk cId="0" sldId="260"/>
            <ac:picMk id="2" creationId="{00000000-0000-0000-0000-000000000000}"/>
          </ac:picMkLst>
        </pc:picChg>
      </pc:sldChg>
      <pc:sldChg chg="addSp delSp modSp mod">
        <pc:chgData name="Duyên Lương" userId="3a9e482f-ceb4-484a-8eab-f708ff3e9a36" providerId="ADAL" clId="{17DE240A-6A21-4A11-B2EC-9045A43D883A}" dt="2023-06-22T11:48:08.628" v="977" actId="1035"/>
        <pc:sldMkLst>
          <pc:docMk/>
          <pc:sldMk cId="0" sldId="261"/>
        </pc:sldMkLst>
        <pc:spChg chg="del">
          <ac:chgData name="Duyên Lương" userId="3a9e482f-ceb4-484a-8eab-f708ff3e9a36" providerId="ADAL" clId="{17DE240A-6A21-4A11-B2EC-9045A43D883A}" dt="2023-06-21T08:23:46.548" v="765" actId="478"/>
          <ac:spMkLst>
            <pc:docMk/>
            <pc:sldMk cId="0" sldId="261"/>
            <ac:spMk id="6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3:23.320" v="758" actId="14100"/>
          <ac:spMkLst>
            <pc:docMk/>
            <pc:sldMk cId="0" sldId="261"/>
            <ac:spMk id="7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2:21.507" v="605" actId="1076"/>
          <ac:spMkLst>
            <pc:docMk/>
            <pc:sldMk cId="0" sldId="261"/>
            <ac:spMk id="13" creationId="{00000000-0000-0000-0000-000000000000}"/>
          </ac:spMkLst>
        </pc:spChg>
        <pc:spChg chg="mod ord">
          <ac:chgData name="Duyên Lương" userId="3a9e482f-ceb4-484a-8eab-f708ff3e9a36" providerId="ADAL" clId="{17DE240A-6A21-4A11-B2EC-9045A43D883A}" dt="2023-06-21T08:23:32.543" v="760" actId="167"/>
          <ac:spMkLst>
            <pc:docMk/>
            <pc:sldMk cId="0" sldId="261"/>
            <ac:spMk id="16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1T08:24:23.198" v="779" actId="403"/>
          <ac:spMkLst>
            <pc:docMk/>
            <pc:sldMk cId="0" sldId="261"/>
            <ac:spMk id="17" creationId="{154A3442-D805-80A2-DDE0-7A48CB5533C1}"/>
          </ac:spMkLst>
        </pc:spChg>
        <pc:grpChg chg="mod">
          <ac:chgData name="Duyên Lương" userId="3a9e482f-ceb4-484a-8eab-f708ff3e9a36" providerId="ADAL" clId="{17DE240A-6A21-4A11-B2EC-9045A43D883A}" dt="2023-06-21T08:24:18.862" v="777" actId="1076"/>
          <ac:grpSpMkLst>
            <pc:docMk/>
            <pc:sldMk cId="0" sldId="261"/>
            <ac:grpSpMk id="3" creationId="{00000000-0000-0000-0000-000000000000}"/>
          </ac:grpSpMkLst>
        </pc:grpChg>
        <pc:picChg chg="mod ord">
          <ac:chgData name="Duyên Lương" userId="3a9e482f-ceb4-484a-8eab-f708ff3e9a36" providerId="ADAL" clId="{17DE240A-6A21-4A11-B2EC-9045A43D883A}" dt="2023-06-22T11:48:08.628" v="977" actId="1035"/>
          <ac:picMkLst>
            <pc:docMk/>
            <pc:sldMk cId="0" sldId="261"/>
            <ac:picMk id="2" creationId="{00000000-0000-0000-0000-000000000000}"/>
          </ac:picMkLst>
        </pc:picChg>
      </pc:sldChg>
      <pc:sldChg chg="addSp delSp modSp mod">
        <pc:chgData name="Duyên Lương" userId="3a9e482f-ceb4-484a-8eab-f708ff3e9a36" providerId="ADAL" clId="{17DE240A-6A21-4A11-B2EC-9045A43D883A}" dt="2023-06-22T12:22:42.866" v="2106" actId="1036"/>
        <pc:sldMkLst>
          <pc:docMk/>
          <pc:sldMk cId="0" sldId="262"/>
        </pc:sldMkLst>
        <pc:spChg chg="mod">
          <ac:chgData name="Duyên Lương" userId="3a9e482f-ceb4-484a-8eab-f708ff3e9a36" providerId="ADAL" clId="{17DE240A-6A21-4A11-B2EC-9045A43D883A}" dt="2023-06-21T08:25:10.067" v="825" actId="1076"/>
          <ac:spMkLst>
            <pc:docMk/>
            <pc:sldMk cId="0" sldId="262"/>
            <ac:spMk id="3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5:46.946" v="835" actId="14100"/>
          <ac:spMkLst>
            <pc:docMk/>
            <pc:sldMk cId="0" sldId="262"/>
            <ac:spMk id="8" creationId="{00000000-0000-0000-0000-000000000000}"/>
          </ac:spMkLst>
        </pc:spChg>
        <pc:spChg chg="del">
          <ac:chgData name="Duyên Lương" userId="3a9e482f-ceb4-484a-8eab-f708ff3e9a36" providerId="ADAL" clId="{17DE240A-6A21-4A11-B2EC-9045A43D883A}" dt="2023-06-21T08:26:12.125" v="841" actId="478"/>
          <ac:spMkLst>
            <pc:docMk/>
            <pc:sldMk cId="0" sldId="262"/>
            <ac:spMk id="1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5:50.062" v="836" actId="1076"/>
          <ac:spMkLst>
            <pc:docMk/>
            <pc:sldMk cId="0" sldId="262"/>
            <ac:spMk id="15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5:57.767" v="837" actId="1076"/>
          <ac:spMkLst>
            <pc:docMk/>
            <pc:sldMk cId="0" sldId="262"/>
            <ac:spMk id="16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6:03.636" v="838" actId="1076"/>
          <ac:spMkLst>
            <pc:docMk/>
            <pc:sldMk cId="0" sldId="262"/>
            <ac:spMk id="18" creationId="{00000000-0000-0000-0000-000000000000}"/>
          </ac:spMkLst>
        </pc:spChg>
        <pc:grpChg chg="del mod">
          <ac:chgData name="Duyên Lương" userId="3a9e482f-ceb4-484a-8eab-f708ff3e9a36" providerId="ADAL" clId="{17DE240A-6A21-4A11-B2EC-9045A43D883A}" dt="2023-06-21T08:26:10.550" v="840" actId="478"/>
          <ac:grpSpMkLst>
            <pc:docMk/>
            <pc:sldMk cId="0" sldId="262"/>
            <ac:grpSpMk id="5" creationId="{00000000-0000-0000-0000-000000000000}"/>
          </ac:grpSpMkLst>
        </pc:grpChg>
        <pc:picChg chg="mod">
          <ac:chgData name="Duyên Lương" userId="3a9e482f-ceb4-484a-8eab-f708ff3e9a36" providerId="ADAL" clId="{17DE240A-6A21-4A11-B2EC-9045A43D883A}" dt="2023-06-22T12:22:42.866" v="2106" actId="1036"/>
          <ac:picMkLst>
            <pc:docMk/>
            <pc:sldMk cId="0" sldId="262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17DE240A-6A21-4A11-B2EC-9045A43D883A}" dt="2023-06-22T11:48:04.202" v="976" actId="1076"/>
          <ac:picMkLst>
            <pc:docMk/>
            <pc:sldMk cId="0" sldId="262"/>
            <ac:picMk id="19" creationId="{F949418A-D744-77F1-E570-1CF9809BE061}"/>
          </ac:picMkLst>
        </pc:picChg>
      </pc:sldChg>
      <pc:sldChg chg="addSp delSp modSp mod ord modAnim">
        <pc:chgData name="Duyên Lương" userId="3a9e482f-ceb4-484a-8eab-f708ff3e9a36" providerId="ADAL" clId="{17DE240A-6A21-4A11-B2EC-9045A43D883A}" dt="2023-06-22T12:03:29.020" v="1386" actId="478"/>
        <pc:sldMkLst>
          <pc:docMk/>
          <pc:sldMk cId="0" sldId="263"/>
        </pc:sldMkLst>
        <pc:spChg chg="mod">
          <ac:chgData name="Duyên Lương" userId="3a9e482f-ceb4-484a-8eab-f708ff3e9a36" providerId="ADAL" clId="{17DE240A-6A21-4A11-B2EC-9045A43D883A}" dt="2023-06-22T11:55:49.654" v="1212" actId="20577"/>
          <ac:spMkLst>
            <pc:docMk/>
            <pc:sldMk cId="0" sldId="263"/>
            <ac:spMk id="6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1:53:03.173" v="1124" actId="1076"/>
          <ac:spMkLst>
            <pc:docMk/>
            <pc:sldMk cId="0" sldId="263"/>
            <ac:spMk id="13" creationId="{00000000-0000-0000-0000-000000000000}"/>
          </ac:spMkLst>
        </pc:spChg>
        <pc:spChg chg="del">
          <ac:chgData name="Duyên Lương" userId="3a9e482f-ceb4-484a-8eab-f708ff3e9a36" providerId="ADAL" clId="{17DE240A-6A21-4A11-B2EC-9045A43D883A}" dt="2023-06-22T11:51:17.965" v="1106" actId="478"/>
          <ac:spMkLst>
            <pc:docMk/>
            <pc:sldMk cId="0" sldId="263"/>
            <ac:spMk id="1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1:49:33.185" v="1025" actId="14100"/>
          <ac:spMkLst>
            <pc:docMk/>
            <pc:sldMk cId="0" sldId="263"/>
            <ac:spMk id="15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1:54:06.947" v="1177" actId="1076"/>
          <ac:spMkLst>
            <pc:docMk/>
            <pc:sldMk cId="0" sldId="263"/>
            <ac:spMk id="16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2T11:56:26.188" v="1214" actId="2711"/>
          <ac:spMkLst>
            <pc:docMk/>
            <pc:sldMk cId="0" sldId="263"/>
            <ac:spMk id="17" creationId="{928CA332-C304-02B1-F291-C44693C0E89C}"/>
          </ac:spMkLst>
        </pc:spChg>
        <pc:spChg chg="add mod">
          <ac:chgData name="Duyên Lương" userId="3a9e482f-ceb4-484a-8eab-f708ff3e9a36" providerId="ADAL" clId="{17DE240A-6A21-4A11-B2EC-9045A43D883A}" dt="2023-06-22T11:54:19.974" v="1186" actId="403"/>
          <ac:spMkLst>
            <pc:docMk/>
            <pc:sldMk cId="0" sldId="263"/>
            <ac:spMk id="18" creationId="{162C579D-BC78-C4DB-9794-1708BE09B0E3}"/>
          </ac:spMkLst>
        </pc:spChg>
        <pc:spChg chg="add mod">
          <ac:chgData name="Duyên Lương" userId="3a9e482f-ceb4-484a-8eab-f708ff3e9a36" providerId="ADAL" clId="{17DE240A-6A21-4A11-B2EC-9045A43D883A}" dt="2023-06-22T11:54:39.265" v="1196" actId="403"/>
          <ac:spMkLst>
            <pc:docMk/>
            <pc:sldMk cId="0" sldId="263"/>
            <ac:spMk id="19" creationId="{0F4D3694-5C67-29A9-8087-29695AA2C8B9}"/>
          </ac:spMkLst>
        </pc:spChg>
        <pc:spChg chg="add mod">
          <ac:chgData name="Duyên Lương" userId="3a9e482f-ceb4-484a-8eab-f708ff3e9a36" providerId="ADAL" clId="{17DE240A-6A21-4A11-B2EC-9045A43D883A}" dt="2023-06-22T11:55:00.175" v="1209" actId="1076"/>
          <ac:spMkLst>
            <pc:docMk/>
            <pc:sldMk cId="0" sldId="263"/>
            <ac:spMk id="20" creationId="{08034533-0DEF-A98D-B1D1-932D1C4834D3}"/>
          </ac:spMkLst>
        </pc:spChg>
        <pc:grpChg chg="del mod">
          <ac:chgData name="Duyên Lương" userId="3a9e482f-ceb4-484a-8eab-f708ff3e9a36" providerId="ADAL" clId="{17DE240A-6A21-4A11-B2EC-9045A43D883A}" dt="2023-06-22T12:03:29.020" v="1386" actId="478"/>
          <ac:grpSpMkLst>
            <pc:docMk/>
            <pc:sldMk cId="0" sldId="263"/>
            <ac:grpSpMk id="3" creationId="{00000000-0000-0000-0000-000000000000}"/>
          </ac:grpSpMkLst>
        </pc:grpChg>
        <pc:picChg chg="mod">
          <ac:chgData name="Duyên Lương" userId="3a9e482f-ceb4-484a-8eab-f708ff3e9a36" providerId="ADAL" clId="{17DE240A-6A21-4A11-B2EC-9045A43D883A}" dt="2023-06-22T11:52:58.003" v="1122" actId="14100"/>
          <ac:picMkLst>
            <pc:docMk/>
            <pc:sldMk cId="0" sldId="263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17DE240A-6A21-4A11-B2EC-9045A43D883A}" dt="2023-06-22T11:54:25.344" v="1187" actId="1076"/>
          <ac:picMkLst>
            <pc:docMk/>
            <pc:sldMk cId="0" sldId="263"/>
            <ac:picMk id="1026" creationId="{C45A15D6-65C7-A24B-8E8C-8E6617BE827D}"/>
          </ac:picMkLst>
        </pc:picChg>
        <pc:picChg chg="add mod">
          <ac:chgData name="Duyên Lương" userId="3a9e482f-ceb4-484a-8eab-f708ff3e9a36" providerId="ADAL" clId="{17DE240A-6A21-4A11-B2EC-9045A43D883A}" dt="2023-06-22T11:54:09.082" v="1178" actId="1076"/>
          <ac:picMkLst>
            <pc:docMk/>
            <pc:sldMk cId="0" sldId="263"/>
            <ac:picMk id="1028" creationId="{CC185FB2-AE0A-834F-5E2D-2F8F6546743D}"/>
          </ac:picMkLst>
        </pc:picChg>
        <pc:picChg chg="add mod">
          <ac:chgData name="Duyên Lương" userId="3a9e482f-ceb4-484a-8eab-f708ff3e9a36" providerId="ADAL" clId="{17DE240A-6A21-4A11-B2EC-9045A43D883A}" dt="2023-06-22T11:54:57.676" v="1208" actId="1076"/>
          <ac:picMkLst>
            <pc:docMk/>
            <pc:sldMk cId="0" sldId="263"/>
            <ac:picMk id="1030" creationId="{5006DEA7-74BB-791E-272A-A00A85340061}"/>
          </ac:picMkLst>
        </pc:picChg>
      </pc:sldChg>
      <pc:sldChg chg="delSp modSp mod ord">
        <pc:chgData name="Duyên Lương" userId="3a9e482f-ceb4-484a-8eab-f708ff3e9a36" providerId="ADAL" clId="{17DE240A-6A21-4A11-B2EC-9045A43D883A}" dt="2023-06-22T11:51:08.324" v="1103" actId="1076"/>
        <pc:sldMkLst>
          <pc:docMk/>
          <pc:sldMk cId="0" sldId="264"/>
        </pc:sldMkLst>
        <pc:spChg chg="del">
          <ac:chgData name="Duyên Lương" userId="3a9e482f-ceb4-484a-8eab-f708ff3e9a36" providerId="ADAL" clId="{17DE240A-6A21-4A11-B2EC-9045A43D883A}" dt="2023-06-22T11:50:35.491" v="1092" actId="478"/>
          <ac:spMkLst>
            <pc:docMk/>
            <pc:sldMk cId="0" sldId="264"/>
            <ac:spMk id="13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1:51:08.324" v="1103" actId="1076"/>
          <ac:spMkLst>
            <pc:docMk/>
            <pc:sldMk cId="0" sldId="264"/>
            <ac:spMk id="14" creationId="{00000000-0000-0000-0000-000000000000}"/>
          </ac:spMkLst>
        </pc:spChg>
      </pc:sldChg>
      <pc:sldChg chg="addSp delSp modSp mod ord modAnim">
        <pc:chgData name="Duyên Lương" userId="3a9e482f-ceb4-484a-8eab-f708ff3e9a36" providerId="ADAL" clId="{17DE240A-6A21-4A11-B2EC-9045A43D883A}" dt="2023-06-22T12:07:40.909" v="1444" actId="207"/>
        <pc:sldMkLst>
          <pc:docMk/>
          <pc:sldMk cId="0" sldId="265"/>
        </pc:sldMkLst>
        <pc:spChg chg="mod">
          <ac:chgData name="Duyên Lương" userId="3a9e482f-ceb4-484a-8eab-f708ff3e9a36" providerId="ADAL" clId="{17DE240A-6A21-4A11-B2EC-9045A43D883A}" dt="2023-06-22T12:01:40.180" v="1381" actId="1076"/>
          <ac:spMkLst>
            <pc:docMk/>
            <pc:sldMk cId="0" sldId="265"/>
            <ac:spMk id="3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01:45.888" v="1383" actId="1076"/>
          <ac:spMkLst>
            <pc:docMk/>
            <pc:sldMk cId="0" sldId="265"/>
            <ac:spMk id="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01:43.470" v="1382" actId="1076"/>
          <ac:spMkLst>
            <pc:docMk/>
            <pc:sldMk cId="0" sldId="265"/>
            <ac:spMk id="8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00:54.776" v="1366" actId="1076"/>
          <ac:spMkLst>
            <pc:docMk/>
            <pc:sldMk cId="0" sldId="265"/>
            <ac:spMk id="12" creationId="{00000000-0000-0000-0000-000000000000}"/>
          </ac:spMkLst>
        </pc:spChg>
        <pc:spChg chg="del">
          <ac:chgData name="Duyên Lương" userId="3a9e482f-ceb4-484a-8eab-f708ff3e9a36" providerId="ADAL" clId="{17DE240A-6A21-4A11-B2EC-9045A43D883A}" dt="2023-06-22T11:59:57.912" v="1350" actId="478"/>
          <ac:spMkLst>
            <pc:docMk/>
            <pc:sldMk cId="0" sldId="265"/>
            <ac:spMk id="13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1:59:49.713" v="1347" actId="120"/>
          <ac:spMkLst>
            <pc:docMk/>
            <pc:sldMk cId="0" sldId="265"/>
            <ac:spMk id="14" creationId="{00000000-0000-0000-0000-000000000000}"/>
          </ac:spMkLst>
        </pc:spChg>
        <pc:spChg chg="mod ord">
          <ac:chgData name="Duyên Lương" userId="3a9e482f-ceb4-484a-8eab-f708ff3e9a36" providerId="ADAL" clId="{17DE240A-6A21-4A11-B2EC-9045A43D883A}" dt="2023-06-22T12:00:18.578" v="1357" actId="167"/>
          <ac:spMkLst>
            <pc:docMk/>
            <pc:sldMk cId="0" sldId="265"/>
            <ac:spMk id="16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2T12:06:24.306" v="1427" actId="404"/>
          <ac:spMkLst>
            <pc:docMk/>
            <pc:sldMk cId="0" sldId="265"/>
            <ac:spMk id="18" creationId="{7E8F8D5A-01FF-8598-BBC6-5EBBBD3B2E92}"/>
          </ac:spMkLst>
        </pc:spChg>
        <pc:spChg chg="add mod">
          <ac:chgData name="Duyên Lương" userId="3a9e482f-ceb4-484a-8eab-f708ff3e9a36" providerId="ADAL" clId="{17DE240A-6A21-4A11-B2EC-9045A43D883A}" dt="2023-06-22T12:06:30.674" v="1431" actId="1037"/>
          <ac:spMkLst>
            <pc:docMk/>
            <pc:sldMk cId="0" sldId="265"/>
            <ac:spMk id="19" creationId="{76A18DBE-F4FF-6C83-9B24-F81EEE575B58}"/>
          </ac:spMkLst>
        </pc:spChg>
        <pc:spChg chg="add mod">
          <ac:chgData name="Duyên Lương" userId="3a9e482f-ceb4-484a-8eab-f708ff3e9a36" providerId="ADAL" clId="{17DE240A-6A21-4A11-B2EC-9045A43D883A}" dt="2023-06-22T12:06:40.650" v="1434" actId="1076"/>
          <ac:spMkLst>
            <pc:docMk/>
            <pc:sldMk cId="0" sldId="265"/>
            <ac:spMk id="20" creationId="{FCA41835-E878-C1A7-2F3A-16D279F14656}"/>
          </ac:spMkLst>
        </pc:spChg>
        <pc:spChg chg="add mod">
          <ac:chgData name="Duyên Lương" userId="3a9e482f-ceb4-484a-8eab-f708ff3e9a36" providerId="ADAL" clId="{17DE240A-6A21-4A11-B2EC-9045A43D883A}" dt="2023-06-22T12:06:24.306" v="1427" actId="404"/>
          <ac:spMkLst>
            <pc:docMk/>
            <pc:sldMk cId="0" sldId="265"/>
            <ac:spMk id="21" creationId="{D3755AA0-2EFF-1777-2A66-A884B34A2564}"/>
          </ac:spMkLst>
        </pc:spChg>
        <pc:spChg chg="add mod">
          <ac:chgData name="Duyên Lương" userId="3a9e482f-ceb4-484a-8eab-f708ff3e9a36" providerId="ADAL" clId="{17DE240A-6A21-4A11-B2EC-9045A43D883A}" dt="2023-06-22T12:06:24.306" v="1427" actId="404"/>
          <ac:spMkLst>
            <pc:docMk/>
            <pc:sldMk cId="0" sldId="265"/>
            <ac:spMk id="22" creationId="{B67B1173-20E1-F3F8-A53F-E0B579821226}"/>
          </ac:spMkLst>
        </pc:spChg>
        <pc:spChg chg="add mod">
          <ac:chgData name="Duyên Lương" userId="3a9e482f-ceb4-484a-8eab-f708ff3e9a36" providerId="ADAL" clId="{17DE240A-6A21-4A11-B2EC-9045A43D883A}" dt="2023-06-22T12:06:24.306" v="1427" actId="404"/>
          <ac:spMkLst>
            <pc:docMk/>
            <pc:sldMk cId="0" sldId="265"/>
            <ac:spMk id="23" creationId="{696648B9-385B-3F9E-FD1C-7D53DD879B40}"/>
          </ac:spMkLst>
        </pc:spChg>
        <pc:spChg chg="add mod">
          <ac:chgData name="Duyên Lương" userId="3a9e482f-ceb4-484a-8eab-f708ff3e9a36" providerId="ADAL" clId="{17DE240A-6A21-4A11-B2EC-9045A43D883A}" dt="2023-06-22T12:05:22.191" v="1410" actId="1037"/>
          <ac:spMkLst>
            <pc:docMk/>
            <pc:sldMk cId="0" sldId="265"/>
            <ac:spMk id="24" creationId="{5F820A64-2D5B-0568-7EE2-43A348A3B963}"/>
          </ac:spMkLst>
        </pc:spChg>
        <pc:spChg chg="add mod">
          <ac:chgData name="Duyên Lương" userId="3a9e482f-ceb4-484a-8eab-f708ff3e9a36" providerId="ADAL" clId="{17DE240A-6A21-4A11-B2EC-9045A43D883A}" dt="2023-06-22T12:05:22.191" v="1410" actId="1037"/>
          <ac:spMkLst>
            <pc:docMk/>
            <pc:sldMk cId="0" sldId="265"/>
            <ac:spMk id="25" creationId="{D7E0B0DB-87B5-710E-B003-B31F29E699A4}"/>
          </ac:spMkLst>
        </pc:spChg>
        <pc:spChg chg="add mod">
          <ac:chgData name="Duyên Lương" userId="3a9e482f-ceb4-484a-8eab-f708ff3e9a36" providerId="ADAL" clId="{17DE240A-6A21-4A11-B2EC-9045A43D883A}" dt="2023-06-22T12:05:47.834" v="1421" actId="14100"/>
          <ac:spMkLst>
            <pc:docMk/>
            <pc:sldMk cId="0" sldId="265"/>
            <ac:spMk id="26" creationId="{C941C6F5-CBA1-FEC8-8301-3CBCC9E433DB}"/>
          </ac:spMkLst>
        </pc:spChg>
        <pc:grpChg chg="del mod">
          <ac:chgData name="Duyên Lương" userId="3a9e482f-ceb4-484a-8eab-f708ff3e9a36" providerId="ADAL" clId="{17DE240A-6A21-4A11-B2EC-9045A43D883A}" dt="2023-06-22T12:07:21.510" v="1443" actId="478"/>
          <ac:grpSpMkLst>
            <pc:docMk/>
            <pc:sldMk cId="0" sldId="265"/>
            <ac:grpSpMk id="5" creationId="{00000000-0000-0000-0000-000000000000}"/>
          </ac:grpSpMkLst>
        </pc:grpChg>
        <pc:graphicFrameChg chg="add mod modGraphic">
          <ac:chgData name="Duyên Lương" userId="3a9e482f-ceb4-484a-8eab-f708ff3e9a36" providerId="ADAL" clId="{17DE240A-6A21-4A11-B2EC-9045A43D883A}" dt="2023-06-22T12:07:40.909" v="1444" actId="207"/>
          <ac:graphicFrameMkLst>
            <pc:docMk/>
            <pc:sldMk cId="0" sldId="265"/>
            <ac:graphicFrameMk id="17" creationId="{0DABDA50-EAC0-98D3-3FF4-955066337404}"/>
          </ac:graphicFrameMkLst>
        </pc:graphicFrameChg>
        <pc:picChg chg="ord">
          <ac:chgData name="Duyên Lương" userId="3a9e482f-ceb4-484a-8eab-f708ff3e9a36" providerId="ADAL" clId="{17DE240A-6A21-4A11-B2EC-9045A43D883A}" dt="2023-06-22T12:00:22.498" v="1358" actId="167"/>
          <ac:picMkLst>
            <pc:docMk/>
            <pc:sldMk cId="0" sldId="265"/>
            <ac:picMk id="2" creationId="{00000000-0000-0000-0000-000000000000}"/>
          </ac:picMkLst>
        </pc:picChg>
      </pc:sldChg>
      <pc:sldChg chg="addSp modSp mod ord modAnim">
        <pc:chgData name="Duyên Lương" userId="3a9e482f-ceb4-484a-8eab-f708ff3e9a36" providerId="ADAL" clId="{17DE240A-6A21-4A11-B2EC-9045A43D883A}" dt="2023-06-22T12:21:27.532" v="2063"/>
        <pc:sldMkLst>
          <pc:docMk/>
          <pc:sldMk cId="0" sldId="266"/>
        </pc:sldMkLst>
        <pc:spChg chg="mod">
          <ac:chgData name="Duyên Lương" userId="3a9e482f-ceb4-484a-8eab-f708ff3e9a36" providerId="ADAL" clId="{17DE240A-6A21-4A11-B2EC-9045A43D883A}" dt="2023-06-22T12:08:19.606" v="1445" actId="20577"/>
          <ac:spMkLst>
            <pc:docMk/>
            <pc:sldMk cId="0" sldId="266"/>
            <ac:spMk id="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09:26.468" v="1606" actId="1076"/>
          <ac:spMkLst>
            <pc:docMk/>
            <pc:sldMk cId="0" sldId="266"/>
            <ac:spMk id="6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09:56.935" v="1637" actId="1038"/>
          <ac:spMkLst>
            <pc:docMk/>
            <pc:sldMk cId="0" sldId="266"/>
            <ac:spMk id="14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10:19.548" v="1651" actId="120"/>
          <ac:spMkLst>
            <pc:docMk/>
            <pc:sldMk cId="0" sldId="266"/>
            <ac:spMk id="15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2T12:21:24.325" v="2062" actId="1036"/>
          <ac:spMkLst>
            <pc:docMk/>
            <pc:sldMk cId="0" sldId="266"/>
            <ac:spMk id="17" creationId="{2C804BF9-B18F-53B2-B204-B20A1B37953E}"/>
          </ac:spMkLst>
        </pc:spChg>
        <pc:grpChg chg="mod">
          <ac:chgData name="Duyên Lương" userId="3a9e482f-ceb4-484a-8eab-f708ff3e9a36" providerId="ADAL" clId="{17DE240A-6A21-4A11-B2EC-9045A43D883A}" dt="2023-06-22T12:09:31.065" v="1607" actId="1076"/>
          <ac:grpSpMkLst>
            <pc:docMk/>
            <pc:sldMk cId="0" sldId="266"/>
            <ac:grpSpMk id="3" creationId="{00000000-0000-0000-0000-000000000000}"/>
          </ac:grpSpMkLst>
        </pc:grpChg>
      </pc:sldChg>
      <pc:sldChg chg="modSp mod">
        <pc:chgData name="Duyên Lương" userId="3a9e482f-ceb4-484a-8eab-f708ff3e9a36" providerId="ADAL" clId="{17DE240A-6A21-4A11-B2EC-9045A43D883A}" dt="2023-06-22T12:22:14.176" v="2099" actId="20577"/>
        <pc:sldMkLst>
          <pc:docMk/>
          <pc:sldMk cId="0" sldId="267"/>
        </pc:sldMkLst>
        <pc:spChg chg="mod">
          <ac:chgData name="Duyên Lương" userId="3a9e482f-ceb4-484a-8eab-f708ff3e9a36" providerId="ADAL" clId="{17DE240A-6A21-4A11-B2EC-9045A43D883A}" dt="2023-06-22T12:22:14.176" v="2099" actId="20577"/>
          <ac:spMkLst>
            <pc:docMk/>
            <pc:sldMk cId="0" sldId="267"/>
            <ac:spMk id="4" creationId="{00000000-0000-0000-0000-000000000000}"/>
          </ac:spMkLst>
        </pc:spChg>
      </pc:sldChg>
      <pc:sldChg chg="new del">
        <pc:chgData name="Duyên Lương" userId="3a9e482f-ceb4-484a-8eab-f708ff3e9a36" providerId="ADAL" clId="{17DE240A-6A21-4A11-B2EC-9045A43D883A}" dt="2023-06-19T02:38:28.777" v="298" actId="47"/>
        <pc:sldMkLst>
          <pc:docMk/>
          <pc:sldMk cId="3769324918" sldId="268"/>
        </pc:sldMkLst>
      </pc:sldChg>
      <pc:sldChg chg="modSp mod">
        <pc:chgData name="Duyên Lương" userId="3a9e482f-ceb4-484a-8eab-f708ff3e9a36" providerId="ADAL" clId="{17DE240A-6A21-4A11-B2EC-9045A43D883A}" dt="2023-06-19T02:38:39.097" v="314" actId="5793"/>
        <pc:sldMkLst>
          <pc:docMk/>
          <pc:sldMk cId="228231062" sldId="366"/>
        </pc:sldMkLst>
        <pc:spChg chg="mod">
          <ac:chgData name="Duyên Lương" userId="3a9e482f-ceb4-484a-8eab-f708ff3e9a36" providerId="ADAL" clId="{17DE240A-6A21-4A11-B2EC-9045A43D883A}" dt="2023-06-19T02:38:39.097" v="314" actId="5793"/>
          <ac:spMkLst>
            <pc:docMk/>
            <pc:sldMk cId="228231062" sldId="366"/>
            <ac:spMk id="3" creationId="{2F91F09E-A19F-E3EA-ED36-07A369E3D4E5}"/>
          </ac:spMkLst>
        </pc:spChg>
        <pc:spChg chg="mod">
          <ac:chgData name="Duyên Lương" userId="3a9e482f-ceb4-484a-8eab-f708ff3e9a36" providerId="ADAL" clId="{17DE240A-6A21-4A11-B2EC-9045A43D883A}" dt="2023-06-19T02:38:35.554" v="306" actId="5793"/>
          <ac:spMkLst>
            <pc:docMk/>
            <pc:sldMk cId="228231062" sldId="366"/>
            <ac:spMk id="6" creationId="{F008D6F0-89BD-9626-1AA0-F17590B519A1}"/>
          </ac:spMkLst>
        </pc:spChg>
      </pc:sldChg>
      <pc:sldChg chg="addSp delSp modSp mod">
        <pc:chgData name="Duyên Lương" userId="3a9e482f-ceb4-484a-8eab-f708ff3e9a36" providerId="ADAL" clId="{17DE240A-6A21-4A11-B2EC-9045A43D883A}" dt="2023-06-22T12:22:37.346" v="2103" actId="1035"/>
        <pc:sldMkLst>
          <pc:docMk/>
          <pc:sldMk cId="74398164" sldId="367"/>
        </pc:sldMkLst>
        <pc:spChg chg="mod">
          <ac:chgData name="Duyên Lương" userId="3a9e482f-ceb4-484a-8eab-f708ff3e9a36" providerId="ADAL" clId="{17DE240A-6A21-4A11-B2EC-9045A43D883A}" dt="2023-06-21T08:29:35.784" v="902" actId="14100"/>
          <ac:spMkLst>
            <pc:docMk/>
            <pc:sldMk cId="74398164" sldId="367"/>
            <ac:spMk id="8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9:23.551" v="900" actId="20577"/>
          <ac:spMkLst>
            <pc:docMk/>
            <pc:sldMk cId="74398164" sldId="367"/>
            <ac:spMk id="15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1T08:29:38.272" v="903" actId="1076"/>
          <ac:spMkLst>
            <pc:docMk/>
            <pc:sldMk cId="74398164" sldId="367"/>
            <ac:spMk id="16" creationId="{00000000-0000-0000-0000-000000000000}"/>
          </ac:spMkLst>
        </pc:spChg>
        <pc:picChg chg="mod">
          <ac:chgData name="Duyên Lương" userId="3a9e482f-ceb4-484a-8eab-f708ff3e9a36" providerId="ADAL" clId="{17DE240A-6A21-4A11-B2EC-9045A43D883A}" dt="2023-06-22T12:22:37.346" v="2103" actId="1035"/>
          <ac:picMkLst>
            <pc:docMk/>
            <pc:sldMk cId="74398164" sldId="367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17DE240A-6A21-4A11-B2EC-9045A43D883A}" dt="2023-06-22T11:46:27.743" v="925" actId="1076"/>
          <ac:picMkLst>
            <pc:docMk/>
            <pc:sldMk cId="74398164" sldId="367"/>
            <ac:picMk id="5" creationId="{58A6501A-4D4A-EEA3-BB4A-E508B9C16C2D}"/>
          </ac:picMkLst>
        </pc:picChg>
        <pc:picChg chg="del">
          <ac:chgData name="Duyên Lương" userId="3a9e482f-ceb4-484a-8eab-f708ff3e9a36" providerId="ADAL" clId="{17DE240A-6A21-4A11-B2EC-9045A43D883A}" dt="2023-06-22T11:45:35.020" v="904" actId="478"/>
          <ac:picMkLst>
            <pc:docMk/>
            <pc:sldMk cId="74398164" sldId="367"/>
            <ac:picMk id="19" creationId="{F949418A-D744-77F1-E570-1CF9809BE061}"/>
          </ac:picMkLst>
        </pc:picChg>
      </pc:sldChg>
      <pc:sldChg chg="addSp delSp modSp mod">
        <pc:chgData name="Duyên Lương" userId="3a9e482f-ceb4-484a-8eab-f708ff3e9a36" providerId="ADAL" clId="{17DE240A-6A21-4A11-B2EC-9045A43D883A}" dt="2023-06-22T11:48:00.623" v="975" actId="1076"/>
        <pc:sldMkLst>
          <pc:docMk/>
          <pc:sldMk cId="2263823033" sldId="368"/>
        </pc:sldMkLst>
        <pc:spChg chg="mod">
          <ac:chgData name="Duyên Lương" userId="3a9e482f-ceb4-484a-8eab-f708ff3e9a36" providerId="ADAL" clId="{17DE240A-6A21-4A11-B2EC-9045A43D883A}" dt="2023-06-22T11:46:55.093" v="949" actId="20577"/>
          <ac:spMkLst>
            <pc:docMk/>
            <pc:sldMk cId="2263823033" sldId="368"/>
            <ac:spMk id="15" creationId="{00000000-0000-0000-0000-000000000000}"/>
          </ac:spMkLst>
        </pc:spChg>
        <pc:picChg chg="mod">
          <ac:chgData name="Duyên Lương" userId="3a9e482f-ceb4-484a-8eab-f708ff3e9a36" providerId="ADAL" clId="{17DE240A-6A21-4A11-B2EC-9045A43D883A}" dt="2023-06-22T11:47:12.688" v="961" actId="1076"/>
          <ac:picMkLst>
            <pc:docMk/>
            <pc:sldMk cId="2263823033" sldId="368"/>
            <ac:picMk id="2" creationId="{00000000-0000-0000-0000-000000000000}"/>
          </ac:picMkLst>
        </pc:picChg>
        <pc:picChg chg="del">
          <ac:chgData name="Duyên Lương" userId="3a9e482f-ceb4-484a-8eab-f708ff3e9a36" providerId="ADAL" clId="{17DE240A-6A21-4A11-B2EC-9045A43D883A}" dt="2023-06-22T11:46:57.583" v="950" actId="478"/>
          <ac:picMkLst>
            <pc:docMk/>
            <pc:sldMk cId="2263823033" sldId="368"/>
            <ac:picMk id="5" creationId="{58A6501A-4D4A-EEA3-BB4A-E508B9C16C2D}"/>
          </ac:picMkLst>
        </pc:picChg>
        <pc:picChg chg="add mod">
          <ac:chgData name="Duyên Lương" userId="3a9e482f-ceb4-484a-8eab-f708ff3e9a36" providerId="ADAL" clId="{17DE240A-6A21-4A11-B2EC-9045A43D883A}" dt="2023-06-22T11:48:00.623" v="975" actId="1076"/>
          <ac:picMkLst>
            <pc:docMk/>
            <pc:sldMk cId="2263823033" sldId="368"/>
            <ac:picMk id="6" creationId="{6824C263-47A7-F62B-F0B1-1FAE1493E25F}"/>
          </ac:picMkLst>
        </pc:picChg>
      </pc:sldChg>
      <pc:sldChg chg="addSp delSp modSp add mod modAnim">
        <pc:chgData name="Duyên Lương" userId="3a9e482f-ceb4-484a-8eab-f708ff3e9a36" providerId="ADAL" clId="{17DE240A-6A21-4A11-B2EC-9045A43D883A}" dt="2023-06-22T12:24:12.311" v="2109"/>
        <pc:sldMkLst>
          <pc:docMk/>
          <pc:sldMk cId="3662576974" sldId="369"/>
        </pc:sldMkLst>
        <pc:spChg chg="mod">
          <ac:chgData name="Duyên Lương" userId="3a9e482f-ceb4-484a-8eab-f708ff3e9a36" providerId="ADAL" clId="{17DE240A-6A21-4A11-B2EC-9045A43D883A}" dt="2023-06-22T12:19:11.269" v="1980" actId="1076"/>
          <ac:spMkLst>
            <pc:docMk/>
            <pc:sldMk cId="3662576974" sldId="369"/>
            <ac:spMk id="4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2T12:20:20.825" v="1998" actId="14100"/>
          <ac:spMkLst>
            <pc:docMk/>
            <pc:sldMk cId="3662576974" sldId="369"/>
            <ac:spMk id="6" creationId="{BBEE9EA9-2E9F-AAFD-82F5-55978CCCAFBD}"/>
          </ac:spMkLst>
        </pc:spChg>
        <pc:spChg chg="add mod">
          <ac:chgData name="Duyên Lương" userId="3a9e482f-ceb4-484a-8eab-f708ff3e9a36" providerId="ADAL" clId="{17DE240A-6A21-4A11-B2EC-9045A43D883A}" dt="2023-06-22T12:20:03.749" v="1995" actId="14100"/>
          <ac:spMkLst>
            <pc:docMk/>
            <pc:sldMk cId="3662576974" sldId="369"/>
            <ac:spMk id="7" creationId="{A97F340A-3651-C26A-A5BE-B6DDBA9A3CCD}"/>
          </ac:spMkLst>
        </pc:spChg>
        <pc:spChg chg="mod">
          <ac:chgData name="Duyên Lương" userId="3a9e482f-ceb4-484a-8eab-f708ff3e9a36" providerId="ADAL" clId="{17DE240A-6A21-4A11-B2EC-9045A43D883A}" dt="2023-06-22T12:19:46.612" v="1989" actId="14100"/>
          <ac:spMkLst>
            <pc:docMk/>
            <pc:sldMk cId="3662576974" sldId="369"/>
            <ac:spMk id="8" creationId="{00000000-0000-0000-0000-000000000000}"/>
          </ac:spMkLst>
        </pc:spChg>
        <pc:spChg chg="mod">
          <ac:chgData name="Duyên Lương" userId="3a9e482f-ceb4-484a-8eab-f708ff3e9a36" providerId="ADAL" clId="{17DE240A-6A21-4A11-B2EC-9045A43D883A}" dt="2023-06-22T12:16:08.786" v="1861" actId="1076"/>
          <ac:spMkLst>
            <pc:docMk/>
            <pc:sldMk cId="3662576974" sldId="369"/>
            <ac:spMk id="12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2T12:20:23.343" v="1999" actId="1076"/>
          <ac:spMkLst>
            <pc:docMk/>
            <pc:sldMk cId="3662576974" sldId="369"/>
            <ac:spMk id="14" creationId="{05CE5ADA-8FEB-A799-D957-6EDA956B4405}"/>
          </ac:spMkLst>
        </pc:spChg>
        <pc:spChg chg="del mod">
          <ac:chgData name="Duyên Lương" userId="3a9e482f-ceb4-484a-8eab-f708ff3e9a36" providerId="ADAL" clId="{17DE240A-6A21-4A11-B2EC-9045A43D883A}" dt="2023-06-22T12:19:48.210" v="1991"/>
          <ac:spMkLst>
            <pc:docMk/>
            <pc:sldMk cId="3662576974" sldId="369"/>
            <ac:spMk id="15" creationId="{00000000-0000-0000-0000-000000000000}"/>
          </ac:spMkLst>
        </pc:spChg>
        <pc:spChg chg="add mod">
          <ac:chgData name="Duyên Lương" userId="3a9e482f-ceb4-484a-8eab-f708ff3e9a36" providerId="ADAL" clId="{17DE240A-6A21-4A11-B2EC-9045A43D883A}" dt="2023-06-22T12:20:27.826" v="2000" actId="1076"/>
          <ac:spMkLst>
            <pc:docMk/>
            <pc:sldMk cId="3662576974" sldId="369"/>
            <ac:spMk id="20" creationId="{2BC15C62-7433-AC11-0179-30889CC01DE6}"/>
          </ac:spMkLst>
        </pc:spChg>
        <pc:picChg chg="mod">
          <ac:chgData name="Duyên Lương" userId="3a9e482f-ceb4-484a-8eab-f708ff3e9a36" providerId="ADAL" clId="{17DE240A-6A21-4A11-B2EC-9045A43D883A}" dt="2023-06-22T12:11:21.028" v="1657" actId="1035"/>
          <ac:picMkLst>
            <pc:docMk/>
            <pc:sldMk cId="3662576974" sldId="369"/>
            <ac:picMk id="2" creationId="{00000000-0000-0000-0000-000000000000}"/>
          </ac:picMkLst>
        </pc:picChg>
        <pc:picChg chg="add mod">
          <ac:chgData name="Duyên Lương" userId="3a9e482f-ceb4-484a-8eab-f708ff3e9a36" providerId="ADAL" clId="{17DE240A-6A21-4A11-B2EC-9045A43D883A}" dt="2023-06-22T12:16:14.305" v="1864" actId="1076"/>
          <ac:picMkLst>
            <pc:docMk/>
            <pc:sldMk cId="3662576974" sldId="369"/>
            <ac:picMk id="5" creationId="{2CA6DC81-9720-DC0F-F5F1-6D199805745D}"/>
          </ac:picMkLst>
        </pc:picChg>
        <pc:picChg chg="del">
          <ac:chgData name="Duyên Lương" userId="3a9e482f-ceb4-484a-8eab-f708ff3e9a36" providerId="ADAL" clId="{17DE240A-6A21-4A11-B2EC-9045A43D883A}" dt="2023-06-22T12:11:18.282" v="1653" actId="478"/>
          <ac:picMkLst>
            <pc:docMk/>
            <pc:sldMk cId="3662576974" sldId="369"/>
            <ac:picMk id="19" creationId="{F949418A-D744-77F1-E570-1CF9809BE06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27" name="Google Shape;127;p7"/>
          <p:cNvGrpSpPr/>
          <p:nvPr/>
        </p:nvGrpSpPr>
        <p:grpSpPr>
          <a:xfrm>
            <a:off x="2854091" y="9625763"/>
            <a:ext cx="389846" cy="389846"/>
            <a:chOff x="3414512" y="2592150"/>
            <a:chExt cx="58460" cy="58460"/>
          </a:xfrm>
        </p:grpSpPr>
        <p:sp>
          <p:nvSpPr>
            <p:cNvPr id="128" name="Google Shape;128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9" name="Google Shape;129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0" name="Google Shape;130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1" name="Google Shape;131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32" name="Google Shape;132;p7"/>
          <p:cNvGrpSpPr/>
          <p:nvPr/>
        </p:nvGrpSpPr>
        <p:grpSpPr>
          <a:xfrm>
            <a:off x="273791" y="7134063"/>
            <a:ext cx="389846" cy="389846"/>
            <a:chOff x="3414512" y="2592150"/>
            <a:chExt cx="58460" cy="58460"/>
          </a:xfrm>
        </p:grpSpPr>
        <p:sp>
          <p:nvSpPr>
            <p:cNvPr id="133" name="Google Shape;133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4" name="Google Shape;134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5" name="Google Shape;135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6" name="Google Shape;136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37" name="Google Shape;137;p7"/>
          <p:cNvGrpSpPr/>
          <p:nvPr/>
        </p:nvGrpSpPr>
        <p:grpSpPr>
          <a:xfrm>
            <a:off x="16857791" y="7134063"/>
            <a:ext cx="389846" cy="389846"/>
            <a:chOff x="3414512" y="2592150"/>
            <a:chExt cx="58460" cy="58460"/>
          </a:xfrm>
        </p:grpSpPr>
        <p:sp>
          <p:nvSpPr>
            <p:cNvPr id="138" name="Google Shape;138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0" name="Google Shape;140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1" name="Google Shape;141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42" name="Google Shape;142;p7"/>
          <p:cNvGrpSpPr/>
          <p:nvPr/>
        </p:nvGrpSpPr>
        <p:grpSpPr>
          <a:xfrm>
            <a:off x="9646641" y="298863"/>
            <a:ext cx="389846" cy="389846"/>
            <a:chOff x="3414512" y="2592150"/>
            <a:chExt cx="58460" cy="58460"/>
          </a:xfrm>
        </p:grpSpPr>
        <p:sp>
          <p:nvSpPr>
            <p:cNvPr id="143" name="Google Shape;143;p7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4" name="Google Shape;144;p7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5" name="Google Shape;145;p7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46" name="Google Shape;146;p7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147" name="Google Shape;147;p7"/>
          <p:cNvSpPr txBox="1">
            <a:spLocks noGrp="1"/>
          </p:cNvSpPr>
          <p:nvPr>
            <p:ph type="title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7"/>
          <p:cNvSpPr txBox="1">
            <a:spLocks noGrp="1"/>
          </p:cNvSpPr>
          <p:nvPr>
            <p:ph type="body" idx="1"/>
          </p:nvPr>
        </p:nvSpPr>
        <p:spPr>
          <a:xfrm>
            <a:off x="2350700" y="3683000"/>
            <a:ext cx="5855400" cy="427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63500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●"/>
              <a:defRPr sz="2800">
                <a:solidFill>
                  <a:srgbClr val="434343"/>
                </a:solidFill>
              </a:defRPr>
            </a:lvl1pPr>
            <a:lvl2pPr marL="1828800" lvl="1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2743200" lvl="2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3657600" lvl="3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4572000" lvl="4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5486400" lvl="5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6400800" lvl="6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7315200" lvl="7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8229600" lvl="8" indent="-635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06090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9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1430200" y="1070200"/>
            <a:ext cx="93222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2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1430400" y="2598700"/>
            <a:ext cx="9322200" cy="24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>
                <a:latin typeface="Source Sans Pro SemiBold"/>
                <a:ea typeface="Source Sans Pro SemiBold"/>
                <a:cs typeface="Source Sans Pro SemiBold"/>
                <a:sym typeface="Source Sans Pro SemiBol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9"/>
          <p:cNvGrpSpPr/>
          <p:nvPr/>
        </p:nvGrpSpPr>
        <p:grpSpPr>
          <a:xfrm rot="-2029426">
            <a:off x="915298" y="8580413"/>
            <a:ext cx="1296156" cy="1055538"/>
            <a:chOff x="1172345" y="3856132"/>
            <a:chExt cx="228133" cy="185791"/>
          </a:xfrm>
        </p:grpSpPr>
        <p:sp>
          <p:nvSpPr>
            <p:cNvPr id="162" name="Google Shape;162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3" name="Google Shape;163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4" name="Google Shape;164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5" name="Google Shape;165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6" name="Google Shape;166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7" name="Google Shape;167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8" name="Google Shape;168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69" name="Google Shape;169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0" name="Google Shape;170;p9"/>
          <p:cNvGrpSpPr/>
          <p:nvPr/>
        </p:nvGrpSpPr>
        <p:grpSpPr>
          <a:xfrm rot="9913123">
            <a:off x="16442982" y="2805997"/>
            <a:ext cx="828908" cy="675026"/>
            <a:chOff x="1172345" y="3856132"/>
            <a:chExt cx="228133" cy="185791"/>
          </a:xfrm>
        </p:grpSpPr>
        <p:sp>
          <p:nvSpPr>
            <p:cNvPr id="171" name="Google Shape;171;p9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2" name="Google Shape;172;p9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3" name="Google Shape;173;p9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5" name="Google Shape;175;p9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6" name="Google Shape;176;p9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7" name="Google Shape;177;p9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79" name="Google Shape;179;p9"/>
          <p:cNvGrpSpPr/>
          <p:nvPr/>
        </p:nvGrpSpPr>
        <p:grpSpPr>
          <a:xfrm>
            <a:off x="341367" y="4564005"/>
            <a:ext cx="389846" cy="389846"/>
            <a:chOff x="3414512" y="2592150"/>
            <a:chExt cx="58460" cy="58460"/>
          </a:xfrm>
        </p:grpSpPr>
        <p:sp>
          <p:nvSpPr>
            <p:cNvPr id="180" name="Google Shape;180;p9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83" name="Google Shape;183;p9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133051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754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218" name="Google Shape;218;p13"/>
          <p:cNvGrpSpPr/>
          <p:nvPr/>
        </p:nvGrpSpPr>
        <p:grpSpPr>
          <a:xfrm>
            <a:off x="17686541" y="3696163"/>
            <a:ext cx="389846" cy="389846"/>
            <a:chOff x="3414512" y="2592150"/>
            <a:chExt cx="58460" cy="58460"/>
          </a:xfrm>
        </p:grpSpPr>
        <p:sp>
          <p:nvSpPr>
            <p:cNvPr id="219" name="Google Shape;219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23" name="Google Shape;223;p13"/>
          <p:cNvGrpSpPr/>
          <p:nvPr/>
        </p:nvGrpSpPr>
        <p:grpSpPr>
          <a:xfrm>
            <a:off x="752291" y="8364313"/>
            <a:ext cx="389846" cy="389846"/>
            <a:chOff x="3414512" y="2592150"/>
            <a:chExt cx="58460" cy="58460"/>
          </a:xfrm>
        </p:grpSpPr>
        <p:sp>
          <p:nvSpPr>
            <p:cNvPr id="224" name="Google Shape;224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28" name="Google Shape;228;p13"/>
          <p:cNvGrpSpPr/>
          <p:nvPr/>
        </p:nvGrpSpPr>
        <p:grpSpPr>
          <a:xfrm>
            <a:off x="13857955" y="9217001"/>
            <a:ext cx="389846" cy="389846"/>
            <a:chOff x="3414512" y="2592150"/>
            <a:chExt cx="58460" cy="58460"/>
          </a:xfrm>
        </p:grpSpPr>
        <p:sp>
          <p:nvSpPr>
            <p:cNvPr id="229" name="Google Shape;229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1" name="Google Shape;231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32" name="Google Shape;232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233" name="Google Shape;233;p13"/>
          <p:cNvSpPr txBox="1">
            <a:spLocks noGrp="1"/>
          </p:cNvSpPr>
          <p:nvPr>
            <p:ph type="title" hasCustomPrompt="1"/>
          </p:nvPr>
        </p:nvSpPr>
        <p:spPr>
          <a:xfrm>
            <a:off x="1857400" y="3462300"/>
            <a:ext cx="17322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1"/>
          </p:nvPr>
        </p:nvSpPr>
        <p:spPr>
          <a:xfrm>
            <a:off x="4218052" y="4155000"/>
            <a:ext cx="4672800" cy="118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2" hasCustomPrompt="1"/>
          </p:nvPr>
        </p:nvSpPr>
        <p:spPr>
          <a:xfrm>
            <a:off x="9480626" y="3462300"/>
            <a:ext cx="17322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3"/>
          </p:nvPr>
        </p:nvSpPr>
        <p:spPr>
          <a:xfrm>
            <a:off x="11841302" y="4155000"/>
            <a:ext cx="4672800" cy="118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title" idx="4" hasCustomPrompt="1"/>
          </p:nvPr>
        </p:nvSpPr>
        <p:spPr>
          <a:xfrm>
            <a:off x="1857400" y="7067820"/>
            <a:ext cx="17322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38" name="Google Shape;238;p13"/>
          <p:cNvSpPr txBox="1">
            <a:spLocks noGrp="1"/>
          </p:cNvSpPr>
          <p:nvPr>
            <p:ph type="subTitle" idx="5"/>
          </p:nvPr>
        </p:nvSpPr>
        <p:spPr>
          <a:xfrm>
            <a:off x="4218052" y="7776450"/>
            <a:ext cx="4672800" cy="118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3"/>
          <p:cNvSpPr txBox="1">
            <a:spLocks noGrp="1"/>
          </p:cNvSpPr>
          <p:nvPr>
            <p:ph type="title" idx="6" hasCustomPrompt="1"/>
          </p:nvPr>
        </p:nvSpPr>
        <p:spPr>
          <a:xfrm>
            <a:off x="9480626" y="7067820"/>
            <a:ext cx="1732200" cy="118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7"/>
          </p:nvPr>
        </p:nvSpPr>
        <p:spPr>
          <a:xfrm>
            <a:off x="11841302" y="7776450"/>
            <a:ext cx="4672800" cy="118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3"/>
          <p:cNvSpPr txBox="1">
            <a:spLocks noGrp="1"/>
          </p:cNvSpPr>
          <p:nvPr>
            <p:ph type="title" idx="8"/>
          </p:nvPr>
        </p:nvSpPr>
        <p:spPr>
          <a:xfrm>
            <a:off x="1440000" y="890050"/>
            <a:ext cx="15408000" cy="11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3"/>
          <p:cNvSpPr txBox="1">
            <a:spLocks noGrp="1"/>
          </p:cNvSpPr>
          <p:nvPr>
            <p:ph type="subTitle" idx="9"/>
          </p:nvPr>
        </p:nvSpPr>
        <p:spPr>
          <a:xfrm>
            <a:off x="4208226" y="3037900"/>
            <a:ext cx="4672800" cy="14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6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43" name="Google Shape;243;p13"/>
          <p:cNvSpPr txBox="1">
            <a:spLocks noGrp="1"/>
          </p:cNvSpPr>
          <p:nvPr>
            <p:ph type="subTitle" idx="13"/>
          </p:nvPr>
        </p:nvSpPr>
        <p:spPr>
          <a:xfrm>
            <a:off x="11841276" y="3037900"/>
            <a:ext cx="4672800" cy="14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6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subTitle" idx="14"/>
          </p:nvPr>
        </p:nvSpPr>
        <p:spPr>
          <a:xfrm>
            <a:off x="4208226" y="6650250"/>
            <a:ext cx="4672800" cy="14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6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245" name="Google Shape;245;p13"/>
          <p:cNvSpPr txBox="1">
            <a:spLocks noGrp="1"/>
          </p:cNvSpPr>
          <p:nvPr>
            <p:ph type="subTitle" idx="15"/>
          </p:nvPr>
        </p:nvSpPr>
        <p:spPr>
          <a:xfrm>
            <a:off x="11841276" y="6650250"/>
            <a:ext cx="4672800" cy="142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60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Londrina Solid"/>
              <a:buNone/>
              <a:defRPr sz="4800">
                <a:solidFill>
                  <a:schemeClr val="accent4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grpSp>
        <p:nvGrpSpPr>
          <p:cNvPr id="246" name="Google Shape;246;p13"/>
          <p:cNvGrpSpPr/>
          <p:nvPr/>
        </p:nvGrpSpPr>
        <p:grpSpPr>
          <a:xfrm>
            <a:off x="16333695" y="880699"/>
            <a:ext cx="2596410" cy="975990"/>
            <a:chOff x="2881584" y="2807119"/>
            <a:chExt cx="317534" cy="119361"/>
          </a:xfrm>
        </p:grpSpPr>
        <p:sp>
          <p:nvSpPr>
            <p:cNvPr id="247" name="Google Shape;247;p13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53" name="Google Shape;253;p13"/>
          <p:cNvGrpSpPr/>
          <p:nvPr/>
        </p:nvGrpSpPr>
        <p:grpSpPr>
          <a:xfrm>
            <a:off x="2873741" y="328353"/>
            <a:ext cx="389846" cy="389846"/>
            <a:chOff x="3414512" y="2592150"/>
            <a:chExt cx="58460" cy="58460"/>
          </a:xfrm>
        </p:grpSpPr>
        <p:sp>
          <p:nvSpPr>
            <p:cNvPr id="254" name="Google Shape;254;p1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258" name="Google Shape;258;p13"/>
          <p:cNvGrpSpPr/>
          <p:nvPr/>
        </p:nvGrpSpPr>
        <p:grpSpPr>
          <a:xfrm>
            <a:off x="-148905" y="1526595"/>
            <a:ext cx="2097374" cy="788378"/>
            <a:chOff x="2881584" y="2807119"/>
            <a:chExt cx="317534" cy="119361"/>
          </a:xfrm>
        </p:grpSpPr>
        <p:sp>
          <p:nvSpPr>
            <p:cNvPr id="259" name="Google Shape;259;p13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30595613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5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304" name="Google Shape;304;p15"/>
          <p:cNvGrpSpPr/>
          <p:nvPr/>
        </p:nvGrpSpPr>
        <p:grpSpPr>
          <a:xfrm>
            <a:off x="565050" y="497305"/>
            <a:ext cx="3046928" cy="1145410"/>
            <a:chOff x="2881584" y="2807119"/>
            <a:chExt cx="317534" cy="119361"/>
          </a:xfrm>
        </p:grpSpPr>
        <p:sp>
          <p:nvSpPr>
            <p:cNvPr id="305" name="Google Shape;305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6" name="Google Shape;306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7" name="Google Shape;307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8" name="Google Shape;308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09" name="Google Shape;309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0" name="Google Shape;310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11" name="Google Shape;311;p15"/>
          <p:cNvGrpSpPr/>
          <p:nvPr/>
        </p:nvGrpSpPr>
        <p:grpSpPr>
          <a:xfrm>
            <a:off x="15530102" y="1892685"/>
            <a:ext cx="3046928" cy="1145410"/>
            <a:chOff x="2881584" y="2807119"/>
            <a:chExt cx="317534" cy="119361"/>
          </a:xfrm>
        </p:grpSpPr>
        <p:sp>
          <p:nvSpPr>
            <p:cNvPr id="312" name="Google Shape;312;p15"/>
            <p:cNvSpPr/>
            <p:nvPr/>
          </p:nvSpPr>
          <p:spPr>
            <a:xfrm>
              <a:off x="2885537" y="2807119"/>
              <a:ext cx="312500" cy="116026"/>
            </a:xfrm>
            <a:custGeom>
              <a:avLst/>
              <a:gdLst/>
              <a:ahLst/>
              <a:cxnLst/>
              <a:rect l="l" t="t" r="r" b="b"/>
              <a:pathLst>
                <a:path w="10119" h="3757" extrusionOk="0">
                  <a:moveTo>
                    <a:pt x="1" y="2733"/>
                  </a:moveTo>
                  <a:cubicBezTo>
                    <a:pt x="1416" y="2751"/>
                    <a:pt x="2029" y="2819"/>
                    <a:pt x="2029" y="2819"/>
                  </a:cubicBezTo>
                  <a:cubicBezTo>
                    <a:pt x="2029" y="2819"/>
                    <a:pt x="1825" y="3723"/>
                    <a:pt x="2933" y="3739"/>
                  </a:cubicBezTo>
                  <a:cubicBezTo>
                    <a:pt x="4042" y="3757"/>
                    <a:pt x="4076" y="3006"/>
                    <a:pt x="4076" y="3006"/>
                  </a:cubicBezTo>
                  <a:cubicBezTo>
                    <a:pt x="4076" y="3006"/>
                    <a:pt x="4416" y="3364"/>
                    <a:pt x="4894" y="3261"/>
                  </a:cubicBezTo>
                  <a:cubicBezTo>
                    <a:pt x="5372" y="3159"/>
                    <a:pt x="5406" y="2751"/>
                    <a:pt x="5406" y="2751"/>
                  </a:cubicBezTo>
                  <a:lnTo>
                    <a:pt x="10034" y="2751"/>
                  </a:lnTo>
                  <a:cubicBezTo>
                    <a:pt x="10119" y="2751"/>
                    <a:pt x="9396" y="2680"/>
                    <a:pt x="9264" y="2592"/>
                  </a:cubicBezTo>
                  <a:cubicBezTo>
                    <a:pt x="9130" y="2502"/>
                    <a:pt x="9047" y="2394"/>
                    <a:pt x="8833" y="2360"/>
                  </a:cubicBezTo>
                  <a:cubicBezTo>
                    <a:pt x="8539" y="2314"/>
                    <a:pt x="8086" y="2456"/>
                    <a:pt x="7841" y="2382"/>
                  </a:cubicBezTo>
                  <a:cubicBezTo>
                    <a:pt x="7301" y="2220"/>
                    <a:pt x="7427" y="1523"/>
                    <a:pt x="6240" y="1864"/>
                  </a:cubicBezTo>
                  <a:cubicBezTo>
                    <a:pt x="6240" y="1864"/>
                    <a:pt x="6700" y="892"/>
                    <a:pt x="6122" y="739"/>
                  </a:cubicBezTo>
                  <a:cubicBezTo>
                    <a:pt x="5542" y="585"/>
                    <a:pt x="5082" y="1216"/>
                    <a:pt x="5082" y="1216"/>
                  </a:cubicBezTo>
                  <a:cubicBezTo>
                    <a:pt x="5082" y="1216"/>
                    <a:pt x="5286" y="312"/>
                    <a:pt x="4195" y="278"/>
                  </a:cubicBezTo>
                  <a:cubicBezTo>
                    <a:pt x="3104" y="244"/>
                    <a:pt x="3479" y="1182"/>
                    <a:pt x="3479" y="1182"/>
                  </a:cubicBezTo>
                  <a:cubicBezTo>
                    <a:pt x="2887" y="0"/>
                    <a:pt x="1269" y="1018"/>
                    <a:pt x="2217" y="2290"/>
                  </a:cubicBezTo>
                  <a:cubicBezTo>
                    <a:pt x="2217" y="2290"/>
                    <a:pt x="1393" y="1739"/>
                    <a:pt x="756" y="2504"/>
                  </a:cubicBezTo>
                  <a:cubicBezTo>
                    <a:pt x="595" y="2697"/>
                    <a:pt x="269" y="2328"/>
                    <a:pt x="1" y="2733"/>
                  </a:cubicBezTo>
                  <a:close/>
                </a:path>
              </a:pathLst>
            </a:custGeom>
            <a:solidFill>
              <a:srgbClr val="FFFFFF">
                <a:alpha val="665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3" name="Google Shape;313;p15"/>
            <p:cNvSpPr/>
            <p:nvPr/>
          </p:nvSpPr>
          <p:spPr>
            <a:xfrm>
              <a:off x="2881584" y="2811566"/>
              <a:ext cx="317534" cy="114914"/>
            </a:xfrm>
            <a:custGeom>
              <a:avLst/>
              <a:gdLst/>
              <a:ahLst/>
              <a:cxnLst/>
              <a:rect l="l" t="t" r="r" b="b"/>
              <a:pathLst>
                <a:path w="10282" h="3721" extrusionOk="0">
                  <a:moveTo>
                    <a:pt x="2031" y="2776"/>
                  </a:moveTo>
                  <a:cubicBezTo>
                    <a:pt x="1797" y="2756"/>
                    <a:pt x="1192" y="2715"/>
                    <a:pt x="134" y="2702"/>
                  </a:cubicBezTo>
                  <a:cubicBezTo>
                    <a:pt x="111" y="2703"/>
                    <a:pt x="88" y="2697"/>
                    <a:pt x="67" y="2683"/>
                  </a:cubicBezTo>
                  <a:cubicBezTo>
                    <a:pt x="15" y="2649"/>
                    <a:pt x="1" y="2579"/>
                    <a:pt x="35" y="2527"/>
                  </a:cubicBezTo>
                  <a:cubicBezTo>
                    <a:pt x="233" y="2228"/>
                    <a:pt x="450" y="2264"/>
                    <a:pt x="636" y="2295"/>
                  </a:cubicBezTo>
                  <a:cubicBezTo>
                    <a:pt x="709" y="2307"/>
                    <a:pt x="773" y="2318"/>
                    <a:pt x="798" y="2289"/>
                  </a:cubicBezTo>
                  <a:cubicBezTo>
                    <a:pt x="1229" y="1770"/>
                    <a:pt x="1736" y="1799"/>
                    <a:pt x="2065" y="1899"/>
                  </a:cubicBezTo>
                  <a:cubicBezTo>
                    <a:pt x="1890" y="1521"/>
                    <a:pt x="1914" y="1177"/>
                    <a:pt x="2050" y="913"/>
                  </a:cubicBezTo>
                  <a:cubicBezTo>
                    <a:pt x="2127" y="762"/>
                    <a:pt x="2243" y="637"/>
                    <a:pt x="2378" y="550"/>
                  </a:cubicBezTo>
                  <a:cubicBezTo>
                    <a:pt x="2514" y="461"/>
                    <a:pt x="2671" y="409"/>
                    <a:pt x="2833" y="403"/>
                  </a:cubicBezTo>
                  <a:cubicBezTo>
                    <a:pt x="3038" y="396"/>
                    <a:pt x="3249" y="461"/>
                    <a:pt x="3430" y="619"/>
                  </a:cubicBezTo>
                  <a:cubicBezTo>
                    <a:pt x="3449" y="324"/>
                    <a:pt x="3628" y="0"/>
                    <a:pt x="4326" y="22"/>
                  </a:cubicBezTo>
                  <a:cubicBezTo>
                    <a:pt x="5106" y="47"/>
                    <a:pt x="5296" y="471"/>
                    <a:pt x="5331" y="779"/>
                  </a:cubicBezTo>
                  <a:cubicBezTo>
                    <a:pt x="5538" y="595"/>
                    <a:pt x="5880" y="380"/>
                    <a:pt x="6277" y="486"/>
                  </a:cubicBezTo>
                  <a:cubicBezTo>
                    <a:pt x="6793" y="622"/>
                    <a:pt x="6664" y="1230"/>
                    <a:pt x="6553" y="1557"/>
                  </a:cubicBezTo>
                  <a:cubicBezTo>
                    <a:pt x="7232" y="1413"/>
                    <a:pt x="7444" y="1645"/>
                    <a:pt x="7656" y="1875"/>
                  </a:cubicBezTo>
                  <a:cubicBezTo>
                    <a:pt x="7752" y="1980"/>
                    <a:pt x="7848" y="2084"/>
                    <a:pt x="8001" y="2130"/>
                  </a:cubicBezTo>
                  <a:cubicBezTo>
                    <a:pt x="8109" y="2162"/>
                    <a:pt x="8287" y="2142"/>
                    <a:pt x="8468" y="2122"/>
                  </a:cubicBezTo>
                  <a:cubicBezTo>
                    <a:pt x="8645" y="2102"/>
                    <a:pt x="8824" y="2082"/>
                    <a:pt x="8978" y="2106"/>
                  </a:cubicBezTo>
                  <a:cubicBezTo>
                    <a:pt x="9168" y="2135"/>
                    <a:pt x="9266" y="2211"/>
                    <a:pt x="9368" y="2291"/>
                  </a:cubicBezTo>
                  <a:cubicBezTo>
                    <a:pt x="9396" y="2312"/>
                    <a:pt x="9425" y="2334"/>
                    <a:pt x="9455" y="2354"/>
                  </a:cubicBezTo>
                  <a:cubicBezTo>
                    <a:pt x="9526" y="2402"/>
                    <a:pt x="9901" y="2454"/>
                    <a:pt x="10081" y="2478"/>
                  </a:cubicBezTo>
                  <a:cubicBezTo>
                    <a:pt x="10203" y="2495"/>
                    <a:pt x="10282" y="2505"/>
                    <a:pt x="10282" y="2606"/>
                  </a:cubicBezTo>
                  <a:cubicBezTo>
                    <a:pt x="10282" y="2681"/>
                    <a:pt x="10243" y="2719"/>
                    <a:pt x="10162" y="2719"/>
                  </a:cubicBezTo>
                  <a:lnTo>
                    <a:pt x="5624" y="2719"/>
                  </a:lnTo>
                  <a:cubicBezTo>
                    <a:pt x="5578" y="2870"/>
                    <a:pt x="5443" y="3143"/>
                    <a:pt x="5045" y="3228"/>
                  </a:cubicBezTo>
                  <a:cubicBezTo>
                    <a:pt x="4708" y="3300"/>
                    <a:pt x="4431" y="3169"/>
                    <a:pt x="4272" y="3062"/>
                  </a:cubicBezTo>
                  <a:cubicBezTo>
                    <a:pt x="4181" y="3313"/>
                    <a:pt x="3903" y="3721"/>
                    <a:pt x="3060" y="3708"/>
                  </a:cubicBezTo>
                  <a:cubicBezTo>
                    <a:pt x="2081" y="3692"/>
                    <a:pt x="2015" y="3052"/>
                    <a:pt x="2031" y="2776"/>
                  </a:cubicBezTo>
                  <a:close/>
                  <a:moveTo>
                    <a:pt x="904" y="2493"/>
                  </a:moveTo>
                  <a:cubicBezTo>
                    <a:pt x="1778" y="2519"/>
                    <a:pt x="2169" y="2562"/>
                    <a:pt x="2169" y="2563"/>
                  </a:cubicBezTo>
                  <a:cubicBezTo>
                    <a:pt x="2231" y="2569"/>
                    <a:pt x="2276" y="2624"/>
                    <a:pt x="2270" y="2686"/>
                  </a:cubicBezTo>
                  <a:cubicBezTo>
                    <a:pt x="2269" y="2691"/>
                    <a:pt x="2268" y="2694"/>
                    <a:pt x="2268" y="2698"/>
                  </a:cubicBezTo>
                  <a:lnTo>
                    <a:pt x="2268" y="2698"/>
                  </a:lnTo>
                  <a:cubicBezTo>
                    <a:pt x="2267" y="2700"/>
                    <a:pt x="2093" y="3468"/>
                    <a:pt x="3063" y="3482"/>
                  </a:cubicBezTo>
                  <a:cubicBezTo>
                    <a:pt x="4062" y="3498"/>
                    <a:pt x="4091" y="2857"/>
                    <a:pt x="4091" y="2856"/>
                  </a:cubicBezTo>
                  <a:cubicBezTo>
                    <a:pt x="4095" y="2794"/>
                    <a:pt x="4148" y="2746"/>
                    <a:pt x="4210" y="2750"/>
                  </a:cubicBezTo>
                  <a:cubicBezTo>
                    <a:pt x="4240" y="2752"/>
                    <a:pt x="4268" y="2766"/>
                    <a:pt x="4286" y="2786"/>
                  </a:cubicBezTo>
                  <a:cubicBezTo>
                    <a:pt x="4314" y="2814"/>
                    <a:pt x="4603" y="3092"/>
                    <a:pt x="4998" y="3007"/>
                  </a:cubicBezTo>
                  <a:cubicBezTo>
                    <a:pt x="5394" y="2923"/>
                    <a:pt x="5421" y="2597"/>
                    <a:pt x="5421" y="2595"/>
                  </a:cubicBezTo>
                  <a:cubicBezTo>
                    <a:pt x="5427" y="2538"/>
                    <a:pt x="5476" y="2494"/>
                    <a:pt x="5533" y="2494"/>
                  </a:cubicBezTo>
                  <a:lnTo>
                    <a:pt x="5533" y="2493"/>
                  </a:lnTo>
                  <a:lnTo>
                    <a:pt x="9264" y="2493"/>
                  </a:lnTo>
                  <a:cubicBezTo>
                    <a:pt x="9252" y="2485"/>
                    <a:pt x="9242" y="2477"/>
                    <a:pt x="9231" y="2469"/>
                  </a:cubicBezTo>
                  <a:cubicBezTo>
                    <a:pt x="9152" y="2407"/>
                    <a:pt x="9076" y="2348"/>
                    <a:pt x="8944" y="2327"/>
                  </a:cubicBezTo>
                  <a:cubicBezTo>
                    <a:pt x="8822" y="2308"/>
                    <a:pt x="8656" y="2327"/>
                    <a:pt x="8493" y="2346"/>
                  </a:cubicBezTo>
                  <a:cubicBezTo>
                    <a:pt x="8288" y="2369"/>
                    <a:pt x="8088" y="2392"/>
                    <a:pt x="7937" y="2346"/>
                  </a:cubicBezTo>
                  <a:cubicBezTo>
                    <a:pt x="7724" y="2282"/>
                    <a:pt x="7608" y="2154"/>
                    <a:pt x="7490" y="2027"/>
                  </a:cubicBezTo>
                  <a:cubicBezTo>
                    <a:pt x="7305" y="1825"/>
                    <a:pt x="7118" y="1622"/>
                    <a:pt x="6400" y="1828"/>
                  </a:cubicBezTo>
                  <a:cubicBezTo>
                    <a:pt x="6339" y="1845"/>
                    <a:pt x="6277" y="1810"/>
                    <a:pt x="6260" y="1751"/>
                  </a:cubicBezTo>
                  <a:cubicBezTo>
                    <a:pt x="6252" y="1724"/>
                    <a:pt x="6256" y="1696"/>
                    <a:pt x="6266" y="1672"/>
                  </a:cubicBezTo>
                  <a:lnTo>
                    <a:pt x="6266" y="1672"/>
                  </a:lnTo>
                  <a:cubicBezTo>
                    <a:pt x="6267" y="1670"/>
                    <a:pt x="6669" y="822"/>
                    <a:pt x="6221" y="703"/>
                  </a:cubicBezTo>
                  <a:cubicBezTo>
                    <a:pt x="5715" y="570"/>
                    <a:pt x="5300" y="1137"/>
                    <a:pt x="5300" y="1139"/>
                  </a:cubicBezTo>
                  <a:cubicBezTo>
                    <a:pt x="5263" y="1189"/>
                    <a:pt x="5192" y="1199"/>
                    <a:pt x="5142" y="1163"/>
                  </a:cubicBezTo>
                  <a:cubicBezTo>
                    <a:pt x="5106" y="1135"/>
                    <a:pt x="5090" y="1090"/>
                    <a:pt x="5100" y="1049"/>
                  </a:cubicBezTo>
                  <a:lnTo>
                    <a:pt x="5099" y="1049"/>
                  </a:lnTo>
                  <a:cubicBezTo>
                    <a:pt x="5100" y="1046"/>
                    <a:pt x="5274" y="276"/>
                    <a:pt x="4320" y="247"/>
                  </a:cubicBezTo>
                  <a:cubicBezTo>
                    <a:pt x="3400" y="218"/>
                    <a:pt x="3710" y="995"/>
                    <a:pt x="3711" y="998"/>
                  </a:cubicBezTo>
                  <a:cubicBezTo>
                    <a:pt x="3734" y="1055"/>
                    <a:pt x="3705" y="1121"/>
                    <a:pt x="3648" y="1142"/>
                  </a:cubicBezTo>
                  <a:cubicBezTo>
                    <a:pt x="3592" y="1164"/>
                    <a:pt x="3529" y="1138"/>
                    <a:pt x="3504" y="1084"/>
                  </a:cubicBezTo>
                  <a:cubicBezTo>
                    <a:pt x="3337" y="752"/>
                    <a:pt x="3082" y="619"/>
                    <a:pt x="2841" y="628"/>
                  </a:cubicBezTo>
                  <a:cubicBezTo>
                    <a:pt x="2720" y="633"/>
                    <a:pt x="2603" y="671"/>
                    <a:pt x="2501" y="737"/>
                  </a:cubicBezTo>
                  <a:cubicBezTo>
                    <a:pt x="2397" y="805"/>
                    <a:pt x="2310" y="900"/>
                    <a:pt x="2250" y="1016"/>
                  </a:cubicBezTo>
                  <a:cubicBezTo>
                    <a:pt x="2113" y="1282"/>
                    <a:pt x="2125" y="1662"/>
                    <a:pt x="2436" y="2078"/>
                  </a:cubicBezTo>
                  <a:cubicBezTo>
                    <a:pt x="2472" y="2128"/>
                    <a:pt x="2463" y="2199"/>
                    <a:pt x="2412" y="2237"/>
                  </a:cubicBezTo>
                  <a:cubicBezTo>
                    <a:pt x="2373" y="2266"/>
                    <a:pt x="2320" y="2265"/>
                    <a:pt x="2281" y="2238"/>
                  </a:cubicBezTo>
                  <a:cubicBezTo>
                    <a:pt x="2231" y="2207"/>
                    <a:pt x="1522" y="1768"/>
                    <a:pt x="971" y="2432"/>
                  </a:cubicBezTo>
                  <a:cubicBezTo>
                    <a:pt x="949" y="2458"/>
                    <a:pt x="927" y="2477"/>
                    <a:pt x="904" y="24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4" name="Google Shape;314;p15"/>
            <p:cNvSpPr/>
            <p:nvPr/>
          </p:nvSpPr>
          <p:spPr>
            <a:xfrm>
              <a:off x="2909501" y="2861626"/>
              <a:ext cx="258178" cy="57997"/>
            </a:xfrm>
            <a:custGeom>
              <a:avLst/>
              <a:gdLst/>
              <a:ahLst/>
              <a:cxnLst/>
              <a:rect l="l" t="t" r="r" b="b"/>
              <a:pathLst>
                <a:path w="8360" h="1878" extrusionOk="0">
                  <a:moveTo>
                    <a:pt x="5428" y="205"/>
                  </a:moveTo>
                  <a:cubicBezTo>
                    <a:pt x="5340" y="325"/>
                    <a:pt x="5215" y="457"/>
                    <a:pt x="5055" y="517"/>
                  </a:cubicBezTo>
                  <a:cubicBezTo>
                    <a:pt x="4732" y="636"/>
                    <a:pt x="4305" y="278"/>
                    <a:pt x="4305" y="278"/>
                  </a:cubicBezTo>
                  <a:cubicBezTo>
                    <a:pt x="4305" y="278"/>
                    <a:pt x="4348" y="696"/>
                    <a:pt x="3802" y="823"/>
                  </a:cubicBezTo>
                  <a:cubicBezTo>
                    <a:pt x="3382" y="922"/>
                    <a:pt x="3169" y="540"/>
                    <a:pt x="3094" y="359"/>
                  </a:cubicBezTo>
                  <a:cubicBezTo>
                    <a:pt x="3071" y="306"/>
                    <a:pt x="3061" y="269"/>
                    <a:pt x="3061" y="269"/>
                  </a:cubicBezTo>
                  <a:lnTo>
                    <a:pt x="2986" y="423"/>
                  </a:lnTo>
                  <a:cubicBezTo>
                    <a:pt x="2976" y="445"/>
                    <a:pt x="2964" y="471"/>
                    <a:pt x="2950" y="499"/>
                  </a:cubicBezTo>
                  <a:cubicBezTo>
                    <a:pt x="2839" y="730"/>
                    <a:pt x="2609" y="900"/>
                    <a:pt x="2259" y="900"/>
                  </a:cubicBezTo>
                  <a:lnTo>
                    <a:pt x="2252" y="900"/>
                  </a:lnTo>
                  <a:cubicBezTo>
                    <a:pt x="1971" y="898"/>
                    <a:pt x="1679" y="825"/>
                    <a:pt x="1512" y="613"/>
                  </a:cubicBezTo>
                  <a:cubicBezTo>
                    <a:pt x="1511" y="614"/>
                    <a:pt x="1510" y="615"/>
                    <a:pt x="1508" y="616"/>
                  </a:cubicBezTo>
                  <a:cubicBezTo>
                    <a:pt x="1469" y="645"/>
                    <a:pt x="1416" y="644"/>
                    <a:pt x="1377" y="617"/>
                  </a:cubicBezTo>
                  <a:cubicBezTo>
                    <a:pt x="1327" y="586"/>
                    <a:pt x="618" y="147"/>
                    <a:pt x="67" y="811"/>
                  </a:cubicBezTo>
                  <a:cubicBezTo>
                    <a:pt x="45" y="837"/>
                    <a:pt x="23" y="856"/>
                    <a:pt x="0" y="872"/>
                  </a:cubicBezTo>
                  <a:cubicBezTo>
                    <a:pt x="874" y="898"/>
                    <a:pt x="1265" y="941"/>
                    <a:pt x="1265" y="942"/>
                  </a:cubicBezTo>
                  <a:cubicBezTo>
                    <a:pt x="1327" y="948"/>
                    <a:pt x="1372" y="1003"/>
                    <a:pt x="1366" y="1065"/>
                  </a:cubicBezTo>
                  <a:cubicBezTo>
                    <a:pt x="1365" y="1070"/>
                    <a:pt x="1364" y="1073"/>
                    <a:pt x="1364" y="1077"/>
                  </a:cubicBezTo>
                  <a:lnTo>
                    <a:pt x="1364" y="1077"/>
                  </a:lnTo>
                  <a:cubicBezTo>
                    <a:pt x="1363" y="1078"/>
                    <a:pt x="1306" y="1330"/>
                    <a:pt x="1439" y="1548"/>
                  </a:cubicBezTo>
                  <a:cubicBezTo>
                    <a:pt x="1539" y="1711"/>
                    <a:pt x="1744" y="1855"/>
                    <a:pt x="2159" y="1861"/>
                  </a:cubicBezTo>
                  <a:cubicBezTo>
                    <a:pt x="3158" y="1877"/>
                    <a:pt x="3187" y="1236"/>
                    <a:pt x="3187" y="1235"/>
                  </a:cubicBezTo>
                  <a:cubicBezTo>
                    <a:pt x="3191" y="1173"/>
                    <a:pt x="3244" y="1125"/>
                    <a:pt x="3306" y="1129"/>
                  </a:cubicBezTo>
                  <a:cubicBezTo>
                    <a:pt x="3336" y="1131"/>
                    <a:pt x="3364" y="1145"/>
                    <a:pt x="3382" y="1165"/>
                  </a:cubicBezTo>
                  <a:cubicBezTo>
                    <a:pt x="3410" y="1193"/>
                    <a:pt x="3699" y="1471"/>
                    <a:pt x="4094" y="1386"/>
                  </a:cubicBezTo>
                  <a:cubicBezTo>
                    <a:pt x="4490" y="1302"/>
                    <a:pt x="4517" y="976"/>
                    <a:pt x="4517" y="974"/>
                  </a:cubicBezTo>
                  <a:cubicBezTo>
                    <a:pt x="4523" y="917"/>
                    <a:pt x="4572" y="873"/>
                    <a:pt x="4629" y="873"/>
                  </a:cubicBezTo>
                  <a:lnTo>
                    <a:pt x="4629" y="872"/>
                  </a:lnTo>
                  <a:lnTo>
                    <a:pt x="8360" y="872"/>
                  </a:lnTo>
                  <a:cubicBezTo>
                    <a:pt x="8348" y="864"/>
                    <a:pt x="8338" y="856"/>
                    <a:pt x="8327" y="848"/>
                  </a:cubicBezTo>
                  <a:cubicBezTo>
                    <a:pt x="8248" y="786"/>
                    <a:pt x="8172" y="727"/>
                    <a:pt x="8040" y="706"/>
                  </a:cubicBezTo>
                  <a:cubicBezTo>
                    <a:pt x="7918" y="687"/>
                    <a:pt x="7752" y="706"/>
                    <a:pt x="7589" y="725"/>
                  </a:cubicBezTo>
                  <a:cubicBezTo>
                    <a:pt x="7384" y="748"/>
                    <a:pt x="7184" y="771"/>
                    <a:pt x="7033" y="725"/>
                  </a:cubicBezTo>
                  <a:cubicBezTo>
                    <a:pt x="6820" y="661"/>
                    <a:pt x="6704" y="533"/>
                    <a:pt x="6586" y="406"/>
                  </a:cubicBezTo>
                  <a:cubicBezTo>
                    <a:pt x="6400" y="204"/>
                    <a:pt x="6214" y="1"/>
                    <a:pt x="5496" y="207"/>
                  </a:cubicBezTo>
                  <a:cubicBezTo>
                    <a:pt x="5472" y="214"/>
                    <a:pt x="5449" y="213"/>
                    <a:pt x="5428" y="205"/>
                  </a:cubicBezTo>
                  <a:close/>
                </a:path>
              </a:pathLst>
            </a:custGeom>
            <a:solidFill>
              <a:srgbClr val="DCECEF">
                <a:alpha val="677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5" name="Google Shape;315;p15"/>
            <p:cNvSpPr/>
            <p:nvPr/>
          </p:nvSpPr>
          <p:spPr>
            <a:xfrm>
              <a:off x="2952242" y="2838217"/>
              <a:ext cx="10531" cy="31685"/>
            </a:xfrm>
            <a:custGeom>
              <a:avLst/>
              <a:gdLst/>
              <a:ahLst/>
              <a:cxnLst/>
              <a:rect l="l" t="t" r="r" b="b"/>
              <a:pathLst>
                <a:path w="341" h="1026" extrusionOk="0">
                  <a:moveTo>
                    <a:pt x="197" y="252"/>
                  </a:moveTo>
                  <a:cubicBezTo>
                    <a:pt x="156" y="322"/>
                    <a:pt x="141" y="389"/>
                    <a:pt x="130" y="469"/>
                  </a:cubicBezTo>
                  <a:cubicBezTo>
                    <a:pt x="119" y="570"/>
                    <a:pt x="123" y="654"/>
                    <a:pt x="145" y="754"/>
                  </a:cubicBezTo>
                  <a:cubicBezTo>
                    <a:pt x="173" y="862"/>
                    <a:pt x="197" y="906"/>
                    <a:pt x="260" y="995"/>
                  </a:cubicBezTo>
                  <a:cubicBezTo>
                    <a:pt x="260" y="995"/>
                    <a:pt x="262" y="996"/>
                    <a:pt x="262" y="997"/>
                  </a:cubicBezTo>
                  <a:cubicBezTo>
                    <a:pt x="264" y="1002"/>
                    <a:pt x="272" y="1016"/>
                    <a:pt x="266" y="1022"/>
                  </a:cubicBezTo>
                  <a:cubicBezTo>
                    <a:pt x="262" y="1026"/>
                    <a:pt x="246" y="1017"/>
                    <a:pt x="243" y="1014"/>
                  </a:cubicBezTo>
                  <a:cubicBezTo>
                    <a:pt x="243" y="1015"/>
                    <a:pt x="244" y="1016"/>
                    <a:pt x="245" y="1016"/>
                  </a:cubicBezTo>
                  <a:cubicBezTo>
                    <a:pt x="149" y="974"/>
                    <a:pt x="93" y="874"/>
                    <a:pt x="55" y="782"/>
                  </a:cubicBezTo>
                  <a:cubicBezTo>
                    <a:pt x="14" y="672"/>
                    <a:pt x="0" y="576"/>
                    <a:pt x="5" y="459"/>
                  </a:cubicBezTo>
                  <a:cubicBezTo>
                    <a:pt x="11" y="357"/>
                    <a:pt x="28" y="273"/>
                    <a:pt x="79" y="183"/>
                  </a:cubicBezTo>
                  <a:cubicBezTo>
                    <a:pt x="82" y="176"/>
                    <a:pt x="87" y="170"/>
                    <a:pt x="91" y="164"/>
                  </a:cubicBezTo>
                  <a:cubicBezTo>
                    <a:pt x="121" y="121"/>
                    <a:pt x="149" y="90"/>
                    <a:pt x="196" y="64"/>
                  </a:cubicBezTo>
                  <a:cubicBezTo>
                    <a:pt x="262" y="33"/>
                    <a:pt x="340" y="1"/>
                    <a:pt x="334" y="85"/>
                  </a:cubicBezTo>
                  <a:cubicBezTo>
                    <a:pt x="341" y="152"/>
                    <a:pt x="335" y="126"/>
                    <a:pt x="263" y="175"/>
                  </a:cubicBezTo>
                  <a:cubicBezTo>
                    <a:pt x="239" y="194"/>
                    <a:pt x="222" y="213"/>
                    <a:pt x="204" y="239"/>
                  </a:cubicBezTo>
                  <a:cubicBezTo>
                    <a:pt x="203" y="240"/>
                    <a:pt x="197" y="250"/>
                    <a:pt x="197" y="252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6" name="Google Shape;316;p15"/>
            <p:cNvSpPr/>
            <p:nvPr/>
          </p:nvSpPr>
          <p:spPr>
            <a:xfrm>
              <a:off x="3000078" y="2823486"/>
              <a:ext cx="17881" cy="17109"/>
            </a:xfrm>
            <a:custGeom>
              <a:avLst/>
              <a:gdLst/>
              <a:ahLst/>
              <a:cxnLst/>
              <a:rect l="l" t="t" r="r" b="b"/>
              <a:pathLst>
                <a:path w="579" h="554" extrusionOk="0">
                  <a:moveTo>
                    <a:pt x="23" y="323"/>
                  </a:moveTo>
                  <a:cubicBezTo>
                    <a:pt x="25" y="312"/>
                    <a:pt x="29" y="301"/>
                    <a:pt x="32" y="289"/>
                  </a:cubicBezTo>
                  <a:cubicBezTo>
                    <a:pt x="61" y="214"/>
                    <a:pt x="101" y="169"/>
                    <a:pt x="168" y="124"/>
                  </a:cubicBezTo>
                  <a:cubicBezTo>
                    <a:pt x="246" y="81"/>
                    <a:pt x="537" y="0"/>
                    <a:pt x="579" y="76"/>
                  </a:cubicBezTo>
                  <a:cubicBezTo>
                    <a:pt x="571" y="91"/>
                    <a:pt x="334" y="154"/>
                    <a:pt x="239" y="225"/>
                  </a:cubicBezTo>
                  <a:cubicBezTo>
                    <a:pt x="201" y="256"/>
                    <a:pt x="177" y="286"/>
                    <a:pt x="162" y="333"/>
                  </a:cubicBezTo>
                  <a:cubicBezTo>
                    <a:pt x="161" y="334"/>
                    <a:pt x="156" y="350"/>
                    <a:pt x="155" y="353"/>
                  </a:cubicBezTo>
                  <a:cubicBezTo>
                    <a:pt x="138" y="466"/>
                    <a:pt x="182" y="495"/>
                    <a:pt x="105" y="510"/>
                  </a:cubicBezTo>
                  <a:cubicBezTo>
                    <a:pt x="0" y="553"/>
                    <a:pt x="14" y="390"/>
                    <a:pt x="23" y="323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17" name="Google Shape;317;p15"/>
            <p:cNvSpPr/>
            <p:nvPr/>
          </p:nvSpPr>
          <p:spPr>
            <a:xfrm>
              <a:off x="2968578" y="2890438"/>
              <a:ext cx="35206" cy="23162"/>
            </a:xfrm>
            <a:custGeom>
              <a:avLst/>
              <a:gdLst/>
              <a:ahLst/>
              <a:cxnLst/>
              <a:rect l="l" t="t" r="r" b="b"/>
              <a:pathLst>
                <a:path w="1140" h="750" extrusionOk="0">
                  <a:moveTo>
                    <a:pt x="375" y="611"/>
                  </a:moveTo>
                  <a:cubicBezTo>
                    <a:pt x="483" y="599"/>
                    <a:pt x="569" y="577"/>
                    <a:pt x="670" y="536"/>
                  </a:cubicBezTo>
                  <a:cubicBezTo>
                    <a:pt x="779" y="487"/>
                    <a:pt x="860" y="435"/>
                    <a:pt x="944" y="349"/>
                  </a:cubicBezTo>
                  <a:cubicBezTo>
                    <a:pt x="1030" y="252"/>
                    <a:pt x="1065" y="176"/>
                    <a:pt x="1091" y="50"/>
                  </a:cubicBezTo>
                  <a:cubicBezTo>
                    <a:pt x="1094" y="42"/>
                    <a:pt x="1107" y="0"/>
                    <a:pt x="1118" y="2"/>
                  </a:cubicBezTo>
                  <a:lnTo>
                    <a:pt x="1126" y="51"/>
                  </a:lnTo>
                  <a:cubicBezTo>
                    <a:pt x="1140" y="189"/>
                    <a:pt x="1097" y="298"/>
                    <a:pt x="1019" y="410"/>
                  </a:cubicBezTo>
                  <a:cubicBezTo>
                    <a:pt x="935" y="520"/>
                    <a:pt x="845" y="586"/>
                    <a:pt x="722" y="649"/>
                  </a:cubicBezTo>
                  <a:cubicBezTo>
                    <a:pt x="610" y="703"/>
                    <a:pt x="512" y="733"/>
                    <a:pt x="388" y="746"/>
                  </a:cubicBezTo>
                  <a:cubicBezTo>
                    <a:pt x="380" y="747"/>
                    <a:pt x="371" y="748"/>
                    <a:pt x="363" y="748"/>
                  </a:cubicBezTo>
                  <a:cubicBezTo>
                    <a:pt x="315" y="749"/>
                    <a:pt x="0" y="749"/>
                    <a:pt x="75" y="638"/>
                  </a:cubicBezTo>
                  <a:cubicBezTo>
                    <a:pt x="107" y="558"/>
                    <a:pt x="201" y="616"/>
                    <a:pt x="354" y="612"/>
                  </a:cubicBezTo>
                  <a:cubicBezTo>
                    <a:pt x="355" y="612"/>
                    <a:pt x="372" y="611"/>
                    <a:pt x="375" y="611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18" name="Google Shape;318;p15"/>
          <p:cNvGrpSpPr/>
          <p:nvPr/>
        </p:nvGrpSpPr>
        <p:grpSpPr>
          <a:xfrm>
            <a:off x="2421861" y="9651981"/>
            <a:ext cx="389846" cy="389846"/>
            <a:chOff x="3414512" y="2592150"/>
            <a:chExt cx="58460" cy="58460"/>
          </a:xfrm>
        </p:grpSpPr>
        <p:sp>
          <p:nvSpPr>
            <p:cNvPr id="319" name="Google Shape;31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2" name="Google Shape;32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23" name="Google Shape;323;p15"/>
          <p:cNvGrpSpPr/>
          <p:nvPr/>
        </p:nvGrpSpPr>
        <p:grpSpPr>
          <a:xfrm>
            <a:off x="325261" y="6244625"/>
            <a:ext cx="389846" cy="389846"/>
            <a:chOff x="3414512" y="2592150"/>
            <a:chExt cx="58460" cy="58460"/>
          </a:xfrm>
        </p:grpSpPr>
        <p:sp>
          <p:nvSpPr>
            <p:cNvPr id="324" name="Google Shape;324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5" name="Google Shape;325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6" name="Google Shape;326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27" name="Google Shape;327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328" name="Google Shape;328;p15"/>
          <p:cNvGrpSpPr/>
          <p:nvPr/>
        </p:nvGrpSpPr>
        <p:grpSpPr>
          <a:xfrm>
            <a:off x="14737211" y="765307"/>
            <a:ext cx="389846" cy="389846"/>
            <a:chOff x="3414512" y="2592150"/>
            <a:chExt cx="58460" cy="58460"/>
          </a:xfrm>
        </p:grpSpPr>
        <p:sp>
          <p:nvSpPr>
            <p:cNvPr id="329" name="Google Shape;329;p15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0" name="Google Shape;330;p15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1" name="Google Shape;331;p15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332" name="Google Shape;332;p15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sp>
        <p:nvSpPr>
          <p:cNvPr id="333" name="Google Shape;333;p15"/>
          <p:cNvSpPr txBox="1">
            <a:spLocks noGrp="1"/>
          </p:cNvSpPr>
          <p:nvPr>
            <p:ph type="title"/>
          </p:nvPr>
        </p:nvSpPr>
        <p:spPr>
          <a:xfrm>
            <a:off x="1430200" y="890050"/>
            <a:ext cx="15427800" cy="115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679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43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32" name="Google Shape;1132;p43"/>
          <p:cNvGrpSpPr/>
          <p:nvPr/>
        </p:nvGrpSpPr>
        <p:grpSpPr>
          <a:xfrm>
            <a:off x="14940517" y="581616"/>
            <a:ext cx="2737594" cy="976768"/>
            <a:chOff x="2892547" y="2631926"/>
            <a:chExt cx="334612" cy="119392"/>
          </a:xfrm>
        </p:grpSpPr>
        <p:sp>
          <p:nvSpPr>
            <p:cNvPr id="1133" name="Google Shape;1133;p43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4" name="Google Shape;1134;p43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5" name="Google Shape;1135;p43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6" name="Google Shape;1136;p43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7" name="Google Shape;1137;p43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38" name="Google Shape;1138;p43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39" name="Google Shape;1139;p43"/>
          <p:cNvGrpSpPr/>
          <p:nvPr/>
        </p:nvGrpSpPr>
        <p:grpSpPr>
          <a:xfrm>
            <a:off x="17288261" y="4131185"/>
            <a:ext cx="389846" cy="389846"/>
            <a:chOff x="3414512" y="2592150"/>
            <a:chExt cx="58460" cy="58460"/>
          </a:xfrm>
        </p:grpSpPr>
        <p:sp>
          <p:nvSpPr>
            <p:cNvPr id="1140" name="Google Shape;1140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1" name="Google Shape;1141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2" name="Google Shape;1142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3" name="Google Shape;1143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44" name="Google Shape;1144;p43"/>
          <p:cNvGrpSpPr/>
          <p:nvPr/>
        </p:nvGrpSpPr>
        <p:grpSpPr>
          <a:xfrm rot="8702290">
            <a:off x="12079955" y="9019206"/>
            <a:ext cx="787394" cy="641284"/>
            <a:chOff x="1172345" y="3856132"/>
            <a:chExt cx="228133" cy="185791"/>
          </a:xfrm>
        </p:grpSpPr>
        <p:sp>
          <p:nvSpPr>
            <p:cNvPr id="1145" name="Google Shape;1145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6" name="Google Shape;1146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7" name="Google Shape;1147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8" name="Google Shape;1148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49" name="Google Shape;1149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0" name="Google Shape;1150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1" name="Google Shape;1151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2" name="Google Shape;1152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53" name="Google Shape;1153;p43"/>
          <p:cNvGrpSpPr/>
          <p:nvPr/>
        </p:nvGrpSpPr>
        <p:grpSpPr>
          <a:xfrm rot="-1003184">
            <a:off x="200530" y="2660919"/>
            <a:ext cx="990116" cy="806410"/>
            <a:chOff x="1172345" y="3856132"/>
            <a:chExt cx="228133" cy="185791"/>
          </a:xfrm>
        </p:grpSpPr>
        <p:sp>
          <p:nvSpPr>
            <p:cNvPr id="1154" name="Google Shape;1154;p43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5" name="Google Shape;1155;p43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6" name="Google Shape;1156;p43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7" name="Google Shape;1157;p43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8" name="Google Shape;1158;p43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59" name="Google Shape;1159;p43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0" name="Google Shape;1160;p43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1" name="Google Shape;1161;p43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62" name="Google Shape;1162;p43"/>
          <p:cNvGrpSpPr/>
          <p:nvPr/>
        </p:nvGrpSpPr>
        <p:grpSpPr>
          <a:xfrm>
            <a:off x="729911" y="7970185"/>
            <a:ext cx="389846" cy="389846"/>
            <a:chOff x="3414512" y="2592150"/>
            <a:chExt cx="58460" cy="58460"/>
          </a:xfrm>
        </p:grpSpPr>
        <p:sp>
          <p:nvSpPr>
            <p:cNvPr id="1163" name="Google Shape;116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4" name="Google Shape;116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5" name="Google Shape;116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6" name="Google Shape;116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67" name="Google Shape;1167;p43"/>
          <p:cNvGrpSpPr/>
          <p:nvPr/>
        </p:nvGrpSpPr>
        <p:grpSpPr>
          <a:xfrm>
            <a:off x="3704111" y="313285"/>
            <a:ext cx="389846" cy="389846"/>
            <a:chOff x="3414512" y="2592150"/>
            <a:chExt cx="58460" cy="58460"/>
          </a:xfrm>
        </p:grpSpPr>
        <p:sp>
          <p:nvSpPr>
            <p:cNvPr id="1168" name="Google Shape;1168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69" name="Google Shape;1169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0" name="Google Shape;1170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1" name="Google Shape;1171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72" name="Google Shape;1172;p43"/>
          <p:cNvGrpSpPr/>
          <p:nvPr/>
        </p:nvGrpSpPr>
        <p:grpSpPr>
          <a:xfrm>
            <a:off x="6235361" y="9636599"/>
            <a:ext cx="389846" cy="389846"/>
            <a:chOff x="3414512" y="2592150"/>
            <a:chExt cx="58460" cy="58460"/>
          </a:xfrm>
        </p:grpSpPr>
        <p:sp>
          <p:nvSpPr>
            <p:cNvPr id="1173" name="Google Shape;1173;p43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4" name="Google Shape;1174;p43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5" name="Google Shape;1175;p43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76" name="Google Shape;1176;p43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137748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44"/>
          <p:cNvSpPr/>
          <p:nvPr/>
        </p:nvSpPr>
        <p:spPr>
          <a:xfrm>
            <a:off x="1" y="0"/>
            <a:ext cx="18288018" cy="10287124"/>
          </a:xfrm>
          <a:custGeom>
            <a:avLst/>
            <a:gdLst/>
            <a:ahLst/>
            <a:cxnLst/>
            <a:rect l="l" t="t" r="r" b="b"/>
            <a:pathLst>
              <a:path w="109437" h="61559" extrusionOk="0">
                <a:moveTo>
                  <a:pt x="107051" y="5554"/>
                </a:moveTo>
                <a:lnTo>
                  <a:pt x="104662" y="5554"/>
                </a:lnTo>
                <a:lnTo>
                  <a:pt x="104662" y="3165"/>
                </a:lnTo>
                <a:lnTo>
                  <a:pt x="107051" y="3165"/>
                </a:lnTo>
                <a:close/>
                <a:moveTo>
                  <a:pt x="107051" y="8092"/>
                </a:moveTo>
                <a:lnTo>
                  <a:pt x="104662" y="8092"/>
                </a:lnTo>
                <a:lnTo>
                  <a:pt x="104662" y="5703"/>
                </a:lnTo>
                <a:lnTo>
                  <a:pt x="107051" y="5703"/>
                </a:lnTo>
                <a:close/>
                <a:moveTo>
                  <a:pt x="107051" y="10629"/>
                </a:moveTo>
                <a:lnTo>
                  <a:pt x="104662" y="10629"/>
                </a:lnTo>
                <a:lnTo>
                  <a:pt x="104662" y="8240"/>
                </a:lnTo>
                <a:lnTo>
                  <a:pt x="107051" y="8240"/>
                </a:lnTo>
                <a:close/>
                <a:moveTo>
                  <a:pt x="107051" y="13166"/>
                </a:moveTo>
                <a:lnTo>
                  <a:pt x="104662" y="13166"/>
                </a:lnTo>
                <a:lnTo>
                  <a:pt x="104662" y="10777"/>
                </a:lnTo>
                <a:lnTo>
                  <a:pt x="107051" y="10777"/>
                </a:lnTo>
                <a:close/>
                <a:moveTo>
                  <a:pt x="107051" y="15704"/>
                </a:moveTo>
                <a:lnTo>
                  <a:pt x="104662" y="15704"/>
                </a:lnTo>
                <a:lnTo>
                  <a:pt x="104662" y="13316"/>
                </a:lnTo>
                <a:lnTo>
                  <a:pt x="107051" y="13316"/>
                </a:lnTo>
                <a:close/>
                <a:moveTo>
                  <a:pt x="107051" y="18242"/>
                </a:moveTo>
                <a:lnTo>
                  <a:pt x="104662" y="18242"/>
                </a:lnTo>
                <a:lnTo>
                  <a:pt x="104662" y="15853"/>
                </a:lnTo>
                <a:lnTo>
                  <a:pt x="107051" y="15853"/>
                </a:lnTo>
                <a:close/>
                <a:moveTo>
                  <a:pt x="107051" y="20778"/>
                </a:moveTo>
                <a:lnTo>
                  <a:pt x="104662" y="20778"/>
                </a:lnTo>
                <a:lnTo>
                  <a:pt x="104662" y="18389"/>
                </a:lnTo>
                <a:lnTo>
                  <a:pt x="107051" y="18389"/>
                </a:lnTo>
                <a:close/>
                <a:moveTo>
                  <a:pt x="107051" y="23316"/>
                </a:moveTo>
                <a:lnTo>
                  <a:pt x="104662" y="23316"/>
                </a:lnTo>
                <a:lnTo>
                  <a:pt x="104662" y="20928"/>
                </a:lnTo>
                <a:lnTo>
                  <a:pt x="107051" y="20928"/>
                </a:lnTo>
                <a:close/>
                <a:moveTo>
                  <a:pt x="107051" y="25854"/>
                </a:moveTo>
                <a:lnTo>
                  <a:pt x="104662" y="25854"/>
                </a:lnTo>
                <a:lnTo>
                  <a:pt x="104662" y="23465"/>
                </a:lnTo>
                <a:lnTo>
                  <a:pt x="107051" y="23465"/>
                </a:lnTo>
                <a:close/>
                <a:moveTo>
                  <a:pt x="107051" y="28391"/>
                </a:moveTo>
                <a:lnTo>
                  <a:pt x="104662" y="28391"/>
                </a:lnTo>
                <a:lnTo>
                  <a:pt x="104662" y="26002"/>
                </a:lnTo>
                <a:lnTo>
                  <a:pt x="107051" y="26002"/>
                </a:lnTo>
                <a:close/>
                <a:moveTo>
                  <a:pt x="107051" y="30928"/>
                </a:moveTo>
                <a:lnTo>
                  <a:pt x="104662" y="30928"/>
                </a:lnTo>
                <a:lnTo>
                  <a:pt x="104662" y="28540"/>
                </a:lnTo>
                <a:lnTo>
                  <a:pt x="107051" y="28540"/>
                </a:lnTo>
                <a:close/>
                <a:moveTo>
                  <a:pt x="107051" y="33466"/>
                </a:moveTo>
                <a:lnTo>
                  <a:pt x="104662" y="33466"/>
                </a:lnTo>
                <a:lnTo>
                  <a:pt x="104662" y="31077"/>
                </a:lnTo>
                <a:lnTo>
                  <a:pt x="107051" y="31077"/>
                </a:lnTo>
                <a:close/>
                <a:moveTo>
                  <a:pt x="107051" y="36003"/>
                </a:moveTo>
                <a:lnTo>
                  <a:pt x="104662" y="36003"/>
                </a:lnTo>
                <a:lnTo>
                  <a:pt x="104662" y="33614"/>
                </a:lnTo>
                <a:lnTo>
                  <a:pt x="107051" y="33614"/>
                </a:lnTo>
                <a:close/>
                <a:moveTo>
                  <a:pt x="107051" y="38540"/>
                </a:moveTo>
                <a:lnTo>
                  <a:pt x="104662" y="38540"/>
                </a:lnTo>
                <a:lnTo>
                  <a:pt x="104662" y="36152"/>
                </a:lnTo>
                <a:lnTo>
                  <a:pt x="107051" y="36152"/>
                </a:lnTo>
                <a:close/>
                <a:moveTo>
                  <a:pt x="107051" y="41079"/>
                </a:moveTo>
                <a:lnTo>
                  <a:pt x="104662" y="41079"/>
                </a:lnTo>
                <a:lnTo>
                  <a:pt x="104662" y="38690"/>
                </a:lnTo>
                <a:lnTo>
                  <a:pt x="107051" y="38690"/>
                </a:lnTo>
                <a:close/>
                <a:moveTo>
                  <a:pt x="107051" y="43616"/>
                </a:moveTo>
                <a:lnTo>
                  <a:pt x="104662" y="43616"/>
                </a:lnTo>
                <a:lnTo>
                  <a:pt x="104662" y="41226"/>
                </a:lnTo>
                <a:lnTo>
                  <a:pt x="107051" y="41226"/>
                </a:lnTo>
                <a:close/>
                <a:moveTo>
                  <a:pt x="107051" y="46152"/>
                </a:moveTo>
                <a:lnTo>
                  <a:pt x="104662" y="46152"/>
                </a:lnTo>
                <a:lnTo>
                  <a:pt x="104662" y="43764"/>
                </a:lnTo>
                <a:lnTo>
                  <a:pt x="107051" y="43764"/>
                </a:lnTo>
                <a:close/>
                <a:moveTo>
                  <a:pt x="107051" y="48691"/>
                </a:moveTo>
                <a:lnTo>
                  <a:pt x="104662" y="48691"/>
                </a:lnTo>
                <a:lnTo>
                  <a:pt x="104662" y="46302"/>
                </a:lnTo>
                <a:lnTo>
                  <a:pt x="107051" y="46302"/>
                </a:lnTo>
                <a:close/>
                <a:moveTo>
                  <a:pt x="107051" y="51228"/>
                </a:moveTo>
                <a:lnTo>
                  <a:pt x="104662" y="51228"/>
                </a:lnTo>
                <a:lnTo>
                  <a:pt x="104662" y="48839"/>
                </a:lnTo>
                <a:lnTo>
                  <a:pt x="107051" y="48839"/>
                </a:lnTo>
                <a:close/>
                <a:moveTo>
                  <a:pt x="107051" y="53765"/>
                </a:moveTo>
                <a:lnTo>
                  <a:pt x="104662" y="53765"/>
                </a:lnTo>
                <a:lnTo>
                  <a:pt x="104662" y="51376"/>
                </a:lnTo>
                <a:lnTo>
                  <a:pt x="107051" y="51376"/>
                </a:lnTo>
                <a:close/>
                <a:moveTo>
                  <a:pt x="107051" y="56303"/>
                </a:moveTo>
                <a:lnTo>
                  <a:pt x="104662" y="56303"/>
                </a:lnTo>
                <a:lnTo>
                  <a:pt x="104662" y="53914"/>
                </a:lnTo>
                <a:lnTo>
                  <a:pt x="107051" y="53914"/>
                </a:lnTo>
                <a:close/>
                <a:moveTo>
                  <a:pt x="107051" y="58840"/>
                </a:moveTo>
                <a:lnTo>
                  <a:pt x="104662" y="58840"/>
                </a:lnTo>
                <a:lnTo>
                  <a:pt x="104662" y="56451"/>
                </a:lnTo>
                <a:lnTo>
                  <a:pt x="107051" y="56451"/>
                </a:lnTo>
                <a:close/>
                <a:moveTo>
                  <a:pt x="104514" y="5554"/>
                </a:moveTo>
                <a:lnTo>
                  <a:pt x="102125" y="5554"/>
                </a:lnTo>
                <a:lnTo>
                  <a:pt x="102125" y="3165"/>
                </a:lnTo>
                <a:lnTo>
                  <a:pt x="104514" y="3165"/>
                </a:lnTo>
                <a:close/>
                <a:moveTo>
                  <a:pt x="104514" y="8092"/>
                </a:moveTo>
                <a:lnTo>
                  <a:pt x="102125" y="8092"/>
                </a:lnTo>
                <a:lnTo>
                  <a:pt x="102125" y="5703"/>
                </a:lnTo>
                <a:lnTo>
                  <a:pt x="104514" y="5703"/>
                </a:lnTo>
                <a:close/>
                <a:moveTo>
                  <a:pt x="104514" y="10629"/>
                </a:moveTo>
                <a:lnTo>
                  <a:pt x="102125" y="10629"/>
                </a:lnTo>
                <a:lnTo>
                  <a:pt x="102125" y="8240"/>
                </a:lnTo>
                <a:lnTo>
                  <a:pt x="104514" y="8240"/>
                </a:lnTo>
                <a:close/>
                <a:moveTo>
                  <a:pt x="104514" y="13166"/>
                </a:moveTo>
                <a:lnTo>
                  <a:pt x="102125" y="13166"/>
                </a:lnTo>
                <a:lnTo>
                  <a:pt x="102125" y="10777"/>
                </a:lnTo>
                <a:lnTo>
                  <a:pt x="104514" y="10777"/>
                </a:lnTo>
                <a:close/>
                <a:moveTo>
                  <a:pt x="104514" y="15704"/>
                </a:moveTo>
                <a:lnTo>
                  <a:pt x="102125" y="15704"/>
                </a:lnTo>
                <a:lnTo>
                  <a:pt x="102125" y="13316"/>
                </a:lnTo>
                <a:lnTo>
                  <a:pt x="104514" y="13316"/>
                </a:lnTo>
                <a:close/>
                <a:moveTo>
                  <a:pt x="104514" y="18242"/>
                </a:moveTo>
                <a:lnTo>
                  <a:pt x="102125" y="18242"/>
                </a:lnTo>
                <a:lnTo>
                  <a:pt x="102125" y="15853"/>
                </a:lnTo>
                <a:lnTo>
                  <a:pt x="104514" y="15853"/>
                </a:lnTo>
                <a:close/>
                <a:moveTo>
                  <a:pt x="104514" y="20778"/>
                </a:moveTo>
                <a:lnTo>
                  <a:pt x="102125" y="20778"/>
                </a:lnTo>
                <a:lnTo>
                  <a:pt x="102125" y="18389"/>
                </a:lnTo>
                <a:lnTo>
                  <a:pt x="104514" y="18389"/>
                </a:lnTo>
                <a:close/>
                <a:moveTo>
                  <a:pt x="104514" y="23316"/>
                </a:moveTo>
                <a:lnTo>
                  <a:pt x="102125" y="23316"/>
                </a:lnTo>
                <a:lnTo>
                  <a:pt x="102125" y="20928"/>
                </a:lnTo>
                <a:lnTo>
                  <a:pt x="104514" y="20928"/>
                </a:lnTo>
                <a:close/>
                <a:moveTo>
                  <a:pt x="104514" y="25854"/>
                </a:moveTo>
                <a:lnTo>
                  <a:pt x="102125" y="25854"/>
                </a:lnTo>
                <a:lnTo>
                  <a:pt x="102125" y="23465"/>
                </a:lnTo>
                <a:lnTo>
                  <a:pt x="104514" y="23465"/>
                </a:lnTo>
                <a:close/>
                <a:moveTo>
                  <a:pt x="104514" y="28391"/>
                </a:moveTo>
                <a:lnTo>
                  <a:pt x="102125" y="28391"/>
                </a:lnTo>
                <a:lnTo>
                  <a:pt x="102125" y="26002"/>
                </a:lnTo>
                <a:lnTo>
                  <a:pt x="104514" y="26002"/>
                </a:lnTo>
                <a:close/>
                <a:moveTo>
                  <a:pt x="104514" y="30928"/>
                </a:moveTo>
                <a:lnTo>
                  <a:pt x="102125" y="30928"/>
                </a:lnTo>
                <a:lnTo>
                  <a:pt x="102125" y="28540"/>
                </a:lnTo>
                <a:lnTo>
                  <a:pt x="104514" y="28540"/>
                </a:lnTo>
                <a:close/>
                <a:moveTo>
                  <a:pt x="104514" y="33466"/>
                </a:moveTo>
                <a:lnTo>
                  <a:pt x="102125" y="33466"/>
                </a:lnTo>
                <a:lnTo>
                  <a:pt x="102125" y="31077"/>
                </a:lnTo>
                <a:lnTo>
                  <a:pt x="104514" y="31077"/>
                </a:lnTo>
                <a:close/>
                <a:moveTo>
                  <a:pt x="104514" y="36003"/>
                </a:moveTo>
                <a:lnTo>
                  <a:pt x="102125" y="36003"/>
                </a:lnTo>
                <a:lnTo>
                  <a:pt x="102125" y="33614"/>
                </a:lnTo>
                <a:lnTo>
                  <a:pt x="104514" y="33614"/>
                </a:lnTo>
                <a:close/>
                <a:moveTo>
                  <a:pt x="104514" y="38540"/>
                </a:moveTo>
                <a:lnTo>
                  <a:pt x="102125" y="38540"/>
                </a:lnTo>
                <a:lnTo>
                  <a:pt x="102125" y="36152"/>
                </a:lnTo>
                <a:lnTo>
                  <a:pt x="104514" y="36152"/>
                </a:lnTo>
                <a:close/>
                <a:moveTo>
                  <a:pt x="104514" y="41079"/>
                </a:moveTo>
                <a:lnTo>
                  <a:pt x="102125" y="41079"/>
                </a:lnTo>
                <a:lnTo>
                  <a:pt x="102125" y="38690"/>
                </a:lnTo>
                <a:lnTo>
                  <a:pt x="104514" y="38690"/>
                </a:lnTo>
                <a:close/>
                <a:moveTo>
                  <a:pt x="104514" y="43616"/>
                </a:moveTo>
                <a:lnTo>
                  <a:pt x="102125" y="43616"/>
                </a:lnTo>
                <a:lnTo>
                  <a:pt x="102125" y="41226"/>
                </a:lnTo>
                <a:lnTo>
                  <a:pt x="104514" y="41226"/>
                </a:lnTo>
                <a:close/>
                <a:moveTo>
                  <a:pt x="104514" y="46152"/>
                </a:moveTo>
                <a:lnTo>
                  <a:pt x="102125" y="46152"/>
                </a:lnTo>
                <a:lnTo>
                  <a:pt x="102125" y="43764"/>
                </a:lnTo>
                <a:lnTo>
                  <a:pt x="104514" y="43764"/>
                </a:lnTo>
                <a:close/>
                <a:moveTo>
                  <a:pt x="104514" y="48691"/>
                </a:moveTo>
                <a:lnTo>
                  <a:pt x="102125" y="48691"/>
                </a:lnTo>
                <a:lnTo>
                  <a:pt x="102125" y="46302"/>
                </a:lnTo>
                <a:lnTo>
                  <a:pt x="104514" y="46302"/>
                </a:lnTo>
                <a:close/>
                <a:moveTo>
                  <a:pt x="104514" y="51228"/>
                </a:moveTo>
                <a:lnTo>
                  <a:pt x="102125" y="51228"/>
                </a:lnTo>
                <a:lnTo>
                  <a:pt x="102125" y="48839"/>
                </a:lnTo>
                <a:lnTo>
                  <a:pt x="104514" y="48839"/>
                </a:lnTo>
                <a:close/>
                <a:moveTo>
                  <a:pt x="104514" y="53765"/>
                </a:moveTo>
                <a:lnTo>
                  <a:pt x="102125" y="53765"/>
                </a:lnTo>
                <a:lnTo>
                  <a:pt x="102125" y="51376"/>
                </a:lnTo>
                <a:lnTo>
                  <a:pt x="104514" y="51376"/>
                </a:lnTo>
                <a:close/>
                <a:moveTo>
                  <a:pt x="104514" y="56303"/>
                </a:moveTo>
                <a:lnTo>
                  <a:pt x="102125" y="56303"/>
                </a:lnTo>
                <a:lnTo>
                  <a:pt x="102125" y="53914"/>
                </a:lnTo>
                <a:lnTo>
                  <a:pt x="104514" y="53914"/>
                </a:lnTo>
                <a:close/>
                <a:moveTo>
                  <a:pt x="104514" y="58840"/>
                </a:moveTo>
                <a:lnTo>
                  <a:pt x="102125" y="58840"/>
                </a:lnTo>
                <a:lnTo>
                  <a:pt x="102125" y="56451"/>
                </a:lnTo>
                <a:lnTo>
                  <a:pt x="104514" y="56451"/>
                </a:lnTo>
                <a:close/>
                <a:moveTo>
                  <a:pt x="101977" y="5554"/>
                </a:moveTo>
                <a:lnTo>
                  <a:pt x="99588" y="5554"/>
                </a:lnTo>
                <a:lnTo>
                  <a:pt x="99588" y="3165"/>
                </a:lnTo>
                <a:lnTo>
                  <a:pt x="101977" y="3165"/>
                </a:lnTo>
                <a:close/>
                <a:moveTo>
                  <a:pt x="101977" y="8092"/>
                </a:moveTo>
                <a:lnTo>
                  <a:pt x="99588" y="8092"/>
                </a:lnTo>
                <a:lnTo>
                  <a:pt x="99588" y="5703"/>
                </a:lnTo>
                <a:lnTo>
                  <a:pt x="101977" y="5703"/>
                </a:lnTo>
                <a:close/>
                <a:moveTo>
                  <a:pt x="101977" y="10629"/>
                </a:moveTo>
                <a:lnTo>
                  <a:pt x="99588" y="10629"/>
                </a:lnTo>
                <a:lnTo>
                  <a:pt x="99588" y="8240"/>
                </a:lnTo>
                <a:lnTo>
                  <a:pt x="101977" y="8240"/>
                </a:lnTo>
                <a:close/>
                <a:moveTo>
                  <a:pt x="101977" y="13166"/>
                </a:moveTo>
                <a:lnTo>
                  <a:pt x="99588" y="13166"/>
                </a:lnTo>
                <a:lnTo>
                  <a:pt x="99588" y="10777"/>
                </a:lnTo>
                <a:lnTo>
                  <a:pt x="101977" y="10777"/>
                </a:lnTo>
                <a:close/>
                <a:moveTo>
                  <a:pt x="101977" y="15704"/>
                </a:moveTo>
                <a:lnTo>
                  <a:pt x="99588" y="15704"/>
                </a:lnTo>
                <a:lnTo>
                  <a:pt x="99588" y="13316"/>
                </a:lnTo>
                <a:lnTo>
                  <a:pt x="101977" y="13316"/>
                </a:lnTo>
                <a:close/>
                <a:moveTo>
                  <a:pt x="101977" y="18242"/>
                </a:moveTo>
                <a:lnTo>
                  <a:pt x="99588" y="18242"/>
                </a:lnTo>
                <a:lnTo>
                  <a:pt x="99588" y="15853"/>
                </a:lnTo>
                <a:lnTo>
                  <a:pt x="101977" y="15853"/>
                </a:lnTo>
                <a:close/>
                <a:moveTo>
                  <a:pt x="101977" y="20778"/>
                </a:moveTo>
                <a:lnTo>
                  <a:pt x="99588" y="20778"/>
                </a:lnTo>
                <a:lnTo>
                  <a:pt x="99588" y="18389"/>
                </a:lnTo>
                <a:lnTo>
                  <a:pt x="101977" y="18389"/>
                </a:lnTo>
                <a:close/>
                <a:moveTo>
                  <a:pt x="101977" y="23316"/>
                </a:moveTo>
                <a:lnTo>
                  <a:pt x="99588" y="23316"/>
                </a:lnTo>
                <a:lnTo>
                  <a:pt x="99588" y="20928"/>
                </a:lnTo>
                <a:lnTo>
                  <a:pt x="101977" y="20928"/>
                </a:lnTo>
                <a:close/>
                <a:moveTo>
                  <a:pt x="101977" y="25854"/>
                </a:moveTo>
                <a:lnTo>
                  <a:pt x="99588" y="25854"/>
                </a:lnTo>
                <a:lnTo>
                  <a:pt x="99588" y="23465"/>
                </a:lnTo>
                <a:lnTo>
                  <a:pt x="101977" y="23465"/>
                </a:lnTo>
                <a:close/>
                <a:moveTo>
                  <a:pt x="101977" y="28391"/>
                </a:moveTo>
                <a:lnTo>
                  <a:pt x="99588" y="28391"/>
                </a:lnTo>
                <a:lnTo>
                  <a:pt x="99588" y="26002"/>
                </a:lnTo>
                <a:lnTo>
                  <a:pt x="101977" y="26002"/>
                </a:lnTo>
                <a:close/>
                <a:moveTo>
                  <a:pt x="101977" y="30928"/>
                </a:moveTo>
                <a:lnTo>
                  <a:pt x="99588" y="30928"/>
                </a:lnTo>
                <a:lnTo>
                  <a:pt x="99588" y="28540"/>
                </a:lnTo>
                <a:lnTo>
                  <a:pt x="101977" y="28540"/>
                </a:lnTo>
                <a:close/>
                <a:moveTo>
                  <a:pt x="101977" y="33466"/>
                </a:moveTo>
                <a:lnTo>
                  <a:pt x="99588" y="33466"/>
                </a:lnTo>
                <a:lnTo>
                  <a:pt x="99588" y="31077"/>
                </a:lnTo>
                <a:lnTo>
                  <a:pt x="101977" y="31077"/>
                </a:lnTo>
                <a:close/>
                <a:moveTo>
                  <a:pt x="101977" y="36003"/>
                </a:moveTo>
                <a:lnTo>
                  <a:pt x="99588" y="36003"/>
                </a:lnTo>
                <a:lnTo>
                  <a:pt x="99588" y="33614"/>
                </a:lnTo>
                <a:lnTo>
                  <a:pt x="101977" y="33614"/>
                </a:lnTo>
                <a:close/>
                <a:moveTo>
                  <a:pt x="101977" y="38540"/>
                </a:moveTo>
                <a:lnTo>
                  <a:pt x="99588" y="38540"/>
                </a:lnTo>
                <a:lnTo>
                  <a:pt x="99588" y="36152"/>
                </a:lnTo>
                <a:lnTo>
                  <a:pt x="101977" y="36152"/>
                </a:lnTo>
                <a:close/>
                <a:moveTo>
                  <a:pt x="101977" y="41079"/>
                </a:moveTo>
                <a:lnTo>
                  <a:pt x="99588" y="41079"/>
                </a:lnTo>
                <a:lnTo>
                  <a:pt x="99588" y="38690"/>
                </a:lnTo>
                <a:lnTo>
                  <a:pt x="101977" y="38690"/>
                </a:lnTo>
                <a:close/>
                <a:moveTo>
                  <a:pt x="101977" y="43616"/>
                </a:moveTo>
                <a:lnTo>
                  <a:pt x="99588" y="43616"/>
                </a:lnTo>
                <a:lnTo>
                  <a:pt x="99588" y="41226"/>
                </a:lnTo>
                <a:lnTo>
                  <a:pt x="101977" y="41226"/>
                </a:lnTo>
                <a:close/>
                <a:moveTo>
                  <a:pt x="101977" y="46152"/>
                </a:moveTo>
                <a:lnTo>
                  <a:pt x="99588" y="46152"/>
                </a:lnTo>
                <a:lnTo>
                  <a:pt x="99588" y="43764"/>
                </a:lnTo>
                <a:lnTo>
                  <a:pt x="101977" y="43764"/>
                </a:lnTo>
                <a:close/>
                <a:moveTo>
                  <a:pt x="101977" y="48691"/>
                </a:moveTo>
                <a:lnTo>
                  <a:pt x="99588" y="48691"/>
                </a:lnTo>
                <a:lnTo>
                  <a:pt x="99588" y="46302"/>
                </a:lnTo>
                <a:lnTo>
                  <a:pt x="101977" y="46302"/>
                </a:lnTo>
                <a:close/>
                <a:moveTo>
                  <a:pt x="101977" y="51228"/>
                </a:moveTo>
                <a:lnTo>
                  <a:pt x="99588" y="51228"/>
                </a:lnTo>
                <a:lnTo>
                  <a:pt x="99588" y="48839"/>
                </a:lnTo>
                <a:lnTo>
                  <a:pt x="101977" y="48839"/>
                </a:lnTo>
                <a:close/>
                <a:moveTo>
                  <a:pt x="101977" y="53765"/>
                </a:moveTo>
                <a:lnTo>
                  <a:pt x="99588" y="53765"/>
                </a:lnTo>
                <a:lnTo>
                  <a:pt x="99588" y="51376"/>
                </a:lnTo>
                <a:lnTo>
                  <a:pt x="101977" y="51376"/>
                </a:lnTo>
                <a:close/>
                <a:moveTo>
                  <a:pt x="101977" y="56303"/>
                </a:moveTo>
                <a:lnTo>
                  <a:pt x="99588" y="56303"/>
                </a:lnTo>
                <a:lnTo>
                  <a:pt x="99588" y="53914"/>
                </a:lnTo>
                <a:lnTo>
                  <a:pt x="101977" y="53914"/>
                </a:lnTo>
                <a:close/>
                <a:moveTo>
                  <a:pt x="101977" y="58840"/>
                </a:moveTo>
                <a:lnTo>
                  <a:pt x="99588" y="58840"/>
                </a:lnTo>
                <a:lnTo>
                  <a:pt x="99588" y="56451"/>
                </a:lnTo>
                <a:lnTo>
                  <a:pt x="101977" y="56451"/>
                </a:lnTo>
                <a:close/>
                <a:moveTo>
                  <a:pt x="99439" y="5554"/>
                </a:moveTo>
                <a:lnTo>
                  <a:pt x="97050" y="5554"/>
                </a:lnTo>
                <a:lnTo>
                  <a:pt x="97050" y="3165"/>
                </a:lnTo>
                <a:lnTo>
                  <a:pt x="99439" y="3165"/>
                </a:lnTo>
                <a:close/>
                <a:moveTo>
                  <a:pt x="99439" y="8092"/>
                </a:moveTo>
                <a:lnTo>
                  <a:pt x="97050" y="8092"/>
                </a:lnTo>
                <a:lnTo>
                  <a:pt x="97050" y="5703"/>
                </a:lnTo>
                <a:lnTo>
                  <a:pt x="99439" y="5703"/>
                </a:lnTo>
                <a:close/>
                <a:moveTo>
                  <a:pt x="99439" y="10629"/>
                </a:moveTo>
                <a:lnTo>
                  <a:pt x="97050" y="10629"/>
                </a:lnTo>
                <a:lnTo>
                  <a:pt x="97050" y="8240"/>
                </a:lnTo>
                <a:lnTo>
                  <a:pt x="99439" y="8240"/>
                </a:lnTo>
                <a:close/>
                <a:moveTo>
                  <a:pt x="99439" y="13166"/>
                </a:moveTo>
                <a:lnTo>
                  <a:pt x="97050" y="13166"/>
                </a:lnTo>
                <a:lnTo>
                  <a:pt x="97050" y="10777"/>
                </a:lnTo>
                <a:lnTo>
                  <a:pt x="99439" y="10777"/>
                </a:lnTo>
                <a:close/>
                <a:moveTo>
                  <a:pt x="99439" y="15704"/>
                </a:moveTo>
                <a:lnTo>
                  <a:pt x="97050" y="15704"/>
                </a:lnTo>
                <a:lnTo>
                  <a:pt x="97050" y="13316"/>
                </a:lnTo>
                <a:lnTo>
                  <a:pt x="99439" y="13316"/>
                </a:lnTo>
                <a:close/>
                <a:moveTo>
                  <a:pt x="99439" y="18242"/>
                </a:moveTo>
                <a:lnTo>
                  <a:pt x="97050" y="18242"/>
                </a:lnTo>
                <a:lnTo>
                  <a:pt x="97050" y="15853"/>
                </a:lnTo>
                <a:lnTo>
                  <a:pt x="99439" y="15853"/>
                </a:lnTo>
                <a:close/>
                <a:moveTo>
                  <a:pt x="99439" y="20778"/>
                </a:moveTo>
                <a:lnTo>
                  <a:pt x="97050" y="20778"/>
                </a:lnTo>
                <a:lnTo>
                  <a:pt x="97050" y="18389"/>
                </a:lnTo>
                <a:lnTo>
                  <a:pt x="99439" y="18389"/>
                </a:lnTo>
                <a:close/>
                <a:moveTo>
                  <a:pt x="99439" y="23316"/>
                </a:moveTo>
                <a:lnTo>
                  <a:pt x="97050" y="23316"/>
                </a:lnTo>
                <a:lnTo>
                  <a:pt x="97050" y="20928"/>
                </a:lnTo>
                <a:lnTo>
                  <a:pt x="99439" y="20928"/>
                </a:lnTo>
                <a:close/>
                <a:moveTo>
                  <a:pt x="99439" y="25854"/>
                </a:moveTo>
                <a:lnTo>
                  <a:pt x="97050" y="25854"/>
                </a:lnTo>
                <a:lnTo>
                  <a:pt x="97050" y="23465"/>
                </a:lnTo>
                <a:lnTo>
                  <a:pt x="99439" y="23465"/>
                </a:lnTo>
                <a:close/>
                <a:moveTo>
                  <a:pt x="99439" y="28391"/>
                </a:moveTo>
                <a:lnTo>
                  <a:pt x="97050" y="28391"/>
                </a:lnTo>
                <a:lnTo>
                  <a:pt x="97050" y="26002"/>
                </a:lnTo>
                <a:lnTo>
                  <a:pt x="99439" y="26002"/>
                </a:lnTo>
                <a:close/>
                <a:moveTo>
                  <a:pt x="99439" y="30928"/>
                </a:moveTo>
                <a:lnTo>
                  <a:pt x="97050" y="30928"/>
                </a:lnTo>
                <a:lnTo>
                  <a:pt x="97050" y="28540"/>
                </a:lnTo>
                <a:lnTo>
                  <a:pt x="99439" y="28540"/>
                </a:lnTo>
                <a:close/>
                <a:moveTo>
                  <a:pt x="99439" y="33466"/>
                </a:moveTo>
                <a:lnTo>
                  <a:pt x="97050" y="33466"/>
                </a:lnTo>
                <a:lnTo>
                  <a:pt x="97050" y="31077"/>
                </a:lnTo>
                <a:lnTo>
                  <a:pt x="99439" y="31077"/>
                </a:lnTo>
                <a:close/>
                <a:moveTo>
                  <a:pt x="99439" y="36003"/>
                </a:moveTo>
                <a:lnTo>
                  <a:pt x="97050" y="36003"/>
                </a:lnTo>
                <a:lnTo>
                  <a:pt x="97050" y="33614"/>
                </a:lnTo>
                <a:lnTo>
                  <a:pt x="99439" y="33614"/>
                </a:lnTo>
                <a:close/>
                <a:moveTo>
                  <a:pt x="99439" y="38540"/>
                </a:moveTo>
                <a:lnTo>
                  <a:pt x="97050" y="38540"/>
                </a:lnTo>
                <a:lnTo>
                  <a:pt x="97050" y="36152"/>
                </a:lnTo>
                <a:lnTo>
                  <a:pt x="99439" y="36152"/>
                </a:lnTo>
                <a:close/>
                <a:moveTo>
                  <a:pt x="99439" y="41079"/>
                </a:moveTo>
                <a:lnTo>
                  <a:pt x="97050" y="41079"/>
                </a:lnTo>
                <a:lnTo>
                  <a:pt x="97050" y="38690"/>
                </a:lnTo>
                <a:lnTo>
                  <a:pt x="99439" y="38690"/>
                </a:lnTo>
                <a:close/>
                <a:moveTo>
                  <a:pt x="99439" y="43616"/>
                </a:moveTo>
                <a:lnTo>
                  <a:pt x="97050" y="43616"/>
                </a:lnTo>
                <a:lnTo>
                  <a:pt x="97050" y="41226"/>
                </a:lnTo>
                <a:lnTo>
                  <a:pt x="99439" y="41226"/>
                </a:lnTo>
                <a:close/>
                <a:moveTo>
                  <a:pt x="99439" y="46152"/>
                </a:moveTo>
                <a:lnTo>
                  <a:pt x="97050" y="46152"/>
                </a:lnTo>
                <a:lnTo>
                  <a:pt x="97050" y="43764"/>
                </a:lnTo>
                <a:lnTo>
                  <a:pt x="99439" y="43764"/>
                </a:lnTo>
                <a:close/>
                <a:moveTo>
                  <a:pt x="99439" y="48691"/>
                </a:moveTo>
                <a:lnTo>
                  <a:pt x="97050" y="48691"/>
                </a:lnTo>
                <a:lnTo>
                  <a:pt x="97050" y="46302"/>
                </a:lnTo>
                <a:lnTo>
                  <a:pt x="99439" y="46302"/>
                </a:lnTo>
                <a:close/>
                <a:moveTo>
                  <a:pt x="99439" y="51228"/>
                </a:moveTo>
                <a:lnTo>
                  <a:pt x="97050" y="51228"/>
                </a:lnTo>
                <a:lnTo>
                  <a:pt x="97050" y="48839"/>
                </a:lnTo>
                <a:lnTo>
                  <a:pt x="99439" y="48839"/>
                </a:lnTo>
                <a:close/>
                <a:moveTo>
                  <a:pt x="99439" y="53765"/>
                </a:moveTo>
                <a:lnTo>
                  <a:pt x="97050" y="53765"/>
                </a:lnTo>
                <a:lnTo>
                  <a:pt x="97050" y="51376"/>
                </a:lnTo>
                <a:lnTo>
                  <a:pt x="99439" y="51376"/>
                </a:lnTo>
                <a:close/>
                <a:moveTo>
                  <a:pt x="99439" y="56303"/>
                </a:moveTo>
                <a:lnTo>
                  <a:pt x="97050" y="56303"/>
                </a:lnTo>
                <a:lnTo>
                  <a:pt x="97050" y="53914"/>
                </a:lnTo>
                <a:lnTo>
                  <a:pt x="99439" y="53914"/>
                </a:lnTo>
                <a:close/>
                <a:moveTo>
                  <a:pt x="99439" y="58840"/>
                </a:moveTo>
                <a:lnTo>
                  <a:pt x="97050" y="58840"/>
                </a:lnTo>
                <a:lnTo>
                  <a:pt x="97050" y="56451"/>
                </a:lnTo>
                <a:lnTo>
                  <a:pt x="99439" y="56451"/>
                </a:lnTo>
                <a:close/>
                <a:moveTo>
                  <a:pt x="96901" y="5554"/>
                </a:moveTo>
                <a:lnTo>
                  <a:pt x="94513" y="5554"/>
                </a:lnTo>
                <a:lnTo>
                  <a:pt x="94513" y="3165"/>
                </a:lnTo>
                <a:lnTo>
                  <a:pt x="96901" y="3165"/>
                </a:lnTo>
                <a:close/>
                <a:moveTo>
                  <a:pt x="96901" y="8092"/>
                </a:moveTo>
                <a:lnTo>
                  <a:pt x="94513" y="8092"/>
                </a:lnTo>
                <a:lnTo>
                  <a:pt x="94513" y="5703"/>
                </a:lnTo>
                <a:lnTo>
                  <a:pt x="96901" y="5703"/>
                </a:lnTo>
                <a:close/>
                <a:moveTo>
                  <a:pt x="96901" y="10629"/>
                </a:moveTo>
                <a:lnTo>
                  <a:pt x="94513" y="10629"/>
                </a:lnTo>
                <a:lnTo>
                  <a:pt x="94513" y="8240"/>
                </a:lnTo>
                <a:lnTo>
                  <a:pt x="96901" y="8240"/>
                </a:lnTo>
                <a:close/>
                <a:moveTo>
                  <a:pt x="96901" y="13166"/>
                </a:moveTo>
                <a:lnTo>
                  <a:pt x="94513" y="13166"/>
                </a:lnTo>
                <a:lnTo>
                  <a:pt x="94513" y="10777"/>
                </a:lnTo>
                <a:lnTo>
                  <a:pt x="96901" y="10777"/>
                </a:lnTo>
                <a:close/>
                <a:moveTo>
                  <a:pt x="96901" y="15704"/>
                </a:moveTo>
                <a:lnTo>
                  <a:pt x="94513" y="15704"/>
                </a:lnTo>
                <a:lnTo>
                  <a:pt x="94513" y="13316"/>
                </a:lnTo>
                <a:lnTo>
                  <a:pt x="96901" y="13316"/>
                </a:lnTo>
                <a:close/>
                <a:moveTo>
                  <a:pt x="96901" y="18242"/>
                </a:moveTo>
                <a:lnTo>
                  <a:pt x="94513" y="18242"/>
                </a:lnTo>
                <a:lnTo>
                  <a:pt x="94513" y="15853"/>
                </a:lnTo>
                <a:lnTo>
                  <a:pt x="96901" y="15853"/>
                </a:lnTo>
                <a:close/>
                <a:moveTo>
                  <a:pt x="96901" y="20778"/>
                </a:moveTo>
                <a:lnTo>
                  <a:pt x="94513" y="20778"/>
                </a:lnTo>
                <a:lnTo>
                  <a:pt x="94513" y="18389"/>
                </a:lnTo>
                <a:lnTo>
                  <a:pt x="96901" y="18389"/>
                </a:lnTo>
                <a:close/>
                <a:moveTo>
                  <a:pt x="96901" y="23316"/>
                </a:moveTo>
                <a:lnTo>
                  <a:pt x="94513" y="23316"/>
                </a:lnTo>
                <a:lnTo>
                  <a:pt x="94513" y="20928"/>
                </a:lnTo>
                <a:lnTo>
                  <a:pt x="96901" y="20928"/>
                </a:lnTo>
                <a:close/>
                <a:moveTo>
                  <a:pt x="96901" y="25854"/>
                </a:moveTo>
                <a:lnTo>
                  <a:pt x="94513" y="25854"/>
                </a:lnTo>
                <a:lnTo>
                  <a:pt x="94513" y="23465"/>
                </a:lnTo>
                <a:lnTo>
                  <a:pt x="96901" y="23465"/>
                </a:lnTo>
                <a:close/>
                <a:moveTo>
                  <a:pt x="96901" y="28391"/>
                </a:moveTo>
                <a:lnTo>
                  <a:pt x="94513" y="28391"/>
                </a:lnTo>
                <a:lnTo>
                  <a:pt x="94513" y="26002"/>
                </a:lnTo>
                <a:lnTo>
                  <a:pt x="96901" y="26002"/>
                </a:lnTo>
                <a:close/>
                <a:moveTo>
                  <a:pt x="96901" y="30928"/>
                </a:moveTo>
                <a:lnTo>
                  <a:pt x="94513" y="30928"/>
                </a:lnTo>
                <a:lnTo>
                  <a:pt x="94513" y="28540"/>
                </a:lnTo>
                <a:lnTo>
                  <a:pt x="96901" y="28540"/>
                </a:lnTo>
                <a:close/>
                <a:moveTo>
                  <a:pt x="96901" y="33466"/>
                </a:moveTo>
                <a:lnTo>
                  <a:pt x="94513" y="33466"/>
                </a:lnTo>
                <a:lnTo>
                  <a:pt x="94513" y="31077"/>
                </a:lnTo>
                <a:lnTo>
                  <a:pt x="96901" y="31077"/>
                </a:lnTo>
                <a:close/>
                <a:moveTo>
                  <a:pt x="96901" y="36003"/>
                </a:moveTo>
                <a:lnTo>
                  <a:pt x="94513" y="36003"/>
                </a:lnTo>
                <a:lnTo>
                  <a:pt x="94513" y="33614"/>
                </a:lnTo>
                <a:lnTo>
                  <a:pt x="96901" y="33614"/>
                </a:lnTo>
                <a:close/>
                <a:moveTo>
                  <a:pt x="96901" y="38540"/>
                </a:moveTo>
                <a:lnTo>
                  <a:pt x="94513" y="38540"/>
                </a:lnTo>
                <a:lnTo>
                  <a:pt x="94513" y="36152"/>
                </a:lnTo>
                <a:lnTo>
                  <a:pt x="96901" y="36152"/>
                </a:lnTo>
                <a:close/>
                <a:moveTo>
                  <a:pt x="96901" y="41079"/>
                </a:moveTo>
                <a:lnTo>
                  <a:pt x="94513" y="41079"/>
                </a:lnTo>
                <a:lnTo>
                  <a:pt x="94513" y="38690"/>
                </a:lnTo>
                <a:lnTo>
                  <a:pt x="96901" y="38690"/>
                </a:lnTo>
                <a:close/>
                <a:moveTo>
                  <a:pt x="96901" y="43616"/>
                </a:moveTo>
                <a:lnTo>
                  <a:pt x="94513" y="43616"/>
                </a:lnTo>
                <a:lnTo>
                  <a:pt x="94513" y="41226"/>
                </a:lnTo>
                <a:lnTo>
                  <a:pt x="96901" y="41226"/>
                </a:lnTo>
                <a:close/>
                <a:moveTo>
                  <a:pt x="96901" y="46152"/>
                </a:moveTo>
                <a:lnTo>
                  <a:pt x="94513" y="46152"/>
                </a:lnTo>
                <a:lnTo>
                  <a:pt x="94513" y="43764"/>
                </a:lnTo>
                <a:lnTo>
                  <a:pt x="96901" y="43764"/>
                </a:lnTo>
                <a:close/>
                <a:moveTo>
                  <a:pt x="96901" y="48691"/>
                </a:moveTo>
                <a:lnTo>
                  <a:pt x="94513" y="48691"/>
                </a:lnTo>
                <a:lnTo>
                  <a:pt x="94513" y="46302"/>
                </a:lnTo>
                <a:lnTo>
                  <a:pt x="96901" y="46302"/>
                </a:lnTo>
                <a:close/>
                <a:moveTo>
                  <a:pt x="96901" y="51228"/>
                </a:moveTo>
                <a:lnTo>
                  <a:pt x="94513" y="51228"/>
                </a:lnTo>
                <a:lnTo>
                  <a:pt x="94513" y="48839"/>
                </a:lnTo>
                <a:lnTo>
                  <a:pt x="96901" y="48839"/>
                </a:lnTo>
                <a:close/>
                <a:moveTo>
                  <a:pt x="96901" y="53765"/>
                </a:moveTo>
                <a:lnTo>
                  <a:pt x="94513" y="53765"/>
                </a:lnTo>
                <a:lnTo>
                  <a:pt x="94513" y="51376"/>
                </a:lnTo>
                <a:lnTo>
                  <a:pt x="96901" y="51376"/>
                </a:lnTo>
                <a:close/>
                <a:moveTo>
                  <a:pt x="96901" y="56303"/>
                </a:moveTo>
                <a:lnTo>
                  <a:pt x="94513" y="56303"/>
                </a:lnTo>
                <a:lnTo>
                  <a:pt x="94513" y="53914"/>
                </a:lnTo>
                <a:lnTo>
                  <a:pt x="96901" y="53914"/>
                </a:lnTo>
                <a:close/>
                <a:moveTo>
                  <a:pt x="96901" y="58840"/>
                </a:moveTo>
                <a:lnTo>
                  <a:pt x="94513" y="58840"/>
                </a:lnTo>
                <a:lnTo>
                  <a:pt x="94513" y="56451"/>
                </a:lnTo>
                <a:lnTo>
                  <a:pt x="96901" y="56451"/>
                </a:lnTo>
                <a:close/>
                <a:moveTo>
                  <a:pt x="94364" y="5554"/>
                </a:moveTo>
                <a:lnTo>
                  <a:pt x="91975" y="5554"/>
                </a:lnTo>
                <a:lnTo>
                  <a:pt x="91975" y="3165"/>
                </a:lnTo>
                <a:lnTo>
                  <a:pt x="94364" y="3165"/>
                </a:lnTo>
                <a:close/>
                <a:moveTo>
                  <a:pt x="94364" y="8092"/>
                </a:moveTo>
                <a:lnTo>
                  <a:pt x="91975" y="8092"/>
                </a:lnTo>
                <a:lnTo>
                  <a:pt x="91975" y="5703"/>
                </a:lnTo>
                <a:lnTo>
                  <a:pt x="94364" y="5703"/>
                </a:lnTo>
                <a:close/>
                <a:moveTo>
                  <a:pt x="94364" y="10629"/>
                </a:moveTo>
                <a:lnTo>
                  <a:pt x="91975" y="10629"/>
                </a:lnTo>
                <a:lnTo>
                  <a:pt x="91975" y="8240"/>
                </a:lnTo>
                <a:lnTo>
                  <a:pt x="94364" y="8240"/>
                </a:lnTo>
                <a:close/>
                <a:moveTo>
                  <a:pt x="94364" y="13166"/>
                </a:moveTo>
                <a:lnTo>
                  <a:pt x="91975" y="13166"/>
                </a:lnTo>
                <a:lnTo>
                  <a:pt x="91975" y="10777"/>
                </a:lnTo>
                <a:lnTo>
                  <a:pt x="94364" y="10777"/>
                </a:lnTo>
                <a:close/>
                <a:moveTo>
                  <a:pt x="94364" y="15704"/>
                </a:moveTo>
                <a:lnTo>
                  <a:pt x="91975" y="15704"/>
                </a:lnTo>
                <a:lnTo>
                  <a:pt x="91975" y="13316"/>
                </a:lnTo>
                <a:lnTo>
                  <a:pt x="94364" y="13316"/>
                </a:lnTo>
                <a:close/>
                <a:moveTo>
                  <a:pt x="94364" y="18242"/>
                </a:moveTo>
                <a:lnTo>
                  <a:pt x="91975" y="18242"/>
                </a:lnTo>
                <a:lnTo>
                  <a:pt x="91975" y="15853"/>
                </a:lnTo>
                <a:lnTo>
                  <a:pt x="94364" y="15853"/>
                </a:lnTo>
                <a:close/>
                <a:moveTo>
                  <a:pt x="94364" y="20778"/>
                </a:moveTo>
                <a:lnTo>
                  <a:pt x="91975" y="20778"/>
                </a:lnTo>
                <a:lnTo>
                  <a:pt x="91975" y="18389"/>
                </a:lnTo>
                <a:lnTo>
                  <a:pt x="94364" y="18389"/>
                </a:lnTo>
                <a:close/>
                <a:moveTo>
                  <a:pt x="94364" y="23316"/>
                </a:moveTo>
                <a:lnTo>
                  <a:pt x="91975" y="23316"/>
                </a:lnTo>
                <a:lnTo>
                  <a:pt x="91975" y="20928"/>
                </a:lnTo>
                <a:lnTo>
                  <a:pt x="94364" y="20928"/>
                </a:lnTo>
                <a:close/>
                <a:moveTo>
                  <a:pt x="94364" y="25854"/>
                </a:moveTo>
                <a:lnTo>
                  <a:pt x="91975" y="25854"/>
                </a:lnTo>
                <a:lnTo>
                  <a:pt x="91975" y="23465"/>
                </a:lnTo>
                <a:lnTo>
                  <a:pt x="94364" y="23465"/>
                </a:lnTo>
                <a:close/>
                <a:moveTo>
                  <a:pt x="94364" y="28391"/>
                </a:moveTo>
                <a:lnTo>
                  <a:pt x="91975" y="28391"/>
                </a:lnTo>
                <a:lnTo>
                  <a:pt x="91975" y="26002"/>
                </a:lnTo>
                <a:lnTo>
                  <a:pt x="94364" y="26002"/>
                </a:lnTo>
                <a:close/>
                <a:moveTo>
                  <a:pt x="94364" y="30928"/>
                </a:moveTo>
                <a:lnTo>
                  <a:pt x="91975" y="30928"/>
                </a:lnTo>
                <a:lnTo>
                  <a:pt x="91975" y="28540"/>
                </a:lnTo>
                <a:lnTo>
                  <a:pt x="94364" y="28540"/>
                </a:lnTo>
                <a:close/>
                <a:moveTo>
                  <a:pt x="94364" y="33466"/>
                </a:moveTo>
                <a:lnTo>
                  <a:pt x="91975" y="33466"/>
                </a:lnTo>
                <a:lnTo>
                  <a:pt x="91975" y="31077"/>
                </a:lnTo>
                <a:lnTo>
                  <a:pt x="94364" y="31077"/>
                </a:lnTo>
                <a:close/>
                <a:moveTo>
                  <a:pt x="94364" y="36003"/>
                </a:moveTo>
                <a:lnTo>
                  <a:pt x="91975" y="36003"/>
                </a:lnTo>
                <a:lnTo>
                  <a:pt x="91975" y="33614"/>
                </a:lnTo>
                <a:lnTo>
                  <a:pt x="94364" y="33614"/>
                </a:lnTo>
                <a:close/>
                <a:moveTo>
                  <a:pt x="94364" y="38540"/>
                </a:moveTo>
                <a:lnTo>
                  <a:pt x="91975" y="38540"/>
                </a:lnTo>
                <a:lnTo>
                  <a:pt x="91975" y="36152"/>
                </a:lnTo>
                <a:lnTo>
                  <a:pt x="94364" y="36152"/>
                </a:lnTo>
                <a:close/>
                <a:moveTo>
                  <a:pt x="94364" y="41079"/>
                </a:moveTo>
                <a:lnTo>
                  <a:pt x="91975" y="41079"/>
                </a:lnTo>
                <a:lnTo>
                  <a:pt x="91975" y="38690"/>
                </a:lnTo>
                <a:lnTo>
                  <a:pt x="94364" y="38690"/>
                </a:lnTo>
                <a:close/>
                <a:moveTo>
                  <a:pt x="94364" y="43616"/>
                </a:moveTo>
                <a:lnTo>
                  <a:pt x="91975" y="43616"/>
                </a:lnTo>
                <a:lnTo>
                  <a:pt x="91975" y="41226"/>
                </a:lnTo>
                <a:lnTo>
                  <a:pt x="94364" y="41226"/>
                </a:lnTo>
                <a:close/>
                <a:moveTo>
                  <a:pt x="94364" y="46152"/>
                </a:moveTo>
                <a:lnTo>
                  <a:pt x="91975" y="46152"/>
                </a:lnTo>
                <a:lnTo>
                  <a:pt x="91975" y="43764"/>
                </a:lnTo>
                <a:lnTo>
                  <a:pt x="94364" y="43764"/>
                </a:lnTo>
                <a:close/>
                <a:moveTo>
                  <a:pt x="94364" y="48691"/>
                </a:moveTo>
                <a:lnTo>
                  <a:pt x="91975" y="48691"/>
                </a:lnTo>
                <a:lnTo>
                  <a:pt x="91975" y="46302"/>
                </a:lnTo>
                <a:lnTo>
                  <a:pt x="94364" y="46302"/>
                </a:lnTo>
                <a:close/>
                <a:moveTo>
                  <a:pt x="94364" y="51228"/>
                </a:moveTo>
                <a:lnTo>
                  <a:pt x="91975" y="51228"/>
                </a:lnTo>
                <a:lnTo>
                  <a:pt x="91975" y="48839"/>
                </a:lnTo>
                <a:lnTo>
                  <a:pt x="94364" y="48839"/>
                </a:lnTo>
                <a:close/>
                <a:moveTo>
                  <a:pt x="94364" y="53765"/>
                </a:moveTo>
                <a:lnTo>
                  <a:pt x="91975" y="53765"/>
                </a:lnTo>
                <a:lnTo>
                  <a:pt x="91975" y="51376"/>
                </a:lnTo>
                <a:lnTo>
                  <a:pt x="94364" y="51376"/>
                </a:lnTo>
                <a:close/>
                <a:moveTo>
                  <a:pt x="94364" y="56303"/>
                </a:moveTo>
                <a:lnTo>
                  <a:pt x="91975" y="56303"/>
                </a:lnTo>
                <a:lnTo>
                  <a:pt x="91975" y="53914"/>
                </a:lnTo>
                <a:lnTo>
                  <a:pt x="94364" y="53914"/>
                </a:lnTo>
                <a:close/>
                <a:moveTo>
                  <a:pt x="94364" y="58840"/>
                </a:moveTo>
                <a:lnTo>
                  <a:pt x="91975" y="58840"/>
                </a:lnTo>
                <a:lnTo>
                  <a:pt x="91975" y="56451"/>
                </a:lnTo>
                <a:lnTo>
                  <a:pt x="94364" y="56451"/>
                </a:lnTo>
                <a:close/>
                <a:moveTo>
                  <a:pt x="91826" y="5554"/>
                </a:moveTo>
                <a:lnTo>
                  <a:pt x="89438" y="5554"/>
                </a:lnTo>
                <a:lnTo>
                  <a:pt x="89438" y="3165"/>
                </a:lnTo>
                <a:lnTo>
                  <a:pt x="91826" y="3165"/>
                </a:lnTo>
                <a:close/>
                <a:moveTo>
                  <a:pt x="91826" y="8092"/>
                </a:moveTo>
                <a:lnTo>
                  <a:pt x="89438" y="8092"/>
                </a:lnTo>
                <a:lnTo>
                  <a:pt x="89438" y="5703"/>
                </a:lnTo>
                <a:lnTo>
                  <a:pt x="91826" y="5703"/>
                </a:lnTo>
                <a:close/>
                <a:moveTo>
                  <a:pt x="91826" y="10629"/>
                </a:moveTo>
                <a:lnTo>
                  <a:pt x="89438" y="10629"/>
                </a:lnTo>
                <a:lnTo>
                  <a:pt x="89438" y="8240"/>
                </a:lnTo>
                <a:lnTo>
                  <a:pt x="91826" y="8240"/>
                </a:lnTo>
                <a:close/>
                <a:moveTo>
                  <a:pt x="91826" y="13166"/>
                </a:moveTo>
                <a:lnTo>
                  <a:pt x="89438" y="13166"/>
                </a:lnTo>
                <a:lnTo>
                  <a:pt x="89438" y="10777"/>
                </a:lnTo>
                <a:lnTo>
                  <a:pt x="91826" y="10777"/>
                </a:lnTo>
                <a:close/>
                <a:moveTo>
                  <a:pt x="91826" y="15704"/>
                </a:moveTo>
                <a:lnTo>
                  <a:pt x="89438" y="15704"/>
                </a:lnTo>
                <a:lnTo>
                  <a:pt x="89438" y="13316"/>
                </a:lnTo>
                <a:lnTo>
                  <a:pt x="91826" y="13316"/>
                </a:lnTo>
                <a:close/>
                <a:moveTo>
                  <a:pt x="91826" y="18242"/>
                </a:moveTo>
                <a:lnTo>
                  <a:pt x="89438" y="18242"/>
                </a:lnTo>
                <a:lnTo>
                  <a:pt x="89438" y="15853"/>
                </a:lnTo>
                <a:lnTo>
                  <a:pt x="91826" y="15853"/>
                </a:lnTo>
                <a:close/>
                <a:moveTo>
                  <a:pt x="91826" y="20778"/>
                </a:moveTo>
                <a:lnTo>
                  <a:pt x="89438" y="20778"/>
                </a:lnTo>
                <a:lnTo>
                  <a:pt x="89438" y="18389"/>
                </a:lnTo>
                <a:lnTo>
                  <a:pt x="91826" y="18389"/>
                </a:lnTo>
                <a:close/>
                <a:moveTo>
                  <a:pt x="91826" y="23316"/>
                </a:moveTo>
                <a:lnTo>
                  <a:pt x="89438" y="23316"/>
                </a:lnTo>
                <a:lnTo>
                  <a:pt x="89438" y="20928"/>
                </a:lnTo>
                <a:lnTo>
                  <a:pt x="91826" y="20928"/>
                </a:lnTo>
                <a:close/>
                <a:moveTo>
                  <a:pt x="91826" y="25854"/>
                </a:moveTo>
                <a:lnTo>
                  <a:pt x="89438" y="25854"/>
                </a:lnTo>
                <a:lnTo>
                  <a:pt x="89438" y="23465"/>
                </a:lnTo>
                <a:lnTo>
                  <a:pt x="91826" y="23465"/>
                </a:lnTo>
                <a:close/>
                <a:moveTo>
                  <a:pt x="91826" y="28391"/>
                </a:moveTo>
                <a:lnTo>
                  <a:pt x="89438" y="28391"/>
                </a:lnTo>
                <a:lnTo>
                  <a:pt x="89438" y="26002"/>
                </a:lnTo>
                <a:lnTo>
                  <a:pt x="91826" y="26002"/>
                </a:lnTo>
                <a:close/>
                <a:moveTo>
                  <a:pt x="91826" y="30928"/>
                </a:moveTo>
                <a:lnTo>
                  <a:pt x="89438" y="30928"/>
                </a:lnTo>
                <a:lnTo>
                  <a:pt x="89438" y="28540"/>
                </a:lnTo>
                <a:lnTo>
                  <a:pt x="91826" y="28540"/>
                </a:lnTo>
                <a:close/>
                <a:moveTo>
                  <a:pt x="91826" y="33466"/>
                </a:moveTo>
                <a:lnTo>
                  <a:pt x="89438" y="33466"/>
                </a:lnTo>
                <a:lnTo>
                  <a:pt x="89438" y="31077"/>
                </a:lnTo>
                <a:lnTo>
                  <a:pt x="91826" y="31077"/>
                </a:lnTo>
                <a:close/>
                <a:moveTo>
                  <a:pt x="91826" y="36003"/>
                </a:moveTo>
                <a:lnTo>
                  <a:pt x="89438" y="36003"/>
                </a:lnTo>
                <a:lnTo>
                  <a:pt x="89438" y="33614"/>
                </a:lnTo>
                <a:lnTo>
                  <a:pt x="91826" y="33614"/>
                </a:lnTo>
                <a:close/>
                <a:moveTo>
                  <a:pt x="91826" y="38540"/>
                </a:moveTo>
                <a:lnTo>
                  <a:pt x="89438" y="38540"/>
                </a:lnTo>
                <a:lnTo>
                  <a:pt x="89438" y="36152"/>
                </a:lnTo>
                <a:lnTo>
                  <a:pt x="91826" y="36152"/>
                </a:lnTo>
                <a:close/>
                <a:moveTo>
                  <a:pt x="91826" y="41079"/>
                </a:moveTo>
                <a:lnTo>
                  <a:pt x="89438" y="41079"/>
                </a:lnTo>
                <a:lnTo>
                  <a:pt x="89438" y="38690"/>
                </a:lnTo>
                <a:lnTo>
                  <a:pt x="91826" y="38690"/>
                </a:lnTo>
                <a:close/>
                <a:moveTo>
                  <a:pt x="91826" y="43616"/>
                </a:moveTo>
                <a:lnTo>
                  <a:pt x="89438" y="43616"/>
                </a:lnTo>
                <a:lnTo>
                  <a:pt x="89438" y="41226"/>
                </a:lnTo>
                <a:lnTo>
                  <a:pt x="91826" y="41226"/>
                </a:lnTo>
                <a:close/>
                <a:moveTo>
                  <a:pt x="91826" y="46152"/>
                </a:moveTo>
                <a:lnTo>
                  <a:pt x="89438" y="46152"/>
                </a:lnTo>
                <a:lnTo>
                  <a:pt x="89438" y="43764"/>
                </a:lnTo>
                <a:lnTo>
                  <a:pt x="91826" y="43764"/>
                </a:lnTo>
                <a:close/>
                <a:moveTo>
                  <a:pt x="91826" y="48691"/>
                </a:moveTo>
                <a:lnTo>
                  <a:pt x="89438" y="48691"/>
                </a:lnTo>
                <a:lnTo>
                  <a:pt x="89438" y="46302"/>
                </a:lnTo>
                <a:lnTo>
                  <a:pt x="91826" y="46302"/>
                </a:lnTo>
                <a:close/>
                <a:moveTo>
                  <a:pt x="91826" y="51228"/>
                </a:moveTo>
                <a:lnTo>
                  <a:pt x="89438" y="51228"/>
                </a:lnTo>
                <a:lnTo>
                  <a:pt x="89438" y="48839"/>
                </a:lnTo>
                <a:lnTo>
                  <a:pt x="91826" y="48839"/>
                </a:lnTo>
                <a:close/>
                <a:moveTo>
                  <a:pt x="91826" y="53765"/>
                </a:moveTo>
                <a:lnTo>
                  <a:pt x="89438" y="53765"/>
                </a:lnTo>
                <a:lnTo>
                  <a:pt x="89438" y="51376"/>
                </a:lnTo>
                <a:lnTo>
                  <a:pt x="91826" y="51376"/>
                </a:lnTo>
                <a:close/>
                <a:moveTo>
                  <a:pt x="91826" y="56303"/>
                </a:moveTo>
                <a:lnTo>
                  <a:pt x="89438" y="56303"/>
                </a:lnTo>
                <a:lnTo>
                  <a:pt x="89438" y="53914"/>
                </a:lnTo>
                <a:lnTo>
                  <a:pt x="91826" y="53914"/>
                </a:lnTo>
                <a:close/>
                <a:moveTo>
                  <a:pt x="91826" y="58840"/>
                </a:moveTo>
                <a:lnTo>
                  <a:pt x="89438" y="58840"/>
                </a:lnTo>
                <a:lnTo>
                  <a:pt x="89438" y="56451"/>
                </a:lnTo>
                <a:lnTo>
                  <a:pt x="91826" y="56451"/>
                </a:lnTo>
                <a:close/>
                <a:moveTo>
                  <a:pt x="89289" y="5554"/>
                </a:moveTo>
                <a:lnTo>
                  <a:pt x="86900" y="5554"/>
                </a:lnTo>
                <a:lnTo>
                  <a:pt x="86900" y="3165"/>
                </a:lnTo>
                <a:lnTo>
                  <a:pt x="89289" y="3165"/>
                </a:lnTo>
                <a:close/>
                <a:moveTo>
                  <a:pt x="89289" y="8092"/>
                </a:moveTo>
                <a:lnTo>
                  <a:pt x="86900" y="8092"/>
                </a:lnTo>
                <a:lnTo>
                  <a:pt x="86900" y="5703"/>
                </a:lnTo>
                <a:lnTo>
                  <a:pt x="89289" y="5703"/>
                </a:lnTo>
                <a:close/>
                <a:moveTo>
                  <a:pt x="89289" y="10629"/>
                </a:moveTo>
                <a:lnTo>
                  <a:pt x="86900" y="10629"/>
                </a:lnTo>
                <a:lnTo>
                  <a:pt x="86900" y="8240"/>
                </a:lnTo>
                <a:lnTo>
                  <a:pt x="89289" y="8240"/>
                </a:lnTo>
                <a:close/>
                <a:moveTo>
                  <a:pt x="89289" y="13166"/>
                </a:moveTo>
                <a:lnTo>
                  <a:pt x="86900" y="13166"/>
                </a:lnTo>
                <a:lnTo>
                  <a:pt x="86900" y="10777"/>
                </a:lnTo>
                <a:lnTo>
                  <a:pt x="89289" y="10777"/>
                </a:lnTo>
                <a:close/>
                <a:moveTo>
                  <a:pt x="89289" y="15704"/>
                </a:moveTo>
                <a:lnTo>
                  <a:pt x="86900" y="15704"/>
                </a:lnTo>
                <a:lnTo>
                  <a:pt x="86900" y="13316"/>
                </a:lnTo>
                <a:lnTo>
                  <a:pt x="89289" y="13316"/>
                </a:lnTo>
                <a:close/>
                <a:moveTo>
                  <a:pt x="89289" y="18242"/>
                </a:moveTo>
                <a:lnTo>
                  <a:pt x="86900" y="18242"/>
                </a:lnTo>
                <a:lnTo>
                  <a:pt x="86900" y="15853"/>
                </a:lnTo>
                <a:lnTo>
                  <a:pt x="89289" y="15853"/>
                </a:lnTo>
                <a:close/>
                <a:moveTo>
                  <a:pt x="89289" y="20778"/>
                </a:moveTo>
                <a:lnTo>
                  <a:pt x="86900" y="20778"/>
                </a:lnTo>
                <a:lnTo>
                  <a:pt x="86900" y="18389"/>
                </a:lnTo>
                <a:lnTo>
                  <a:pt x="89289" y="18389"/>
                </a:lnTo>
                <a:close/>
                <a:moveTo>
                  <a:pt x="89289" y="23316"/>
                </a:moveTo>
                <a:lnTo>
                  <a:pt x="86900" y="23316"/>
                </a:lnTo>
                <a:lnTo>
                  <a:pt x="86900" y="20928"/>
                </a:lnTo>
                <a:lnTo>
                  <a:pt x="89289" y="20928"/>
                </a:lnTo>
                <a:close/>
                <a:moveTo>
                  <a:pt x="89289" y="25854"/>
                </a:moveTo>
                <a:lnTo>
                  <a:pt x="86900" y="25854"/>
                </a:lnTo>
                <a:lnTo>
                  <a:pt x="86900" y="23465"/>
                </a:lnTo>
                <a:lnTo>
                  <a:pt x="89289" y="23465"/>
                </a:lnTo>
                <a:close/>
                <a:moveTo>
                  <a:pt x="89289" y="28391"/>
                </a:moveTo>
                <a:lnTo>
                  <a:pt x="86900" y="28391"/>
                </a:lnTo>
                <a:lnTo>
                  <a:pt x="86900" y="26002"/>
                </a:lnTo>
                <a:lnTo>
                  <a:pt x="89289" y="26002"/>
                </a:lnTo>
                <a:close/>
                <a:moveTo>
                  <a:pt x="89289" y="30928"/>
                </a:moveTo>
                <a:lnTo>
                  <a:pt x="86900" y="30928"/>
                </a:lnTo>
                <a:lnTo>
                  <a:pt x="86900" y="28540"/>
                </a:lnTo>
                <a:lnTo>
                  <a:pt x="89289" y="28540"/>
                </a:lnTo>
                <a:close/>
                <a:moveTo>
                  <a:pt x="89289" y="33466"/>
                </a:moveTo>
                <a:lnTo>
                  <a:pt x="86900" y="33466"/>
                </a:lnTo>
                <a:lnTo>
                  <a:pt x="86900" y="31077"/>
                </a:lnTo>
                <a:lnTo>
                  <a:pt x="89289" y="31077"/>
                </a:lnTo>
                <a:close/>
                <a:moveTo>
                  <a:pt x="89289" y="36003"/>
                </a:moveTo>
                <a:lnTo>
                  <a:pt x="86900" y="36003"/>
                </a:lnTo>
                <a:lnTo>
                  <a:pt x="86900" y="33614"/>
                </a:lnTo>
                <a:lnTo>
                  <a:pt x="89289" y="33614"/>
                </a:lnTo>
                <a:close/>
                <a:moveTo>
                  <a:pt x="89289" y="38540"/>
                </a:moveTo>
                <a:lnTo>
                  <a:pt x="86900" y="38540"/>
                </a:lnTo>
                <a:lnTo>
                  <a:pt x="86900" y="36152"/>
                </a:lnTo>
                <a:lnTo>
                  <a:pt x="89289" y="36152"/>
                </a:lnTo>
                <a:close/>
                <a:moveTo>
                  <a:pt x="89289" y="41079"/>
                </a:moveTo>
                <a:lnTo>
                  <a:pt x="86900" y="41079"/>
                </a:lnTo>
                <a:lnTo>
                  <a:pt x="86900" y="38690"/>
                </a:lnTo>
                <a:lnTo>
                  <a:pt x="89289" y="38690"/>
                </a:lnTo>
                <a:close/>
                <a:moveTo>
                  <a:pt x="89289" y="43616"/>
                </a:moveTo>
                <a:lnTo>
                  <a:pt x="86900" y="43616"/>
                </a:lnTo>
                <a:lnTo>
                  <a:pt x="86900" y="41226"/>
                </a:lnTo>
                <a:lnTo>
                  <a:pt x="89289" y="41226"/>
                </a:lnTo>
                <a:close/>
                <a:moveTo>
                  <a:pt x="89289" y="46152"/>
                </a:moveTo>
                <a:lnTo>
                  <a:pt x="86900" y="46152"/>
                </a:lnTo>
                <a:lnTo>
                  <a:pt x="86900" y="43764"/>
                </a:lnTo>
                <a:lnTo>
                  <a:pt x="89289" y="43764"/>
                </a:lnTo>
                <a:close/>
                <a:moveTo>
                  <a:pt x="89289" y="48691"/>
                </a:moveTo>
                <a:lnTo>
                  <a:pt x="86900" y="48691"/>
                </a:lnTo>
                <a:lnTo>
                  <a:pt x="86900" y="46302"/>
                </a:lnTo>
                <a:lnTo>
                  <a:pt x="89289" y="46302"/>
                </a:lnTo>
                <a:close/>
                <a:moveTo>
                  <a:pt x="89289" y="51228"/>
                </a:moveTo>
                <a:lnTo>
                  <a:pt x="86900" y="51228"/>
                </a:lnTo>
                <a:lnTo>
                  <a:pt x="86900" y="48839"/>
                </a:lnTo>
                <a:lnTo>
                  <a:pt x="89289" y="48839"/>
                </a:lnTo>
                <a:close/>
                <a:moveTo>
                  <a:pt x="89289" y="53765"/>
                </a:moveTo>
                <a:lnTo>
                  <a:pt x="86900" y="53765"/>
                </a:lnTo>
                <a:lnTo>
                  <a:pt x="86900" y="51376"/>
                </a:lnTo>
                <a:lnTo>
                  <a:pt x="89289" y="51376"/>
                </a:lnTo>
                <a:close/>
                <a:moveTo>
                  <a:pt x="89289" y="56303"/>
                </a:moveTo>
                <a:lnTo>
                  <a:pt x="86900" y="56303"/>
                </a:lnTo>
                <a:lnTo>
                  <a:pt x="86900" y="53914"/>
                </a:lnTo>
                <a:lnTo>
                  <a:pt x="89289" y="53914"/>
                </a:lnTo>
                <a:close/>
                <a:moveTo>
                  <a:pt x="89289" y="58840"/>
                </a:moveTo>
                <a:lnTo>
                  <a:pt x="86900" y="58840"/>
                </a:lnTo>
                <a:lnTo>
                  <a:pt x="86900" y="56451"/>
                </a:lnTo>
                <a:lnTo>
                  <a:pt x="89289" y="56451"/>
                </a:lnTo>
                <a:close/>
                <a:moveTo>
                  <a:pt x="86752" y="5554"/>
                </a:moveTo>
                <a:lnTo>
                  <a:pt x="84363" y="5554"/>
                </a:lnTo>
                <a:lnTo>
                  <a:pt x="84363" y="3165"/>
                </a:lnTo>
                <a:lnTo>
                  <a:pt x="86752" y="3165"/>
                </a:lnTo>
                <a:close/>
                <a:moveTo>
                  <a:pt x="86752" y="8092"/>
                </a:moveTo>
                <a:lnTo>
                  <a:pt x="84363" y="8092"/>
                </a:lnTo>
                <a:lnTo>
                  <a:pt x="84363" y="5703"/>
                </a:lnTo>
                <a:lnTo>
                  <a:pt x="86752" y="5703"/>
                </a:lnTo>
                <a:close/>
                <a:moveTo>
                  <a:pt x="86752" y="10629"/>
                </a:moveTo>
                <a:lnTo>
                  <a:pt x="84363" y="10629"/>
                </a:lnTo>
                <a:lnTo>
                  <a:pt x="84363" y="8240"/>
                </a:lnTo>
                <a:lnTo>
                  <a:pt x="86752" y="8240"/>
                </a:lnTo>
                <a:close/>
                <a:moveTo>
                  <a:pt x="86752" y="13166"/>
                </a:moveTo>
                <a:lnTo>
                  <a:pt x="84363" y="13166"/>
                </a:lnTo>
                <a:lnTo>
                  <a:pt x="84363" y="10777"/>
                </a:lnTo>
                <a:lnTo>
                  <a:pt x="86752" y="10777"/>
                </a:lnTo>
                <a:close/>
                <a:moveTo>
                  <a:pt x="86752" y="15704"/>
                </a:moveTo>
                <a:lnTo>
                  <a:pt x="84363" y="15704"/>
                </a:lnTo>
                <a:lnTo>
                  <a:pt x="84363" y="13316"/>
                </a:lnTo>
                <a:lnTo>
                  <a:pt x="86752" y="13316"/>
                </a:lnTo>
                <a:close/>
                <a:moveTo>
                  <a:pt x="86752" y="18242"/>
                </a:moveTo>
                <a:lnTo>
                  <a:pt x="84363" y="18242"/>
                </a:lnTo>
                <a:lnTo>
                  <a:pt x="84363" y="15853"/>
                </a:lnTo>
                <a:lnTo>
                  <a:pt x="86752" y="15853"/>
                </a:lnTo>
                <a:close/>
                <a:moveTo>
                  <a:pt x="86752" y="20778"/>
                </a:moveTo>
                <a:lnTo>
                  <a:pt x="84363" y="20778"/>
                </a:lnTo>
                <a:lnTo>
                  <a:pt x="84363" y="18389"/>
                </a:lnTo>
                <a:lnTo>
                  <a:pt x="86752" y="18389"/>
                </a:lnTo>
                <a:close/>
                <a:moveTo>
                  <a:pt x="86752" y="23316"/>
                </a:moveTo>
                <a:lnTo>
                  <a:pt x="84363" y="23316"/>
                </a:lnTo>
                <a:lnTo>
                  <a:pt x="84363" y="20928"/>
                </a:lnTo>
                <a:lnTo>
                  <a:pt x="86752" y="20928"/>
                </a:lnTo>
                <a:close/>
                <a:moveTo>
                  <a:pt x="86752" y="25854"/>
                </a:moveTo>
                <a:lnTo>
                  <a:pt x="84363" y="25854"/>
                </a:lnTo>
                <a:lnTo>
                  <a:pt x="84363" y="23465"/>
                </a:lnTo>
                <a:lnTo>
                  <a:pt x="86752" y="23465"/>
                </a:lnTo>
                <a:close/>
                <a:moveTo>
                  <a:pt x="86752" y="28391"/>
                </a:moveTo>
                <a:lnTo>
                  <a:pt x="84363" y="28391"/>
                </a:lnTo>
                <a:lnTo>
                  <a:pt x="84363" y="26002"/>
                </a:lnTo>
                <a:lnTo>
                  <a:pt x="86752" y="26002"/>
                </a:lnTo>
                <a:close/>
                <a:moveTo>
                  <a:pt x="86752" y="30928"/>
                </a:moveTo>
                <a:lnTo>
                  <a:pt x="84363" y="30928"/>
                </a:lnTo>
                <a:lnTo>
                  <a:pt x="84363" y="28540"/>
                </a:lnTo>
                <a:lnTo>
                  <a:pt x="86752" y="28540"/>
                </a:lnTo>
                <a:close/>
                <a:moveTo>
                  <a:pt x="86752" y="33466"/>
                </a:moveTo>
                <a:lnTo>
                  <a:pt x="84363" y="33466"/>
                </a:lnTo>
                <a:lnTo>
                  <a:pt x="84363" y="31077"/>
                </a:lnTo>
                <a:lnTo>
                  <a:pt x="86752" y="31077"/>
                </a:lnTo>
                <a:close/>
                <a:moveTo>
                  <a:pt x="86752" y="36003"/>
                </a:moveTo>
                <a:lnTo>
                  <a:pt x="84363" y="36003"/>
                </a:lnTo>
                <a:lnTo>
                  <a:pt x="84363" y="33614"/>
                </a:lnTo>
                <a:lnTo>
                  <a:pt x="86752" y="33614"/>
                </a:lnTo>
                <a:close/>
                <a:moveTo>
                  <a:pt x="86752" y="38540"/>
                </a:moveTo>
                <a:lnTo>
                  <a:pt x="84363" y="38540"/>
                </a:lnTo>
                <a:lnTo>
                  <a:pt x="84363" y="36152"/>
                </a:lnTo>
                <a:lnTo>
                  <a:pt x="86752" y="36152"/>
                </a:lnTo>
                <a:close/>
                <a:moveTo>
                  <a:pt x="86752" y="41079"/>
                </a:moveTo>
                <a:lnTo>
                  <a:pt x="84363" y="41079"/>
                </a:lnTo>
                <a:lnTo>
                  <a:pt x="84363" y="38690"/>
                </a:lnTo>
                <a:lnTo>
                  <a:pt x="86752" y="38690"/>
                </a:lnTo>
                <a:close/>
                <a:moveTo>
                  <a:pt x="86752" y="43616"/>
                </a:moveTo>
                <a:lnTo>
                  <a:pt x="84363" y="43616"/>
                </a:lnTo>
                <a:lnTo>
                  <a:pt x="84363" y="41226"/>
                </a:lnTo>
                <a:lnTo>
                  <a:pt x="86752" y="41226"/>
                </a:lnTo>
                <a:close/>
                <a:moveTo>
                  <a:pt x="86752" y="46152"/>
                </a:moveTo>
                <a:lnTo>
                  <a:pt x="84363" y="46152"/>
                </a:lnTo>
                <a:lnTo>
                  <a:pt x="84363" y="43764"/>
                </a:lnTo>
                <a:lnTo>
                  <a:pt x="86752" y="43764"/>
                </a:lnTo>
                <a:close/>
                <a:moveTo>
                  <a:pt x="86752" y="48691"/>
                </a:moveTo>
                <a:lnTo>
                  <a:pt x="84363" y="48691"/>
                </a:lnTo>
                <a:lnTo>
                  <a:pt x="84363" y="46302"/>
                </a:lnTo>
                <a:lnTo>
                  <a:pt x="86752" y="46302"/>
                </a:lnTo>
                <a:close/>
                <a:moveTo>
                  <a:pt x="86752" y="51228"/>
                </a:moveTo>
                <a:lnTo>
                  <a:pt x="84363" y="51228"/>
                </a:lnTo>
                <a:lnTo>
                  <a:pt x="84363" y="48839"/>
                </a:lnTo>
                <a:lnTo>
                  <a:pt x="86752" y="48839"/>
                </a:lnTo>
                <a:close/>
                <a:moveTo>
                  <a:pt x="86752" y="53765"/>
                </a:moveTo>
                <a:lnTo>
                  <a:pt x="84363" y="53765"/>
                </a:lnTo>
                <a:lnTo>
                  <a:pt x="84363" y="51376"/>
                </a:lnTo>
                <a:lnTo>
                  <a:pt x="86752" y="51376"/>
                </a:lnTo>
                <a:close/>
                <a:moveTo>
                  <a:pt x="86752" y="56303"/>
                </a:moveTo>
                <a:lnTo>
                  <a:pt x="84363" y="56303"/>
                </a:lnTo>
                <a:lnTo>
                  <a:pt x="84363" y="53914"/>
                </a:lnTo>
                <a:lnTo>
                  <a:pt x="86752" y="53914"/>
                </a:lnTo>
                <a:close/>
                <a:moveTo>
                  <a:pt x="86752" y="58840"/>
                </a:moveTo>
                <a:lnTo>
                  <a:pt x="84363" y="58840"/>
                </a:lnTo>
                <a:lnTo>
                  <a:pt x="84363" y="56451"/>
                </a:lnTo>
                <a:lnTo>
                  <a:pt x="86752" y="56451"/>
                </a:lnTo>
                <a:close/>
                <a:moveTo>
                  <a:pt x="84215" y="5554"/>
                </a:moveTo>
                <a:lnTo>
                  <a:pt x="81826" y="5554"/>
                </a:lnTo>
                <a:lnTo>
                  <a:pt x="81826" y="3165"/>
                </a:lnTo>
                <a:lnTo>
                  <a:pt x="84215" y="3165"/>
                </a:lnTo>
                <a:close/>
                <a:moveTo>
                  <a:pt x="84215" y="8092"/>
                </a:moveTo>
                <a:lnTo>
                  <a:pt x="81826" y="8092"/>
                </a:lnTo>
                <a:lnTo>
                  <a:pt x="81826" y="5703"/>
                </a:lnTo>
                <a:lnTo>
                  <a:pt x="84215" y="5703"/>
                </a:lnTo>
                <a:close/>
                <a:moveTo>
                  <a:pt x="84215" y="10629"/>
                </a:moveTo>
                <a:lnTo>
                  <a:pt x="81826" y="10629"/>
                </a:lnTo>
                <a:lnTo>
                  <a:pt x="81826" y="8240"/>
                </a:lnTo>
                <a:lnTo>
                  <a:pt x="84215" y="8240"/>
                </a:lnTo>
                <a:close/>
                <a:moveTo>
                  <a:pt x="84215" y="13166"/>
                </a:moveTo>
                <a:lnTo>
                  <a:pt x="81826" y="13166"/>
                </a:lnTo>
                <a:lnTo>
                  <a:pt x="81826" y="10777"/>
                </a:lnTo>
                <a:lnTo>
                  <a:pt x="84215" y="10777"/>
                </a:lnTo>
                <a:close/>
                <a:moveTo>
                  <a:pt x="84215" y="15704"/>
                </a:moveTo>
                <a:lnTo>
                  <a:pt x="81826" y="15704"/>
                </a:lnTo>
                <a:lnTo>
                  <a:pt x="81826" y="13316"/>
                </a:lnTo>
                <a:lnTo>
                  <a:pt x="84215" y="13316"/>
                </a:lnTo>
                <a:close/>
                <a:moveTo>
                  <a:pt x="84215" y="18242"/>
                </a:moveTo>
                <a:lnTo>
                  <a:pt x="81826" y="18242"/>
                </a:lnTo>
                <a:lnTo>
                  <a:pt x="81826" y="15853"/>
                </a:lnTo>
                <a:lnTo>
                  <a:pt x="84215" y="15853"/>
                </a:lnTo>
                <a:close/>
                <a:moveTo>
                  <a:pt x="84215" y="20778"/>
                </a:moveTo>
                <a:lnTo>
                  <a:pt x="81826" y="20778"/>
                </a:lnTo>
                <a:lnTo>
                  <a:pt x="81826" y="18389"/>
                </a:lnTo>
                <a:lnTo>
                  <a:pt x="84215" y="18389"/>
                </a:lnTo>
                <a:close/>
                <a:moveTo>
                  <a:pt x="84215" y="23316"/>
                </a:moveTo>
                <a:lnTo>
                  <a:pt x="81826" y="23316"/>
                </a:lnTo>
                <a:lnTo>
                  <a:pt x="81826" y="20928"/>
                </a:lnTo>
                <a:lnTo>
                  <a:pt x="84215" y="20928"/>
                </a:lnTo>
                <a:close/>
                <a:moveTo>
                  <a:pt x="84215" y="25854"/>
                </a:moveTo>
                <a:lnTo>
                  <a:pt x="81826" y="25854"/>
                </a:lnTo>
                <a:lnTo>
                  <a:pt x="81826" y="23465"/>
                </a:lnTo>
                <a:lnTo>
                  <a:pt x="84215" y="23465"/>
                </a:lnTo>
                <a:close/>
                <a:moveTo>
                  <a:pt x="84215" y="28391"/>
                </a:moveTo>
                <a:lnTo>
                  <a:pt x="81826" y="28391"/>
                </a:lnTo>
                <a:lnTo>
                  <a:pt x="81826" y="26002"/>
                </a:lnTo>
                <a:lnTo>
                  <a:pt x="84215" y="26002"/>
                </a:lnTo>
                <a:close/>
                <a:moveTo>
                  <a:pt x="84215" y="30928"/>
                </a:moveTo>
                <a:lnTo>
                  <a:pt x="81826" y="30928"/>
                </a:lnTo>
                <a:lnTo>
                  <a:pt x="81826" y="28540"/>
                </a:lnTo>
                <a:lnTo>
                  <a:pt x="84215" y="28540"/>
                </a:lnTo>
                <a:close/>
                <a:moveTo>
                  <a:pt x="84215" y="33466"/>
                </a:moveTo>
                <a:lnTo>
                  <a:pt x="81826" y="33466"/>
                </a:lnTo>
                <a:lnTo>
                  <a:pt x="81826" y="31077"/>
                </a:lnTo>
                <a:lnTo>
                  <a:pt x="84215" y="31077"/>
                </a:lnTo>
                <a:close/>
                <a:moveTo>
                  <a:pt x="84215" y="36003"/>
                </a:moveTo>
                <a:lnTo>
                  <a:pt x="81826" y="36003"/>
                </a:lnTo>
                <a:lnTo>
                  <a:pt x="81826" y="33614"/>
                </a:lnTo>
                <a:lnTo>
                  <a:pt x="84215" y="33614"/>
                </a:lnTo>
                <a:close/>
                <a:moveTo>
                  <a:pt x="84215" y="38540"/>
                </a:moveTo>
                <a:lnTo>
                  <a:pt x="81826" y="38540"/>
                </a:lnTo>
                <a:lnTo>
                  <a:pt x="81826" y="36152"/>
                </a:lnTo>
                <a:lnTo>
                  <a:pt x="84215" y="36152"/>
                </a:lnTo>
                <a:close/>
                <a:moveTo>
                  <a:pt x="84215" y="41079"/>
                </a:moveTo>
                <a:lnTo>
                  <a:pt x="81826" y="41079"/>
                </a:lnTo>
                <a:lnTo>
                  <a:pt x="81826" y="38690"/>
                </a:lnTo>
                <a:lnTo>
                  <a:pt x="84215" y="38690"/>
                </a:lnTo>
                <a:close/>
                <a:moveTo>
                  <a:pt x="84215" y="43616"/>
                </a:moveTo>
                <a:lnTo>
                  <a:pt x="81826" y="43616"/>
                </a:lnTo>
                <a:lnTo>
                  <a:pt x="81826" y="41226"/>
                </a:lnTo>
                <a:lnTo>
                  <a:pt x="84215" y="41226"/>
                </a:lnTo>
                <a:close/>
                <a:moveTo>
                  <a:pt x="84215" y="46152"/>
                </a:moveTo>
                <a:lnTo>
                  <a:pt x="81826" y="46152"/>
                </a:lnTo>
                <a:lnTo>
                  <a:pt x="81826" y="43764"/>
                </a:lnTo>
                <a:lnTo>
                  <a:pt x="84215" y="43764"/>
                </a:lnTo>
                <a:close/>
                <a:moveTo>
                  <a:pt x="84215" y="48691"/>
                </a:moveTo>
                <a:lnTo>
                  <a:pt x="81826" y="48691"/>
                </a:lnTo>
                <a:lnTo>
                  <a:pt x="81826" y="46302"/>
                </a:lnTo>
                <a:lnTo>
                  <a:pt x="84215" y="46302"/>
                </a:lnTo>
                <a:close/>
                <a:moveTo>
                  <a:pt x="84215" y="51228"/>
                </a:moveTo>
                <a:lnTo>
                  <a:pt x="81826" y="51228"/>
                </a:lnTo>
                <a:lnTo>
                  <a:pt x="81826" y="48839"/>
                </a:lnTo>
                <a:lnTo>
                  <a:pt x="84215" y="48839"/>
                </a:lnTo>
                <a:close/>
                <a:moveTo>
                  <a:pt x="84215" y="53765"/>
                </a:moveTo>
                <a:lnTo>
                  <a:pt x="81826" y="53765"/>
                </a:lnTo>
                <a:lnTo>
                  <a:pt x="81826" y="51376"/>
                </a:lnTo>
                <a:lnTo>
                  <a:pt x="84215" y="51376"/>
                </a:lnTo>
                <a:close/>
                <a:moveTo>
                  <a:pt x="84215" y="56303"/>
                </a:moveTo>
                <a:lnTo>
                  <a:pt x="81826" y="56303"/>
                </a:lnTo>
                <a:lnTo>
                  <a:pt x="81826" y="53914"/>
                </a:lnTo>
                <a:lnTo>
                  <a:pt x="84215" y="53914"/>
                </a:lnTo>
                <a:close/>
                <a:moveTo>
                  <a:pt x="84215" y="58840"/>
                </a:moveTo>
                <a:lnTo>
                  <a:pt x="81826" y="58840"/>
                </a:lnTo>
                <a:lnTo>
                  <a:pt x="81826" y="56451"/>
                </a:lnTo>
                <a:lnTo>
                  <a:pt x="84215" y="56451"/>
                </a:lnTo>
                <a:close/>
                <a:moveTo>
                  <a:pt x="81677" y="5554"/>
                </a:moveTo>
                <a:lnTo>
                  <a:pt x="79288" y="5554"/>
                </a:lnTo>
                <a:lnTo>
                  <a:pt x="79288" y="3165"/>
                </a:lnTo>
                <a:lnTo>
                  <a:pt x="81677" y="3165"/>
                </a:lnTo>
                <a:close/>
                <a:moveTo>
                  <a:pt x="81677" y="8092"/>
                </a:moveTo>
                <a:lnTo>
                  <a:pt x="79288" y="8092"/>
                </a:lnTo>
                <a:lnTo>
                  <a:pt x="79288" y="5703"/>
                </a:lnTo>
                <a:lnTo>
                  <a:pt x="81677" y="5703"/>
                </a:lnTo>
                <a:close/>
                <a:moveTo>
                  <a:pt x="81677" y="10629"/>
                </a:moveTo>
                <a:lnTo>
                  <a:pt x="79288" y="10629"/>
                </a:lnTo>
                <a:lnTo>
                  <a:pt x="79288" y="8240"/>
                </a:lnTo>
                <a:lnTo>
                  <a:pt x="81677" y="8240"/>
                </a:lnTo>
                <a:close/>
                <a:moveTo>
                  <a:pt x="81677" y="13166"/>
                </a:moveTo>
                <a:lnTo>
                  <a:pt x="79288" y="13166"/>
                </a:lnTo>
                <a:lnTo>
                  <a:pt x="79288" y="10777"/>
                </a:lnTo>
                <a:lnTo>
                  <a:pt x="81677" y="10777"/>
                </a:lnTo>
                <a:close/>
                <a:moveTo>
                  <a:pt x="81677" y="15704"/>
                </a:moveTo>
                <a:lnTo>
                  <a:pt x="79288" y="15704"/>
                </a:lnTo>
                <a:lnTo>
                  <a:pt x="79288" y="13316"/>
                </a:lnTo>
                <a:lnTo>
                  <a:pt x="81677" y="13316"/>
                </a:lnTo>
                <a:close/>
                <a:moveTo>
                  <a:pt x="81677" y="18242"/>
                </a:moveTo>
                <a:lnTo>
                  <a:pt x="79288" y="18242"/>
                </a:lnTo>
                <a:lnTo>
                  <a:pt x="79288" y="15853"/>
                </a:lnTo>
                <a:lnTo>
                  <a:pt x="81677" y="15853"/>
                </a:lnTo>
                <a:close/>
                <a:moveTo>
                  <a:pt x="81677" y="20778"/>
                </a:moveTo>
                <a:lnTo>
                  <a:pt x="79288" y="20778"/>
                </a:lnTo>
                <a:lnTo>
                  <a:pt x="79288" y="18389"/>
                </a:lnTo>
                <a:lnTo>
                  <a:pt x="81677" y="18389"/>
                </a:lnTo>
                <a:close/>
                <a:moveTo>
                  <a:pt x="81677" y="23316"/>
                </a:moveTo>
                <a:lnTo>
                  <a:pt x="79288" y="23316"/>
                </a:lnTo>
                <a:lnTo>
                  <a:pt x="79288" y="20928"/>
                </a:lnTo>
                <a:lnTo>
                  <a:pt x="81677" y="20928"/>
                </a:lnTo>
                <a:close/>
                <a:moveTo>
                  <a:pt x="81677" y="25854"/>
                </a:moveTo>
                <a:lnTo>
                  <a:pt x="79288" y="25854"/>
                </a:lnTo>
                <a:lnTo>
                  <a:pt x="79288" y="23465"/>
                </a:lnTo>
                <a:lnTo>
                  <a:pt x="81677" y="23465"/>
                </a:lnTo>
                <a:close/>
                <a:moveTo>
                  <a:pt x="81677" y="28391"/>
                </a:moveTo>
                <a:lnTo>
                  <a:pt x="79288" y="28391"/>
                </a:lnTo>
                <a:lnTo>
                  <a:pt x="79288" y="26002"/>
                </a:lnTo>
                <a:lnTo>
                  <a:pt x="81677" y="26002"/>
                </a:lnTo>
                <a:close/>
                <a:moveTo>
                  <a:pt x="81677" y="30928"/>
                </a:moveTo>
                <a:lnTo>
                  <a:pt x="79288" y="30928"/>
                </a:lnTo>
                <a:lnTo>
                  <a:pt x="79288" y="28540"/>
                </a:lnTo>
                <a:lnTo>
                  <a:pt x="81677" y="28540"/>
                </a:lnTo>
                <a:close/>
                <a:moveTo>
                  <a:pt x="81677" y="33466"/>
                </a:moveTo>
                <a:lnTo>
                  <a:pt x="79288" y="33466"/>
                </a:lnTo>
                <a:lnTo>
                  <a:pt x="79288" y="31077"/>
                </a:lnTo>
                <a:lnTo>
                  <a:pt x="81677" y="31077"/>
                </a:lnTo>
                <a:close/>
                <a:moveTo>
                  <a:pt x="81677" y="36003"/>
                </a:moveTo>
                <a:lnTo>
                  <a:pt x="79288" y="36003"/>
                </a:lnTo>
                <a:lnTo>
                  <a:pt x="79288" y="33614"/>
                </a:lnTo>
                <a:lnTo>
                  <a:pt x="81677" y="33614"/>
                </a:lnTo>
                <a:close/>
                <a:moveTo>
                  <a:pt x="81677" y="38540"/>
                </a:moveTo>
                <a:lnTo>
                  <a:pt x="79288" y="38540"/>
                </a:lnTo>
                <a:lnTo>
                  <a:pt x="79288" y="36152"/>
                </a:lnTo>
                <a:lnTo>
                  <a:pt x="81677" y="36152"/>
                </a:lnTo>
                <a:close/>
                <a:moveTo>
                  <a:pt x="81677" y="41079"/>
                </a:moveTo>
                <a:lnTo>
                  <a:pt x="79288" y="41079"/>
                </a:lnTo>
                <a:lnTo>
                  <a:pt x="79288" y="38690"/>
                </a:lnTo>
                <a:lnTo>
                  <a:pt x="81677" y="38690"/>
                </a:lnTo>
                <a:close/>
                <a:moveTo>
                  <a:pt x="81677" y="43616"/>
                </a:moveTo>
                <a:lnTo>
                  <a:pt x="79288" y="43616"/>
                </a:lnTo>
                <a:lnTo>
                  <a:pt x="79288" y="41226"/>
                </a:lnTo>
                <a:lnTo>
                  <a:pt x="81677" y="41226"/>
                </a:lnTo>
                <a:close/>
                <a:moveTo>
                  <a:pt x="81677" y="46152"/>
                </a:moveTo>
                <a:lnTo>
                  <a:pt x="79288" y="46152"/>
                </a:lnTo>
                <a:lnTo>
                  <a:pt x="79288" y="43764"/>
                </a:lnTo>
                <a:lnTo>
                  <a:pt x="81677" y="43764"/>
                </a:lnTo>
                <a:close/>
                <a:moveTo>
                  <a:pt x="81677" y="48691"/>
                </a:moveTo>
                <a:lnTo>
                  <a:pt x="79288" y="48691"/>
                </a:lnTo>
                <a:lnTo>
                  <a:pt x="79288" y="46302"/>
                </a:lnTo>
                <a:lnTo>
                  <a:pt x="81677" y="46302"/>
                </a:lnTo>
                <a:close/>
                <a:moveTo>
                  <a:pt x="81677" y="51228"/>
                </a:moveTo>
                <a:lnTo>
                  <a:pt x="79288" y="51228"/>
                </a:lnTo>
                <a:lnTo>
                  <a:pt x="79288" y="48839"/>
                </a:lnTo>
                <a:lnTo>
                  <a:pt x="81677" y="48839"/>
                </a:lnTo>
                <a:close/>
                <a:moveTo>
                  <a:pt x="81677" y="53765"/>
                </a:moveTo>
                <a:lnTo>
                  <a:pt x="79288" y="53765"/>
                </a:lnTo>
                <a:lnTo>
                  <a:pt x="79288" y="51376"/>
                </a:lnTo>
                <a:lnTo>
                  <a:pt x="81677" y="51376"/>
                </a:lnTo>
                <a:close/>
                <a:moveTo>
                  <a:pt x="81677" y="56303"/>
                </a:moveTo>
                <a:lnTo>
                  <a:pt x="79288" y="56303"/>
                </a:lnTo>
                <a:lnTo>
                  <a:pt x="79288" y="53914"/>
                </a:lnTo>
                <a:lnTo>
                  <a:pt x="81677" y="53914"/>
                </a:lnTo>
                <a:close/>
                <a:moveTo>
                  <a:pt x="81677" y="58840"/>
                </a:moveTo>
                <a:lnTo>
                  <a:pt x="79288" y="58840"/>
                </a:lnTo>
                <a:lnTo>
                  <a:pt x="79288" y="56451"/>
                </a:lnTo>
                <a:lnTo>
                  <a:pt x="81677" y="56451"/>
                </a:lnTo>
                <a:close/>
                <a:moveTo>
                  <a:pt x="79139" y="5554"/>
                </a:moveTo>
                <a:lnTo>
                  <a:pt x="76751" y="5554"/>
                </a:lnTo>
                <a:lnTo>
                  <a:pt x="76751" y="3165"/>
                </a:lnTo>
                <a:lnTo>
                  <a:pt x="79139" y="3165"/>
                </a:lnTo>
                <a:close/>
                <a:moveTo>
                  <a:pt x="79139" y="8092"/>
                </a:moveTo>
                <a:lnTo>
                  <a:pt x="76751" y="8092"/>
                </a:lnTo>
                <a:lnTo>
                  <a:pt x="76751" y="5703"/>
                </a:lnTo>
                <a:lnTo>
                  <a:pt x="79139" y="5703"/>
                </a:lnTo>
                <a:close/>
                <a:moveTo>
                  <a:pt x="79139" y="10629"/>
                </a:moveTo>
                <a:lnTo>
                  <a:pt x="76751" y="10629"/>
                </a:lnTo>
                <a:lnTo>
                  <a:pt x="76751" y="8240"/>
                </a:lnTo>
                <a:lnTo>
                  <a:pt x="79139" y="8240"/>
                </a:lnTo>
                <a:close/>
                <a:moveTo>
                  <a:pt x="79139" y="13166"/>
                </a:moveTo>
                <a:lnTo>
                  <a:pt x="76751" y="13166"/>
                </a:lnTo>
                <a:lnTo>
                  <a:pt x="76751" y="10777"/>
                </a:lnTo>
                <a:lnTo>
                  <a:pt x="79139" y="10777"/>
                </a:lnTo>
                <a:close/>
                <a:moveTo>
                  <a:pt x="79139" y="15704"/>
                </a:moveTo>
                <a:lnTo>
                  <a:pt x="76751" y="15704"/>
                </a:lnTo>
                <a:lnTo>
                  <a:pt x="76751" y="13316"/>
                </a:lnTo>
                <a:lnTo>
                  <a:pt x="79139" y="13316"/>
                </a:lnTo>
                <a:close/>
                <a:moveTo>
                  <a:pt x="79139" y="18242"/>
                </a:moveTo>
                <a:lnTo>
                  <a:pt x="76751" y="18242"/>
                </a:lnTo>
                <a:lnTo>
                  <a:pt x="76751" y="15853"/>
                </a:lnTo>
                <a:lnTo>
                  <a:pt x="79139" y="15853"/>
                </a:lnTo>
                <a:close/>
                <a:moveTo>
                  <a:pt x="79139" y="20778"/>
                </a:moveTo>
                <a:lnTo>
                  <a:pt x="76751" y="20778"/>
                </a:lnTo>
                <a:lnTo>
                  <a:pt x="76751" y="18389"/>
                </a:lnTo>
                <a:lnTo>
                  <a:pt x="79139" y="18389"/>
                </a:lnTo>
                <a:close/>
                <a:moveTo>
                  <a:pt x="79139" y="23316"/>
                </a:moveTo>
                <a:lnTo>
                  <a:pt x="76751" y="23316"/>
                </a:lnTo>
                <a:lnTo>
                  <a:pt x="76751" y="20928"/>
                </a:lnTo>
                <a:lnTo>
                  <a:pt x="79139" y="20928"/>
                </a:lnTo>
                <a:close/>
                <a:moveTo>
                  <a:pt x="79139" y="25854"/>
                </a:moveTo>
                <a:lnTo>
                  <a:pt x="76751" y="25854"/>
                </a:lnTo>
                <a:lnTo>
                  <a:pt x="76751" y="23465"/>
                </a:lnTo>
                <a:lnTo>
                  <a:pt x="79139" y="23465"/>
                </a:lnTo>
                <a:close/>
                <a:moveTo>
                  <a:pt x="79139" y="28391"/>
                </a:moveTo>
                <a:lnTo>
                  <a:pt x="76751" y="28391"/>
                </a:lnTo>
                <a:lnTo>
                  <a:pt x="76751" y="26002"/>
                </a:lnTo>
                <a:lnTo>
                  <a:pt x="79139" y="26002"/>
                </a:lnTo>
                <a:close/>
                <a:moveTo>
                  <a:pt x="79139" y="30928"/>
                </a:moveTo>
                <a:lnTo>
                  <a:pt x="76751" y="30928"/>
                </a:lnTo>
                <a:lnTo>
                  <a:pt x="76751" y="28540"/>
                </a:lnTo>
                <a:lnTo>
                  <a:pt x="79139" y="28540"/>
                </a:lnTo>
                <a:close/>
                <a:moveTo>
                  <a:pt x="79139" y="33466"/>
                </a:moveTo>
                <a:lnTo>
                  <a:pt x="76751" y="33466"/>
                </a:lnTo>
                <a:lnTo>
                  <a:pt x="76751" y="31077"/>
                </a:lnTo>
                <a:lnTo>
                  <a:pt x="79139" y="31077"/>
                </a:lnTo>
                <a:close/>
                <a:moveTo>
                  <a:pt x="79139" y="36003"/>
                </a:moveTo>
                <a:lnTo>
                  <a:pt x="76751" y="36003"/>
                </a:lnTo>
                <a:lnTo>
                  <a:pt x="76751" y="33614"/>
                </a:lnTo>
                <a:lnTo>
                  <a:pt x="79139" y="33614"/>
                </a:lnTo>
                <a:close/>
                <a:moveTo>
                  <a:pt x="79139" y="38540"/>
                </a:moveTo>
                <a:lnTo>
                  <a:pt x="76751" y="38540"/>
                </a:lnTo>
                <a:lnTo>
                  <a:pt x="76751" y="36152"/>
                </a:lnTo>
                <a:lnTo>
                  <a:pt x="79139" y="36152"/>
                </a:lnTo>
                <a:close/>
                <a:moveTo>
                  <a:pt x="79139" y="41079"/>
                </a:moveTo>
                <a:lnTo>
                  <a:pt x="76751" y="41079"/>
                </a:lnTo>
                <a:lnTo>
                  <a:pt x="76751" y="38690"/>
                </a:lnTo>
                <a:lnTo>
                  <a:pt x="79139" y="38690"/>
                </a:lnTo>
                <a:close/>
                <a:moveTo>
                  <a:pt x="79139" y="43616"/>
                </a:moveTo>
                <a:lnTo>
                  <a:pt x="76751" y="43616"/>
                </a:lnTo>
                <a:lnTo>
                  <a:pt x="76751" y="41226"/>
                </a:lnTo>
                <a:lnTo>
                  <a:pt x="79139" y="41226"/>
                </a:lnTo>
                <a:close/>
                <a:moveTo>
                  <a:pt x="79139" y="46152"/>
                </a:moveTo>
                <a:lnTo>
                  <a:pt x="76751" y="46152"/>
                </a:lnTo>
                <a:lnTo>
                  <a:pt x="76751" y="43764"/>
                </a:lnTo>
                <a:lnTo>
                  <a:pt x="79139" y="43764"/>
                </a:lnTo>
                <a:close/>
                <a:moveTo>
                  <a:pt x="79139" y="48691"/>
                </a:moveTo>
                <a:lnTo>
                  <a:pt x="76751" y="48691"/>
                </a:lnTo>
                <a:lnTo>
                  <a:pt x="76751" y="46302"/>
                </a:lnTo>
                <a:lnTo>
                  <a:pt x="79139" y="46302"/>
                </a:lnTo>
                <a:close/>
                <a:moveTo>
                  <a:pt x="79139" y="51228"/>
                </a:moveTo>
                <a:lnTo>
                  <a:pt x="76751" y="51228"/>
                </a:lnTo>
                <a:lnTo>
                  <a:pt x="76751" y="48839"/>
                </a:lnTo>
                <a:lnTo>
                  <a:pt x="79139" y="48839"/>
                </a:lnTo>
                <a:close/>
                <a:moveTo>
                  <a:pt x="79139" y="53765"/>
                </a:moveTo>
                <a:lnTo>
                  <a:pt x="76751" y="53765"/>
                </a:lnTo>
                <a:lnTo>
                  <a:pt x="76751" y="51376"/>
                </a:lnTo>
                <a:lnTo>
                  <a:pt x="79139" y="51376"/>
                </a:lnTo>
                <a:close/>
                <a:moveTo>
                  <a:pt x="79139" y="56303"/>
                </a:moveTo>
                <a:lnTo>
                  <a:pt x="76751" y="56303"/>
                </a:lnTo>
                <a:lnTo>
                  <a:pt x="76751" y="53914"/>
                </a:lnTo>
                <a:lnTo>
                  <a:pt x="79139" y="53914"/>
                </a:lnTo>
                <a:close/>
                <a:moveTo>
                  <a:pt x="79139" y="58840"/>
                </a:moveTo>
                <a:lnTo>
                  <a:pt x="76751" y="58840"/>
                </a:lnTo>
                <a:lnTo>
                  <a:pt x="76751" y="56451"/>
                </a:lnTo>
                <a:lnTo>
                  <a:pt x="79139" y="56451"/>
                </a:lnTo>
                <a:close/>
                <a:moveTo>
                  <a:pt x="76603" y="5554"/>
                </a:moveTo>
                <a:lnTo>
                  <a:pt x="74214" y="5554"/>
                </a:lnTo>
                <a:lnTo>
                  <a:pt x="74214" y="3165"/>
                </a:lnTo>
                <a:lnTo>
                  <a:pt x="76603" y="3165"/>
                </a:lnTo>
                <a:close/>
                <a:moveTo>
                  <a:pt x="76603" y="8092"/>
                </a:moveTo>
                <a:lnTo>
                  <a:pt x="74214" y="8092"/>
                </a:lnTo>
                <a:lnTo>
                  <a:pt x="74214" y="5703"/>
                </a:lnTo>
                <a:lnTo>
                  <a:pt x="76603" y="5703"/>
                </a:lnTo>
                <a:close/>
                <a:moveTo>
                  <a:pt x="76603" y="10629"/>
                </a:moveTo>
                <a:lnTo>
                  <a:pt x="74214" y="10629"/>
                </a:lnTo>
                <a:lnTo>
                  <a:pt x="74214" y="8240"/>
                </a:lnTo>
                <a:lnTo>
                  <a:pt x="76603" y="8240"/>
                </a:lnTo>
                <a:close/>
                <a:moveTo>
                  <a:pt x="76603" y="13166"/>
                </a:moveTo>
                <a:lnTo>
                  <a:pt x="74214" y="13166"/>
                </a:lnTo>
                <a:lnTo>
                  <a:pt x="74214" y="10777"/>
                </a:lnTo>
                <a:lnTo>
                  <a:pt x="76603" y="10777"/>
                </a:lnTo>
                <a:close/>
                <a:moveTo>
                  <a:pt x="76603" y="15704"/>
                </a:moveTo>
                <a:lnTo>
                  <a:pt x="74214" y="15704"/>
                </a:lnTo>
                <a:lnTo>
                  <a:pt x="74214" y="13316"/>
                </a:lnTo>
                <a:lnTo>
                  <a:pt x="76603" y="13316"/>
                </a:lnTo>
                <a:close/>
                <a:moveTo>
                  <a:pt x="76603" y="18242"/>
                </a:moveTo>
                <a:lnTo>
                  <a:pt x="74214" y="18242"/>
                </a:lnTo>
                <a:lnTo>
                  <a:pt x="74214" y="15853"/>
                </a:lnTo>
                <a:lnTo>
                  <a:pt x="76603" y="15853"/>
                </a:lnTo>
                <a:close/>
                <a:moveTo>
                  <a:pt x="76603" y="20778"/>
                </a:moveTo>
                <a:lnTo>
                  <a:pt x="74214" y="20778"/>
                </a:lnTo>
                <a:lnTo>
                  <a:pt x="74214" y="18389"/>
                </a:lnTo>
                <a:lnTo>
                  <a:pt x="76603" y="18389"/>
                </a:lnTo>
                <a:close/>
                <a:moveTo>
                  <a:pt x="76603" y="23316"/>
                </a:moveTo>
                <a:lnTo>
                  <a:pt x="74214" y="23316"/>
                </a:lnTo>
                <a:lnTo>
                  <a:pt x="74214" y="20928"/>
                </a:lnTo>
                <a:lnTo>
                  <a:pt x="76603" y="20928"/>
                </a:lnTo>
                <a:close/>
                <a:moveTo>
                  <a:pt x="76603" y="25854"/>
                </a:moveTo>
                <a:lnTo>
                  <a:pt x="74214" y="25854"/>
                </a:lnTo>
                <a:lnTo>
                  <a:pt x="74214" y="23465"/>
                </a:lnTo>
                <a:lnTo>
                  <a:pt x="76603" y="23465"/>
                </a:lnTo>
                <a:close/>
                <a:moveTo>
                  <a:pt x="76603" y="28391"/>
                </a:moveTo>
                <a:lnTo>
                  <a:pt x="74214" y="28391"/>
                </a:lnTo>
                <a:lnTo>
                  <a:pt x="74214" y="26002"/>
                </a:lnTo>
                <a:lnTo>
                  <a:pt x="76603" y="26002"/>
                </a:lnTo>
                <a:close/>
                <a:moveTo>
                  <a:pt x="76603" y="30928"/>
                </a:moveTo>
                <a:lnTo>
                  <a:pt x="74214" y="30928"/>
                </a:lnTo>
                <a:lnTo>
                  <a:pt x="74214" y="28540"/>
                </a:lnTo>
                <a:lnTo>
                  <a:pt x="76603" y="28540"/>
                </a:lnTo>
                <a:close/>
                <a:moveTo>
                  <a:pt x="76603" y="33466"/>
                </a:moveTo>
                <a:lnTo>
                  <a:pt x="74214" y="33466"/>
                </a:lnTo>
                <a:lnTo>
                  <a:pt x="74214" y="31077"/>
                </a:lnTo>
                <a:lnTo>
                  <a:pt x="76603" y="31077"/>
                </a:lnTo>
                <a:close/>
                <a:moveTo>
                  <a:pt x="76603" y="36003"/>
                </a:moveTo>
                <a:lnTo>
                  <a:pt x="74214" y="36003"/>
                </a:lnTo>
                <a:lnTo>
                  <a:pt x="74214" y="33614"/>
                </a:lnTo>
                <a:lnTo>
                  <a:pt x="76603" y="33614"/>
                </a:lnTo>
                <a:close/>
                <a:moveTo>
                  <a:pt x="76603" y="38540"/>
                </a:moveTo>
                <a:lnTo>
                  <a:pt x="74214" y="38540"/>
                </a:lnTo>
                <a:lnTo>
                  <a:pt x="74214" y="36152"/>
                </a:lnTo>
                <a:lnTo>
                  <a:pt x="76603" y="36152"/>
                </a:lnTo>
                <a:close/>
                <a:moveTo>
                  <a:pt x="76603" y="41079"/>
                </a:moveTo>
                <a:lnTo>
                  <a:pt x="74214" y="41079"/>
                </a:lnTo>
                <a:lnTo>
                  <a:pt x="74214" y="38690"/>
                </a:lnTo>
                <a:lnTo>
                  <a:pt x="76603" y="38690"/>
                </a:lnTo>
                <a:close/>
                <a:moveTo>
                  <a:pt x="76603" y="43616"/>
                </a:moveTo>
                <a:lnTo>
                  <a:pt x="74214" y="43616"/>
                </a:lnTo>
                <a:lnTo>
                  <a:pt x="74214" y="41226"/>
                </a:lnTo>
                <a:lnTo>
                  <a:pt x="76603" y="41226"/>
                </a:lnTo>
                <a:close/>
                <a:moveTo>
                  <a:pt x="76603" y="46152"/>
                </a:moveTo>
                <a:lnTo>
                  <a:pt x="74214" y="46152"/>
                </a:lnTo>
                <a:lnTo>
                  <a:pt x="74214" y="43764"/>
                </a:lnTo>
                <a:lnTo>
                  <a:pt x="76603" y="43764"/>
                </a:lnTo>
                <a:close/>
                <a:moveTo>
                  <a:pt x="76603" y="48691"/>
                </a:moveTo>
                <a:lnTo>
                  <a:pt x="74214" y="48691"/>
                </a:lnTo>
                <a:lnTo>
                  <a:pt x="74214" y="46302"/>
                </a:lnTo>
                <a:lnTo>
                  <a:pt x="76603" y="46302"/>
                </a:lnTo>
                <a:close/>
                <a:moveTo>
                  <a:pt x="76603" y="51228"/>
                </a:moveTo>
                <a:lnTo>
                  <a:pt x="74214" y="51228"/>
                </a:lnTo>
                <a:lnTo>
                  <a:pt x="74214" y="48839"/>
                </a:lnTo>
                <a:lnTo>
                  <a:pt x="76603" y="48839"/>
                </a:lnTo>
                <a:close/>
                <a:moveTo>
                  <a:pt x="76603" y="53765"/>
                </a:moveTo>
                <a:lnTo>
                  <a:pt x="74214" y="53765"/>
                </a:lnTo>
                <a:lnTo>
                  <a:pt x="74214" y="51376"/>
                </a:lnTo>
                <a:lnTo>
                  <a:pt x="76603" y="51376"/>
                </a:lnTo>
                <a:close/>
                <a:moveTo>
                  <a:pt x="76603" y="56303"/>
                </a:moveTo>
                <a:lnTo>
                  <a:pt x="74214" y="56303"/>
                </a:lnTo>
                <a:lnTo>
                  <a:pt x="74214" y="53914"/>
                </a:lnTo>
                <a:lnTo>
                  <a:pt x="76603" y="53914"/>
                </a:lnTo>
                <a:close/>
                <a:moveTo>
                  <a:pt x="76603" y="58840"/>
                </a:moveTo>
                <a:lnTo>
                  <a:pt x="74214" y="58840"/>
                </a:lnTo>
                <a:lnTo>
                  <a:pt x="74214" y="56451"/>
                </a:lnTo>
                <a:lnTo>
                  <a:pt x="76603" y="56451"/>
                </a:lnTo>
                <a:close/>
                <a:moveTo>
                  <a:pt x="74065" y="5554"/>
                </a:moveTo>
                <a:lnTo>
                  <a:pt x="71676" y="5554"/>
                </a:lnTo>
                <a:lnTo>
                  <a:pt x="71676" y="3165"/>
                </a:lnTo>
                <a:lnTo>
                  <a:pt x="74065" y="3165"/>
                </a:lnTo>
                <a:close/>
                <a:moveTo>
                  <a:pt x="74065" y="8092"/>
                </a:moveTo>
                <a:lnTo>
                  <a:pt x="71676" y="8092"/>
                </a:lnTo>
                <a:lnTo>
                  <a:pt x="71676" y="5703"/>
                </a:lnTo>
                <a:lnTo>
                  <a:pt x="74065" y="5703"/>
                </a:lnTo>
                <a:close/>
                <a:moveTo>
                  <a:pt x="74065" y="10629"/>
                </a:moveTo>
                <a:lnTo>
                  <a:pt x="71676" y="10629"/>
                </a:lnTo>
                <a:lnTo>
                  <a:pt x="71676" y="8240"/>
                </a:lnTo>
                <a:lnTo>
                  <a:pt x="74065" y="8240"/>
                </a:lnTo>
                <a:close/>
                <a:moveTo>
                  <a:pt x="74065" y="13166"/>
                </a:moveTo>
                <a:lnTo>
                  <a:pt x="71676" y="13166"/>
                </a:lnTo>
                <a:lnTo>
                  <a:pt x="71676" y="10777"/>
                </a:lnTo>
                <a:lnTo>
                  <a:pt x="74065" y="10777"/>
                </a:lnTo>
                <a:close/>
                <a:moveTo>
                  <a:pt x="74065" y="15704"/>
                </a:moveTo>
                <a:lnTo>
                  <a:pt x="71676" y="15704"/>
                </a:lnTo>
                <a:lnTo>
                  <a:pt x="71676" y="13316"/>
                </a:lnTo>
                <a:lnTo>
                  <a:pt x="74065" y="13316"/>
                </a:lnTo>
                <a:close/>
                <a:moveTo>
                  <a:pt x="74065" y="18242"/>
                </a:moveTo>
                <a:lnTo>
                  <a:pt x="71676" y="18242"/>
                </a:lnTo>
                <a:lnTo>
                  <a:pt x="71676" y="15853"/>
                </a:lnTo>
                <a:lnTo>
                  <a:pt x="74065" y="15853"/>
                </a:lnTo>
                <a:close/>
                <a:moveTo>
                  <a:pt x="74065" y="20778"/>
                </a:moveTo>
                <a:lnTo>
                  <a:pt x="71676" y="20778"/>
                </a:lnTo>
                <a:lnTo>
                  <a:pt x="71676" y="18389"/>
                </a:lnTo>
                <a:lnTo>
                  <a:pt x="74065" y="18389"/>
                </a:lnTo>
                <a:close/>
                <a:moveTo>
                  <a:pt x="74065" y="23316"/>
                </a:moveTo>
                <a:lnTo>
                  <a:pt x="71676" y="23316"/>
                </a:lnTo>
                <a:lnTo>
                  <a:pt x="71676" y="20928"/>
                </a:lnTo>
                <a:lnTo>
                  <a:pt x="74065" y="20928"/>
                </a:lnTo>
                <a:close/>
                <a:moveTo>
                  <a:pt x="74065" y="25854"/>
                </a:moveTo>
                <a:lnTo>
                  <a:pt x="71676" y="25854"/>
                </a:lnTo>
                <a:lnTo>
                  <a:pt x="71676" y="23465"/>
                </a:lnTo>
                <a:lnTo>
                  <a:pt x="74065" y="23465"/>
                </a:lnTo>
                <a:close/>
                <a:moveTo>
                  <a:pt x="74065" y="28391"/>
                </a:moveTo>
                <a:lnTo>
                  <a:pt x="71676" y="28391"/>
                </a:lnTo>
                <a:lnTo>
                  <a:pt x="71676" y="26002"/>
                </a:lnTo>
                <a:lnTo>
                  <a:pt x="74065" y="26002"/>
                </a:lnTo>
                <a:close/>
                <a:moveTo>
                  <a:pt x="74065" y="30928"/>
                </a:moveTo>
                <a:lnTo>
                  <a:pt x="71676" y="30928"/>
                </a:lnTo>
                <a:lnTo>
                  <a:pt x="71676" y="28540"/>
                </a:lnTo>
                <a:lnTo>
                  <a:pt x="74065" y="28540"/>
                </a:lnTo>
                <a:close/>
                <a:moveTo>
                  <a:pt x="74065" y="33466"/>
                </a:moveTo>
                <a:lnTo>
                  <a:pt x="71676" y="33466"/>
                </a:lnTo>
                <a:lnTo>
                  <a:pt x="71676" y="31077"/>
                </a:lnTo>
                <a:lnTo>
                  <a:pt x="74065" y="31077"/>
                </a:lnTo>
                <a:close/>
                <a:moveTo>
                  <a:pt x="74065" y="36003"/>
                </a:moveTo>
                <a:lnTo>
                  <a:pt x="71676" y="36003"/>
                </a:lnTo>
                <a:lnTo>
                  <a:pt x="71676" y="33614"/>
                </a:lnTo>
                <a:lnTo>
                  <a:pt x="74065" y="33614"/>
                </a:lnTo>
                <a:close/>
                <a:moveTo>
                  <a:pt x="74065" y="38540"/>
                </a:moveTo>
                <a:lnTo>
                  <a:pt x="71676" y="38540"/>
                </a:lnTo>
                <a:lnTo>
                  <a:pt x="71676" y="36152"/>
                </a:lnTo>
                <a:lnTo>
                  <a:pt x="74065" y="36152"/>
                </a:lnTo>
                <a:close/>
                <a:moveTo>
                  <a:pt x="74065" y="41079"/>
                </a:moveTo>
                <a:lnTo>
                  <a:pt x="71676" y="41079"/>
                </a:lnTo>
                <a:lnTo>
                  <a:pt x="71676" y="38690"/>
                </a:lnTo>
                <a:lnTo>
                  <a:pt x="74065" y="38690"/>
                </a:lnTo>
                <a:close/>
                <a:moveTo>
                  <a:pt x="74065" y="43616"/>
                </a:moveTo>
                <a:lnTo>
                  <a:pt x="71676" y="43616"/>
                </a:lnTo>
                <a:lnTo>
                  <a:pt x="71676" y="41226"/>
                </a:lnTo>
                <a:lnTo>
                  <a:pt x="74065" y="41226"/>
                </a:lnTo>
                <a:close/>
                <a:moveTo>
                  <a:pt x="74065" y="46152"/>
                </a:moveTo>
                <a:lnTo>
                  <a:pt x="71676" y="46152"/>
                </a:lnTo>
                <a:lnTo>
                  <a:pt x="71676" y="43764"/>
                </a:lnTo>
                <a:lnTo>
                  <a:pt x="74065" y="43764"/>
                </a:lnTo>
                <a:close/>
                <a:moveTo>
                  <a:pt x="74065" y="48691"/>
                </a:moveTo>
                <a:lnTo>
                  <a:pt x="71676" y="48691"/>
                </a:lnTo>
                <a:lnTo>
                  <a:pt x="71676" y="46302"/>
                </a:lnTo>
                <a:lnTo>
                  <a:pt x="74065" y="46302"/>
                </a:lnTo>
                <a:close/>
                <a:moveTo>
                  <a:pt x="74065" y="51228"/>
                </a:moveTo>
                <a:lnTo>
                  <a:pt x="71676" y="51228"/>
                </a:lnTo>
                <a:lnTo>
                  <a:pt x="71676" y="48839"/>
                </a:lnTo>
                <a:lnTo>
                  <a:pt x="74065" y="48839"/>
                </a:lnTo>
                <a:close/>
                <a:moveTo>
                  <a:pt x="74065" y="53765"/>
                </a:moveTo>
                <a:lnTo>
                  <a:pt x="71676" y="53765"/>
                </a:lnTo>
                <a:lnTo>
                  <a:pt x="71676" y="51376"/>
                </a:lnTo>
                <a:lnTo>
                  <a:pt x="74065" y="51376"/>
                </a:lnTo>
                <a:close/>
                <a:moveTo>
                  <a:pt x="74065" y="56303"/>
                </a:moveTo>
                <a:lnTo>
                  <a:pt x="71676" y="56303"/>
                </a:lnTo>
                <a:lnTo>
                  <a:pt x="71676" y="53914"/>
                </a:lnTo>
                <a:lnTo>
                  <a:pt x="74065" y="53914"/>
                </a:lnTo>
                <a:close/>
                <a:moveTo>
                  <a:pt x="74065" y="58840"/>
                </a:moveTo>
                <a:lnTo>
                  <a:pt x="71676" y="58840"/>
                </a:lnTo>
                <a:lnTo>
                  <a:pt x="71676" y="56451"/>
                </a:lnTo>
                <a:lnTo>
                  <a:pt x="74065" y="56451"/>
                </a:lnTo>
                <a:close/>
                <a:moveTo>
                  <a:pt x="71527" y="5554"/>
                </a:moveTo>
                <a:lnTo>
                  <a:pt x="69139" y="5554"/>
                </a:lnTo>
                <a:lnTo>
                  <a:pt x="69139" y="3165"/>
                </a:lnTo>
                <a:lnTo>
                  <a:pt x="71527" y="3165"/>
                </a:lnTo>
                <a:close/>
                <a:moveTo>
                  <a:pt x="71527" y="8092"/>
                </a:moveTo>
                <a:lnTo>
                  <a:pt x="69139" y="8092"/>
                </a:lnTo>
                <a:lnTo>
                  <a:pt x="69139" y="5703"/>
                </a:lnTo>
                <a:lnTo>
                  <a:pt x="71527" y="5703"/>
                </a:lnTo>
                <a:close/>
                <a:moveTo>
                  <a:pt x="71527" y="10629"/>
                </a:moveTo>
                <a:lnTo>
                  <a:pt x="69139" y="10629"/>
                </a:lnTo>
                <a:lnTo>
                  <a:pt x="69139" y="8240"/>
                </a:lnTo>
                <a:lnTo>
                  <a:pt x="71527" y="8240"/>
                </a:lnTo>
                <a:close/>
                <a:moveTo>
                  <a:pt x="71527" y="13166"/>
                </a:moveTo>
                <a:lnTo>
                  <a:pt x="69139" y="13166"/>
                </a:lnTo>
                <a:lnTo>
                  <a:pt x="69139" y="10777"/>
                </a:lnTo>
                <a:lnTo>
                  <a:pt x="71527" y="10777"/>
                </a:lnTo>
                <a:close/>
                <a:moveTo>
                  <a:pt x="71527" y="15704"/>
                </a:moveTo>
                <a:lnTo>
                  <a:pt x="69139" y="15704"/>
                </a:lnTo>
                <a:lnTo>
                  <a:pt x="69139" y="13316"/>
                </a:lnTo>
                <a:lnTo>
                  <a:pt x="71527" y="13316"/>
                </a:lnTo>
                <a:close/>
                <a:moveTo>
                  <a:pt x="71527" y="18242"/>
                </a:moveTo>
                <a:lnTo>
                  <a:pt x="69139" y="18242"/>
                </a:lnTo>
                <a:lnTo>
                  <a:pt x="69139" y="15853"/>
                </a:lnTo>
                <a:lnTo>
                  <a:pt x="71527" y="15853"/>
                </a:lnTo>
                <a:close/>
                <a:moveTo>
                  <a:pt x="71527" y="20778"/>
                </a:moveTo>
                <a:lnTo>
                  <a:pt x="69139" y="20778"/>
                </a:lnTo>
                <a:lnTo>
                  <a:pt x="69139" y="18389"/>
                </a:lnTo>
                <a:lnTo>
                  <a:pt x="71527" y="18389"/>
                </a:lnTo>
                <a:close/>
                <a:moveTo>
                  <a:pt x="71527" y="23316"/>
                </a:moveTo>
                <a:lnTo>
                  <a:pt x="69139" y="23316"/>
                </a:lnTo>
                <a:lnTo>
                  <a:pt x="69139" y="20928"/>
                </a:lnTo>
                <a:lnTo>
                  <a:pt x="71527" y="20928"/>
                </a:lnTo>
                <a:close/>
                <a:moveTo>
                  <a:pt x="71527" y="25854"/>
                </a:moveTo>
                <a:lnTo>
                  <a:pt x="69139" y="25854"/>
                </a:lnTo>
                <a:lnTo>
                  <a:pt x="69139" y="23465"/>
                </a:lnTo>
                <a:lnTo>
                  <a:pt x="71527" y="23465"/>
                </a:lnTo>
                <a:close/>
                <a:moveTo>
                  <a:pt x="71527" y="28391"/>
                </a:moveTo>
                <a:lnTo>
                  <a:pt x="69139" y="28391"/>
                </a:lnTo>
                <a:lnTo>
                  <a:pt x="69139" y="26002"/>
                </a:lnTo>
                <a:lnTo>
                  <a:pt x="71527" y="26002"/>
                </a:lnTo>
                <a:close/>
                <a:moveTo>
                  <a:pt x="71527" y="30928"/>
                </a:moveTo>
                <a:lnTo>
                  <a:pt x="69139" y="30928"/>
                </a:lnTo>
                <a:lnTo>
                  <a:pt x="69139" y="28540"/>
                </a:lnTo>
                <a:lnTo>
                  <a:pt x="71527" y="28540"/>
                </a:lnTo>
                <a:close/>
                <a:moveTo>
                  <a:pt x="71527" y="33466"/>
                </a:moveTo>
                <a:lnTo>
                  <a:pt x="69139" y="33466"/>
                </a:lnTo>
                <a:lnTo>
                  <a:pt x="69139" y="31077"/>
                </a:lnTo>
                <a:lnTo>
                  <a:pt x="71527" y="31077"/>
                </a:lnTo>
                <a:close/>
                <a:moveTo>
                  <a:pt x="71527" y="36003"/>
                </a:moveTo>
                <a:lnTo>
                  <a:pt x="69139" y="36003"/>
                </a:lnTo>
                <a:lnTo>
                  <a:pt x="69139" y="33614"/>
                </a:lnTo>
                <a:lnTo>
                  <a:pt x="71527" y="33614"/>
                </a:lnTo>
                <a:close/>
                <a:moveTo>
                  <a:pt x="71527" y="38540"/>
                </a:moveTo>
                <a:lnTo>
                  <a:pt x="69139" y="38540"/>
                </a:lnTo>
                <a:lnTo>
                  <a:pt x="69139" y="36152"/>
                </a:lnTo>
                <a:lnTo>
                  <a:pt x="71527" y="36152"/>
                </a:lnTo>
                <a:close/>
                <a:moveTo>
                  <a:pt x="71527" y="41079"/>
                </a:moveTo>
                <a:lnTo>
                  <a:pt x="69139" y="41079"/>
                </a:lnTo>
                <a:lnTo>
                  <a:pt x="69139" y="38690"/>
                </a:lnTo>
                <a:lnTo>
                  <a:pt x="71527" y="38690"/>
                </a:lnTo>
                <a:close/>
                <a:moveTo>
                  <a:pt x="71527" y="43616"/>
                </a:moveTo>
                <a:lnTo>
                  <a:pt x="69139" y="43616"/>
                </a:lnTo>
                <a:lnTo>
                  <a:pt x="69139" y="41226"/>
                </a:lnTo>
                <a:lnTo>
                  <a:pt x="71527" y="41226"/>
                </a:lnTo>
                <a:close/>
                <a:moveTo>
                  <a:pt x="71527" y="46152"/>
                </a:moveTo>
                <a:lnTo>
                  <a:pt x="69139" y="46152"/>
                </a:lnTo>
                <a:lnTo>
                  <a:pt x="69139" y="43764"/>
                </a:lnTo>
                <a:lnTo>
                  <a:pt x="71527" y="43764"/>
                </a:lnTo>
                <a:close/>
                <a:moveTo>
                  <a:pt x="71527" y="48691"/>
                </a:moveTo>
                <a:lnTo>
                  <a:pt x="69139" y="48691"/>
                </a:lnTo>
                <a:lnTo>
                  <a:pt x="69139" y="46302"/>
                </a:lnTo>
                <a:lnTo>
                  <a:pt x="71527" y="46302"/>
                </a:lnTo>
                <a:close/>
                <a:moveTo>
                  <a:pt x="71527" y="51228"/>
                </a:moveTo>
                <a:lnTo>
                  <a:pt x="69139" y="51228"/>
                </a:lnTo>
                <a:lnTo>
                  <a:pt x="69139" y="48839"/>
                </a:lnTo>
                <a:lnTo>
                  <a:pt x="71527" y="48839"/>
                </a:lnTo>
                <a:close/>
                <a:moveTo>
                  <a:pt x="71527" y="53765"/>
                </a:moveTo>
                <a:lnTo>
                  <a:pt x="69139" y="53765"/>
                </a:lnTo>
                <a:lnTo>
                  <a:pt x="69139" y="51376"/>
                </a:lnTo>
                <a:lnTo>
                  <a:pt x="71527" y="51376"/>
                </a:lnTo>
                <a:close/>
                <a:moveTo>
                  <a:pt x="71527" y="56303"/>
                </a:moveTo>
                <a:lnTo>
                  <a:pt x="69139" y="56303"/>
                </a:lnTo>
                <a:lnTo>
                  <a:pt x="69139" y="53914"/>
                </a:lnTo>
                <a:lnTo>
                  <a:pt x="71527" y="53914"/>
                </a:lnTo>
                <a:close/>
                <a:moveTo>
                  <a:pt x="71527" y="58840"/>
                </a:moveTo>
                <a:lnTo>
                  <a:pt x="69139" y="58840"/>
                </a:lnTo>
                <a:lnTo>
                  <a:pt x="69139" y="56451"/>
                </a:lnTo>
                <a:lnTo>
                  <a:pt x="71527" y="56451"/>
                </a:lnTo>
                <a:close/>
                <a:moveTo>
                  <a:pt x="68990" y="5554"/>
                </a:moveTo>
                <a:lnTo>
                  <a:pt x="66601" y="5554"/>
                </a:lnTo>
                <a:lnTo>
                  <a:pt x="66601" y="3165"/>
                </a:lnTo>
                <a:lnTo>
                  <a:pt x="68990" y="3165"/>
                </a:lnTo>
                <a:close/>
                <a:moveTo>
                  <a:pt x="68990" y="8092"/>
                </a:moveTo>
                <a:lnTo>
                  <a:pt x="66601" y="8092"/>
                </a:lnTo>
                <a:lnTo>
                  <a:pt x="66601" y="5703"/>
                </a:lnTo>
                <a:lnTo>
                  <a:pt x="68990" y="5703"/>
                </a:lnTo>
                <a:close/>
                <a:moveTo>
                  <a:pt x="68990" y="10629"/>
                </a:moveTo>
                <a:lnTo>
                  <a:pt x="66601" y="10629"/>
                </a:lnTo>
                <a:lnTo>
                  <a:pt x="66601" y="8240"/>
                </a:lnTo>
                <a:lnTo>
                  <a:pt x="68990" y="8240"/>
                </a:lnTo>
                <a:close/>
                <a:moveTo>
                  <a:pt x="68990" y="13166"/>
                </a:moveTo>
                <a:lnTo>
                  <a:pt x="66601" y="13166"/>
                </a:lnTo>
                <a:lnTo>
                  <a:pt x="66601" y="10777"/>
                </a:lnTo>
                <a:lnTo>
                  <a:pt x="68990" y="10777"/>
                </a:lnTo>
                <a:close/>
                <a:moveTo>
                  <a:pt x="68990" y="15704"/>
                </a:moveTo>
                <a:lnTo>
                  <a:pt x="66601" y="15704"/>
                </a:lnTo>
                <a:lnTo>
                  <a:pt x="66601" y="13316"/>
                </a:lnTo>
                <a:lnTo>
                  <a:pt x="68990" y="13316"/>
                </a:lnTo>
                <a:close/>
                <a:moveTo>
                  <a:pt x="68990" y="18242"/>
                </a:moveTo>
                <a:lnTo>
                  <a:pt x="66601" y="18242"/>
                </a:lnTo>
                <a:lnTo>
                  <a:pt x="66601" y="15853"/>
                </a:lnTo>
                <a:lnTo>
                  <a:pt x="68990" y="15853"/>
                </a:lnTo>
                <a:close/>
                <a:moveTo>
                  <a:pt x="68990" y="20778"/>
                </a:moveTo>
                <a:lnTo>
                  <a:pt x="66601" y="20778"/>
                </a:lnTo>
                <a:lnTo>
                  <a:pt x="66601" y="18389"/>
                </a:lnTo>
                <a:lnTo>
                  <a:pt x="68990" y="18389"/>
                </a:lnTo>
                <a:close/>
                <a:moveTo>
                  <a:pt x="68990" y="23316"/>
                </a:moveTo>
                <a:lnTo>
                  <a:pt x="66601" y="23316"/>
                </a:lnTo>
                <a:lnTo>
                  <a:pt x="66601" y="20928"/>
                </a:lnTo>
                <a:lnTo>
                  <a:pt x="68990" y="20928"/>
                </a:lnTo>
                <a:close/>
                <a:moveTo>
                  <a:pt x="68990" y="25854"/>
                </a:moveTo>
                <a:lnTo>
                  <a:pt x="66601" y="25854"/>
                </a:lnTo>
                <a:lnTo>
                  <a:pt x="66601" y="23465"/>
                </a:lnTo>
                <a:lnTo>
                  <a:pt x="68990" y="23465"/>
                </a:lnTo>
                <a:close/>
                <a:moveTo>
                  <a:pt x="68990" y="28391"/>
                </a:moveTo>
                <a:lnTo>
                  <a:pt x="66601" y="28391"/>
                </a:lnTo>
                <a:lnTo>
                  <a:pt x="66601" y="26002"/>
                </a:lnTo>
                <a:lnTo>
                  <a:pt x="68990" y="26002"/>
                </a:lnTo>
                <a:close/>
                <a:moveTo>
                  <a:pt x="68990" y="30928"/>
                </a:moveTo>
                <a:lnTo>
                  <a:pt x="66601" y="30928"/>
                </a:lnTo>
                <a:lnTo>
                  <a:pt x="66601" y="28540"/>
                </a:lnTo>
                <a:lnTo>
                  <a:pt x="68990" y="28540"/>
                </a:lnTo>
                <a:close/>
                <a:moveTo>
                  <a:pt x="68990" y="33466"/>
                </a:moveTo>
                <a:lnTo>
                  <a:pt x="66601" y="33466"/>
                </a:lnTo>
                <a:lnTo>
                  <a:pt x="66601" y="31077"/>
                </a:lnTo>
                <a:lnTo>
                  <a:pt x="68990" y="31077"/>
                </a:lnTo>
                <a:close/>
                <a:moveTo>
                  <a:pt x="68990" y="36003"/>
                </a:moveTo>
                <a:lnTo>
                  <a:pt x="66601" y="36003"/>
                </a:lnTo>
                <a:lnTo>
                  <a:pt x="66601" y="33614"/>
                </a:lnTo>
                <a:lnTo>
                  <a:pt x="68990" y="33614"/>
                </a:lnTo>
                <a:close/>
                <a:moveTo>
                  <a:pt x="68990" y="38540"/>
                </a:moveTo>
                <a:lnTo>
                  <a:pt x="66601" y="38540"/>
                </a:lnTo>
                <a:lnTo>
                  <a:pt x="66601" y="36152"/>
                </a:lnTo>
                <a:lnTo>
                  <a:pt x="68990" y="36152"/>
                </a:lnTo>
                <a:close/>
                <a:moveTo>
                  <a:pt x="68990" y="41079"/>
                </a:moveTo>
                <a:lnTo>
                  <a:pt x="66601" y="41079"/>
                </a:lnTo>
                <a:lnTo>
                  <a:pt x="66601" y="38690"/>
                </a:lnTo>
                <a:lnTo>
                  <a:pt x="68990" y="38690"/>
                </a:lnTo>
                <a:close/>
                <a:moveTo>
                  <a:pt x="68990" y="43616"/>
                </a:moveTo>
                <a:lnTo>
                  <a:pt x="66601" y="43616"/>
                </a:lnTo>
                <a:lnTo>
                  <a:pt x="66601" y="41226"/>
                </a:lnTo>
                <a:lnTo>
                  <a:pt x="68990" y="41226"/>
                </a:lnTo>
                <a:close/>
                <a:moveTo>
                  <a:pt x="68990" y="46152"/>
                </a:moveTo>
                <a:lnTo>
                  <a:pt x="66601" y="46152"/>
                </a:lnTo>
                <a:lnTo>
                  <a:pt x="66601" y="43764"/>
                </a:lnTo>
                <a:lnTo>
                  <a:pt x="68990" y="43764"/>
                </a:lnTo>
                <a:close/>
                <a:moveTo>
                  <a:pt x="68990" y="48691"/>
                </a:moveTo>
                <a:lnTo>
                  <a:pt x="66601" y="48691"/>
                </a:lnTo>
                <a:lnTo>
                  <a:pt x="66601" y="46302"/>
                </a:lnTo>
                <a:lnTo>
                  <a:pt x="68990" y="46302"/>
                </a:lnTo>
                <a:close/>
                <a:moveTo>
                  <a:pt x="68990" y="51228"/>
                </a:moveTo>
                <a:lnTo>
                  <a:pt x="66601" y="51228"/>
                </a:lnTo>
                <a:lnTo>
                  <a:pt x="66601" y="48839"/>
                </a:lnTo>
                <a:lnTo>
                  <a:pt x="68990" y="48839"/>
                </a:lnTo>
                <a:close/>
                <a:moveTo>
                  <a:pt x="68990" y="53765"/>
                </a:moveTo>
                <a:lnTo>
                  <a:pt x="66601" y="53765"/>
                </a:lnTo>
                <a:lnTo>
                  <a:pt x="66601" y="51376"/>
                </a:lnTo>
                <a:lnTo>
                  <a:pt x="68990" y="51376"/>
                </a:lnTo>
                <a:close/>
                <a:moveTo>
                  <a:pt x="68990" y="56303"/>
                </a:moveTo>
                <a:lnTo>
                  <a:pt x="66601" y="56303"/>
                </a:lnTo>
                <a:lnTo>
                  <a:pt x="66601" y="53914"/>
                </a:lnTo>
                <a:lnTo>
                  <a:pt x="68990" y="53914"/>
                </a:lnTo>
                <a:close/>
                <a:moveTo>
                  <a:pt x="68990" y="58840"/>
                </a:moveTo>
                <a:lnTo>
                  <a:pt x="66601" y="58840"/>
                </a:lnTo>
                <a:lnTo>
                  <a:pt x="66601" y="56451"/>
                </a:lnTo>
                <a:lnTo>
                  <a:pt x="68990" y="56451"/>
                </a:lnTo>
                <a:close/>
                <a:moveTo>
                  <a:pt x="66452" y="5554"/>
                </a:moveTo>
                <a:lnTo>
                  <a:pt x="64064" y="5554"/>
                </a:lnTo>
                <a:lnTo>
                  <a:pt x="64064" y="3165"/>
                </a:lnTo>
                <a:lnTo>
                  <a:pt x="66452" y="3165"/>
                </a:lnTo>
                <a:close/>
                <a:moveTo>
                  <a:pt x="66452" y="8092"/>
                </a:moveTo>
                <a:lnTo>
                  <a:pt x="64064" y="8092"/>
                </a:lnTo>
                <a:lnTo>
                  <a:pt x="64064" y="5703"/>
                </a:lnTo>
                <a:lnTo>
                  <a:pt x="66452" y="5703"/>
                </a:lnTo>
                <a:close/>
                <a:moveTo>
                  <a:pt x="66452" y="10629"/>
                </a:moveTo>
                <a:lnTo>
                  <a:pt x="64064" y="10629"/>
                </a:lnTo>
                <a:lnTo>
                  <a:pt x="64064" y="8240"/>
                </a:lnTo>
                <a:lnTo>
                  <a:pt x="66452" y="8240"/>
                </a:lnTo>
                <a:close/>
                <a:moveTo>
                  <a:pt x="66452" y="13166"/>
                </a:moveTo>
                <a:lnTo>
                  <a:pt x="64064" y="13166"/>
                </a:lnTo>
                <a:lnTo>
                  <a:pt x="64064" y="10777"/>
                </a:lnTo>
                <a:lnTo>
                  <a:pt x="66452" y="10777"/>
                </a:lnTo>
                <a:close/>
                <a:moveTo>
                  <a:pt x="66452" y="15704"/>
                </a:moveTo>
                <a:lnTo>
                  <a:pt x="64064" y="15704"/>
                </a:lnTo>
                <a:lnTo>
                  <a:pt x="64064" y="13316"/>
                </a:lnTo>
                <a:lnTo>
                  <a:pt x="66452" y="13316"/>
                </a:lnTo>
                <a:close/>
                <a:moveTo>
                  <a:pt x="66452" y="18242"/>
                </a:moveTo>
                <a:lnTo>
                  <a:pt x="64064" y="18242"/>
                </a:lnTo>
                <a:lnTo>
                  <a:pt x="64064" y="15853"/>
                </a:lnTo>
                <a:lnTo>
                  <a:pt x="66452" y="15853"/>
                </a:lnTo>
                <a:close/>
                <a:moveTo>
                  <a:pt x="66452" y="20778"/>
                </a:moveTo>
                <a:lnTo>
                  <a:pt x="64064" y="20778"/>
                </a:lnTo>
                <a:lnTo>
                  <a:pt x="64064" y="18389"/>
                </a:lnTo>
                <a:lnTo>
                  <a:pt x="66452" y="18389"/>
                </a:lnTo>
                <a:close/>
                <a:moveTo>
                  <a:pt x="66452" y="23316"/>
                </a:moveTo>
                <a:lnTo>
                  <a:pt x="64064" y="23316"/>
                </a:lnTo>
                <a:lnTo>
                  <a:pt x="64064" y="20928"/>
                </a:lnTo>
                <a:lnTo>
                  <a:pt x="66452" y="20928"/>
                </a:lnTo>
                <a:close/>
                <a:moveTo>
                  <a:pt x="66452" y="25854"/>
                </a:moveTo>
                <a:lnTo>
                  <a:pt x="64064" y="25854"/>
                </a:lnTo>
                <a:lnTo>
                  <a:pt x="64064" y="23465"/>
                </a:lnTo>
                <a:lnTo>
                  <a:pt x="66452" y="23465"/>
                </a:lnTo>
                <a:close/>
                <a:moveTo>
                  <a:pt x="66452" y="28391"/>
                </a:moveTo>
                <a:lnTo>
                  <a:pt x="64064" y="28391"/>
                </a:lnTo>
                <a:lnTo>
                  <a:pt x="64064" y="26002"/>
                </a:lnTo>
                <a:lnTo>
                  <a:pt x="66452" y="26002"/>
                </a:lnTo>
                <a:close/>
                <a:moveTo>
                  <a:pt x="66452" y="30928"/>
                </a:moveTo>
                <a:lnTo>
                  <a:pt x="64064" y="30928"/>
                </a:lnTo>
                <a:lnTo>
                  <a:pt x="64064" y="28540"/>
                </a:lnTo>
                <a:lnTo>
                  <a:pt x="66452" y="28540"/>
                </a:lnTo>
                <a:close/>
                <a:moveTo>
                  <a:pt x="66452" y="33466"/>
                </a:moveTo>
                <a:lnTo>
                  <a:pt x="64064" y="33466"/>
                </a:lnTo>
                <a:lnTo>
                  <a:pt x="64064" y="31077"/>
                </a:lnTo>
                <a:lnTo>
                  <a:pt x="66452" y="31077"/>
                </a:lnTo>
                <a:close/>
                <a:moveTo>
                  <a:pt x="66452" y="36003"/>
                </a:moveTo>
                <a:lnTo>
                  <a:pt x="64064" y="36003"/>
                </a:lnTo>
                <a:lnTo>
                  <a:pt x="64064" y="33614"/>
                </a:lnTo>
                <a:lnTo>
                  <a:pt x="66452" y="33614"/>
                </a:lnTo>
                <a:close/>
                <a:moveTo>
                  <a:pt x="66452" y="38540"/>
                </a:moveTo>
                <a:lnTo>
                  <a:pt x="64064" y="38540"/>
                </a:lnTo>
                <a:lnTo>
                  <a:pt x="64064" y="36152"/>
                </a:lnTo>
                <a:lnTo>
                  <a:pt x="66452" y="36152"/>
                </a:lnTo>
                <a:close/>
                <a:moveTo>
                  <a:pt x="66452" y="41079"/>
                </a:moveTo>
                <a:lnTo>
                  <a:pt x="64064" y="41079"/>
                </a:lnTo>
                <a:lnTo>
                  <a:pt x="64064" y="38690"/>
                </a:lnTo>
                <a:lnTo>
                  <a:pt x="66452" y="38690"/>
                </a:lnTo>
                <a:close/>
                <a:moveTo>
                  <a:pt x="66452" y="43616"/>
                </a:moveTo>
                <a:lnTo>
                  <a:pt x="64064" y="43616"/>
                </a:lnTo>
                <a:lnTo>
                  <a:pt x="64064" y="41226"/>
                </a:lnTo>
                <a:lnTo>
                  <a:pt x="66452" y="41226"/>
                </a:lnTo>
                <a:close/>
                <a:moveTo>
                  <a:pt x="66452" y="46152"/>
                </a:moveTo>
                <a:lnTo>
                  <a:pt x="64064" y="46152"/>
                </a:lnTo>
                <a:lnTo>
                  <a:pt x="64064" y="43764"/>
                </a:lnTo>
                <a:lnTo>
                  <a:pt x="66452" y="43764"/>
                </a:lnTo>
                <a:close/>
                <a:moveTo>
                  <a:pt x="66452" y="48691"/>
                </a:moveTo>
                <a:lnTo>
                  <a:pt x="64064" y="48691"/>
                </a:lnTo>
                <a:lnTo>
                  <a:pt x="64064" y="46302"/>
                </a:lnTo>
                <a:lnTo>
                  <a:pt x="66452" y="46302"/>
                </a:lnTo>
                <a:close/>
                <a:moveTo>
                  <a:pt x="66452" y="51228"/>
                </a:moveTo>
                <a:lnTo>
                  <a:pt x="64064" y="51228"/>
                </a:lnTo>
                <a:lnTo>
                  <a:pt x="64064" y="48839"/>
                </a:lnTo>
                <a:lnTo>
                  <a:pt x="66452" y="48839"/>
                </a:lnTo>
                <a:close/>
                <a:moveTo>
                  <a:pt x="66452" y="53765"/>
                </a:moveTo>
                <a:lnTo>
                  <a:pt x="64064" y="53765"/>
                </a:lnTo>
                <a:lnTo>
                  <a:pt x="64064" y="51376"/>
                </a:lnTo>
                <a:lnTo>
                  <a:pt x="66452" y="51376"/>
                </a:lnTo>
                <a:close/>
                <a:moveTo>
                  <a:pt x="66452" y="56303"/>
                </a:moveTo>
                <a:lnTo>
                  <a:pt x="64064" y="56303"/>
                </a:lnTo>
                <a:lnTo>
                  <a:pt x="64064" y="53914"/>
                </a:lnTo>
                <a:lnTo>
                  <a:pt x="66452" y="53914"/>
                </a:lnTo>
                <a:close/>
                <a:moveTo>
                  <a:pt x="66452" y="58840"/>
                </a:moveTo>
                <a:lnTo>
                  <a:pt x="64064" y="58840"/>
                </a:lnTo>
                <a:lnTo>
                  <a:pt x="64064" y="56451"/>
                </a:lnTo>
                <a:lnTo>
                  <a:pt x="66452" y="56451"/>
                </a:lnTo>
                <a:close/>
                <a:moveTo>
                  <a:pt x="63915" y="5554"/>
                </a:moveTo>
                <a:lnTo>
                  <a:pt x="61526" y="5554"/>
                </a:lnTo>
                <a:lnTo>
                  <a:pt x="61526" y="3165"/>
                </a:lnTo>
                <a:lnTo>
                  <a:pt x="63915" y="3165"/>
                </a:lnTo>
                <a:close/>
                <a:moveTo>
                  <a:pt x="63915" y="8092"/>
                </a:moveTo>
                <a:lnTo>
                  <a:pt x="61526" y="8092"/>
                </a:lnTo>
                <a:lnTo>
                  <a:pt x="61526" y="5703"/>
                </a:lnTo>
                <a:lnTo>
                  <a:pt x="63915" y="5703"/>
                </a:lnTo>
                <a:close/>
                <a:moveTo>
                  <a:pt x="63915" y="10629"/>
                </a:moveTo>
                <a:lnTo>
                  <a:pt x="61526" y="10629"/>
                </a:lnTo>
                <a:lnTo>
                  <a:pt x="61526" y="8240"/>
                </a:lnTo>
                <a:lnTo>
                  <a:pt x="63915" y="8240"/>
                </a:lnTo>
                <a:close/>
                <a:moveTo>
                  <a:pt x="63915" y="13166"/>
                </a:moveTo>
                <a:lnTo>
                  <a:pt x="61526" y="13166"/>
                </a:lnTo>
                <a:lnTo>
                  <a:pt x="61526" y="10777"/>
                </a:lnTo>
                <a:lnTo>
                  <a:pt x="63915" y="10777"/>
                </a:lnTo>
                <a:close/>
                <a:moveTo>
                  <a:pt x="63915" y="15704"/>
                </a:moveTo>
                <a:lnTo>
                  <a:pt x="61526" y="15704"/>
                </a:lnTo>
                <a:lnTo>
                  <a:pt x="61526" y="13316"/>
                </a:lnTo>
                <a:lnTo>
                  <a:pt x="63915" y="13316"/>
                </a:lnTo>
                <a:close/>
                <a:moveTo>
                  <a:pt x="63915" y="18242"/>
                </a:moveTo>
                <a:lnTo>
                  <a:pt x="61526" y="18242"/>
                </a:lnTo>
                <a:lnTo>
                  <a:pt x="61526" y="15853"/>
                </a:lnTo>
                <a:lnTo>
                  <a:pt x="63915" y="15853"/>
                </a:lnTo>
                <a:close/>
                <a:moveTo>
                  <a:pt x="63915" y="20778"/>
                </a:moveTo>
                <a:lnTo>
                  <a:pt x="61526" y="20778"/>
                </a:lnTo>
                <a:lnTo>
                  <a:pt x="61526" y="18389"/>
                </a:lnTo>
                <a:lnTo>
                  <a:pt x="63915" y="18389"/>
                </a:lnTo>
                <a:close/>
                <a:moveTo>
                  <a:pt x="63915" y="23316"/>
                </a:moveTo>
                <a:lnTo>
                  <a:pt x="61526" y="23316"/>
                </a:lnTo>
                <a:lnTo>
                  <a:pt x="61526" y="20928"/>
                </a:lnTo>
                <a:lnTo>
                  <a:pt x="63915" y="20928"/>
                </a:lnTo>
                <a:close/>
                <a:moveTo>
                  <a:pt x="63915" y="25854"/>
                </a:moveTo>
                <a:lnTo>
                  <a:pt x="61526" y="25854"/>
                </a:lnTo>
                <a:lnTo>
                  <a:pt x="61526" y="23465"/>
                </a:lnTo>
                <a:lnTo>
                  <a:pt x="63915" y="23465"/>
                </a:lnTo>
                <a:close/>
                <a:moveTo>
                  <a:pt x="63915" y="28391"/>
                </a:moveTo>
                <a:lnTo>
                  <a:pt x="61526" y="28391"/>
                </a:lnTo>
                <a:lnTo>
                  <a:pt x="61526" y="26002"/>
                </a:lnTo>
                <a:lnTo>
                  <a:pt x="63915" y="26002"/>
                </a:lnTo>
                <a:close/>
                <a:moveTo>
                  <a:pt x="63915" y="30928"/>
                </a:moveTo>
                <a:lnTo>
                  <a:pt x="61526" y="30928"/>
                </a:lnTo>
                <a:lnTo>
                  <a:pt x="61526" y="28540"/>
                </a:lnTo>
                <a:lnTo>
                  <a:pt x="63915" y="28540"/>
                </a:lnTo>
                <a:close/>
                <a:moveTo>
                  <a:pt x="63915" y="33466"/>
                </a:moveTo>
                <a:lnTo>
                  <a:pt x="61526" y="33466"/>
                </a:lnTo>
                <a:lnTo>
                  <a:pt x="61526" y="31077"/>
                </a:lnTo>
                <a:lnTo>
                  <a:pt x="63915" y="31077"/>
                </a:lnTo>
                <a:close/>
                <a:moveTo>
                  <a:pt x="63915" y="36003"/>
                </a:moveTo>
                <a:lnTo>
                  <a:pt x="61526" y="36003"/>
                </a:lnTo>
                <a:lnTo>
                  <a:pt x="61526" y="33614"/>
                </a:lnTo>
                <a:lnTo>
                  <a:pt x="63915" y="33614"/>
                </a:lnTo>
                <a:close/>
                <a:moveTo>
                  <a:pt x="63915" y="38540"/>
                </a:moveTo>
                <a:lnTo>
                  <a:pt x="61526" y="38540"/>
                </a:lnTo>
                <a:lnTo>
                  <a:pt x="61526" y="36152"/>
                </a:lnTo>
                <a:lnTo>
                  <a:pt x="63915" y="36152"/>
                </a:lnTo>
                <a:close/>
                <a:moveTo>
                  <a:pt x="63915" y="41079"/>
                </a:moveTo>
                <a:lnTo>
                  <a:pt x="61526" y="41079"/>
                </a:lnTo>
                <a:lnTo>
                  <a:pt x="61526" y="38690"/>
                </a:lnTo>
                <a:lnTo>
                  <a:pt x="63915" y="38690"/>
                </a:lnTo>
                <a:close/>
                <a:moveTo>
                  <a:pt x="63915" y="43616"/>
                </a:moveTo>
                <a:lnTo>
                  <a:pt x="61526" y="43616"/>
                </a:lnTo>
                <a:lnTo>
                  <a:pt x="61526" y="41226"/>
                </a:lnTo>
                <a:lnTo>
                  <a:pt x="63915" y="41226"/>
                </a:lnTo>
                <a:close/>
                <a:moveTo>
                  <a:pt x="63915" y="46152"/>
                </a:moveTo>
                <a:lnTo>
                  <a:pt x="61526" y="46152"/>
                </a:lnTo>
                <a:lnTo>
                  <a:pt x="61526" y="43764"/>
                </a:lnTo>
                <a:lnTo>
                  <a:pt x="63915" y="43764"/>
                </a:lnTo>
                <a:close/>
                <a:moveTo>
                  <a:pt x="63915" y="48691"/>
                </a:moveTo>
                <a:lnTo>
                  <a:pt x="61526" y="48691"/>
                </a:lnTo>
                <a:lnTo>
                  <a:pt x="61526" y="46302"/>
                </a:lnTo>
                <a:lnTo>
                  <a:pt x="63915" y="46302"/>
                </a:lnTo>
                <a:close/>
                <a:moveTo>
                  <a:pt x="63915" y="51228"/>
                </a:moveTo>
                <a:lnTo>
                  <a:pt x="61526" y="51228"/>
                </a:lnTo>
                <a:lnTo>
                  <a:pt x="61526" y="48839"/>
                </a:lnTo>
                <a:lnTo>
                  <a:pt x="63915" y="48839"/>
                </a:lnTo>
                <a:close/>
                <a:moveTo>
                  <a:pt x="63915" y="53765"/>
                </a:moveTo>
                <a:lnTo>
                  <a:pt x="61526" y="53765"/>
                </a:lnTo>
                <a:lnTo>
                  <a:pt x="61526" y="51376"/>
                </a:lnTo>
                <a:lnTo>
                  <a:pt x="63915" y="51376"/>
                </a:lnTo>
                <a:close/>
                <a:moveTo>
                  <a:pt x="63915" y="56303"/>
                </a:moveTo>
                <a:lnTo>
                  <a:pt x="61526" y="56303"/>
                </a:lnTo>
                <a:lnTo>
                  <a:pt x="61526" y="53914"/>
                </a:lnTo>
                <a:lnTo>
                  <a:pt x="63915" y="53914"/>
                </a:lnTo>
                <a:close/>
                <a:moveTo>
                  <a:pt x="63915" y="58840"/>
                </a:moveTo>
                <a:lnTo>
                  <a:pt x="61526" y="58840"/>
                </a:lnTo>
                <a:lnTo>
                  <a:pt x="61526" y="56451"/>
                </a:lnTo>
                <a:lnTo>
                  <a:pt x="63915" y="56451"/>
                </a:lnTo>
                <a:close/>
                <a:moveTo>
                  <a:pt x="61378" y="5554"/>
                </a:moveTo>
                <a:lnTo>
                  <a:pt x="58989" y="5554"/>
                </a:lnTo>
                <a:lnTo>
                  <a:pt x="58989" y="3165"/>
                </a:lnTo>
                <a:lnTo>
                  <a:pt x="61378" y="3165"/>
                </a:lnTo>
                <a:close/>
                <a:moveTo>
                  <a:pt x="61378" y="8092"/>
                </a:moveTo>
                <a:lnTo>
                  <a:pt x="58989" y="8092"/>
                </a:lnTo>
                <a:lnTo>
                  <a:pt x="58989" y="5703"/>
                </a:lnTo>
                <a:lnTo>
                  <a:pt x="61378" y="5703"/>
                </a:lnTo>
                <a:close/>
                <a:moveTo>
                  <a:pt x="61378" y="10629"/>
                </a:moveTo>
                <a:lnTo>
                  <a:pt x="58989" y="10629"/>
                </a:lnTo>
                <a:lnTo>
                  <a:pt x="58989" y="8240"/>
                </a:lnTo>
                <a:lnTo>
                  <a:pt x="61378" y="8240"/>
                </a:lnTo>
                <a:close/>
                <a:moveTo>
                  <a:pt x="61378" y="13166"/>
                </a:moveTo>
                <a:lnTo>
                  <a:pt x="58989" y="13166"/>
                </a:lnTo>
                <a:lnTo>
                  <a:pt x="58989" y="10777"/>
                </a:lnTo>
                <a:lnTo>
                  <a:pt x="61378" y="10777"/>
                </a:lnTo>
                <a:close/>
                <a:moveTo>
                  <a:pt x="61378" y="15704"/>
                </a:moveTo>
                <a:lnTo>
                  <a:pt x="58989" y="15704"/>
                </a:lnTo>
                <a:lnTo>
                  <a:pt x="58989" y="13316"/>
                </a:lnTo>
                <a:lnTo>
                  <a:pt x="61378" y="13316"/>
                </a:lnTo>
                <a:close/>
                <a:moveTo>
                  <a:pt x="61378" y="18242"/>
                </a:moveTo>
                <a:lnTo>
                  <a:pt x="58989" y="18242"/>
                </a:lnTo>
                <a:lnTo>
                  <a:pt x="58989" y="15853"/>
                </a:lnTo>
                <a:lnTo>
                  <a:pt x="61378" y="15853"/>
                </a:lnTo>
                <a:close/>
                <a:moveTo>
                  <a:pt x="61378" y="20778"/>
                </a:moveTo>
                <a:lnTo>
                  <a:pt x="58989" y="20778"/>
                </a:lnTo>
                <a:lnTo>
                  <a:pt x="58989" y="18389"/>
                </a:lnTo>
                <a:lnTo>
                  <a:pt x="61378" y="18389"/>
                </a:lnTo>
                <a:close/>
                <a:moveTo>
                  <a:pt x="61378" y="23316"/>
                </a:moveTo>
                <a:lnTo>
                  <a:pt x="58989" y="23316"/>
                </a:lnTo>
                <a:lnTo>
                  <a:pt x="58989" y="20928"/>
                </a:lnTo>
                <a:lnTo>
                  <a:pt x="61378" y="20928"/>
                </a:lnTo>
                <a:close/>
                <a:moveTo>
                  <a:pt x="61378" y="25854"/>
                </a:moveTo>
                <a:lnTo>
                  <a:pt x="58989" y="25854"/>
                </a:lnTo>
                <a:lnTo>
                  <a:pt x="58989" y="23465"/>
                </a:lnTo>
                <a:lnTo>
                  <a:pt x="61378" y="23465"/>
                </a:lnTo>
                <a:close/>
                <a:moveTo>
                  <a:pt x="61378" y="28391"/>
                </a:moveTo>
                <a:lnTo>
                  <a:pt x="58989" y="28391"/>
                </a:lnTo>
                <a:lnTo>
                  <a:pt x="58989" y="26002"/>
                </a:lnTo>
                <a:lnTo>
                  <a:pt x="61378" y="26002"/>
                </a:lnTo>
                <a:close/>
                <a:moveTo>
                  <a:pt x="61378" y="30928"/>
                </a:moveTo>
                <a:lnTo>
                  <a:pt x="58989" y="30928"/>
                </a:lnTo>
                <a:lnTo>
                  <a:pt x="58989" y="28540"/>
                </a:lnTo>
                <a:lnTo>
                  <a:pt x="61378" y="28540"/>
                </a:lnTo>
                <a:close/>
                <a:moveTo>
                  <a:pt x="61378" y="33466"/>
                </a:moveTo>
                <a:lnTo>
                  <a:pt x="58989" y="33466"/>
                </a:lnTo>
                <a:lnTo>
                  <a:pt x="58989" y="31077"/>
                </a:lnTo>
                <a:lnTo>
                  <a:pt x="61378" y="31077"/>
                </a:lnTo>
                <a:close/>
                <a:moveTo>
                  <a:pt x="61378" y="36003"/>
                </a:moveTo>
                <a:lnTo>
                  <a:pt x="58989" y="36003"/>
                </a:lnTo>
                <a:lnTo>
                  <a:pt x="58989" y="33614"/>
                </a:lnTo>
                <a:lnTo>
                  <a:pt x="61378" y="33614"/>
                </a:lnTo>
                <a:close/>
                <a:moveTo>
                  <a:pt x="61378" y="38540"/>
                </a:moveTo>
                <a:lnTo>
                  <a:pt x="58989" y="38540"/>
                </a:lnTo>
                <a:lnTo>
                  <a:pt x="58989" y="36152"/>
                </a:lnTo>
                <a:lnTo>
                  <a:pt x="61378" y="36152"/>
                </a:lnTo>
                <a:close/>
                <a:moveTo>
                  <a:pt x="61378" y="41079"/>
                </a:moveTo>
                <a:lnTo>
                  <a:pt x="58989" y="41079"/>
                </a:lnTo>
                <a:lnTo>
                  <a:pt x="58989" y="38690"/>
                </a:lnTo>
                <a:lnTo>
                  <a:pt x="61378" y="38690"/>
                </a:lnTo>
                <a:close/>
                <a:moveTo>
                  <a:pt x="61378" y="43616"/>
                </a:moveTo>
                <a:lnTo>
                  <a:pt x="58989" y="43616"/>
                </a:lnTo>
                <a:lnTo>
                  <a:pt x="58989" y="41226"/>
                </a:lnTo>
                <a:lnTo>
                  <a:pt x="61378" y="41226"/>
                </a:lnTo>
                <a:close/>
                <a:moveTo>
                  <a:pt x="61378" y="46152"/>
                </a:moveTo>
                <a:lnTo>
                  <a:pt x="58989" y="46152"/>
                </a:lnTo>
                <a:lnTo>
                  <a:pt x="58989" y="43764"/>
                </a:lnTo>
                <a:lnTo>
                  <a:pt x="61378" y="43764"/>
                </a:lnTo>
                <a:close/>
                <a:moveTo>
                  <a:pt x="61378" y="48691"/>
                </a:moveTo>
                <a:lnTo>
                  <a:pt x="58989" y="48691"/>
                </a:lnTo>
                <a:lnTo>
                  <a:pt x="58989" y="46302"/>
                </a:lnTo>
                <a:lnTo>
                  <a:pt x="61378" y="46302"/>
                </a:lnTo>
                <a:close/>
                <a:moveTo>
                  <a:pt x="61378" y="51228"/>
                </a:moveTo>
                <a:lnTo>
                  <a:pt x="58989" y="51228"/>
                </a:lnTo>
                <a:lnTo>
                  <a:pt x="58989" y="48839"/>
                </a:lnTo>
                <a:lnTo>
                  <a:pt x="61378" y="48839"/>
                </a:lnTo>
                <a:close/>
                <a:moveTo>
                  <a:pt x="61378" y="53765"/>
                </a:moveTo>
                <a:lnTo>
                  <a:pt x="58989" y="53765"/>
                </a:lnTo>
                <a:lnTo>
                  <a:pt x="58989" y="51376"/>
                </a:lnTo>
                <a:lnTo>
                  <a:pt x="61378" y="51376"/>
                </a:lnTo>
                <a:close/>
                <a:moveTo>
                  <a:pt x="61378" y="56303"/>
                </a:moveTo>
                <a:lnTo>
                  <a:pt x="58989" y="56303"/>
                </a:lnTo>
                <a:lnTo>
                  <a:pt x="58989" y="53914"/>
                </a:lnTo>
                <a:lnTo>
                  <a:pt x="61378" y="53914"/>
                </a:lnTo>
                <a:close/>
                <a:moveTo>
                  <a:pt x="61378" y="58840"/>
                </a:moveTo>
                <a:lnTo>
                  <a:pt x="58989" y="58840"/>
                </a:lnTo>
                <a:lnTo>
                  <a:pt x="58989" y="56451"/>
                </a:lnTo>
                <a:lnTo>
                  <a:pt x="61378" y="56451"/>
                </a:lnTo>
                <a:close/>
                <a:moveTo>
                  <a:pt x="58840" y="5554"/>
                </a:moveTo>
                <a:lnTo>
                  <a:pt x="56452" y="5554"/>
                </a:lnTo>
                <a:lnTo>
                  <a:pt x="56452" y="3165"/>
                </a:lnTo>
                <a:lnTo>
                  <a:pt x="58840" y="3165"/>
                </a:lnTo>
                <a:close/>
                <a:moveTo>
                  <a:pt x="58840" y="8092"/>
                </a:moveTo>
                <a:lnTo>
                  <a:pt x="56452" y="8092"/>
                </a:lnTo>
                <a:lnTo>
                  <a:pt x="56452" y="5703"/>
                </a:lnTo>
                <a:lnTo>
                  <a:pt x="58840" y="5703"/>
                </a:lnTo>
                <a:close/>
                <a:moveTo>
                  <a:pt x="58840" y="10629"/>
                </a:moveTo>
                <a:lnTo>
                  <a:pt x="56452" y="10629"/>
                </a:lnTo>
                <a:lnTo>
                  <a:pt x="56452" y="8240"/>
                </a:lnTo>
                <a:lnTo>
                  <a:pt x="58840" y="8240"/>
                </a:lnTo>
                <a:close/>
                <a:moveTo>
                  <a:pt x="58840" y="13166"/>
                </a:moveTo>
                <a:lnTo>
                  <a:pt x="56452" y="13166"/>
                </a:lnTo>
                <a:lnTo>
                  <a:pt x="56452" y="10777"/>
                </a:lnTo>
                <a:lnTo>
                  <a:pt x="58840" y="10777"/>
                </a:lnTo>
                <a:close/>
                <a:moveTo>
                  <a:pt x="58840" y="15704"/>
                </a:moveTo>
                <a:lnTo>
                  <a:pt x="56452" y="15704"/>
                </a:lnTo>
                <a:lnTo>
                  <a:pt x="56452" y="13316"/>
                </a:lnTo>
                <a:lnTo>
                  <a:pt x="58840" y="13316"/>
                </a:lnTo>
                <a:close/>
                <a:moveTo>
                  <a:pt x="58840" y="18242"/>
                </a:moveTo>
                <a:lnTo>
                  <a:pt x="56452" y="18242"/>
                </a:lnTo>
                <a:lnTo>
                  <a:pt x="56452" y="15853"/>
                </a:lnTo>
                <a:lnTo>
                  <a:pt x="58840" y="15853"/>
                </a:lnTo>
                <a:close/>
                <a:moveTo>
                  <a:pt x="58840" y="20778"/>
                </a:moveTo>
                <a:lnTo>
                  <a:pt x="56452" y="20778"/>
                </a:lnTo>
                <a:lnTo>
                  <a:pt x="56452" y="18389"/>
                </a:lnTo>
                <a:lnTo>
                  <a:pt x="58840" y="18389"/>
                </a:lnTo>
                <a:close/>
                <a:moveTo>
                  <a:pt x="58840" y="23316"/>
                </a:moveTo>
                <a:lnTo>
                  <a:pt x="56452" y="23316"/>
                </a:lnTo>
                <a:lnTo>
                  <a:pt x="56452" y="20928"/>
                </a:lnTo>
                <a:lnTo>
                  <a:pt x="58840" y="20928"/>
                </a:lnTo>
                <a:close/>
                <a:moveTo>
                  <a:pt x="58840" y="25854"/>
                </a:moveTo>
                <a:lnTo>
                  <a:pt x="56452" y="25854"/>
                </a:lnTo>
                <a:lnTo>
                  <a:pt x="56452" y="23465"/>
                </a:lnTo>
                <a:lnTo>
                  <a:pt x="58840" y="23465"/>
                </a:lnTo>
                <a:close/>
                <a:moveTo>
                  <a:pt x="58840" y="28391"/>
                </a:moveTo>
                <a:lnTo>
                  <a:pt x="56452" y="28391"/>
                </a:lnTo>
                <a:lnTo>
                  <a:pt x="56452" y="26002"/>
                </a:lnTo>
                <a:lnTo>
                  <a:pt x="58840" y="26002"/>
                </a:lnTo>
                <a:close/>
                <a:moveTo>
                  <a:pt x="58840" y="30928"/>
                </a:moveTo>
                <a:lnTo>
                  <a:pt x="56452" y="30928"/>
                </a:lnTo>
                <a:lnTo>
                  <a:pt x="56452" y="28540"/>
                </a:lnTo>
                <a:lnTo>
                  <a:pt x="58840" y="28540"/>
                </a:lnTo>
                <a:close/>
                <a:moveTo>
                  <a:pt x="58840" y="33466"/>
                </a:moveTo>
                <a:lnTo>
                  <a:pt x="56452" y="33466"/>
                </a:lnTo>
                <a:lnTo>
                  <a:pt x="56452" y="31077"/>
                </a:lnTo>
                <a:lnTo>
                  <a:pt x="58840" y="31077"/>
                </a:lnTo>
                <a:close/>
                <a:moveTo>
                  <a:pt x="58840" y="36003"/>
                </a:moveTo>
                <a:lnTo>
                  <a:pt x="56452" y="36003"/>
                </a:lnTo>
                <a:lnTo>
                  <a:pt x="56452" y="33614"/>
                </a:lnTo>
                <a:lnTo>
                  <a:pt x="58840" y="33614"/>
                </a:lnTo>
                <a:close/>
                <a:moveTo>
                  <a:pt x="58840" y="38540"/>
                </a:moveTo>
                <a:lnTo>
                  <a:pt x="56452" y="38540"/>
                </a:lnTo>
                <a:lnTo>
                  <a:pt x="56452" y="36152"/>
                </a:lnTo>
                <a:lnTo>
                  <a:pt x="58840" y="36152"/>
                </a:lnTo>
                <a:close/>
                <a:moveTo>
                  <a:pt x="58840" y="41079"/>
                </a:moveTo>
                <a:lnTo>
                  <a:pt x="56452" y="41079"/>
                </a:lnTo>
                <a:lnTo>
                  <a:pt x="56452" y="38690"/>
                </a:lnTo>
                <a:lnTo>
                  <a:pt x="58840" y="38690"/>
                </a:lnTo>
                <a:close/>
                <a:moveTo>
                  <a:pt x="58840" y="43616"/>
                </a:moveTo>
                <a:lnTo>
                  <a:pt x="56452" y="43616"/>
                </a:lnTo>
                <a:lnTo>
                  <a:pt x="56452" y="41226"/>
                </a:lnTo>
                <a:lnTo>
                  <a:pt x="58840" y="41226"/>
                </a:lnTo>
                <a:close/>
                <a:moveTo>
                  <a:pt x="58840" y="46152"/>
                </a:moveTo>
                <a:lnTo>
                  <a:pt x="56452" y="46152"/>
                </a:lnTo>
                <a:lnTo>
                  <a:pt x="56452" y="43764"/>
                </a:lnTo>
                <a:lnTo>
                  <a:pt x="58840" y="43764"/>
                </a:lnTo>
                <a:close/>
                <a:moveTo>
                  <a:pt x="58840" y="48691"/>
                </a:moveTo>
                <a:lnTo>
                  <a:pt x="56452" y="48691"/>
                </a:lnTo>
                <a:lnTo>
                  <a:pt x="56452" y="46302"/>
                </a:lnTo>
                <a:lnTo>
                  <a:pt x="58840" y="46302"/>
                </a:lnTo>
                <a:close/>
                <a:moveTo>
                  <a:pt x="58840" y="51228"/>
                </a:moveTo>
                <a:lnTo>
                  <a:pt x="56452" y="51228"/>
                </a:lnTo>
                <a:lnTo>
                  <a:pt x="56452" y="48839"/>
                </a:lnTo>
                <a:lnTo>
                  <a:pt x="58840" y="48839"/>
                </a:lnTo>
                <a:close/>
                <a:moveTo>
                  <a:pt x="58840" y="53765"/>
                </a:moveTo>
                <a:lnTo>
                  <a:pt x="56452" y="53765"/>
                </a:lnTo>
                <a:lnTo>
                  <a:pt x="56452" y="51376"/>
                </a:lnTo>
                <a:lnTo>
                  <a:pt x="58840" y="51376"/>
                </a:lnTo>
                <a:close/>
                <a:moveTo>
                  <a:pt x="58840" y="56303"/>
                </a:moveTo>
                <a:lnTo>
                  <a:pt x="56452" y="56303"/>
                </a:lnTo>
                <a:lnTo>
                  <a:pt x="56452" y="53914"/>
                </a:lnTo>
                <a:lnTo>
                  <a:pt x="58840" y="53914"/>
                </a:lnTo>
                <a:close/>
                <a:moveTo>
                  <a:pt x="58840" y="58840"/>
                </a:moveTo>
                <a:lnTo>
                  <a:pt x="56452" y="58840"/>
                </a:lnTo>
                <a:lnTo>
                  <a:pt x="56452" y="56451"/>
                </a:lnTo>
                <a:lnTo>
                  <a:pt x="58840" y="56451"/>
                </a:lnTo>
                <a:close/>
                <a:moveTo>
                  <a:pt x="56303" y="5554"/>
                </a:moveTo>
                <a:lnTo>
                  <a:pt x="53914" y="5554"/>
                </a:lnTo>
                <a:lnTo>
                  <a:pt x="53914" y="3165"/>
                </a:lnTo>
                <a:lnTo>
                  <a:pt x="56303" y="3165"/>
                </a:lnTo>
                <a:close/>
                <a:moveTo>
                  <a:pt x="56303" y="8092"/>
                </a:moveTo>
                <a:lnTo>
                  <a:pt x="53914" y="8092"/>
                </a:lnTo>
                <a:lnTo>
                  <a:pt x="53914" y="5703"/>
                </a:lnTo>
                <a:lnTo>
                  <a:pt x="56303" y="5703"/>
                </a:lnTo>
                <a:close/>
                <a:moveTo>
                  <a:pt x="56303" y="10629"/>
                </a:moveTo>
                <a:lnTo>
                  <a:pt x="53914" y="10629"/>
                </a:lnTo>
                <a:lnTo>
                  <a:pt x="53914" y="8240"/>
                </a:lnTo>
                <a:lnTo>
                  <a:pt x="56303" y="8240"/>
                </a:lnTo>
                <a:close/>
                <a:moveTo>
                  <a:pt x="56303" y="13166"/>
                </a:moveTo>
                <a:lnTo>
                  <a:pt x="53914" y="13166"/>
                </a:lnTo>
                <a:lnTo>
                  <a:pt x="53914" y="10777"/>
                </a:lnTo>
                <a:lnTo>
                  <a:pt x="56303" y="10777"/>
                </a:lnTo>
                <a:close/>
                <a:moveTo>
                  <a:pt x="56303" y="15704"/>
                </a:moveTo>
                <a:lnTo>
                  <a:pt x="53914" y="15704"/>
                </a:lnTo>
                <a:lnTo>
                  <a:pt x="53914" y="13316"/>
                </a:lnTo>
                <a:lnTo>
                  <a:pt x="56303" y="13316"/>
                </a:lnTo>
                <a:close/>
                <a:moveTo>
                  <a:pt x="56303" y="18242"/>
                </a:moveTo>
                <a:lnTo>
                  <a:pt x="53914" y="18242"/>
                </a:lnTo>
                <a:lnTo>
                  <a:pt x="53914" y="15853"/>
                </a:lnTo>
                <a:lnTo>
                  <a:pt x="56303" y="15853"/>
                </a:lnTo>
                <a:close/>
                <a:moveTo>
                  <a:pt x="56303" y="20778"/>
                </a:moveTo>
                <a:lnTo>
                  <a:pt x="53914" y="20778"/>
                </a:lnTo>
                <a:lnTo>
                  <a:pt x="53914" y="18389"/>
                </a:lnTo>
                <a:lnTo>
                  <a:pt x="56303" y="18389"/>
                </a:lnTo>
                <a:close/>
                <a:moveTo>
                  <a:pt x="56303" y="23316"/>
                </a:moveTo>
                <a:lnTo>
                  <a:pt x="53914" y="23316"/>
                </a:lnTo>
                <a:lnTo>
                  <a:pt x="53914" y="20928"/>
                </a:lnTo>
                <a:lnTo>
                  <a:pt x="56303" y="20928"/>
                </a:lnTo>
                <a:close/>
                <a:moveTo>
                  <a:pt x="56303" y="25854"/>
                </a:moveTo>
                <a:lnTo>
                  <a:pt x="53914" y="25854"/>
                </a:lnTo>
                <a:lnTo>
                  <a:pt x="53914" y="23465"/>
                </a:lnTo>
                <a:lnTo>
                  <a:pt x="56303" y="23465"/>
                </a:lnTo>
                <a:close/>
                <a:moveTo>
                  <a:pt x="56303" y="28391"/>
                </a:moveTo>
                <a:lnTo>
                  <a:pt x="53914" y="28391"/>
                </a:lnTo>
                <a:lnTo>
                  <a:pt x="53914" y="26002"/>
                </a:lnTo>
                <a:lnTo>
                  <a:pt x="56303" y="26002"/>
                </a:lnTo>
                <a:close/>
                <a:moveTo>
                  <a:pt x="56303" y="30928"/>
                </a:moveTo>
                <a:lnTo>
                  <a:pt x="53914" y="30928"/>
                </a:lnTo>
                <a:lnTo>
                  <a:pt x="53914" y="28540"/>
                </a:lnTo>
                <a:lnTo>
                  <a:pt x="56303" y="28540"/>
                </a:lnTo>
                <a:close/>
                <a:moveTo>
                  <a:pt x="56303" y="33466"/>
                </a:moveTo>
                <a:lnTo>
                  <a:pt x="53914" y="33466"/>
                </a:lnTo>
                <a:lnTo>
                  <a:pt x="53914" y="31077"/>
                </a:lnTo>
                <a:lnTo>
                  <a:pt x="56303" y="31077"/>
                </a:lnTo>
                <a:close/>
                <a:moveTo>
                  <a:pt x="56303" y="36003"/>
                </a:moveTo>
                <a:lnTo>
                  <a:pt x="53914" y="36003"/>
                </a:lnTo>
                <a:lnTo>
                  <a:pt x="53914" y="33614"/>
                </a:lnTo>
                <a:lnTo>
                  <a:pt x="56303" y="33614"/>
                </a:lnTo>
                <a:close/>
                <a:moveTo>
                  <a:pt x="56303" y="38540"/>
                </a:moveTo>
                <a:lnTo>
                  <a:pt x="53914" y="38540"/>
                </a:lnTo>
                <a:lnTo>
                  <a:pt x="53914" y="36152"/>
                </a:lnTo>
                <a:lnTo>
                  <a:pt x="56303" y="36152"/>
                </a:lnTo>
                <a:close/>
                <a:moveTo>
                  <a:pt x="56303" y="41079"/>
                </a:moveTo>
                <a:lnTo>
                  <a:pt x="53914" y="41079"/>
                </a:lnTo>
                <a:lnTo>
                  <a:pt x="53914" y="38690"/>
                </a:lnTo>
                <a:lnTo>
                  <a:pt x="56303" y="38690"/>
                </a:lnTo>
                <a:close/>
                <a:moveTo>
                  <a:pt x="56303" y="43616"/>
                </a:moveTo>
                <a:lnTo>
                  <a:pt x="53914" y="43616"/>
                </a:lnTo>
                <a:lnTo>
                  <a:pt x="53914" y="41226"/>
                </a:lnTo>
                <a:lnTo>
                  <a:pt x="56303" y="41226"/>
                </a:lnTo>
                <a:close/>
                <a:moveTo>
                  <a:pt x="56303" y="46152"/>
                </a:moveTo>
                <a:lnTo>
                  <a:pt x="53914" y="46152"/>
                </a:lnTo>
                <a:lnTo>
                  <a:pt x="53914" y="43764"/>
                </a:lnTo>
                <a:lnTo>
                  <a:pt x="56303" y="43764"/>
                </a:lnTo>
                <a:close/>
                <a:moveTo>
                  <a:pt x="56303" y="48691"/>
                </a:moveTo>
                <a:lnTo>
                  <a:pt x="53914" y="48691"/>
                </a:lnTo>
                <a:lnTo>
                  <a:pt x="53914" y="46302"/>
                </a:lnTo>
                <a:lnTo>
                  <a:pt x="56303" y="46302"/>
                </a:lnTo>
                <a:close/>
                <a:moveTo>
                  <a:pt x="56303" y="51228"/>
                </a:moveTo>
                <a:lnTo>
                  <a:pt x="53914" y="51228"/>
                </a:lnTo>
                <a:lnTo>
                  <a:pt x="53914" y="48839"/>
                </a:lnTo>
                <a:lnTo>
                  <a:pt x="56303" y="48839"/>
                </a:lnTo>
                <a:close/>
                <a:moveTo>
                  <a:pt x="56303" y="53765"/>
                </a:moveTo>
                <a:lnTo>
                  <a:pt x="53914" y="53765"/>
                </a:lnTo>
                <a:lnTo>
                  <a:pt x="53914" y="51376"/>
                </a:lnTo>
                <a:lnTo>
                  <a:pt x="56303" y="51376"/>
                </a:lnTo>
                <a:close/>
                <a:moveTo>
                  <a:pt x="56303" y="56303"/>
                </a:moveTo>
                <a:lnTo>
                  <a:pt x="53914" y="56303"/>
                </a:lnTo>
                <a:lnTo>
                  <a:pt x="53914" y="53914"/>
                </a:lnTo>
                <a:lnTo>
                  <a:pt x="56303" y="53914"/>
                </a:lnTo>
                <a:close/>
                <a:moveTo>
                  <a:pt x="56303" y="58840"/>
                </a:moveTo>
                <a:lnTo>
                  <a:pt x="53914" y="58840"/>
                </a:lnTo>
                <a:lnTo>
                  <a:pt x="53914" y="56451"/>
                </a:lnTo>
                <a:lnTo>
                  <a:pt x="56303" y="56451"/>
                </a:lnTo>
                <a:close/>
                <a:moveTo>
                  <a:pt x="53766" y="5554"/>
                </a:moveTo>
                <a:lnTo>
                  <a:pt x="51376" y="5554"/>
                </a:lnTo>
                <a:lnTo>
                  <a:pt x="51376" y="3165"/>
                </a:lnTo>
                <a:lnTo>
                  <a:pt x="53766" y="3165"/>
                </a:lnTo>
                <a:close/>
                <a:moveTo>
                  <a:pt x="53766" y="8092"/>
                </a:moveTo>
                <a:lnTo>
                  <a:pt x="51376" y="8092"/>
                </a:lnTo>
                <a:lnTo>
                  <a:pt x="51376" y="5703"/>
                </a:lnTo>
                <a:lnTo>
                  <a:pt x="53766" y="5703"/>
                </a:lnTo>
                <a:close/>
                <a:moveTo>
                  <a:pt x="53766" y="10629"/>
                </a:moveTo>
                <a:lnTo>
                  <a:pt x="51376" y="10629"/>
                </a:lnTo>
                <a:lnTo>
                  <a:pt x="51376" y="8240"/>
                </a:lnTo>
                <a:lnTo>
                  <a:pt x="53766" y="8240"/>
                </a:lnTo>
                <a:close/>
                <a:moveTo>
                  <a:pt x="53766" y="13166"/>
                </a:moveTo>
                <a:lnTo>
                  <a:pt x="51376" y="13166"/>
                </a:lnTo>
                <a:lnTo>
                  <a:pt x="51376" y="10777"/>
                </a:lnTo>
                <a:lnTo>
                  <a:pt x="53766" y="10777"/>
                </a:lnTo>
                <a:close/>
                <a:moveTo>
                  <a:pt x="53766" y="15704"/>
                </a:moveTo>
                <a:lnTo>
                  <a:pt x="51376" y="15704"/>
                </a:lnTo>
                <a:lnTo>
                  <a:pt x="51376" y="13316"/>
                </a:lnTo>
                <a:lnTo>
                  <a:pt x="53766" y="13316"/>
                </a:lnTo>
                <a:close/>
                <a:moveTo>
                  <a:pt x="53766" y="18242"/>
                </a:moveTo>
                <a:lnTo>
                  <a:pt x="51376" y="18242"/>
                </a:lnTo>
                <a:lnTo>
                  <a:pt x="51376" y="15853"/>
                </a:lnTo>
                <a:lnTo>
                  <a:pt x="53766" y="15853"/>
                </a:lnTo>
                <a:close/>
                <a:moveTo>
                  <a:pt x="53766" y="20778"/>
                </a:moveTo>
                <a:lnTo>
                  <a:pt x="51376" y="20778"/>
                </a:lnTo>
                <a:lnTo>
                  <a:pt x="51376" y="18389"/>
                </a:lnTo>
                <a:lnTo>
                  <a:pt x="53766" y="18389"/>
                </a:lnTo>
                <a:close/>
                <a:moveTo>
                  <a:pt x="53766" y="23316"/>
                </a:moveTo>
                <a:lnTo>
                  <a:pt x="51376" y="23316"/>
                </a:lnTo>
                <a:lnTo>
                  <a:pt x="51376" y="20928"/>
                </a:lnTo>
                <a:lnTo>
                  <a:pt x="53766" y="20928"/>
                </a:lnTo>
                <a:close/>
                <a:moveTo>
                  <a:pt x="53766" y="25854"/>
                </a:moveTo>
                <a:lnTo>
                  <a:pt x="51376" y="25854"/>
                </a:lnTo>
                <a:lnTo>
                  <a:pt x="51376" y="23465"/>
                </a:lnTo>
                <a:lnTo>
                  <a:pt x="53766" y="23465"/>
                </a:lnTo>
                <a:close/>
                <a:moveTo>
                  <a:pt x="53766" y="28391"/>
                </a:moveTo>
                <a:lnTo>
                  <a:pt x="51376" y="28391"/>
                </a:lnTo>
                <a:lnTo>
                  <a:pt x="51376" y="26002"/>
                </a:lnTo>
                <a:lnTo>
                  <a:pt x="53766" y="26002"/>
                </a:lnTo>
                <a:close/>
                <a:moveTo>
                  <a:pt x="53766" y="30928"/>
                </a:moveTo>
                <a:lnTo>
                  <a:pt x="51376" y="30928"/>
                </a:lnTo>
                <a:lnTo>
                  <a:pt x="51376" y="28540"/>
                </a:lnTo>
                <a:lnTo>
                  <a:pt x="53766" y="28540"/>
                </a:lnTo>
                <a:close/>
                <a:moveTo>
                  <a:pt x="53766" y="33466"/>
                </a:moveTo>
                <a:lnTo>
                  <a:pt x="51376" y="33466"/>
                </a:lnTo>
                <a:lnTo>
                  <a:pt x="51376" y="31077"/>
                </a:lnTo>
                <a:lnTo>
                  <a:pt x="53766" y="31077"/>
                </a:lnTo>
                <a:close/>
                <a:moveTo>
                  <a:pt x="53766" y="36003"/>
                </a:moveTo>
                <a:lnTo>
                  <a:pt x="51376" y="36003"/>
                </a:lnTo>
                <a:lnTo>
                  <a:pt x="51376" y="33614"/>
                </a:lnTo>
                <a:lnTo>
                  <a:pt x="53766" y="33614"/>
                </a:lnTo>
                <a:close/>
                <a:moveTo>
                  <a:pt x="53766" y="38540"/>
                </a:moveTo>
                <a:lnTo>
                  <a:pt x="51376" y="38540"/>
                </a:lnTo>
                <a:lnTo>
                  <a:pt x="51376" y="36152"/>
                </a:lnTo>
                <a:lnTo>
                  <a:pt x="53766" y="36152"/>
                </a:lnTo>
                <a:close/>
                <a:moveTo>
                  <a:pt x="53766" y="41079"/>
                </a:moveTo>
                <a:lnTo>
                  <a:pt x="51376" y="41079"/>
                </a:lnTo>
                <a:lnTo>
                  <a:pt x="51376" y="38690"/>
                </a:lnTo>
                <a:lnTo>
                  <a:pt x="53766" y="38690"/>
                </a:lnTo>
                <a:close/>
                <a:moveTo>
                  <a:pt x="53766" y="43616"/>
                </a:moveTo>
                <a:lnTo>
                  <a:pt x="51376" y="43616"/>
                </a:lnTo>
                <a:lnTo>
                  <a:pt x="51376" y="41226"/>
                </a:lnTo>
                <a:lnTo>
                  <a:pt x="53766" y="41226"/>
                </a:lnTo>
                <a:close/>
                <a:moveTo>
                  <a:pt x="53766" y="46152"/>
                </a:moveTo>
                <a:lnTo>
                  <a:pt x="51376" y="46152"/>
                </a:lnTo>
                <a:lnTo>
                  <a:pt x="51376" y="43764"/>
                </a:lnTo>
                <a:lnTo>
                  <a:pt x="53766" y="43764"/>
                </a:lnTo>
                <a:close/>
                <a:moveTo>
                  <a:pt x="53766" y="48691"/>
                </a:moveTo>
                <a:lnTo>
                  <a:pt x="51376" y="48691"/>
                </a:lnTo>
                <a:lnTo>
                  <a:pt x="51376" y="46302"/>
                </a:lnTo>
                <a:lnTo>
                  <a:pt x="53766" y="46302"/>
                </a:lnTo>
                <a:close/>
                <a:moveTo>
                  <a:pt x="53766" y="51228"/>
                </a:moveTo>
                <a:lnTo>
                  <a:pt x="51376" y="51228"/>
                </a:lnTo>
                <a:lnTo>
                  <a:pt x="51376" y="48839"/>
                </a:lnTo>
                <a:lnTo>
                  <a:pt x="53766" y="48839"/>
                </a:lnTo>
                <a:close/>
                <a:moveTo>
                  <a:pt x="53766" y="53765"/>
                </a:moveTo>
                <a:lnTo>
                  <a:pt x="51376" y="53765"/>
                </a:lnTo>
                <a:lnTo>
                  <a:pt x="51376" y="51376"/>
                </a:lnTo>
                <a:lnTo>
                  <a:pt x="53766" y="51376"/>
                </a:lnTo>
                <a:close/>
                <a:moveTo>
                  <a:pt x="53766" y="56303"/>
                </a:moveTo>
                <a:lnTo>
                  <a:pt x="51376" y="56303"/>
                </a:lnTo>
                <a:lnTo>
                  <a:pt x="51376" y="53914"/>
                </a:lnTo>
                <a:lnTo>
                  <a:pt x="53766" y="53914"/>
                </a:lnTo>
                <a:close/>
                <a:moveTo>
                  <a:pt x="53766" y="58840"/>
                </a:moveTo>
                <a:lnTo>
                  <a:pt x="51376" y="58840"/>
                </a:lnTo>
                <a:lnTo>
                  <a:pt x="51376" y="56451"/>
                </a:lnTo>
                <a:lnTo>
                  <a:pt x="53766" y="56451"/>
                </a:lnTo>
                <a:close/>
                <a:moveTo>
                  <a:pt x="51228" y="5554"/>
                </a:moveTo>
                <a:lnTo>
                  <a:pt x="48839" y="5554"/>
                </a:lnTo>
                <a:lnTo>
                  <a:pt x="48839" y="3165"/>
                </a:lnTo>
                <a:lnTo>
                  <a:pt x="51228" y="3165"/>
                </a:lnTo>
                <a:close/>
                <a:moveTo>
                  <a:pt x="51228" y="8092"/>
                </a:moveTo>
                <a:lnTo>
                  <a:pt x="48839" y="8092"/>
                </a:lnTo>
                <a:lnTo>
                  <a:pt x="48839" y="5703"/>
                </a:lnTo>
                <a:lnTo>
                  <a:pt x="51228" y="5703"/>
                </a:lnTo>
                <a:close/>
                <a:moveTo>
                  <a:pt x="51228" y="10629"/>
                </a:moveTo>
                <a:lnTo>
                  <a:pt x="48839" y="10629"/>
                </a:lnTo>
                <a:lnTo>
                  <a:pt x="48839" y="8240"/>
                </a:lnTo>
                <a:lnTo>
                  <a:pt x="51228" y="8240"/>
                </a:lnTo>
                <a:close/>
                <a:moveTo>
                  <a:pt x="51228" y="13166"/>
                </a:moveTo>
                <a:lnTo>
                  <a:pt x="48839" y="13166"/>
                </a:lnTo>
                <a:lnTo>
                  <a:pt x="48839" y="10777"/>
                </a:lnTo>
                <a:lnTo>
                  <a:pt x="51228" y="10777"/>
                </a:lnTo>
                <a:close/>
                <a:moveTo>
                  <a:pt x="51228" y="15704"/>
                </a:moveTo>
                <a:lnTo>
                  <a:pt x="48839" y="15704"/>
                </a:lnTo>
                <a:lnTo>
                  <a:pt x="48839" y="13316"/>
                </a:lnTo>
                <a:lnTo>
                  <a:pt x="51228" y="13316"/>
                </a:lnTo>
                <a:close/>
                <a:moveTo>
                  <a:pt x="51228" y="18242"/>
                </a:moveTo>
                <a:lnTo>
                  <a:pt x="48839" y="18242"/>
                </a:lnTo>
                <a:lnTo>
                  <a:pt x="48839" y="15853"/>
                </a:lnTo>
                <a:lnTo>
                  <a:pt x="51228" y="15853"/>
                </a:lnTo>
                <a:close/>
                <a:moveTo>
                  <a:pt x="51228" y="20778"/>
                </a:moveTo>
                <a:lnTo>
                  <a:pt x="48839" y="20778"/>
                </a:lnTo>
                <a:lnTo>
                  <a:pt x="48839" y="18389"/>
                </a:lnTo>
                <a:lnTo>
                  <a:pt x="51228" y="18389"/>
                </a:lnTo>
                <a:close/>
                <a:moveTo>
                  <a:pt x="51228" y="23316"/>
                </a:moveTo>
                <a:lnTo>
                  <a:pt x="48839" y="23316"/>
                </a:lnTo>
                <a:lnTo>
                  <a:pt x="48839" y="20928"/>
                </a:lnTo>
                <a:lnTo>
                  <a:pt x="51228" y="20928"/>
                </a:lnTo>
                <a:close/>
                <a:moveTo>
                  <a:pt x="51228" y="25854"/>
                </a:moveTo>
                <a:lnTo>
                  <a:pt x="48839" y="25854"/>
                </a:lnTo>
                <a:lnTo>
                  <a:pt x="48839" y="23465"/>
                </a:lnTo>
                <a:lnTo>
                  <a:pt x="51228" y="23465"/>
                </a:lnTo>
                <a:close/>
                <a:moveTo>
                  <a:pt x="51228" y="28391"/>
                </a:moveTo>
                <a:lnTo>
                  <a:pt x="48839" y="28391"/>
                </a:lnTo>
                <a:lnTo>
                  <a:pt x="48839" y="26002"/>
                </a:lnTo>
                <a:lnTo>
                  <a:pt x="51228" y="26002"/>
                </a:lnTo>
                <a:close/>
                <a:moveTo>
                  <a:pt x="51228" y="30928"/>
                </a:moveTo>
                <a:lnTo>
                  <a:pt x="48839" y="30928"/>
                </a:lnTo>
                <a:lnTo>
                  <a:pt x="48839" y="28540"/>
                </a:lnTo>
                <a:lnTo>
                  <a:pt x="51228" y="28540"/>
                </a:lnTo>
                <a:close/>
                <a:moveTo>
                  <a:pt x="51228" y="33466"/>
                </a:moveTo>
                <a:lnTo>
                  <a:pt x="48839" y="33466"/>
                </a:lnTo>
                <a:lnTo>
                  <a:pt x="48839" y="31077"/>
                </a:lnTo>
                <a:lnTo>
                  <a:pt x="51228" y="31077"/>
                </a:lnTo>
                <a:close/>
                <a:moveTo>
                  <a:pt x="51228" y="36003"/>
                </a:moveTo>
                <a:lnTo>
                  <a:pt x="48839" y="36003"/>
                </a:lnTo>
                <a:lnTo>
                  <a:pt x="48839" y="33614"/>
                </a:lnTo>
                <a:lnTo>
                  <a:pt x="51228" y="33614"/>
                </a:lnTo>
                <a:close/>
                <a:moveTo>
                  <a:pt x="51228" y="38540"/>
                </a:moveTo>
                <a:lnTo>
                  <a:pt x="48839" y="38540"/>
                </a:lnTo>
                <a:lnTo>
                  <a:pt x="48839" y="36152"/>
                </a:lnTo>
                <a:lnTo>
                  <a:pt x="51228" y="36152"/>
                </a:lnTo>
                <a:close/>
                <a:moveTo>
                  <a:pt x="51228" y="41079"/>
                </a:moveTo>
                <a:lnTo>
                  <a:pt x="48839" y="41079"/>
                </a:lnTo>
                <a:lnTo>
                  <a:pt x="48839" y="38690"/>
                </a:lnTo>
                <a:lnTo>
                  <a:pt x="51228" y="38690"/>
                </a:lnTo>
                <a:close/>
                <a:moveTo>
                  <a:pt x="51228" y="43616"/>
                </a:moveTo>
                <a:lnTo>
                  <a:pt x="48839" y="43616"/>
                </a:lnTo>
                <a:lnTo>
                  <a:pt x="48839" y="41226"/>
                </a:lnTo>
                <a:lnTo>
                  <a:pt x="51228" y="41226"/>
                </a:lnTo>
                <a:close/>
                <a:moveTo>
                  <a:pt x="51228" y="46152"/>
                </a:moveTo>
                <a:lnTo>
                  <a:pt x="48839" y="46152"/>
                </a:lnTo>
                <a:lnTo>
                  <a:pt x="48839" y="43764"/>
                </a:lnTo>
                <a:lnTo>
                  <a:pt x="51228" y="43764"/>
                </a:lnTo>
                <a:close/>
                <a:moveTo>
                  <a:pt x="51228" y="48691"/>
                </a:moveTo>
                <a:lnTo>
                  <a:pt x="48839" y="48691"/>
                </a:lnTo>
                <a:lnTo>
                  <a:pt x="48839" y="46302"/>
                </a:lnTo>
                <a:lnTo>
                  <a:pt x="51228" y="46302"/>
                </a:lnTo>
                <a:close/>
                <a:moveTo>
                  <a:pt x="51228" y="51228"/>
                </a:moveTo>
                <a:lnTo>
                  <a:pt x="48839" y="51228"/>
                </a:lnTo>
                <a:lnTo>
                  <a:pt x="48839" y="48839"/>
                </a:lnTo>
                <a:lnTo>
                  <a:pt x="51228" y="48839"/>
                </a:lnTo>
                <a:close/>
                <a:moveTo>
                  <a:pt x="51228" y="53765"/>
                </a:moveTo>
                <a:lnTo>
                  <a:pt x="48839" y="53765"/>
                </a:lnTo>
                <a:lnTo>
                  <a:pt x="48839" y="51376"/>
                </a:lnTo>
                <a:lnTo>
                  <a:pt x="51228" y="51376"/>
                </a:lnTo>
                <a:close/>
                <a:moveTo>
                  <a:pt x="51228" y="56303"/>
                </a:moveTo>
                <a:lnTo>
                  <a:pt x="48839" y="56303"/>
                </a:lnTo>
                <a:lnTo>
                  <a:pt x="48839" y="53914"/>
                </a:lnTo>
                <a:lnTo>
                  <a:pt x="51228" y="53914"/>
                </a:lnTo>
                <a:close/>
                <a:moveTo>
                  <a:pt x="51228" y="58840"/>
                </a:moveTo>
                <a:lnTo>
                  <a:pt x="48839" y="58840"/>
                </a:lnTo>
                <a:lnTo>
                  <a:pt x="48839" y="56451"/>
                </a:lnTo>
                <a:lnTo>
                  <a:pt x="51228" y="56451"/>
                </a:lnTo>
                <a:close/>
                <a:moveTo>
                  <a:pt x="48691" y="5554"/>
                </a:moveTo>
                <a:lnTo>
                  <a:pt x="46302" y="5554"/>
                </a:lnTo>
                <a:lnTo>
                  <a:pt x="46302" y="3165"/>
                </a:lnTo>
                <a:lnTo>
                  <a:pt x="48691" y="3165"/>
                </a:lnTo>
                <a:close/>
                <a:moveTo>
                  <a:pt x="48691" y="8092"/>
                </a:moveTo>
                <a:lnTo>
                  <a:pt x="46302" y="8092"/>
                </a:lnTo>
                <a:lnTo>
                  <a:pt x="46302" y="5703"/>
                </a:lnTo>
                <a:lnTo>
                  <a:pt x="48691" y="5703"/>
                </a:lnTo>
                <a:close/>
                <a:moveTo>
                  <a:pt x="48691" y="10629"/>
                </a:moveTo>
                <a:lnTo>
                  <a:pt x="46302" y="10629"/>
                </a:lnTo>
                <a:lnTo>
                  <a:pt x="46302" y="8240"/>
                </a:lnTo>
                <a:lnTo>
                  <a:pt x="48691" y="8240"/>
                </a:lnTo>
                <a:close/>
                <a:moveTo>
                  <a:pt x="48691" y="13166"/>
                </a:moveTo>
                <a:lnTo>
                  <a:pt x="46302" y="13166"/>
                </a:lnTo>
                <a:lnTo>
                  <a:pt x="46302" y="10777"/>
                </a:lnTo>
                <a:lnTo>
                  <a:pt x="48691" y="10777"/>
                </a:lnTo>
                <a:close/>
                <a:moveTo>
                  <a:pt x="48691" y="15704"/>
                </a:moveTo>
                <a:lnTo>
                  <a:pt x="46302" y="15704"/>
                </a:lnTo>
                <a:lnTo>
                  <a:pt x="46302" y="13316"/>
                </a:lnTo>
                <a:lnTo>
                  <a:pt x="48691" y="13316"/>
                </a:lnTo>
                <a:close/>
                <a:moveTo>
                  <a:pt x="48691" y="18242"/>
                </a:moveTo>
                <a:lnTo>
                  <a:pt x="46302" y="18242"/>
                </a:lnTo>
                <a:lnTo>
                  <a:pt x="46302" y="15853"/>
                </a:lnTo>
                <a:lnTo>
                  <a:pt x="48691" y="15853"/>
                </a:lnTo>
                <a:close/>
                <a:moveTo>
                  <a:pt x="48691" y="20778"/>
                </a:moveTo>
                <a:lnTo>
                  <a:pt x="46302" y="20778"/>
                </a:lnTo>
                <a:lnTo>
                  <a:pt x="46302" y="18389"/>
                </a:lnTo>
                <a:lnTo>
                  <a:pt x="48691" y="18389"/>
                </a:lnTo>
                <a:close/>
                <a:moveTo>
                  <a:pt x="48691" y="23316"/>
                </a:moveTo>
                <a:lnTo>
                  <a:pt x="46302" y="23316"/>
                </a:lnTo>
                <a:lnTo>
                  <a:pt x="46302" y="20928"/>
                </a:lnTo>
                <a:lnTo>
                  <a:pt x="48691" y="20928"/>
                </a:lnTo>
                <a:close/>
                <a:moveTo>
                  <a:pt x="48691" y="25854"/>
                </a:moveTo>
                <a:lnTo>
                  <a:pt x="46302" y="25854"/>
                </a:lnTo>
                <a:lnTo>
                  <a:pt x="46302" y="23465"/>
                </a:lnTo>
                <a:lnTo>
                  <a:pt x="48691" y="23465"/>
                </a:lnTo>
                <a:close/>
                <a:moveTo>
                  <a:pt x="48691" y="28391"/>
                </a:moveTo>
                <a:lnTo>
                  <a:pt x="46302" y="28391"/>
                </a:lnTo>
                <a:lnTo>
                  <a:pt x="46302" y="26002"/>
                </a:lnTo>
                <a:lnTo>
                  <a:pt x="48691" y="26002"/>
                </a:lnTo>
                <a:close/>
                <a:moveTo>
                  <a:pt x="48691" y="30928"/>
                </a:moveTo>
                <a:lnTo>
                  <a:pt x="46302" y="30928"/>
                </a:lnTo>
                <a:lnTo>
                  <a:pt x="46302" y="28540"/>
                </a:lnTo>
                <a:lnTo>
                  <a:pt x="48691" y="28540"/>
                </a:lnTo>
                <a:close/>
                <a:moveTo>
                  <a:pt x="48691" y="33466"/>
                </a:moveTo>
                <a:lnTo>
                  <a:pt x="46302" y="33466"/>
                </a:lnTo>
                <a:lnTo>
                  <a:pt x="46302" y="31077"/>
                </a:lnTo>
                <a:lnTo>
                  <a:pt x="48691" y="31077"/>
                </a:lnTo>
                <a:close/>
                <a:moveTo>
                  <a:pt x="48691" y="36003"/>
                </a:moveTo>
                <a:lnTo>
                  <a:pt x="46302" y="36003"/>
                </a:lnTo>
                <a:lnTo>
                  <a:pt x="46302" y="33614"/>
                </a:lnTo>
                <a:lnTo>
                  <a:pt x="48691" y="33614"/>
                </a:lnTo>
                <a:close/>
                <a:moveTo>
                  <a:pt x="48691" y="38540"/>
                </a:moveTo>
                <a:lnTo>
                  <a:pt x="46302" y="38540"/>
                </a:lnTo>
                <a:lnTo>
                  <a:pt x="46302" y="36152"/>
                </a:lnTo>
                <a:lnTo>
                  <a:pt x="48691" y="36152"/>
                </a:lnTo>
                <a:close/>
                <a:moveTo>
                  <a:pt x="48691" y="41079"/>
                </a:moveTo>
                <a:lnTo>
                  <a:pt x="46302" y="41079"/>
                </a:lnTo>
                <a:lnTo>
                  <a:pt x="46302" y="38690"/>
                </a:lnTo>
                <a:lnTo>
                  <a:pt x="48691" y="38690"/>
                </a:lnTo>
                <a:close/>
                <a:moveTo>
                  <a:pt x="48691" y="43616"/>
                </a:moveTo>
                <a:lnTo>
                  <a:pt x="46302" y="43616"/>
                </a:lnTo>
                <a:lnTo>
                  <a:pt x="46302" y="41226"/>
                </a:lnTo>
                <a:lnTo>
                  <a:pt x="48691" y="41226"/>
                </a:lnTo>
                <a:close/>
                <a:moveTo>
                  <a:pt x="48691" y="46152"/>
                </a:moveTo>
                <a:lnTo>
                  <a:pt x="46302" y="46152"/>
                </a:lnTo>
                <a:lnTo>
                  <a:pt x="46302" y="43764"/>
                </a:lnTo>
                <a:lnTo>
                  <a:pt x="48691" y="43764"/>
                </a:lnTo>
                <a:close/>
                <a:moveTo>
                  <a:pt x="48691" y="48691"/>
                </a:moveTo>
                <a:lnTo>
                  <a:pt x="46302" y="48691"/>
                </a:lnTo>
                <a:lnTo>
                  <a:pt x="46302" y="46302"/>
                </a:lnTo>
                <a:lnTo>
                  <a:pt x="48691" y="46302"/>
                </a:lnTo>
                <a:close/>
                <a:moveTo>
                  <a:pt x="48691" y="51228"/>
                </a:moveTo>
                <a:lnTo>
                  <a:pt x="46302" y="51228"/>
                </a:lnTo>
                <a:lnTo>
                  <a:pt x="46302" y="48839"/>
                </a:lnTo>
                <a:lnTo>
                  <a:pt x="48691" y="48839"/>
                </a:lnTo>
                <a:close/>
                <a:moveTo>
                  <a:pt x="48691" y="53765"/>
                </a:moveTo>
                <a:lnTo>
                  <a:pt x="46302" y="53765"/>
                </a:lnTo>
                <a:lnTo>
                  <a:pt x="46302" y="51376"/>
                </a:lnTo>
                <a:lnTo>
                  <a:pt x="48691" y="51376"/>
                </a:lnTo>
                <a:close/>
                <a:moveTo>
                  <a:pt x="48691" y="56303"/>
                </a:moveTo>
                <a:lnTo>
                  <a:pt x="46302" y="56303"/>
                </a:lnTo>
                <a:lnTo>
                  <a:pt x="46302" y="53914"/>
                </a:lnTo>
                <a:lnTo>
                  <a:pt x="48691" y="53914"/>
                </a:lnTo>
                <a:close/>
                <a:moveTo>
                  <a:pt x="48691" y="58840"/>
                </a:moveTo>
                <a:lnTo>
                  <a:pt x="46302" y="58840"/>
                </a:lnTo>
                <a:lnTo>
                  <a:pt x="46302" y="56451"/>
                </a:lnTo>
                <a:lnTo>
                  <a:pt x="48691" y="56451"/>
                </a:lnTo>
                <a:close/>
                <a:moveTo>
                  <a:pt x="46153" y="5554"/>
                </a:moveTo>
                <a:lnTo>
                  <a:pt x="43764" y="5554"/>
                </a:lnTo>
                <a:lnTo>
                  <a:pt x="43764" y="3165"/>
                </a:lnTo>
                <a:lnTo>
                  <a:pt x="46153" y="3165"/>
                </a:lnTo>
                <a:close/>
                <a:moveTo>
                  <a:pt x="46153" y="8092"/>
                </a:moveTo>
                <a:lnTo>
                  <a:pt x="43764" y="8092"/>
                </a:lnTo>
                <a:lnTo>
                  <a:pt x="43764" y="5703"/>
                </a:lnTo>
                <a:lnTo>
                  <a:pt x="46153" y="5703"/>
                </a:lnTo>
                <a:close/>
                <a:moveTo>
                  <a:pt x="46153" y="10629"/>
                </a:moveTo>
                <a:lnTo>
                  <a:pt x="43764" y="10629"/>
                </a:lnTo>
                <a:lnTo>
                  <a:pt x="43764" y="8240"/>
                </a:lnTo>
                <a:lnTo>
                  <a:pt x="46153" y="8240"/>
                </a:lnTo>
                <a:close/>
                <a:moveTo>
                  <a:pt x="46153" y="13166"/>
                </a:moveTo>
                <a:lnTo>
                  <a:pt x="43764" y="13166"/>
                </a:lnTo>
                <a:lnTo>
                  <a:pt x="43764" y="10777"/>
                </a:lnTo>
                <a:lnTo>
                  <a:pt x="46153" y="10777"/>
                </a:lnTo>
                <a:close/>
                <a:moveTo>
                  <a:pt x="46153" y="15704"/>
                </a:moveTo>
                <a:lnTo>
                  <a:pt x="43764" y="15704"/>
                </a:lnTo>
                <a:lnTo>
                  <a:pt x="43764" y="13316"/>
                </a:lnTo>
                <a:lnTo>
                  <a:pt x="46153" y="13316"/>
                </a:lnTo>
                <a:close/>
                <a:moveTo>
                  <a:pt x="46153" y="18242"/>
                </a:moveTo>
                <a:lnTo>
                  <a:pt x="43764" y="18242"/>
                </a:lnTo>
                <a:lnTo>
                  <a:pt x="43764" y="15853"/>
                </a:lnTo>
                <a:lnTo>
                  <a:pt x="46153" y="15853"/>
                </a:lnTo>
                <a:close/>
                <a:moveTo>
                  <a:pt x="46153" y="20778"/>
                </a:moveTo>
                <a:lnTo>
                  <a:pt x="43764" y="20778"/>
                </a:lnTo>
                <a:lnTo>
                  <a:pt x="43764" y="18389"/>
                </a:lnTo>
                <a:lnTo>
                  <a:pt x="46153" y="18389"/>
                </a:lnTo>
                <a:close/>
                <a:moveTo>
                  <a:pt x="46153" y="23316"/>
                </a:moveTo>
                <a:lnTo>
                  <a:pt x="43764" y="23316"/>
                </a:lnTo>
                <a:lnTo>
                  <a:pt x="43764" y="20928"/>
                </a:lnTo>
                <a:lnTo>
                  <a:pt x="46153" y="20928"/>
                </a:lnTo>
                <a:close/>
                <a:moveTo>
                  <a:pt x="46153" y="25854"/>
                </a:moveTo>
                <a:lnTo>
                  <a:pt x="43764" y="25854"/>
                </a:lnTo>
                <a:lnTo>
                  <a:pt x="43764" y="23465"/>
                </a:lnTo>
                <a:lnTo>
                  <a:pt x="46153" y="23465"/>
                </a:lnTo>
                <a:close/>
                <a:moveTo>
                  <a:pt x="46153" y="28391"/>
                </a:moveTo>
                <a:lnTo>
                  <a:pt x="43764" y="28391"/>
                </a:lnTo>
                <a:lnTo>
                  <a:pt x="43764" y="26002"/>
                </a:lnTo>
                <a:lnTo>
                  <a:pt x="46153" y="26002"/>
                </a:lnTo>
                <a:close/>
                <a:moveTo>
                  <a:pt x="46153" y="30928"/>
                </a:moveTo>
                <a:lnTo>
                  <a:pt x="43764" y="30928"/>
                </a:lnTo>
                <a:lnTo>
                  <a:pt x="43764" y="28540"/>
                </a:lnTo>
                <a:lnTo>
                  <a:pt x="46153" y="28540"/>
                </a:lnTo>
                <a:close/>
                <a:moveTo>
                  <a:pt x="46153" y="33466"/>
                </a:moveTo>
                <a:lnTo>
                  <a:pt x="43764" y="33466"/>
                </a:lnTo>
                <a:lnTo>
                  <a:pt x="43764" y="31077"/>
                </a:lnTo>
                <a:lnTo>
                  <a:pt x="46153" y="31077"/>
                </a:lnTo>
                <a:close/>
                <a:moveTo>
                  <a:pt x="46153" y="36003"/>
                </a:moveTo>
                <a:lnTo>
                  <a:pt x="43764" y="36003"/>
                </a:lnTo>
                <a:lnTo>
                  <a:pt x="43764" y="33614"/>
                </a:lnTo>
                <a:lnTo>
                  <a:pt x="46153" y="33614"/>
                </a:lnTo>
                <a:close/>
                <a:moveTo>
                  <a:pt x="46153" y="38540"/>
                </a:moveTo>
                <a:lnTo>
                  <a:pt x="43764" y="38540"/>
                </a:lnTo>
                <a:lnTo>
                  <a:pt x="43764" y="36152"/>
                </a:lnTo>
                <a:lnTo>
                  <a:pt x="46153" y="36152"/>
                </a:lnTo>
                <a:close/>
                <a:moveTo>
                  <a:pt x="46153" y="41079"/>
                </a:moveTo>
                <a:lnTo>
                  <a:pt x="43764" y="41079"/>
                </a:lnTo>
                <a:lnTo>
                  <a:pt x="43764" y="38690"/>
                </a:lnTo>
                <a:lnTo>
                  <a:pt x="46153" y="38690"/>
                </a:lnTo>
                <a:close/>
                <a:moveTo>
                  <a:pt x="46153" y="43616"/>
                </a:moveTo>
                <a:lnTo>
                  <a:pt x="43764" y="43616"/>
                </a:lnTo>
                <a:lnTo>
                  <a:pt x="43764" y="41226"/>
                </a:lnTo>
                <a:lnTo>
                  <a:pt x="46153" y="41226"/>
                </a:lnTo>
                <a:close/>
                <a:moveTo>
                  <a:pt x="46153" y="46152"/>
                </a:moveTo>
                <a:lnTo>
                  <a:pt x="43764" y="46152"/>
                </a:lnTo>
                <a:lnTo>
                  <a:pt x="43764" y="43764"/>
                </a:lnTo>
                <a:lnTo>
                  <a:pt x="46153" y="43764"/>
                </a:lnTo>
                <a:close/>
                <a:moveTo>
                  <a:pt x="46153" y="48691"/>
                </a:moveTo>
                <a:lnTo>
                  <a:pt x="43764" y="48691"/>
                </a:lnTo>
                <a:lnTo>
                  <a:pt x="43764" y="46302"/>
                </a:lnTo>
                <a:lnTo>
                  <a:pt x="46153" y="46302"/>
                </a:lnTo>
                <a:close/>
                <a:moveTo>
                  <a:pt x="46153" y="51228"/>
                </a:moveTo>
                <a:lnTo>
                  <a:pt x="43764" y="51228"/>
                </a:lnTo>
                <a:lnTo>
                  <a:pt x="43764" y="48839"/>
                </a:lnTo>
                <a:lnTo>
                  <a:pt x="46153" y="48839"/>
                </a:lnTo>
                <a:close/>
                <a:moveTo>
                  <a:pt x="46153" y="53765"/>
                </a:moveTo>
                <a:lnTo>
                  <a:pt x="43764" y="53765"/>
                </a:lnTo>
                <a:lnTo>
                  <a:pt x="43764" y="51376"/>
                </a:lnTo>
                <a:lnTo>
                  <a:pt x="46153" y="51376"/>
                </a:lnTo>
                <a:close/>
                <a:moveTo>
                  <a:pt x="46153" y="56303"/>
                </a:moveTo>
                <a:lnTo>
                  <a:pt x="43764" y="56303"/>
                </a:lnTo>
                <a:lnTo>
                  <a:pt x="43764" y="53914"/>
                </a:lnTo>
                <a:lnTo>
                  <a:pt x="46153" y="53914"/>
                </a:lnTo>
                <a:close/>
                <a:moveTo>
                  <a:pt x="46153" y="58840"/>
                </a:moveTo>
                <a:lnTo>
                  <a:pt x="43764" y="58840"/>
                </a:lnTo>
                <a:lnTo>
                  <a:pt x="43764" y="56451"/>
                </a:lnTo>
                <a:lnTo>
                  <a:pt x="46153" y="56451"/>
                </a:lnTo>
                <a:close/>
                <a:moveTo>
                  <a:pt x="43616" y="5554"/>
                </a:moveTo>
                <a:lnTo>
                  <a:pt x="41227" y="5554"/>
                </a:lnTo>
                <a:lnTo>
                  <a:pt x="41227" y="3165"/>
                </a:lnTo>
                <a:lnTo>
                  <a:pt x="43616" y="3165"/>
                </a:lnTo>
                <a:close/>
                <a:moveTo>
                  <a:pt x="43616" y="8092"/>
                </a:moveTo>
                <a:lnTo>
                  <a:pt x="41227" y="8092"/>
                </a:lnTo>
                <a:lnTo>
                  <a:pt x="41227" y="5703"/>
                </a:lnTo>
                <a:lnTo>
                  <a:pt x="43616" y="5703"/>
                </a:lnTo>
                <a:close/>
                <a:moveTo>
                  <a:pt x="43616" y="10629"/>
                </a:moveTo>
                <a:lnTo>
                  <a:pt x="41227" y="10629"/>
                </a:lnTo>
                <a:lnTo>
                  <a:pt x="41227" y="8240"/>
                </a:lnTo>
                <a:lnTo>
                  <a:pt x="43616" y="8240"/>
                </a:lnTo>
                <a:close/>
                <a:moveTo>
                  <a:pt x="43616" y="13166"/>
                </a:moveTo>
                <a:lnTo>
                  <a:pt x="41227" y="13166"/>
                </a:lnTo>
                <a:lnTo>
                  <a:pt x="41227" y="10777"/>
                </a:lnTo>
                <a:lnTo>
                  <a:pt x="43616" y="10777"/>
                </a:lnTo>
                <a:close/>
                <a:moveTo>
                  <a:pt x="43616" y="15704"/>
                </a:moveTo>
                <a:lnTo>
                  <a:pt x="41227" y="15704"/>
                </a:lnTo>
                <a:lnTo>
                  <a:pt x="41227" y="13316"/>
                </a:lnTo>
                <a:lnTo>
                  <a:pt x="43616" y="13316"/>
                </a:lnTo>
                <a:close/>
                <a:moveTo>
                  <a:pt x="43616" y="18242"/>
                </a:moveTo>
                <a:lnTo>
                  <a:pt x="41227" y="18242"/>
                </a:lnTo>
                <a:lnTo>
                  <a:pt x="41227" y="15853"/>
                </a:lnTo>
                <a:lnTo>
                  <a:pt x="43616" y="15853"/>
                </a:lnTo>
                <a:close/>
                <a:moveTo>
                  <a:pt x="43616" y="20778"/>
                </a:moveTo>
                <a:lnTo>
                  <a:pt x="41227" y="20778"/>
                </a:lnTo>
                <a:lnTo>
                  <a:pt x="41227" y="18389"/>
                </a:lnTo>
                <a:lnTo>
                  <a:pt x="43616" y="18389"/>
                </a:lnTo>
                <a:close/>
                <a:moveTo>
                  <a:pt x="43616" y="23316"/>
                </a:moveTo>
                <a:lnTo>
                  <a:pt x="41227" y="23316"/>
                </a:lnTo>
                <a:lnTo>
                  <a:pt x="41227" y="20928"/>
                </a:lnTo>
                <a:lnTo>
                  <a:pt x="43616" y="20928"/>
                </a:lnTo>
                <a:close/>
                <a:moveTo>
                  <a:pt x="43616" y="25854"/>
                </a:moveTo>
                <a:lnTo>
                  <a:pt x="41227" y="25854"/>
                </a:lnTo>
                <a:lnTo>
                  <a:pt x="41227" y="23465"/>
                </a:lnTo>
                <a:lnTo>
                  <a:pt x="43616" y="23465"/>
                </a:lnTo>
                <a:close/>
                <a:moveTo>
                  <a:pt x="43616" y="28391"/>
                </a:moveTo>
                <a:lnTo>
                  <a:pt x="41227" y="28391"/>
                </a:lnTo>
                <a:lnTo>
                  <a:pt x="41227" y="26002"/>
                </a:lnTo>
                <a:lnTo>
                  <a:pt x="43616" y="26002"/>
                </a:lnTo>
                <a:close/>
                <a:moveTo>
                  <a:pt x="43616" y="30928"/>
                </a:moveTo>
                <a:lnTo>
                  <a:pt x="41227" y="30928"/>
                </a:lnTo>
                <a:lnTo>
                  <a:pt x="41227" y="28540"/>
                </a:lnTo>
                <a:lnTo>
                  <a:pt x="43616" y="28540"/>
                </a:lnTo>
                <a:close/>
                <a:moveTo>
                  <a:pt x="43616" y="33466"/>
                </a:moveTo>
                <a:lnTo>
                  <a:pt x="41227" y="33466"/>
                </a:lnTo>
                <a:lnTo>
                  <a:pt x="41227" y="31077"/>
                </a:lnTo>
                <a:lnTo>
                  <a:pt x="43616" y="31077"/>
                </a:lnTo>
                <a:close/>
                <a:moveTo>
                  <a:pt x="43616" y="36003"/>
                </a:moveTo>
                <a:lnTo>
                  <a:pt x="41227" y="36003"/>
                </a:lnTo>
                <a:lnTo>
                  <a:pt x="41227" y="33614"/>
                </a:lnTo>
                <a:lnTo>
                  <a:pt x="43616" y="33614"/>
                </a:lnTo>
                <a:close/>
                <a:moveTo>
                  <a:pt x="43616" y="38540"/>
                </a:moveTo>
                <a:lnTo>
                  <a:pt x="41227" y="38540"/>
                </a:lnTo>
                <a:lnTo>
                  <a:pt x="41227" y="36152"/>
                </a:lnTo>
                <a:lnTo>
                  <a:pt x="43616" y="36152"/>
                </a:lnTo>
                <a:close/>
                <a:moveTo>
                  <a:pt x="43616" y="41079"/>
                </a:moveTo>
                <a:lnTo>
                  <a:pt x="41227" y="41079"/>
                </a:lnTo>
                <a:lnTo>
                  <a:pt x="41227" y="38690"/>
                </a:lnTo>
                <a:lnTo>
                  <a:pt x="43616" y="38690"/>
                </a:lnTo>
                <a:close/>
                <a:moveTo>
                  <a:pt x="43616" y="43616"/>
                </a:moveTo>
                <a:lnTo>
                  <a:pt x="41227" y="43616"/>
                </a:lnTo>
                <a:lnTo>
                  <a:pt x="41227" y="41226"/>
                </a:lnTo>
                <a:lnTo>
                  <a:pt x="43616" y="41226"/>
                </a:lnTo>
                <a:close/>
                <a:moveTo>
                  <a:pt x="43616" y="46152"/>
                </a:moveTo>
                <a:lnTo>
                  <a:pt x="41227" y="46152"/>
                </a:lnTo>
                <a:lnTo>
                  <a:pt x="41227" y="43764"/>
                </a:lnTo>
                <a:lnTo>
                  <a:pt x="43616" y="43764"/>
                </a:lnTo>
                <a:close/>
                <a:moveTo>
                  <a:pt x="43616" y="48691"/>
                </a:moveTo>
                <a:lnTo>
                  <a:pt x="41227" y="48691"/>
                </a:lnTo>
                <a:lnTo>
                  <a:pt x="41227" y="46302"/>
                </a:lnTo>
                <a:lnTo>
                  <a:pt x="43616" y="46302"/>
                </a:lnTo>
                <a:close/>
                <a:moveTo>
                  <a:pt x="43616" y="51228"/>
                </a:moveTo>
                <a:lnTo>
                  <a:pt x="41227" y="51228"/>
                </a:lnTo>
                <a:lnTo>
                  <a:pt x="41227" y="48839"/>
                </a:lnTo>
                <a:lnTo>
                  <a:pt x="43616" y="48839"/>
                </a:lnTo>
                <a:close/>
                <a:moveTo>
                  <a:pt x="43616" y="53765"/>
                </a:moveTo>
                <a:lnTo>
                  <a:pt x="41227" y="53765"/>
                </a:lnTo>
                <a:lnTo>
                  <a:pt x="41227" y="51376"/>
                </a:lnTo>
                <a:lnTo>
                  <a:pt x="43616" y="51376"/>
                </a:lnTo>
                <a:close/>
                <a:moveTo>
                  <a:pt x="43616" y="56303"/>
                </a:moveTo>
                <a:lnTo>
                  <a:pt x="41227" y="56303"/>
                </a:lnTo>
                <a:lnTo>
                  <a:pt x="41227" y="53914"/>
                </a:lnTo>
                <a:lnTo>
                  <a:pt x="43616" y="53914"/>
                </a:lnTo>
                <a:close/>
                <a:moveTo>
                  <a:pt x="43616" y="58840"/>
                </a:moveTo>
                <a:lnTo>
                  <a:pt x="41227" y="58840"/>
                </a:lnTo>
                <a:lnTo>
                  <a:pt x="41227" y="56451"/>
                </a:lnTo>
                <a:lnTo>
                  <a:pt x="43616" y="56451"/>
                </a:lnTo>
                <a:close/>
                <a:moveTo>
                  <a:pt x="41078" y="5554"/>
                </a:moveTo>
                <a:lnTo>
                  <a:pt x="38689" y="5554"/>
                </a:lnTo>
                <a:lnTo>
                  <a:pt x="38689" y="3165"/>
                </a:lnTo>
                <a:lnTo>
                  <a:pt x="41078" y="3165"/>
                </a:lnTo>
                <a:close/>
                <a:moveTo>
                  <a:pt x="41078" y="8092"/>
                </a:moveTo>
                <a:lnTo>
                  <a:pt x="38689" y="8092"/>
                </a:lnTo>
                <a:lnTo>
                  <a:pt x="38689" y="5703"/>
                </a:lnTo>
                <a:lnTo>
                  <a:pt x="41078" y="5703"/>
                </a:lnTo>
                <a:close/>
                <a:moveTo>
                  <a:pt x="41078" y="10629"/>
                </a:moveTo>
                <a:lnTo>
                  <a:pt x="38689" y="10629"/>
                </a:lnTo>
                <a:lnTo>
                  <a:pt x="38689" y="8240"/>
                </a:lnTo>
                <a:lnTo>
                  <a:pt x="41078" y="8240"/>
                </a:lnTo>
                <a:close/>
                <a:moveTo>
                  <a:pt x="41078" y="13166"/>
                </a:moveTo>
                <a:lnTo>
                  <a:pt x="38689" y="13166"/>
                </a:lnTo>
                <a:lnTo>
                  <a:pt x="38689" y="10777"/>
                </a:lnTo>
                <a:lnTo>
                  <a:pt x="41078" y="10777"/>
                </a:lnTo>
                <a:close/>
                <a:moveTo>
                  <a:pt x="41078" y="15704"/>
                </a:moveTo>
                <a:lnTo>
                  <a:pt x="38689" y="15704"/>
                </a:lnTo>
                <a:lnTo>
                  <a:pt x="38689" y="13316"/>
                </a:lnTo>
                <a:lnTo>
                  <a:pt x="41078" y="13316"/>
                </a:lnTo>
                <a:close/>
                <a:moveTo>
                  <a:pt x="41078" y="18242"/>
                </a:moveTo>
                <a:lnTo>
                  <a:pt x="38689" y="18242"/>
                </a:lnTo>
                <a:lnTo>
                  <a:pt x="38689" y="15853"/>
                </a:lnTo>
                <a:lnTo>
                  <a:pt x="41078" y="15853"/>
                </a:lnTo>
                <a:close/>
                <a:moveTo>
                  <a:pt x="41078" y="20778"/>
                </a:moveTo>
                <a:lnTo>
                  <a:pt x="38689" y="20778"/>
                </a:lnTo>
                <a:lnTo>
                  <a:pt x="38689" y="18389"/>
                </a:lnTo>
                <a:lnTo>
                  <a:pt x="41078" y="18389"/>
                </a:lnTo>
                <a:close/>
                <a:moveTo>
                  <a:pt x="41078" y="23316"/>
                </a:moveTo>
                <a:lnTo>
                  <a:pt x="38689" y="23316"/>
                </a:lnTo>
                <a:lnTo>
                  <a:pt x="38689" y="20928"/>
                </a:lnTo>
                <a:lnTo>
                  <a:pt x="41078" y="20928"/>
                </a:lnTo>
                <a:close/>
                <a:moveTo>
                  <a:pt x="41078" y="25854"/>
                </a:moveTo>
                <a:lnTo>
                  <a:pt x="38689" y="25854"/>
                </a:lnTo>
                <a:lnTo>
                  <a:pt x="38689" y="23465"/>
                </a:lnTo>
                <a:lnTo>
                  <a:pt x="41078" y="23465"/>
                </a:lnTo>
                <a:close/>
                <a:moveTo>
                  <a:pt x="41078" y="28391"/>
                </a:moveTo>
                <a:lnTo>
                  <a:pt x="38689" y="28391"/>
                </a:lnTo>
                <a:lnTo>
                  <a:pt x="38689" y="26002"/>
                </a:lnTo>
                <a:lnTo>
                  <a:pt x="41078" y="26002"/>
                </a:lnTo>
                <a:close/>
                <a:moveTo>
                  <a:pt x="41078" y="30928"/>
                </a:moveTo>
                <a:lnTo>
                  <a:pt x="38689" y="30928"/>
                </a:lnTo>
                <a:lnTo>
                  <a:pt x="38689" y="28540"/>
                </a:lnTo>
                <a:lnTo>
                  <a:pt x="41078" y="28540"/>
                </a:lnTo>
                <a:close/>
                <a:moveTo>
                  <a:pt x="41078" y="33466"/>
                </a:moveTo>
                <a:lnTo>
                  <a:pt x="38689" y="33466"/>
                </a:lnTo>
                <a:lnTo>
                  <a:pt x="38689" y="31077"/>
                </a:lnTo>
                <a:lnTo>
                  <a:pt x="41078" y="31077"/>
                </a:lnTo>
                <a:close/>
                <a:moveTo>
                  <a:pt x="41078" y="36003"/>
                </a:moveTo>
                <a:lnTo>
                  <a:pt x="38689" y="36003"/>
                </a:lnTo>
                <a:lnTo>
                  <a:pt x="38689" y="33614"/>
                </a:lnTo>
                <a:lnTo>
                  <a:pt x="41078" y="33614"/>
                </a:lnTo>
                <a:close/>
                <a:moveTo>
                  <a:pt x="41078" y="38540"/>
                </a:moveTo>
                <a:lnTo>
                  <a:pt x="38689" y="38540"/>
                </a:lnTo>
                <a:lnTo>
                  <a:pt x="38689" y="36152"/>
                </a:lnTo>
                <a:lnTo>
                  <a:pt x="41078" y="36152"/>
                </a:lnTo>
                <a:close/>
                <a:moveTo>
                  <a:pt x="41078" y="41079"/>
                </a:moveTo>
                <a:lnTo>
                  <a:pt x="38689" y="41079"/>
                </a:lnTo>
                <a:lnTo>
                  <a:pt x="38689" y="38690"/>
                </a:lnTo>
                <a:lnTo>
                  <a:pt x="41078" y="38690"/>
                </a:lnTo>
                <a:close/>
                <a:moveTo>
                  <a:pt x="41078" y="43616"/>
                </a:moveTo>
                <a:lnTo>
                  <a:pt x="38689" y="43616"/>
                </a:lnTo>
                <a:lnTo>
                  <a:pt x="38689" y="41226"/>
                </a:lnTo>
                <a:lnTo>
                  <a:pt x="41078" y="41226"/>
                </a:lnTo>
                <a:close/>
                <a:moveTo>
                  <a:pt x="41078" y="46152"/>
                </a:moveTo>
                <a:lnTo>
                  <a:pt x="38689" y="46152"/>
                </a:lnTo>
                <a:lnTo>
                  <a:pt x="38689" y="43764"/>
                </a:lnTo>
                <a:lnTo>
                  <a:pt x="41078" y="43764"/>
                </a:lnTo>
                <a:close/>
                <a:moveTo>
                  <a:pt x="41078" y="48691"/>
                </a:moveTo>
                <a:lnTo>
                  <a:pt x="38689" y="48691"/>
                </a:lnTo>
                <a:lnTo>
                  <a:pt x="38689" y="46302"/>
                </a:lnTo>
                <a:lnTo>
                  <a:pt x="41078" y="46302"/>
                </a:lnTo>
                <a:close/>
                <a:moveTo>
                  <a:pt x="41078" y="51228"/>
                </a:moveTo>
                <a:lnTo>
                  <a:pt x="38689" y="51228"/>
                </a:lnTo>
                <a:lnTo>
                  <a:pt x="38689" y="48839"/>
                </a:lnTo>
                <a:lnTo>
                  <a:pt x="41078" y="48839"/>
                </a:lnTo>
                <a:close/>
                <a:moveTo>
                  <a:pt x="41078" y="53765"/>
                </a:moveTo>
                <a:lnTo>
                  <a:pt x="38689" y="53765"/>
                </a:lnTo>
                <a:lnTo>
                  <a:pt x="38689" y="51376"/>
                </a:lnTo>
                <a:lnTo>
                  <a:pt x="41078" y="51376"/>
                </a:lnTo>
                <a:close/>
                <a:moveTo>
                  <a:pt x="41078" y="56303"/>
                </a:moveTo>
                <a:lnTo>
                  <a:pt x="38689" y="56303"/>
                </a:lnTo>
                <a:lnTo>
                  <a:pt x="38689" y="53914"/>
                </a:lnTo>
                <a:lnTo>
                  <a:pt x="41078" y="53914"/>
                </a:lnTo>
                <a:close/>
                <a:moveTo>
                  <a:pt x="41078" y="58840"/>
                </a:moveTo>
                <a:lnTo>
                  <a:pt x="38689" y="58840"/>
                </a:lnTo>
                <a:lnTo>
                  <a:pt x="38689" y="56451"/>
                </a:lnTo>
                <a:lnTo>
                  <a:pt x="41078" y="56451"/>
                </a:lnTo>
                <a:close/>
                <a:moveTo>
                  <a:pt x="38541" y="5554"/>
                </a:moveTo>
                <a:lnTo>
                  <a:pt x="36152" y="5554"/>
                </a:lnTo>
                <a:lnTo>
                  <a:pt x="36152" y="3165"/>
                </a:lnTo>
                <a:lnTo>
                  <a:pt x="38541" y="3165"/>
                </a:lnTo>
                <a:close/>
                <a:moveTo>
                  <a:pt x="38541" y="8092"/>
                </a:moveTo>
                <a:lnTo>
                  <a:pt x="36152" y="8092"/>
                </a:lnTo>
                <a:lnTo>
                  <a:pt x="36152" y="5703"/>
                </a:lnTo>
                <a:lnTo>
                  <a:pt x="38541" y="5703"/>
                </a:lnTo>
                <a:close/>
                <a:moveTo>
                  <a:pt x="38541" y="10629"/>
                </a:moveTo>
                <a:lnTo>
                  <a:pt x="36152" y="10629"/>
                </a:lnTo>
                <a:lnTo>
                  <a:pt x="36152" y="8240"/>
                </a:lnTo>
                <a:lnTo>
                  <a:pt x="38541" y="8240"/>
                </a:lnTo>
                <a:close/>
                <a:moveTo>
                  <a:pt x="38541" y="13166"/>
                </a:moveTo>
                <a:lnTo>
                  <a:pt x="36152" y="13166"/>
                </a:lnTo>
                <a:lnTo>
                  <a:pt x="36152" y="10777"/>
                </a:lnTo>
                <a:lnTo>
                  <a:pt x="38541" y="10777"/>
                </a:lnTo>
                <a:close/>
                <a:moveTo>
                  <a:pt x="38541" y="15704"/>
                </a:moveTo>
                <a:lnTo>
                  <a:pt x="36152" y="15704"/>
                </a:lnTo>
                <a:lnTo>
                  <a:pt x="36152" y="13316"/>
                </a:lnTo>
                <a:lnTo>
                  <a:pt x="38541" y="13316"/>
                </a:lnTo>
                <a:close/>
                <a:moveTo>
                  <a:pt x="38541" y="18242"/>
                </a:moveTo>
                <a:lnTo>
                  <a:pt x="36152" y="18242"/>
                </a:lnTo>
                <a:lnTo>
                  <a:pt x="36152" y="15853"/>
                </a:lnTo>
                <a:lnTo>
                  <a:pt x="38541" y="15853"/>
                </a:lnTo>
                <a:close/>
                <a:moveTo>
                  <a:pt x="38541" y="20778"/>
                </a:moveTo>
                <a:lnTo>
                  <a:pt x="36152" y="20778"/>
                </a:lnTo>
                <a:lnTo>
                  <a:pt x="36152" y="18389"/>
                </a:lnTo>
                <a:lnTo>
                  <a:pt x="38541" y="18389"/>
                </a:lnTo>
                <a:close/>
                <a:moveTo>
                  <a:pt x="38541" y="23316"/>
                </a:moveTo>
                <a:lnTo>
                  <a:pt x="36152" y="23316"/>
                </a:lnTo>
                <a:lnTo>
                  <a:pt x="36152" y="20928"/>
                </a:lnTo>
                <a:lnTo>
                  <a:pt x="38541" y="20928"/>
                </a:lnTo>
                <a:close/>
                <a:moveTo>
                  <a:pt x="38541" y="25854"/>
                </a:moveTo>
                <a:lnTo>
                  <a:pt x="36152" y="25854"/>
                </a:lnTo>
                <a:lnTo>
                  <a:pt x="36152" y="23465"/>
                </a:lnTo>
                <a:lnTo>
                  <a:pt x="38541" y="23465"/>
                </a:lnTo>
                <a:close/>
                <a:moveTo>
                  <a:pt x="38541" y="28391"/>
                </a:moveTo>
                <a:lnTo>
                  <a:pt x="36152" y="28391"/>
                </a:lnTo>
                <a:lnTo>
                  <a:pt x="36152" y="26002"/>
                </a:lnTo>
                <a:lnTo>
                  <a:pt x="38541" y="26002"/>
                </a:lnTo>
                <a:close/>
                <a:moveTo>
                  <a:pt x="38541" y="30928"/>
                </a:moveTo>
                <a:lnTo>
                  <a:pt x="36152" y="30928"/>
                </a:lnTo>
                <a:lnTo>
                  <a:pt x="36152" y="28540"/>
                </a:lnTo>
                <a:lnTo>
                  <a:pt x="38541" y="28540"/>
                </a:lnTo>
                <a:close/>
                <a:moveTo>
                  <a:pt x="38541" y="33466"/>
                </a:moveTo>
                <a:lnTo>
                  <a:pt x="36152" y="33466"/>
                </a:lnTo>
                <a:lnTo>
                  <a:pt x="36152" y="31077"/>
                </a:lnTo>
                <a:lnTo>
                  <a:pt x="38541" y="31077"/>
                </a:lnTo>
                <a:close/>
                <a:moveTo>
                  <a:pt x="38541" y="36003"/>
                </a:moveTo>
                <a:lnTo>
                  <a:pt x="36152" y="36003"/>
                </a:lnTo>
                <a:lnTo>
                  <a:pt x="36152" y="33614"/>
                </a:lnTo>
                <a:lnTo>
                  <a:pt x="38541" y="33614"/>
                </a:lnTo>
                <a:close/>
                <a:moveTo>
                  <a:pt x="38541" y="38540"/>
                </a:moveTo>
                <a:lnTo>
                  <a:pt x="36152" y="38540"/>
                </a:lnTo>
                <a:lnTo>
                  <a:pt x="36152" y="36152"/>
                </a:lnTo>
                <a:lnTo>
                  <a:pt x="38541" y="36152"/>
                </a:lnTo>
                <a:close/>
                <a:moveTo>
                  <a:pt x="38541" y="41079"/>
                </a:moveTo>
                <a:lnTo>
                  <a:pt x="36152" y="41079"/>
                </a:lnTo>
                <a:lnTo>
                  <a:pt x="36152" y="38690"/>
                </a:lnTo>
                <a:lnTo>
                  <a:pt x="38541" y="38690"/>
                </a:lnTo>
                <a:close/>
                <a:moveTo>
                  <a:pt x="38541" y="43616"/>
                </a:moveTo>
                <a:lnTo>
                  <a:pt x="36152" y="43616"/>
                </a:lnTo>
                <a:lnTo>
                  <a:pt x="36152" y="41226"/>
                </a:lnTo>
                <a:lnTo>
                  <a:pt x="38541" y="41226"/>
                </a:lnTo>
                <a:close/>
                <a:moveTo>
                  <a:pt x="38541" y="46152"/>
                </a:moveTo>
                <a:lnTo>
                  <a:pt x="36152" y="46152"/>
                </a:lnTo>
                <a:lnTo>
                  <a:pt x="36152" y="43764"/>
                </a:lnTo>
                <a:lnTo>
                  <a:pt x="38541" y="43764"/>
                </a:lnTo>
                <a:close/>
                <a:moveTo>
                  <a:pt x="38541" y="48691"/>
                </a:moveTo>
                <a:lnTo>
                  <a:pt x="36152" y="48691"/>
                </a:lnTo>
                <a:lnTo>
                  <a:pt x="36152" y="46302"/>
                </a:lnTo>
                <a:lnTo>
                  <a:pt x="38541" y="46302"/>
                </a:lnTo>
                <a:close/>
                <a:moveTo>
                  <a:pt x="38541" y="51228"/>
                </a:moveTo>
                <a:lnTo>
                  <a:pt x="36152" y="51228"/>
                </a:lnTo>
                <a:lnTo>
                  <a:pt x="36152" y="48839"/>
                </a:lnTo>
                <a:lnTo>
                  <a:pt x="38541" y="48839"/>
                </a:lnTo>
                <a:close/>
                <a:moveTo>
                  <a:pt x="38541" y="53765"/>
                </a:moveTo>
                <a:lnTo>
                  <a:pt x="36152" y="53765"/>
                </a:lnTo>
                <a:lnTo>
                  <a:pt x="36152" y="51376"/>
                </a:lnTo>
                <a:lnTo>
                  <a:pt x="38541" y="51376"/>
                </a:lnTo>
                <a:close/>
                <a:moveTo>
                  <a:pt x="38541" y="56303"/>
                </a:moveTo>
                <a:lnTo>
                  <a:pt x="36152" y="56303"/>
                </a:lnTo>
                <a:lnTo>
                  <a:pt x="36152" y="53914"/>
                </a:lnTo>
                <a:lnTo>
                  <a:pt x="38541" y="53914"/>
                </a:lnTo>
                <a:close/>
                <a:moveTo>
                  <a:pt x="38541" y="58840"/>
                </a:moveTo>
                <a:lnTo>
                  <a:pt x="36152" y="58840"/>
                </a:lnTo>
                <a:lnTo>
                  <a:pt x="36152" y="56451"/>
                </a:lnTo>
                <a:lnTo>
                  <a:pt x="38541" y="56451"/>
                </a:lnTo>
                <a:close/>
                <a:moveTo>
                  <a:pt x="36004" y="5554"/>
                </a:moveTo>
                <a:lnTo>
                  <a:pt x="33615" y="5554"/>
                </a:lnTo>
                <a:lnTo>
                  <a:pt x="33615" y="3165"/>
                </a:lnTo>
                <a:lnTo>
                  <a:pt x="36004" y="3165"/>
                </a:lnTo>
                <a:close/>
                <a:moveTo>
                  <a:pt x="36004" y="8092"/>
                </a:moveTo>
                <a:lnTo>
                  <a:pt x="33615" y="8092"/>
                </a:lnTo>
                <a:lnTo>
                  <a:pt x="33615" y="5703"/>
                </a:lnTo>
                <a:lnTo>
                  <a:pt x="36004" y="5703"/>
                </a:lnTo>
                <a:close/>
                <a:moveTo>
                  <a:pt x="36004" y="10629"/>
                </a:moveTo>
                <a:lnTo>
                  <a:pt x="33615" y="10629"/>
                </a:lnTo>
                <a:lnTo>
                  <a:pt x="33615" y="8240"/>
                </a:lnTo>
                <a:lnTo>
                  <a:pt x="36004" y="8240"/>
                </a:lnTo>
                <a:close/>
                <a:moveTo>
                  <a:pt x="36004" y="13166"/>
                </a:moveTo>
                <a:lnTo>
                  <a:pt x="33615" y="13166"/>
                </a:lnTo>
                <a:lnTo>
                  <a:pt x="33615" y="10777"/>
                </a:lnTo>
                <a:lnTo>
                  <a:pt x="36004" y="10777"/>
                </a:lnTo>
                <a:close/>
                <a:moveTo>
                  <a:pt x="36004" y="15704"/>
                </a:moveTo>
                <a:lnTo>
                  <a:pt x="33615" y="15704"/>
                </a:lnTo>
                <a:lnTo>
                  <a:pt x="33615" y="13316"/>
                </a:lnTo>
                <a:lnTo>
                  <a:pt x="36004" y="13316"/>
                </a:lnTo>
                <a:close/>
                <a:moveTo>
                  <a:pt x="36004" y="18242"/>
                </a:moveTo>
                <a:lnTo>
                  <a:pt x="33615" y="18242"/>
                </a:lnTo>
                <a:lnTo>
                  <a:pt x="33615" y="15853"/>
                </a:lnTo>
                <a:lnTo>
                  <a:pt x="36004" y="15853"/>
                </a:lnTo>
                <a:close/>
                <a:moveTo>
                  <a:pt x="36004" y="20778"/>
                </a:moveTo>
                <a:lnTo>
                  <a:pt x="33615" y="20778"/>
                </a:lnTo>
                <a:lnTo>
                  <a:pt x="33615" y="18389"/>
                </a:lnTo>
                <a:lnTo>
                  <a:pt x="36004" y="18389"/>
                </a:lnTo>
                <a:close/>
                <a:moveTo>
                  <a:pt x="36004" y="23316"/>
                </a:moveTo>
                <a:lnTo>
                  <a:pt x="33615" y="23316"/>
                </a:lnTo>
                <a:lnTo>
                  <a:pt x="33615" y="20928"/>
                </a:lnTo>
                <a:lnTo>
                  <a:pt x="36004" y="20928"/>
                </a:lnTo>
                <a:close/>
                <a:moveTo>
                  <a:pt x="36004" y="25854"/>
                </a:moveTo>
                <a:lnTo>
                  <a:pt x="33615" y="25854"/>
                </a:lnTo>
                <a:lnTo>
                  <a:pt x="33615" y="23465"/>
                </a:lnTo>
                <a:lnTo>
                  <a:pt x="36004" y="23465"/>
                </a:lnTo>
                <a:close/>
                <a:moveTo>
                  <a:pt x="36004" y="28391"/>
                </a:moveTo>
                <a:lnTo>
                  <a:pt x="33615" y="28391"/>
                </a:lnTo>
                <a:lnTo>
                  <a:pt x="33615" y="26002"/>
                </a:lnTo>
                <a:lnTo>
                  <a:pt x="36004" y="26002"/>
                </a:lnTo>
                <a:close/>
                <a:moveTo>
                  <a:pt x="36004" y="30928"/>
                </a:moveTo>
                <a:lnTo>
                  <a:pt x="33615" y="30928"/>
                </a:lnTo>
                <a:lnTo>
                  <a:pt x="33615" y="28540"/>
                </a:lnTo>
                <a:lnTo>
                  <a:pt x="36004" y="28540"/>
                </a:lnTo>
                <a:close/>
                <a:moveTo>
                  <a:pt x="36004" y="33466"/>
                </a:moveTo>
                <a:lnTo>
                  <a:pt x="33615" y="33466"/>
                </a:lnTo>
                <a:lnTo>
                  <a:pt x="33615" y="31077"/>
                </a:lnTo>
                <a:lnTo>
                  <a:pt x="36004" y="31077"/>
                </a:lnTo>
                <a:close/>
                <a:moveTo>
                  <a:pt x="36004" y="36003"/>
                </a:moveTo>
                <a:lnTo>
                  <a:pt x="33615" y="36003"/>
                </a:lnTo>
                <a:lnTo>
                  <a:pt x="33615" y="33614"/>
                </a:lnTo>
                <a:lnTo>
                  <a:pt x="36004" y="33614"/>
                </a:lnTo>
                <a:close/>
                <a:moveTo>
                  <a:pt x="36004" y="38540"/>
                </a:moveTo>
                <a:lnTo>
                  <a:pt x="33615" y="38540"/>
                </a:lnTo>
                <a:lnTo>
                  <a:pt x="33615" y="36152"/>
                </a:lnTo>
                <a:lnTo>
                  <a:pt x="36004" y="36152"/>
                </a:lnTo>
                <a:close/>
                <a:moveTo>
                  <a:pt x="36004" y="41079"/>
                </a:moveTo>
                <a:lnTo>
                  <a:pt x="33615" y="41079"/>
                </a:lnTo>
                <a:lnTo>
                  <a:pt x="33615" y="38690"/>
                </a:lnTo>
                <a:lnTo>
                  <a:pt x="36004" y="38690"/>
                </a:lnTo>
                <a:close/>
                <a:moveTo>
                  <a:pt x="36004" y="43616"/>
                </a:moveTo>
                <a:lnTo>
                  <a:pt x="33615" y="43616"/>
                </a:lnTo>
                <a:lnTo>
                  <a:pt x="33615" y="41226"/>
                </a:lnTo>
                <a:lnTo>
                  <a:pt x="36004" y="41226"/>
                </a:lnTo>
                <a:close/>
                <a:moveTo>
                  <a:pt x="36004" y="46152"/>
                </a:moveTo>
                <a:lnTo>
                  <a:pt x="33615" y="46152"/>
                </a:lnTo>
                <a:lnTo>
                  <a:pt x="33615" y="43764"/>
                </a:lnTo>
                <a:lnTo>
                  <a:pt x="36004" y="43764"/>
                </a:lnTo>
                <a:close/>
                <a:moveTo>
                  <a:pt x="36004" y="48691"/>
                </a:moveTo>
                <a:lnTo>
                  <a:pt x="33615" y="48691"/>
                </a:lnTo>
                <a:lnTo>
                  <a:pt x="33615" y="46302"/>
                </a:lnTo>
                <a:lnTo>
                  <a:pt x="36004" y="46302"/>
                </a:lnTo>
                <a:close/>
                <a:moveTo>
                  <a:pt x="36004" y="51228"/>
                </a:moveTo>
                <a:lnTo>
                  <a:pt x="33615" y="51228"/>
                </a:lnTo>
                <a:lnTo>
                  <a:pt x="33615" y="48839"/>
                </a:lnTo>
                <a:lnTo>
                  <a:pt x="36004" y="48839"/>
                </a:lnTo>
                <a:close/>
                <a:moveTo>
                  <a:pt x="36004" y="53765"/>
                </a:moveTo>
                <a:lnTo>
                  <a:pt x="33615" y="53765"/>
                </a:lnTo>
                <a:lnTo>
                  <a:pt x="33615" y="51376"/>
                </a:lnTo>
                <a:lnTo>
                  <a:pt x="36004" y="51376"/>
                </a:lnTo>
                <a:close/>
                <a:moveTo>
                  <a:pt x="36004" y="56303"/>
                </a:moveTo>
                <a:lnTo>
                  <a:pt x="33615" y="56303"/>
                </a:lnTo>
                <a:lnTo>
                  <a:pt x="33615" y="53914"/>
                </a:lnTo>
                <a:lnTo>
                  <a:pt x="36004" y="53914"/>
                </a:lnTo>
                <a:close/>
                <a:moveTo>
                  <a:pt x="36004" y="58840"/>
                </a:moveTo>
                <a:lnTo>
                  <a:pt x="33615" y="58840"/>
                </a:lnTo>
                <a:lnTo>
                  <a:pt x="33615" y="56451"/>
                </a:lnTo>
                <a:lnTo>
                  <a:pt x="36004" y="56451"/>
                </a:lnTo>
                <a:close/>
                <a:moveTo>
                  <a:pt x="33466" y="5554"/>
                </a:moveTo>
                <a:lnTo>
                  <a:pt x="31077" y="5554"/>
                </a:lnTo>
                <a:lnTo>
                  <a:pt x="31077" y="3165"/>
                </a:lnTo>
                <a:lnTo>
                  <a:pt x="33466" y="3165"/>
                </a:lnTo>
                <a:close/>
                <a:moveTo>
                  <a:pt x="33466" y="8092"/>
                </a:moveTo>
                <a:lnTo>
                  <a:pt x="31077" y="8092"/>
                </a:lnTo>
                <a:lnTo>
                  <a:pt x="31077" y="5703"/>
                </a:lnTo>
                <a:lnTo>
                  <a:pt x="33466" y="5703"/>
                </a:lnTo>
                <a:close/>
                <a:moveTo>
                  <a:pt x="33466" y="10629"/>
                </a:moveTo>
                <a:lnTo>
                  <a:pt x="31077" y="10629"/>
                </a:lnTo>
                <a:lnTo>
                  <a:pt x="31077" y="8240"/>
                </a:lnTo>
                <a:lnTo>
                  <a:pt x="33466" y="8240"/>
                </a:lnTo>
                <a:close/>
                <a:moveTo>
                  <a:pt x="33466" y="13166"/>
                </a:moveTo>
                <a:lnTo>
                  <a:pt x="31077" y="13166"/>
                </a:lnTo>
                <a:lnTo>
                  <a:pt x="31077" y="10777"/>
                </a:lnTo>
                <a:lnTo>
                  <a:pt x="33466" y="10777"/>
                </a:lnTo>
                <a:close/>
                <a:moveTo>
                  <a:pt x="33466" y="15704"/>
                </a:moveTo>
                <a:lnTo>
                  <a:pt x="31077" y="15704"/>
                </a:lnTo>
                <a:lnTo>
                  <a:pt x="31077" y="13316"/>
                </a:lnTo>
                <a:lnTo>
                  <a:pt x="33466" y="13316"/>
                </a:lnTo>
                <a:close/>
                <a:moveTo>
                  <a:pt x="33466" y="18242"/>
                </a:moveTo>
                <a:lnTo>
                  <a:pt x="31077" y="18242"/>
                </a:lnTo>
                <a:lnTo>
                  <a:pt x="31077" y="15853"/>
                </a:lnTo>
                <a:lnTo>
                  <a:pt x="33466" y="15853"/>
                </a:lnTo>
                <a:close/>
                <a:moveTo>
                  <a:pt x="33466" y="20778"/>
                </a:moveTo>
                <a:lnTo>
                  <a:pt x="31077" y="20778"/>
                </a:lnTo>
                <a:lnTo>
                  <a:pt x="31077" y="18389"/>
                </a:lnTo>
                <a:lnTo>
                  <a:pt x="33466" y="18389"/>
                </a:lnTo>
                <a:close/>
                <a:moveTo>
                  <a:pt x="33466" y="23316"/>
                </a:moveTo>
                <a:lnTo>
                  <a:pt x="31077" y="23316"/>
                </a:lnTo>
                <a:lnTo>
                  <a:pt x="31077" y="20928"/>
                </a:lnTo>
                <a:lnTo>
                  <a:pt x="33466" y="20928"/>
                </a:lnTo>
                <a:close/>
                <a:moveTo>
                  <a:pt x="33466" y="25854"/>
                </a:moveTo>
                <a:lnTo>
                  <a:pt x="31077" y="25854"/>
                </a:lnTo>
                <a:lnTo>
                  <a:pt x="31077" y="23465"/>
                </a:lnTo>
                <a:lnTo>
                  <a:pt x="33466" y="23465"/>
                </a:lnTo>
                <a:close/>
                <a:moveTo>
                  <a:pt x="33466" y="28391"/>
                </a:moveTo>
                <a:lnTo>
                  <a:pt x="31077" y="28391"/>
                </a:lnTo>
                <a:lnTo>
                  <a:pt x="31077" y="26002"/>
                </a:lnTo>
                <a:lnTo>
                  <a:pt x="33466" y="26002"/>
                </a:lnTo>
                <a:close/>
                <a:moveTo>
                  <a:pt x="33466" y="30928"/>
                </a:moveTo>
                <a:lnTo>
                  <a:pt x="31077" y="30928"/>
                </a:lnTo>
                <a:lnTo>
                  <a:pt x="31077" y="28540"/>
                </a:lnTo>
                <a:lnTo>
                  <a:pt x="33466" y="28540"/>
                </a:lnTo>
                <a:close/>
                <a:moveTo>
                  <a:pt x="33466" y="33466"/>
                </a:moveTo>
                <a:lnTo>
                  <a:pt x="31077" y="33466"/>
                </a:lnTo>
                <a:lnTo>
                  <a:pt x="31077" y="31077"/>
                </a:lnTo>
                <a:lnTo>
                  <a:pt x="33466" y="31077"/>
                </a:lnTo>
                <a:close/>
                <a:moveTo>
                  <a:pt x="33466" y="36003"/>
                </a:moveTo>
                <a:lnTo>
                  <a:pt x="31077" y="36003"/>
                </a:lnTo>
                <a:lnTo>
                  <a:pt x="31077" y="33614"/>
                </a:lnTo>
                <a:lnTo>
                  <a:pt x="33466" y="33614"/>
                </a:lnTo>
                <a:close/>
                <a:moveTo>
                  <a:pt x="33466" y="38540"/>
                </a:moveTo>
                <a:lnTo>
                  <a:pt x="31077" y="38540"/>
                </a:lnTo>
                <a:lnTo>
                  <a:pt x="31077" y="36152"/>
                </a:lnTo>
                <a:lnTo>
                  <a:pt x="33466" y="36152"/>
                </a:lnTo>
                <a:close/>
                <a:moveTo>
                  <a:pt x="33466" y="41079"/>
                </a:moveTo>
                <a:lnTo>
                  <a:pt x="31077" y="41079"/>
                </a:lnTo>
                <a:lnTo>
                  <a:pt x="31077" y="38690"/>
                </a:lnTo>
                <a:lnTo>
                  <a:pt x="33466" y="38690"/>
                </a:lnTo>
                <a:close/>
                <a:moveTo>
                  <a:pt x="33466" y="43616"/>
                </a:moveTo>
                <a:lnTo>
                  <a:pt x="31077" y="43616"/>
                </a:lnTo>
                <a:lnTo>
                  <a:pt x="31077" y="41226"/>
                </a:lnTo>
                <a:lnTo>
                  <a:pt x="33466" y="41226"/>
                </a:lnTo>
                <a:close/>
                <a:moveTo>
                  <a:pt x="33466" y="46152"/>
                </a:moveTo>
                <a:lnTo>
                  <a:pt x="31077" y="46152"/>
                </a:lnTo>
                <a:lnTo>
                  <a:pt x="31077" y="43764"/>
                </a:lnTo>
                <a:lnTo>
                  <a:pt x="33466" y="43764"/>
                </a:lnTo>
                <a:close/>
                <a:moveTo>
                  <a:pt x="33466" y="48691"/>
                </a:moveTo>
                <a:lnTo>
                  <a:pt x="31077" y="48691"/>
                </a:lnTo>
                <a:lnTo>
                  <a:pt x="31077" y="46302"/>
                </a:lnTo>
                <a:lnTo>
                  <a:pt x="33466" y="46302"/>
                </a:lnTo>
                <a:close/>
                <a:moveTo>
                  <a:pt x="33466" y="51228"/>
                </a:moveTo>
                <a:lnTo>
                  <a:pt x="31077" y="51228"/>
                </a:lnTo>
                <a:lnTo>
                  <a:pt x="31077" y="48839"/>
                </a:lnTo>
                <a:lnTo>
                  <a:pt x="33466" y="48839"/>
                </a:lnTo>
                <a:close/>
                <a:moveTo>
                  <a:pt x="33466" y="53765"/>
                </a:moveTo>
                <a:lnTo>
                  <a:pt x="31077" y="53765"/>
                </a:lnTo>
                <a:lnTo>
                  <a:pt x="31077" y="51376"/>
                </a:lnTo>
                <a:lnTo>
                  <a:pt x="33466" y="51376"/>
                </a:lnTo>
                <a:close/>
                <a:moveTo>
                  <a:pt x="33466" y="56303"/>
                </a:moveTo>
                <a:lnTo>
                  <a:pt x="31077" y="56303"/>
                </a:lnTo>
                <a:lnTo>
                  <a:pt x="31077" y="53914"/>
                </a:lnTo>
                <a:lnTo>
                  <a:pt x="33466" y="53914"/>
                </a:lnTo>
                <a:close/>
                <a:moveTo>
                  <a:pt x="33466" y="58840"/>
                </a:moveTo>
                <a:lnTo>
                  <a:pt x="31077" y="58840"/>
                </a:lnTo>
                <a:lnTo>
                  <a:pt x="31077" y="56451"/>
                </a:lnTo>
                <a:lnTo>
                  <a:pt x="33466" y="56451"/>
                </a:lnTo>
                <a:close/>
                <a:moveTo>
                  <a:pt x="30928" y="5554"/>
                </a:moveTo>
                <a:lnTo>
                  <a:pt x="28540" y="5554"/>
                </a:lnTo>
                <a:lnTo>
                  <a:pt x="28540" y="3165"/>
                </a:lnTo>
                <a:lnTo>
                  <a:pt x="30928" y="3165"/>
                </a:lnTo>
                <a:close/>
                <a:moveTo>
                  <a:pt x="30928" y="8092"/>
                </a:moveTo>
                <a:lnTo>
                  <a:pt x="28540" y="8092"/>
                </a:lnTo>
                <a:lnTo>
                  <a:pt x="28540" y="5703"/>
                </a:lnTo>
                <a:lnTo>
                  <a:pt x="30928" y="5703"/>
                </a:lnTo>
                <a:close/>
                <a:moveTo>
                  <a:pt x="30928" y="10629"/>
                </a:moveTo>
                <a:lnTo>
                  <a:pt x="28540" y="10629"/>
                </a:lnTo>
                <a:lnTo>
                  <a:pt x="28540" y="8240"/>
                </a:lnTo>
                <a:lnTo>
                  <a:pt x="30928" y="8240"/>
                </a:lnTo>
                <a:close/>
                <a:moveTo>
                  <a:pt x="30928" y="13166"/>
                </a:moveTo>
                <a:lnTo>
                  <a:pt x="28540" y="13166"/>
                </a:lnTo>
                <a:lnTo>
                  <a:pt x="28540" y="10777"/>
                </a:lnTo>
                <a:lnTo>
                  <a:pt x="30928" y="10777"/>
                </a:lnTo>
                <a:close/>
                <a:moveTo>
                  <a:pt x="30928" y="15704"/>
                </a:moveTo>
                <a:lnTo>
                  <a:pt x="28540" y="15704"/>
                </a:lnTo>
                <a:lnTo>
                  <a:pt x="28540" y="13316"/>
                </a:lnTo>
                <a:lnTo>
                  <a:pt x="30928" y="13316"/>
                </a:lnTo>
                <a:close/>
                <a:moveTo>
                  <a:pt x="30928" y="18242"/>
                </a:moveTo>
                <a:lnTo>
                  <a:pt x="28540" y="18242"/>
                </a:lnTo>
                <a:lnTo>
                  <a:pt x="28540" y="15853"/>
                </a:lnTo>
                <a:lnTo>
                  <a:pt x="30928" y="15853"/>
                </a:lnTo>
                <a:close/>
                <a:moveTo>
                  <a:pt x="30928" y="20778"/>
                </a:moveTo>
                <a:lnTo>
                  <a:pt x="28540" y="20778"/>
                </a:lnTo>
                <a:lnTo>
                  <a:pt x="28540" y="18389"/>
                </a:lnTo>
                <a:lnTo>
                  <a:pt x="30928" y="18389"/>
                </a:lnTo>
                <a:close/>
                <a:moveTo>
                  <a:pt x="30928" y="23316"/>
                </a:moveTo>
                <a:lnTo>
                  <a:pt x="28540" y="23316"/>
                </a:lnTo>
                <a:lnTo>
                  <a:pt x="28540" y="20928"/>
                </a:lnTo>
                <a:lnTo>
                  <a:pt x="30928" y="20928"/>
                </a:lnTo>
                <a:close/>
                <a:moveTo>
                  <a:pt x="30928" y="25854"/>
                </a:moveTo>
                <a:lnTo>
                  <a:pt x="28540" y="25854"/>
                </a:lnTo>
                <a:lnTo>
                  <a:pt x="28540" y="23465"/>
                </a:lnTo>
                <a:lnTo>
                  <a:pt x="30928" y="23465"/>
                </a:lnTo>
                <a:close/>
                <a:moveTo>
                  <a:pt x="30928" y="28391"/>
                </a:moveTo>
                <a:lnTo>
                  <a:pt x="28540" y="28391"/>
                </a:lnTo>
                <a:lnTo>
                  <a:pt x="28540" y="26002"/>
                </a:lnTo>
                <a:lnTo>
                  <a:pt x="30928" y="26002"/>
                </a:lnTo>
                <a:close/>
                <a:moveTo>
                  <a:pt x="30928" y="30928"/>
                </a:moveTo>
                <a:lnTo>
                  <a:pt x="28540" y="30928"/>
                </a:lnTo>
                <a:lnTo>
                  <a:pt x="28540" y="28540"/>
                </a:lnTo>
                <a:lnTo>
                  <a:pt x="30928" y="28540"/>
                </a:lnTo>
                <a:close/>
                <a:moveTo>
                  <a:pt x="30928" y="33466"/>
                </a:moveTo>
                <a:lnTo>
                  <a:pt x="28540" y="33466"/>
                </a:lnTo>
                <a:lnTo>
                  <a:pt x="28540" y="31077"/>
                </a:lnTo>
                <a:lnTo>
                  <a:pt x="30928" y="31077"/>
                </a:lnTo>
                <a:close/>
                <a:moveTo>
                  <a:pt x="30928" y="36003"/>
                </a:moveTo>
                <a:lnTo>
                  <a:pt x="28540" y="36003"/>
                </a:lnTo>
                <a:lnTo>
                  <a:pt x="28540" y="33614"/>
                </a:lnTo>
                <a:lnTo>
                  <a:pt x="30928" y="33614"/>
                </a:lnTo>
                <a:close/>
                <a:moveTo>
                  <a:pt x="30928" y="38540"/>
                </a:moveTo>
                <a:lnTo>
                  <a:pt x="28540" y="38540"/>
                </a:lnTo>
                <a:lnTo>
                  <a:pt x="28540" y="36152"/>
                </a:lnTo>
                <a:lnTo>
                  <a:pt x="30928" y="36152"/>
                </a:lnTo>
                <a:close/>
                <a:moveTo>
                  <a:pt x="30928" y="41079"/>
                </a:moveTo>
                <a:lnTo>
                  <a:pt x="28540" y="41079"/>
                </a:lnTo>
                <a:lnTo>
                  <a:pt x="28540" y="38690"/>
                </a:lnTo>
                <a:lnTo>
                  <a:pt x="30928" y="38690"/>
                </a:lnTo>
                <a:close/>
                <a:moveTo>
                  <a:pt x="30928" y="43616"/>
                </a:moveTo>
                <a:lnTo>
                  <a:pt x="28540" y="43616"/>
                </a:lnTo>
                <a:lnTo>
                  <a:pt x="28540" y="41226"/>
                </a:lnTo>
                <a:lnTo>
                  <a:pt x="30928" y="41226"/>
                </a:lnTo>
                <a:close/>
                <a:moveTo>
                  <a:pt x="30928" y="46152"/>
                </a:moveTo>
                <a:lnTo>
                  <a:pt x="28540" y="46152"/>
                </a:lnTo>
                <a:lnTo>
                  <a:pt x="28540" y="43764"/>
                </a:lnTo>
                <a:lnTo>
                  <a:pt x="30928" y="43764"/>
                </a:lnTo>
                <a:close/>
                <a:moveTo>
                  <a:pt x="30928" y="48691"/>
                </a:moveTo>
                <a:lnTo>
                  <a:pt x="28540" y="48691"/>
                </a:lnTo>
                <a:lnTo>
                  <a:pt x="28540" y="46302"/>
                </a:lnTo>
                <a:lnTo>
                  <a:pt x="30928" y="46302"/>
                </a:lnTo>
                <a:close/>
                <a:moveTo>
                  <a:pt x="30928" y="51228"/>
                </a:moveTo>
                <a:lnTo>
                  <a:pt x="28540" y="51228"/>
                </a:lnTo>
                <a:lnTo>
                  <a:pt x="28540" y="48839"/>
                </a:lnTo>
                <a:lnTo>
                  <a:pt x="30928" y="48839"/>
                </a:lnTo>
                <a:close/>
                <a:moveTo>
                  <a:pt x="30928" y="53765"/>
                </a:moveTo>
                <a:lnTo>
                  <a:pt x="28540" y="53765"/>
                </a:lnTo>
                <a:lnTo>
                  <a:pt x="28540" y="51376"/>
                </a:lnTo>
                <a:lnTo>
                  <a:pt x="30928" y="51376"/>
                </a:lnTo>
                <a:close/>
                <a:moveTo>
                  <a:pt x="30928" y="56303"/>
                </a:moveTo>
                <a:lnTo>
                  <a:pt x="28540" y="56303"/>
                </a:lnTo>
                <a:lnTo>
                  <a:pt x="28540" y="53914"/>
                </a:lnTo>
                <a:lnTo>
                  <a:pt x="30928" y="53914"/>
                </a:lnTo>
                <a:close/>
                <a:moveTo>
                  <a:pt x="30928" y="58840"/>
                </a:moveTo>
                <a:lnTo>
                  <a:pt x="28540" y="58840"/>
                </a:lnTo>
                <a:lnTo>
                  <a:pt x="28540" y="56451"/>
                </a:lnTo>
                <a:lnTo>
                  <a:pt x="30928" y="56451"/>
                </a:lnTo>
                <a:close/>
                <a:moveTo>
                  <a:pt x="28391" y="5554"/>
                </a:moveTo>
                <a:lnTo>
                  <a:pt x="26002" y="5554"/>
                </a:lnTo>
                <a:lnTo>
                  <a:pt x="26002" y="3165"/>
                </a:lnTo>
                <a:lnTo>
                  <a:pt x="28391" y="3165"/>
                </a:lnTo>
                <a:close/>
                <a:moveTo>
                  <a:pt x="28391" y="8092"/>
                </a:moveTo>
                <a:lnTo>
                  <a:pt x="26002" y="8092"/>
                </a:lnTo>
                <a:lnTo>
                  <a:pt x="26002" y="5703"/>
                </a:lnTo>
                <a:lnTo>
                  <a:pt x="28391" y="5703"/>
                </a:lnTo>
                <a:close/>
                <a:moveTo>
                  <a:pt x="28391" y="10629"/>
                </a:moveTo>
                <a:lnTo>
                  <a:pt x="26002" y="10629"/>
                </a:lnTo>
                <a:lnTo>
                  <a:pt x="26002" y="8240"/>
                </a:lnTo>
                <a:lnTo>
                  <a:pt x="28391" y="8240"/>
                </a:lnTo>
                <a:close/>
                <a:moveTo>
                  <a:pt x="28391" y="13166"/>
                </a:moveTo>
                <a:lnTo>
                  <a:pt x="26002" y="13166"/>
                </a:lnTo>
                <a:lnTo>
                  <a:pt x="26002" y="10777"/>
                </a:lnTo>
                <a:lnTo>
                  <a:pt x="28391" y="10777"/>
                </a:lnTo>
                <a:close/>
                <a:moveTo>
                  <a:pt x="28391" y="15704"/>
                </a:moveTo>
                <a:lnTo>
                  <a:pt x="26002" y="15704"/>
                </a:lnTo>
                <a:lnTo>
                  <a:pt x="26002" y="13316"/>
                </a:lnTo>
                <a:lnTo>
                  <a:pt x="28391" y="13316"/>
                </a:lnTo>
                <a:close/>
                <a:moveTo>
                  <a:pt x="28391" y="18242"/>
                </a:moveTo>
                <a:lnTo>
                  <a:pt x="26002" y="18242"/>
                </a:lnTo>
                <a:lnTo>
                  <a:pt x="26002" y="15853"/>
                </a:lnTo>
                <a:lnTo>
                  <a:pt x="28391" y="15853"/>
                </a:lnTo>
                <a:close/>
                <a:moveTo>
                  <a:pt x="28391" y="20778"/>
                </a:moveTo>
                <a:lnTo>
                  <a:pt x="26002" y="20778"/>
                </a:lnTo>
                <a:lnTo>
                  <a:pt x="26002" y="18389"/>
                </a:lnTo>
                <a:lnTo>
                  <a:pt x="28391" y="18389"/>
                </a:lnTo>
                <a:close/>
                <a:moveTo>
                  <a:pt x="28391" y="23316"/>
                </a:moveTo>
                <a:lnTo>
                  <a:pt x="26002" y="23316"/>
                </a:lnTo>
                <a:lnTo>
                  <a:pt x="26002" y="20928"/>
                </a:lnTo>
                <a:lnTo>
                  <a:pt x="28391" y="20928"/>
                </a:lnTo>
                <a:close/>
                <a:moveTo>
                  <a:pt x="28391" y="25854"/>
                </a:moveTo>
                <a:lnTo>
                  <a:pt x="26002" y="25854"/>
                </a:lnTo>
                <a:lnTo>
                  <a:pt x="26002" y="23465"/>
                </a:lnTo>
                <a:lnTo>
                  <a:pt x="28391" y="23465"/>
                </a:lnTo>
                <a:close/>
                <a:moveTo>
                  <a:pt x="28391" y="28391"/>
                </a:moveTo>
                <a:lnTo>
                  <a:pt x="26002" y="28391"/>
                </a:lnTo>
                <a:lnTo>
                  <a:pt x="26002" y="26002"/>
                </a:lnTo>
                <a:lnTo>
                  <a:pt x="28391" y="26002"/>
                </a:lnTo>
                <a:close/>
                <a:moveTo>
                  <a:pt x="28391" y="30928"/>
                </a:moveTo>
                <a:lnTo>
                  <a:pt x="26002" y="30928"/>
                </a:lnTo>
                <a:lnTo>
                  <a:pt x="26002" y="28540"/>
                </a:lnTo>
                <a:lnTo>
                  <a:pt x="28391" y="28540"/>
                </a:lnTo>
                <a:close/>
                <a:moveTo>
                  <a:pt x="28391" y="33466"/>
                </a:moveTo>
                <a:lnTo>
                  <a:pt x="26002" y="33466"/>
                </a:lnTo>
                <a:lnTo>
                  <a:pt x="26002" y="31077"/>
                </a:lnTo>
                <a:lnTo>
                  <a:pt x="28391" y="31077"/>
                </a:lnTo>
                <a:close/>
                <a:moveTo>
                  <a:pt x="28391" y="36003"/>
                </a:moveTo>
                <a:lnTo>
                  <a:pt x="26002" y="36003"/>
                </a:lnTo>
                <a:lnTo>
                  <a:pt x="26002" y="33614"/>
                </a:lnTo>
                <a:lnTo>
                  <a:pt x="28391" y="33614"/>
                </a:lnTo>
                <a:close/>
                <a:moveTo>
                  <a:pt x="28391" y="38540"/>
                </a:moveTo>
                <a:lnTo>
                  <a:pt x="26002" y="38540"/>
                </a:lnTo>
                <a:lnTo>
                  <a:pt x="26002" y="36152"/>
                </a:lnTo>
                <a:lnTo>
                  <a:pt x="28391" y="36152"/>
                </a:lnTo>
                <a:close/>
                <a:moveTo>
                  <a:pt x="28391" y="41079"/>
                </a:moveTo>
                <a:lnTo>
                  <a:pt x="26002" y="41079"/>
                </a:lnTo>
                <a:lnTo>
                  <a:pt x="26002" y="38690"/>
                </a:lnTo>
                <a:lnTo>
                  <a:pt x="28391" y="38690"/>
                </a:lnTo>
                <a:close/>
                <a:moveTo>
                  <a:pt x="28391" y="43616"/>
                </a:moveTo>
                <a:lnTo>
                  <a:pt x="26002" y="43616"/>
                </a:lnTo>
                <a:lnTo>
                  <a:pt x="26002" y="41226"/>
                </a:lnTo>
                <a:lnTo>
                  <a:pt x="28391" y="41226"/>
                </a:lnTo>
                <a:close/>
                <a:moveTo>
                  <a:pt x="28391" y="46152"/>
                </a:moveTo>
                <a:lnTo>
                  <a:pt x="26002" y="46152"/>
                </a:lnTo>
                <a:lnTo>
                  <a:pt x="26002" y="43764"/>
                </a:lnTo>
                <a:lnTo>
                  <a:pt x="28391" y="43764"/>
                </a:lnTo>
                <a:close/>
                <a:moveTo>
                  <a:pt x="28391" y="48691"/>
                </a:moveTo>
                <a:lnTo>
                  <a:pt x="26002" y="48691"/>
                </a:lnTo>
                <a:lnTo>
                  <a:pt x="26002" y="46302"/>
                </a:lnTo>
                <a:lnTo>
                  <a:pt x="28391" y="46302"/>
                </a:lnTo>
                <a:close/>
                <a:moveTo>
                  <a:pt x="28391" y="51228"/>
                </a:moveTo>
                <a:lnTo>
                  <a:pt x="26002" y="51228"/>
                </a:lnTo>
                <a:lnTo>
                  <a:pt x="26002" y="48839"/>
                </a:lnTo>
                <a:lnTo>
                  <a:pt x="28391" y="48839"/>
                </a:lnTo>
                <a:close/>
                <a:moveTo>
                  <a:pt x="28391" y="53765"/>
                </a:moveTo>
                <a:lnTo>
                  <a:pt x="26002" y="53765"/>
                </a:lnTo>
                <a:lnTo>
                  <a:pt x="26002" y="51376"/>
                </a:lnTo>
                <a:lnTo>
                  <a:pt x="28391" y="51376"/>
                </a:lnTo>
                <a:close/>
                <a:moveTo>
                  <a:pt x="28391" y="56303"/>
                </a:moveTo>
                <a:lnTo>
                  <a:pt x="26002" y="56303"/>
                </a:lnTo>
                <a:lnTo>
                  <a:pt x="26002" y="53914"/>
                </a:lnTo>
                <a:lnTo>
                  <a:pt x="28391" y="53914"/>
                </a:lnTo>
                <a:close/>
                <a:moveTo>
                  <a:pt x="28391" y="58840"/>
                </a:moveTo>
                <a:lnTo>
                  <a:pt x="26002" y="58840"/>
                </a:lnTo>
                <a:lnTo>
                  <a:pt x="26002" y="56451"/>
                </a:lnTo>
                <a:lnTo>
                  <a:pt x="28391" y="56451"/>
                </a:lnTo>
                <a:close/>
                <a:moveTo>
                  <a:pt x="25854" y="5554"/>
                </a:moveTo>
                <a:lnTo>
                  <a:pt x="23465" y="5554"/>
                </a:lnTo>
                <a:lnTo>
                  <a:pt x="23465" y="3165"/>
                </a:lnTo>
                <a:lnTo>
                  <a:pt x="25854" y="3165"/>
                </a:lnTo>
                <a:close/>
                <a:moveTo>
                  <a:pt x="25854" y="8092"/>
                </a:moveTo>
                <a:lnTo>
                  <a:pt x="23465" y="8092"/>
                </a:lnTo>
                <a:lnTo>
                  <a:pt x="23465" y="5703"/>
                </a:lnTo>
                <a:lnTo>
                  <a:pt x="25854" y="5703"/>
                </a:lnTo>
                <a:close/>
                <a:moveTo>
                  <a:pt x="25854" y="10629"/>
                </a:moveTo>
                <a:lnTo>
                  <a:pt x="23465" y="10629"/>
                </a:lnTo>
                <a:lnTo>
                  <a:pt x="23465" y="8240"/>
                </a:lnTo>
                <a:lnTo>
                  <a:pt x="25854" y="8240"/>
                </a:lnTo>
                <a:close/>
                <a:moveTo>
                  <a:pt x="25854" y="13166"/>
                </a:moveTo>
                <a:lnTo>
                  <a:pt x="23465" y="13166"/>
                </a:lnTo>
                <a:lnTo>
                  <a:pt x="23465" y="10777"/>
                </a:lnTo>
                <a:lnTo>
                  <a:pt x="25854" y="10777"/>
                </a:lnTo>
                <a:close/>
                <a:moveTo>
                  <a:pt x="25854" y="15704"/>
                </a:moveTo>
                <a:lnTo>
                  <a:pt x="23465" y="15704"/>
                </a:lnTo>
                <a:lnTo>
                  <a:pt x="23465" y="13316"/>
                </a:lnTo>
                <a:lnTo>
                  <a:pt x="25854" y="13316"/>
                </a:lnTo>
                <a:close/>
                <a:moveTo>
                  <a:pt x="25854" y="18242"/>
                </a:moveTo>
                <a:lnTo>
                  <a:pt x="23465" y="18242"/>
                </a:lnTo>
                <a:lnTo>
                  <a:pt x="23465" y="15853"/>
                </a:lnTo>
                <a:lnTo>
                  <a:pt x="25854" y="15853"/>
                </a:lnTo>
                <a:close/>
                <a:moveTo>
                  <a:pt x="25854" y="20778"/>
                </a:moveTo>
                <a:lnTo>
                  <a:pt x="23465" y="20778"/>
                </a:lnTo>
                <a:lnTo>
                  <a:pt x="23465" y="18389"/>
                </a:lnTo>
                <a:lnTo>
                  <a:pt x="25854" y="18389"/>
                </a:lnTo>
                <a:close/>
                <a:moveTo>
                  <a:pt x="25854" y="23316"/>
                </a:moveTo>
                <a:lnTo>
                  <a:pt x="23465" y="23316"/>
                </a:lnTo>
                <a:lnTo>
                  <a:pt x="23465" y="20928"/>
                </a:lnTo>
                <a:lnTo>
                  <a:pt x="25854" y="20928"/>
                </a:lnTo>
                <a:close/>
                <a:moveTo>
                  <a:pt x="25854" y="25854"/>
                </a:moveTo>
                <a:lnTo>
                  <a:pt x="23465" y="25854"/>
                </a:lnTo>
                <a:lnTo>
                  <a:pt x="23465" y="23465"/>
                </a:lnTo>
                <a:lnTo>
                  <a:pt x="25854" y="23465"/>
                </a:lnTo>
                <a:close/>
                <a:moveTo>
                  <a:pt x="25854" y="28391"/>
                </a:moveTo>
                <a:lnTo>
                  <a:pt x="23465" y="28391"/>
                </a:lnTo>
                <a:lnTo>
                  <a:pt x="23465" y="26002"/>
                </a:lnTo>
                <a:lnTo>
                  <a:pt x="25854" y="26002"/>
                </a:lnTo>
                <a:close/>
                <a:moveTo>
                  <a:pt x="25854" y="30928"/>
                </a:moveTo>
                <a:lnTo>
                  <a:pt x="23465" y="30928"/>
                </a:lnTo>
                <a:lnTo>
                  <a:pt x="23465" y="28540"/>
                </a:lnTo>
                <a:lnTo>
                  <a:pt x="25854" y="28540"/>
                </a:lnTo>
                <a:close/>
                <a:moveTo>
                  <a:pt x="25854" y="33466"/>
                </a:moveTo>
                <a:lnTo>
                  <a:pt x="23465" y="33466"/>
                </a:lnTo>
                <a:lnTo>
                  <a:pt x="23465" y="31077"/>
                </a:lnTo>
                <a:lnTo>
                  <a:pt x="25854" y="31077"/>
                </a:lnTo>
                <a:close/>
                <a:moveTo>
                  <a:pt x="25854" y="36003"/>
                </a:moveTo>
                <a:lnTo>
                  <a:pt x="23465" y="36003"/>
                </a:lnTo>
                <a:lnTo>
                  <a:pt x="23465" y="33614"/>
                </a:lnTo>
                <a:lnTo>
                  <a:pt x="25854" y="33614"/>
                </a:lnTo>
                <a:close/>
                <a:moveTo>
                  <a:pt x="25854" y="38540"/>
                </a:moveTo>
                <a:lnTo>
                  <a:pt x="23465" y="38540"/>
                </a:lnTo>
                <a:lnTo>
                  <a:pt x="23465" y="36152"/>
                </a:lnTo>
                <a:lnTo>
                  <a:pt x="25854" y="36152"/>
                </a:lnTo>
                <a:close/>
                <a:moveTo>
                  <a:pt x="25854" y="41079"/>
                </a:moveTo>
                <a:lnTo>
                  <a:pt x="23465" y="41079"/>
                </a:lnTo>
                <a:lnTo>
                  <a:pt x="23465" y="38690"/>
                </a:lnTo>
                <a:lnTo>
                  <a:pt x="25854" y="38690"/>
                </a:lnTo>
                <a:close/>
                <a:moveTo>
                  <a:pt x="25854" y="43616"/>
                </a:moveTo>
                <a:lnTo>
                  <a:pt x="23465" y="43616"/>
                </a:lnTo>
                <a:lnTo>
                  <a:pt x="23465" y="41226"/>
                </a:lnTo>
                <a:lnTo>
                  <a:pt x="25854" y="41226"/>
                </a:lnTo>
                <a:close/>
                <a:moveTo>
                  <a:pt x="25854" y="46152"/>
                </a:moveTo>
                <a:lnTo>
                  <a:pt x="23465" y="46152"/>
                </a:lnTo>
                <a:lnTo>
                  <a:pt x="23465" y="43764"/>
                </a:lnTo>
                <a:lnTo>
                  <a:pt x="25854" y="43764"/>
                </a:lnTo>
                <a:close/>
                <a:moveTo>
                  <a:pt x="25854" y="48691"/>
                </a:moveTo>
                <a:lnTo>
                  <a:pt x="23465" y="48691"/>
                </a:lnTo>
                <a:lnTo>
                  <a:pt x="23465" y="46302"/>
                </a:lnTo>
                <a:lnTo>
                  <a:pt x="25854" y="46302"/>
                </a:lnTo>
                <a:close/>
                <a:moveTo>
                  <a:pt x="25854" y="51228"/>
                </a:moveTo>
                <a:lnTo>
                  <a:pt x="23465" y="51228"/>
                </a:lnTo>
                <a:lnTo>
                  <a:pt x="23465" y="48839"/>
                </a:lnTo>
                <a:lnTo>
                  <a:pt x="25854" y="48839"/>
                </a:lnTo>
                <a:close/>
                <a:moveTo>
                  <a:pt x="25854" y="53765"/>
                </a:moveTo>
                <a:lnTo>
                  <a:pt x="23465" y="53765"/>
                </a:lnTo>
                <a:lnTo>
                  <a:pt x="23465" y="51376"/>
                </a:lnTo>
                <a:lnTo>
                  <a:pt x="25854" y="51376"/>
                </a:lnTo>
                <a:close/>
                <a:moveTo>
                  <a:pt x="25854" y="56303"/>
                </a:moveTo>
                <a:lnTo>
                  <a:pt x="23465" y="56303"/>
                </a:lnTo>
                <a:lnTo>
                  <a:pt x="23465" y="53914"/>
                </a:lnTo>
                <a:lnTo>
                  <a:pt x="25854" y="53914"/>
                </a:lnTo>
                <a:close/>
                <a:moveTo>
                  <a:pt x="25854" y="58840"/>
                </a:moveTo>
                <a:lnTo>
                  <a:pt x="23465" y="58840"/>
                </a:lnTo>
                <a:lnTo>
                  <a:pt x="23465" y="56451"/>
                </a:lnTo>
                <a:lnTo>
                  <a:pt x="25854" y="56451"/>
                </a:lnTo>
                <a:close/>
                <a:moveTo>
                  <a:pt x="23316" y="5554"/>
                </a:moveTo>
                <a:lnTo>
                  <a:pt x="20928" y="5554"/>
                </a:lnTo>
                <a:lnTo>
                  <a:pt x="20928" y="3165"/>
                </a:lnTo>
                <a:lnTo>
                  <a:pt x="23316" y="3165"/>
                </a:lnTo>
                <a:close/>
                <a:moveTo>
                  <a:pt x="23316" y="8092"/>
                </a:moveTo>
                <a:lnTo>
                  <a:pt x="20928" y="8092"/>
                </a:lnTo>
                <a:lnTo>
                  <a:pt x="20928" y="5703"/>
                </a:lnTo>
                <a:lnTo>
                  <a:pt x="23316" y="5703"/>
                </a:lnTo>
                <a:close/>
                <a:moveTo>
                  <a:pt x="23316" y="10629"/>
                </a:moveTo>
                <a:lnTo>
                  <a:pt x="20928" y="10629"/>
                </a:lnTo>
                <a:lnTo>
                  <a:pt x="20928" y="8240"/>
                </a:lnTo>
                <a:lnTo>
                  <a:pt x="23316" y="8240"/>
                </a:lnTo>
                <a:close/>
                <a:moveTo>
                  <a:pt x="23316" y="13166"/>
                </a:moveTo>
                <a:lnTo>
                  <a:pt x="20928" y="13166"/>
                </a:lnTo>
                <a:lnTo>
                  <a:pt x="20928" y="10777"/>
                </a:lnTo>
                <a:lnTo>
                  <a:pt x="23316" y="10777"/>
                </a:lnTo>
                <a:close/>
                <a:moveTo>
                  <a:pt x="23316" y="15704"/>
                </a:moveTo>
                <a:lnTo>
                  <a:pt x="20928" y="15704"/>
                </a:lnTo>
                <a:lnTo>
                  <a:pt x="20928" y="13316"/>
                </a:lnTo>
                <a:lnTo>
                  <a:pt x="23316" y="13316"/>
                </a:lnTo>
                <a:close/>
                <a:moveTo>
                  <a:pt x="23316" y="18242"/>
                </a:moveTo>
                <a:lnTo>
                  <a:pt x="20928" y="18242"/>
                </a:lnTo>
                <a:lnTo>
                  <a:pt x="20928" y="15853"/>
                </a:lnTo>
                <a:lnTo>
                  <a:pt x="23316" y="15853"/>
                </a:lnTo>
                <a:close/>
                <a:moveTo>
                  <a:pt x="23316" y="20778"/>
                </a:moveTo>
                <a:lnTo>
                  <a:pt x="20928" y="20778"/>
                </a:lnTo>
                <a:lnTo>
                  <a:pt x="20928" y="18389"/>
                </a:lnTo>
                <a:lnTo>
                  <a:pt x="23316" y="18389"/>
                </a:lnTo>
                <a:close/>
                <a:moveTo>
                  <a:pt x="23316" y="23316"/>
                </a:moveTo>
                <a:lnTo>
                  <a:pt x="20928" y="23316"/>
                </a:lnTo>
                <a:lnTo>
                  <a:pt x="20928" y="20928"/>
                </a:lnTo>
                <a:lnTo>
                  <a:pt x="23316" y="20928"/>
                </a:lnTo>
                <a:close/>
                <a:moveTo>
                  <a:pt x="23316" y="25854"/>
                </a:moveTo>
                <a:lnTo>
                  <a:pt x="20928" y="25854"/>
                </a:lnTo>
                <a:lnTo>
                  <a:pt x="20928" y="23465"/>
                </a:lnTo>
                <a:lnTo>
                  <a:pt x="23316" y="23465"/>
                </a:lnTo>
                <a:close/>
                <a:moveTo>
                  <a:pt x="23316" y="28391"/>
                </a:moveTo>
                <a:lnTo>
                  <a:pt x="20928" y="28391"/>
                </a:lnTo>
                <a:lnTo>
                  <a:pt x="20928" y="26002"/>
                </a:lnTo>
                <a:lnTo>
                  <a:pt x="23316" y="26002"/>
                </a:lnTo>
                <a:close/>
                <a:moveTo>
                  <a:pt x="23316" y="30928"/>
                </a:moveTo>
                <a:lnTo>
                  <a:pt x="20928" y="30928"/>
                </a:lnTo>
                <a:lnTo>
                  <a:pt x="20928" y="28540"/>
                </a:lnTo>
                <a:lnTo>
                  <a:pt x="23316" y="28540"/>
                </a:lnTo>
                <a:close/>
                <a:moveTo>
                  <a:pt x="23316" y="33466"/>
                </a:moveTo>
                <a:lnTo>
                  <a:pt x="20928" y="33466"/>
                </a:lnTo>
                <a:lnTo>
                  <a:pt x="20928" y="31077"/>
                </a:lnTo>
                <a:lnTo>
                  <a:pt x="23316" y="31077"/>
                </a:lnTo>
                <a:close/>
                <a:moveTo>
                  <a:pt x="23316" y="36003"/>
                </a:moveTo>
                <a:lnTo>
                  <a:pt x="20928" y="36003"/>
                </a:lnTo>
                <a:lnTo>
                  <a:pt x="20928" y="33614"/>
                </a:lnTo>
                <a:lnTo>
                  <a:pt x="23316" y="33614"/>
                </a:lnTo>
                <a:close/>
                <a:moveTo>
                  <a:pt x="23316" y="38540"/>
                </a:moveTo>
                <a:lnTo>
                  <a:pt x="20928" y="38540"/>
                </a:lnTo>
                <a:lnTo>
                  <a:pt x="20928" y="36152"/>
                </a:lnTo>
                <a:lnTo>
                  <a:pt x="23316" y="36152"/>
                </a:lnTo>
                <a:close/>
                <a:moveTo>
                  <a:pt x="23316" y="41079"/>
                </a:moveTo>
                <a:lnTo>
                  <a:pt x="20928" y="41079"/>
                </a:lnTo>
                <a:lnTo>
                  <a:pt x="20928" y="38690"/>
                </a:lnTo>
                <a:lnTo>
                  <a:pt x="23316" y="38690"/>
                </a:lnTo>
                <a:close/>
                <a:moveTo>
                  <a:pt x="23316" y="43616"/>
                </a:moveTo>
                <a:lnTo>
                  <a:pt x="20928" y="43616"/>
                </a:lnTo>
                <a:lnTo>
                  <a:pt x="20928" y="41226"/>
                </a:lnTo>
                <a:lnTo>
                  <a:pt x="23316" y="41226"/>
                </a:lnTo>
                <a:close/>
                <a:moveTo>
                  <a:pt x="23316" y="46152"/>
                </a:moveTo>
                <a:lnTo>
                  <a:pt x="20928" y="46152"/>
                </a:lnTo>
                <a:lnTo>
                  <a:pt x="20928" y="43764"/>
                </a:lnTo>
                <a:lnTo>
                  <a:pt x="23316" y="43764"/>
                </a:lnTo>
                <a:close/>
                <a:moveTo>
                  <a:pt x="23316" y="48691"/>
                </a:moveTo>
                <a:lnTo>
                  <a:pt x="20928" y="48691"/>
                </a:lnTo>
                <a:lnTo>
                  <a:pt x="20928" y="46302"/>
                </a:lnTo>
                <a:lnTo>
                  <a:pt x="23316" y="46302"/>
                </a:lnTo>
                <a:close/>
                <a:moveTo>
                  <a:pt x="23316" y="51228"/>
                </a:moveTo>
                <a:lnTo>
                  <a:pt x="20928" y="51228"/>
                </a:lnTo>
                <a:lnTo>
                  <a:pt x="20928" y="48839"/>
                </a:lnTo>
                <a:lnTo>
                  <a:pt x="23316" y="48839"/>
                </a:lnTo>
                <a:close/>
                <a:moveTo>
                  <a:pt x="23316" y="53765"/>
                </a:moveTo>
                <a:lnTo>
                  <a:pt x="20928" y="53765"/>
                </a:lnTo>
                <a:lnTo>
                  <a:pt x="20928" y="51376"/>
                </a:lnTo>
                <a:lnTo>
                  <a:pt x="23316" y="51376"/>
                </a:lnTo>
                <a:close/>
                <a:moveTo>
                  <a:pt x="23316" y="56303"/>
                </a:moveTo>
                <a:lnTo>
                  <a:pt x="20928" y="56303"/>
                </a:lnTo>
                <a:lnTo>
                  <a:pt x="20928" y="53914"/>
                </a:lnTo>
                <a:lnTo>
                  <a:pt x="23316" y="53914"/>
                </a:lnTo>
                <a:close/>
                <a:moveTo>
                  <a:pt x="23316" y="58840"/>
                </a:moveTo>
                <a:lnTo>
                  <a:pt x="20928" y="58840"/>
                </a:lnTo>
                <a:lnTo>
                  <a:pt x="20928" y="56451"/>
                </a:lnTo>
                <a:lnTo>
                  <a:pt x="23316" y="56451"/>
                </a:lnTo>
                <a:close/>
                <a:moveTo>
                  <a:pt x="20779" y="5554"/>
                </a:moveTo>
                <a:lnTo>
                  <a:pt x="18390" y="5554"/>
                </a:lnTo>
                <a:lnTo>
                  <a:pt x="18390" y="3165"/>
                </a:lnTo>
                <a:lnTo>
                  <a:pt x="20779" y="3165"/>
                </a:lnTo>
                <a:close/>
                <a:moveTo>
                  <a:pt x="20779" y="8092"/>
                </a:moveTo>
                <a:lnTo>
                  <a:pt x="18390" y="8092"/>
                </a:lnTo>
                <a:lnTo>
                  <a:pt x="18390" y="5703"/>
                </a:lnTo>
                <a:lnTo>
                  <a:pt x="20779" y="5703"/>
                </a:lnTo>
                <a:close/>
                <a:moveTo>
                  <a:pt x="20779" y="10629"/>
                </a:moveTo>
                <a:lnTo>
                  <a:pt x="18390" y="10629"/>
                </a:lnTo>
                <a:lnTo>
                  <a:pt x="18390" y="8240"/>
                </a:lnTo>
                <a:lnTo>
                  <a:pt x="20779" y="8240"/>
                </a:lnTo>
                <a:close/>
                <a:moveTo>
                  <a:pt x="20779" y="13166"/>
                </a:moveTo>
                <a:lnTo>
                  <a:pt x="18390" y="13166"/>
                </a:lnTo>
                <a:lnTo>
                  <a:pt x="18390" y="10777"/>
                </a:lnTo>
                <a:lnTo>
                  <a:pt x="20779" y="10777"/>
                </a:lnTo>
                <a:close/>
                <a:moveTo>
                  <a:pt x="20779" y="15704"/>
                </a:moveTo>
                <a:lnTo>
                  <a:pt x="18390" y="15704"/>
                </a:lnTo>
                <a:lnTo>
                  <a:pt x="18390" y="13316"/>
                </a:lnTo>
                <a:lnTo>
                  <a:pt x="20779" y="13316"/>
                </a:lnTo>
                <a:close/>
                <a:moveTo>
                  <a:pt x="20779" y="18242"/>
                </a:moveTo>
                <a:lnTo>
                  <a:pt x="18390" y="18242"/>
                </a:lnTo>
                <a:lnTo>
                  <a:pt x="18390" y="15853"/>
                </a:lnTo>
                <a:lnTo>
                  <a:pt x="20779" y="15853"/>
                </a:lnTo>
                <a:close/>
                <a:moveTo>
                  <a:pt x="20779" y="20778"/>
                </a:moveTo>
                <a:lnTo>
                  <a:pt x="18390" y="20778"/>
                </a:lnTo>
                <a:lnTo>
                  <a:pt x="18390" y="18389"/>
                </a:lnTo>
                <a:lnTo>
                  <a:pt x="20779" y="18389"/>
                </a:lnTo>
                <a:close/>
                <a:moveTo>
                  <a:pt x="20779" y="23316"/>
                </a:moveTo>
                <a:lnTo>
                  <a:pt x="18390" y="23316"/>
                </a:lnTo>
                <a:lnTo>
                  <a:pt x="18390" y="20928"/>
                </a:lnTo>
                <a:lnTo>
                  <a:pt x="20779" y="20928"/>
                </a:lnTo>
                <a:close/>
                <a:moveTo>
                  <a:pt x="20779" y="25854"/>
                </a:moveTo>
                <a:lnTo>
                  <a:pt x="18390" y="25854"/>
                </a:lnTo>
                <a:lnTo>
                  <a:pt x="18390" y="23465"/>
                </a:lnTo>
                <a:lnTo>
                  <a:pt x="20779" y="23465"/>
                </a:lnTo>
                <a:close/>
                <a:moveTo>
                  <a:pt x="20779" y="28391"/>
                </a:moveTo>
                <a:lnTo>
                  <a:pt x="18390" y="28391"/>
                </a:lnTo>
                <a:lnTo>
                  <a:pt x="18390" y="26002"/>
                </a:lnTo>
                <a:lnTo>
                  <a:pt x="20779" y="26002"/>
                </a:lnTo>
                <a:close/>
                <a:moveTo>
                  <a:pt x="20779" y="30928"/>
                </a:moveTo>
                <a:lnTo>
                  <a:pt x="18390" y="30928"/>
                </a:lnTo>
                <a:lnTo>
                  <a:pt x="18390" y="28540"/>
                </a:lnTo>
                <a:lnTo>
                  <a:pt x="20779" y="28540"/>
                </a:lnTo>
                <a:close/>
                <a:moveTo>
                  <a:pt x="20779" y="33466"/>
                </a:moveTo>
                <a:lnTo>
                  <a:pt x="18390" y="33466"/>
                </a:lnTo>
                <a:lnTo>
                  <a:pt x="18390" y="31077"/>
                </a:lnTo>
                <a:lnTo>
                  <a:pt x="20779" y="31077"/>
                </a:lnTo>
                <a:close/>
                <a:moveTo>
                  <a:pt x="20779" y="36003"/>
                </a:moveTo>
                <a:lnTo>
                  <a:pt x="18390" y="36003"/>
                </a:lnTo>
                <a:lnTo>
                  <a:pt x="18390" y="33614"/>
                </a:lnTo>
                <a:lnTo>
                  <a:pt x="20779" y="33614"/>
                </a:lnTo>
                <a:close/>
                <a:moveTo>
                  <a:pt x="20779" y="38540"/>
                </a:moveTo>
                <a:lnTo>
                  <a:pt x="18390" y="38540"/>
                </a:lnTo>
                <a:lnTo>
                  <a:pt x="18390" y="36152"/>
                </a:lnTo>
                <a:lnTo>
                  <a:pt x="20779" y="36152"/>
                </a:lnTo>
                <a:close/>
                <a:moveTo>
                  <a:pt x="20779" y="41079"/>
                </a:moveTo>
                <a:lnTo>
                  <a:pt x="18390" y="41079"/>
                </a:lnTo>
                <a:lnTo>
                  <a:pt x="18390" y="38690"/>
                </a:lnTo>
                <a:lnTo>
                  <a:pt x="20779" y="38690"/>
                </a:lnTo>
                <a:close/>
                <a:moveTo>
                  <a:pt x="20779" y="43616"/>
                </a:moveTo>
                <a:lnTo>
                  <a:pt x="18390" y="43616"/>
                </a:lnTo>
                <a:lnTo>
                  <a:pt x="18390" y="41226"/>
                </a:lnTo>
                <a:lnTo>
                  <a:pt x="20779" y="41226"/>
                </a:lnTo>
                <a:close/>
                <a:moveTo>
                  <a:pt x="20779" y="46152"/>
                </a:moveTo>
                <a:lnTo>
                  <a:pt x="18390" y="46152"/>
                </a:lnTo>
                <a:lnTo>
                  <a:pt x="18390" y="43764"/>
                </a:lnTo>
                <a:lnTo>
                  <a:pt x="20779" y="43764"/>
                </a:lnTo>
                <a:close/>
                <a:moveTo>
                  <a:pt x="20779" y="48691"/>
                </a:moveTo>
                <a:lnTo>
                  <a:pt x="18390" y="48691"/>
                </a:lnTo>
                <a:lnTo>
                  <a:pt x="18390" y="46302"/>
                </a:lnTo>
                <a:lnTo>
                  <a:pt x="20779" y="46302"/>
                </a:lnTo>
                <a:close/>
                <a:moveTo>
                  <a:pt x="20779" y="51228"/>
                </a:moveTo>
                <a:lnTo>
                  <a:pt x="18390" y="51228"/>
                </a:lnTo>
                <a:lnTo>
                  <a:pt x="18390" y="48839"/>
                </a:lnTo>
                <a:lnTo>
                  <a:pt x="20779" y="48839"/>
                </a:lnTo>
                <a:close/>
                <a:moveTo>
                  <a:pt x="20779" y="53765"/>
                </a:moveTo>
                <a:lnTo>
                  <a:pt x="18390" y="53765"/>
                </a:lnTo>
                <a:lnTo>
                  <a:pt x="18390" y="51376"/>
                </a:lnTo>
                <a:lnTo>
                  <a:pt x="20779" y="51376"/>
                </a:lnTo>
                <a:close/>
                <a:moveTo>
                  <a:pt x="20779" y="56303"/>
                </a:moveTo>
                <a:lnTo>
                  <a:pt x="18390" y="56303"/>
                </a:lnTo>
                <a:lnTo>
                  <a:pt x="18390" y="53914"/>
                </a:lnTo>
                <a:lnTo>
                  <a:pt x="20779" y="53914"/>
                </a:lnTo>
                <a:close/>
                <a:moveTo>
                  <a:pt x="20779" y="58840"/>
                </a:moveTo>
                <a:lnTo>
                  <a:pt x="18390" y="58840"/>
                </a:lnTo>
                <a:lnTo>
                  <a:pt x="18390" y="56451"/>
                </a:lnTo>
                <a:lnTo>
                  <a:pt x="20779" y="56451"/>
                </a:lnTo>
                <a:close/>
                <a:moveTo>
                  <a:pt x="18242" y="5554"/>
                </a:moveTo>
                <a:lnTo>
                  <a:pt x="15853" y="5554"/>
                </a:lnTo>
                <a:lnTo>
                  <a:pt x="15853" y="3165"/>
                </a:lnTo>
                <a:lnTo>
                  <a:pt x="18242" y="3165"/>
                </a:lnTo>
                <a:close/>
                <a:moveTo>
                  <a:pt x="18242" y="8092"/>
                </a:moveTo>
                <a:lnTo>
                  <a:pt x="15853" y="8092"/>
                </a:lnTo>
                <a:lnTo>
                  <a:pt x="15853" y="5703"/>
                </a:lnTo>
                <a:lnTo>
                  <a:pt x="18242" y="5703"/>
                </a:lnTo>
                <a:close/>
                <a:moveTo>
                  <a:pt x="18242" y="10629"/>
                </a:moveTo>
                <a:lnTo>
                  <a:pt x="15853" y="10629"/>
                </a:lnTo>
                <a:lnTo>
                  <a:pt x="15853" y="8240"/>
                </a:lnTo>
                <a:lnTo>
                  <a:pt x="18242" y="8240"/>
                </a:lnTo>
                <a:close/>
                <a:moveTo>
                  <a:pt x="18242" y="13166"/>
                </a:moveTo>
                <a:lnTo>
                  <a:pt x="15853" y="13166"/>
                </a:lnTo>
                <a:lnTo>
                  <a:pt x="15853" y="10777"/>
                </a:lnTo>
                <a:lnTo>
                  <a:pt x="18242" y="10777"/>
                </a:lnTo>
                <a:close/>
                <a:moveTo>
                  <a:pt x="18242" y="15704"/>
                </a:moveTo>
                <a:lnTo>
                  <a:pt x="15853" y="15704"/>
                </a:lnTo>
                <a:lnTo>
                  <a:pt x="15853" y="13316"/>
                </a:lnTo>
                <a:lnTo>
                  <a:pt x="18242" y="13316"/>
                </a:lnTo>
                <a:close/>
                <a:moveTo>
                  <a:pt x="18242" y="18242"/>
                </a:moveTo>
                <a:lnTo>
                  <a:pt x="15853" y="18242"/>
                </a:lnTo>
                <a:lnTo>
                  <a:pt x="15853" y="15853"/>
                </a:lnTo>
                <a:lnTo>
                  <a:pt x="18242" y="15853"/>
                </a:lnTo>
                <a:close/>
                <a:moveTo>
                  <a:pt x="18242" y="20778"/>
                </a:moveTo>
                <a:lnTo>
                  <a:pt x="15853" y="20778"/>
                </a:lnTo>
                <a:lnTo>
                  <a:pt x="15853" y="18389"/>
                </a:lnTo>
                <a:lnTo>
                  <a:pt x="18242" y="18389"/>
                </a:lnTo>
                <a:close/>
                <a:moveTo>
                  <a:pt x="18242" y="23316"/>
                </a:moveTo>
                <a:lnTo>
                  <a:pt x="15853" y="23316"/>
                </a:lnTo>
                <a:lnTo>
                  <a:pt x="15853" y="20928"/>
                </a:lnTo>
                <a:lnTo>
                  <a:pt x="18242" y="20928"/>
                </a:lnTo>
                <a:close/>
                <a:moveTo>
                  <a:pt x="18242" y="25854"/>
                </a:moveTo>
                <a:lnTo>
                  <a:pt x="15853" y="25854"/>
                </a:lnTo>
                <a:lnTo>
                  <a:pt x="15853" y="23465"/>
                </a:lnTo>
                <a:lnTo>
                  <a:pt x="18242" y="23465"/>
                </a:lnTo>
                <a:close/>
                <a:moveTo>
                  <a:pt x="18242" y="28391"/>
                </a:moveTo>
                <a:lnTo>
                  <a:pt x="15853" y="28391"/>
                </a:lnTo>
                <a:lnTo>
                  <a:pt x="15853" y="26002"/>
                </a:lnTo>
                <a:lnTo>
                  <a:pt x="18242" y="26002"/>
                </a:lnTo>
                <a:close/>
                <a:moveTo>
                  <a:pt x="18242" y="30928"/>
                </a:moveTo>
                <a:lnTo>
                  <a:pt x="15853" y="30928"/>
                </a:lnTo>
                <a:lnTo>
                  <a:pt x="15853" y="28540"/>
                </a:lnTo>
                <a:lnTo>
                  <a:pt x="18242" y="28540"/>
                </a:lnTo>
                <a:close/>
                <a:moveTo>
                  <a:pt x="18242" y="33466"/>
                </a:moveTo>
                <a:lnTo>
                  <a:pt x="15853" y="33466"/>
                </a:lnTo>
                <a:lnTo>
                  <a:pt x="15853" y="31077"/>
                </a:lnTo>
                <a:lnTo>
                  <a:pt x="18242" y="31077"/>
                </a:lnTo>
                <a:close/>
                <a:moveTo>
                  <a:pt x="18242" y="36003"/>
                </a:moveTo>
                <a:lnTo>
                  <a:pt x="15853" y="36003"/>
                </a:lnTo>
                <a:lnTo>
                  <a:pt x="15853" y="33614"/>
                </a:lnTo>
                <a:lnTo>
                  <a:pt x="18242" y="33614"/>
                </a:lnTo>
                <a:close/>
                <a:moveTo>
                  <a:pt x="18242" y="38540"/>
                </a:moveTo>
                <a:lnTo>
                  <a:pt x="15853" y="38540"/>
                </a:lnTo>
                <a:lnTo>
                  <a:pt x="15853" y="36152"/>
                </a:lnTo>
                <a:lnTo>
                  <a:pt x="18242" y="36152"/>
                </a:lnTo>
                <a:close/>
                <a:moveTo>
                  <a:pt x="18242" y="41079"/>
                </a:moveTo>
                <a:lnTo>
                  <a:pt x="15853" y="41079"/>
                </a:lnTo>
                <a:lnTo>
                  <a:pt x="15853" y="38690"/>
                </a:lnTo>
                <a:lnTo>
                  <a:pt x="18242" y="38690"/>
                </a:lnTo>
                <a:close/>
                <a:moveTo>
                  <a:pt x="18242" y="43616"/>
                </a:moveTo>
                <a:lnTo>
                  <a:pt x="15853" y="43616"/>
                </a:lnTo>
                <a:lnTo>
                  <a:pt x="15853" y="41226"/>
                </a:lnTo>
                <a:lnTo>
                  <a:pt x="18242" y="41226"/>
                </a:lnTo>
                <a:close/>
                <a:moveTo>
                  <a:pt x="18242" y="46152"/>
                </a:moveTo>
                <a:lnTo>
                  <a:pt x="15853" y="46152"/>
                </a:lnTo>
                <a:lnTo>
                  <a:pt x="15853" y="43764"/>
                </a:lnTo>
                <a:lnTo>
                  <a:pt x="18242" y="43764"/>
                </a:lnTo>
                <a:close/>
                <a:moveTo>
                  <a:pt x="18242" y="48691"/>
                </a:moveTo>
                <a:lnTo>
                  <a:pt x="15853" y="48691"/>
                </a:lnTo>
                <a:lnTo>
                  <a:pt x="15853" y="46302"/>
                </a:lnTo>
                <a:lnTo>
                  <a:pt x="18242" y="46302"/>
                </a:lnTo>
                <a:close/>
                <a:moveTo>
                  <a:pt x="18242" y="51228"/>
                </a:moveTo>
                <a:lnTo>
                  <a:pt x="15853" y="51228"/>
                </a:lnTo>
                <a:lnTo>
                  <a:pt x="15853" y="48839"/>
                </a:lnTo>
                <a:lnTo>
                  <a:pt x="18242" y="48839"/>
                </a:lnTo>
                <a:close/>
                <a:moveTo>
                  <a:pt x="18242" y="53765"/>
                </a:moveTo>
                <a:lnTo>
                  <a:pt x="15853" y="53765"/>
                </a:lnTo>
                <a:lnTo>
                  <a:pt x="15853" y="51376"/>
                </a:lnTo>
                <a:lnTo>
                  <a:pt x="18242" y="51376"/>
                </a:lnTo>
                <a:close/>
                <a:moveTo>
                  <a:pt x="18242" y="56303"/>
                </a:moveTo>
                <a:lnTo>
                  <a:pt x="15853" y="56303"/>
                </a:lnTo>
                <a:lnTo>
                  <a:pt x="15853" y="53914"/>
                </a:lnTo>
                <a:lnTo>
                  <a:pt x="18242" y="53914"/>
                </a:lnTo>
                <a:close/>
                <a:moveTo>
                  <a:pt x="18242" y="58840"/>
                </a:moveTo>
                <a:lnTo>
                  <a:pt x="15853" y="58840"/>
                </a:lnTo>
                <a:lnTo>
                  <a:pt x="15853" y="56451"/>
                </a:lnTo>
                <a:lnTo>
                  <a:pt x="18242" y="56451"/>
                </a:lnTo>
                <a:close/>
                <a:moveTo>
                  <a:pt x="15704" y="5554"/>
                </a:moveTo>
                <a:lnTo>
                  <a:pt x="13315" y="5554"/>
                </a:lnTo>
                <a:lnTo>
                  <a:pt x="13315" y="3165"/>
                </a:lnTo>
                <a:lnTo>
                  <a:pt x="15704" y="3165"/>
                </a:lnTo>
                <a:close/>
                <a:moveTo>
                  <a:pt x="15704" y="8092"/>
                </a:moveTo>
                <a:lnTo>
                  <a:pt x="13315" y="8092"/>
                </a:lnTo>
                <a:lnTo>
                  <a:pt x="13315" y="5703"/>
                </a:lnTo>
                <a:lnTo>
                  <a:pt x="15704" y="5703"/>
                </a:lnTo>
                <a:close/>
                <a:moveTo>
                  <a:pt x="15704" y="10629"/>
                </a:moveTo>
                <a:lnTo>
                  <a:pt x="13315" y="10629"/>
                </a:lnTo>
                <a:lnTo>
                  <a:pt x="13315" y="8240"/>
                </a:lnTo>
                <a:lnTo>
                  <a:pt x="15704" y="8240"/>
                </a:lnTo>
                <a:close/>
                <a:moveTo>
                  <a:pt x="15704" y="13166"/>
                </a:moveTo>
                <a:lnTo>
                  <a:pt x="13315" y="13166"/>
                </a:lnTo>
                <a:lnTo>
                  <a:pt x="13315" y="10777"/>
                </a:lnTo>
                <a:lnTo>
                  <a:pt x="15704" y="10777"/>
                </a:lnTo>
                <a:close/>
                <a:moveTo>
                  <a:pt x="15704" y="15704"/>
                </a:moveTo>
                <a:lnTo>
                  <a:pt x="13315" y="15704"/>
                </a:lnTo>
                <a:lnTo>
                  <a:pt x="13315" y="13316"/>
                </a:lnTo>
                <a:lnTo>
                  <a:pt x="15704" y="13316"/>
                </a:lnTo>
                <a:close/>
                <a:moveTo>
                  <a:pt x="15704" y="18242"/>
                </a:moveTo>
                <a:lnTo>
                  <a:pt x="13315" y="18242"/>
                </a:lnTo>
                <a:lnTo>
                  <a:pt x="13315" y="15853"/>
                </a:lnTo>
                <a:lnTo>
                  <a:pt x="15704" y="15853"/>
                </a:lnTo>
                <a:close/>
                <a:moveTo>
                  <a:pt x="15704" y="20778"/>
                </a:moveTo>
                <a:lnTo>
                  <a:pt x="13315" y="20778"/>
                </a:lnTo>
                <a:lnTo>
                  <a:pt x="13315" y="18389"/>
                </a:lnTo>
                <a:lnTo>
                  <a:pt x="15704" y="18389"/>
                </a:lnTo>
                <a:close/>
                <a:moveTo>
                  <a:pt x="15704" y="23316"/>
                </a:moveTo>
                <a:lnTo>
                  <a:pt x="13315" y="23316"/>
                </a:lnTo>
                <a:lnTo>
                  <a:pt x="13315" y="20928"/>
                </a:lnTo>
                <a:lnTo>
                  <a:pt x="15704" y="20928"/>
                </a:lnTo>
                <a:close/>
                <a:moveTo>
                  <a:pt x="15704" y="25854"/>
                </a:moveTo>
                <a:lnTo>
                  <a:pt x="13315" y="25854"/>
                </a:lnTo>
                <a:lnTo>
                  <a:pt x="13315" y="23465"/>
                </a:lnTo>
                <a:lnTo>
                  <a:pt x="15704" y="23465"/>
                </a:lnTo>
                <a:close/>
                <a:moveTo>
                  <a:pt x="15704" y="28391"/>
                </a:moveTo>
                <a:lnTo>
                  <a:pt x="13315" y="28391"/>
                </a:lnTo>
                <a:lnTo>
                  <a:pt x="13315" y="26002"/>
                </a:lnTo>
                <a:lnTo>
                  <a:pt x="15704" y="26002"/>
                </a:lnTo>
                <a:close/>
                <a:moveTo>
                  <a:pt x="15704" y="30928"/>
                </a:moveTo>
                <a:lnTo>
                  <a:pt x="13315" y="30928"/>
                </a:lnTo>
                <a:lnTo>
                  <a:pt x="13315" y="28540"/>
                </a:lnTo>
                <a:lnTo>
                  <a:pt x="15704" y="28540"/>
                </a:lnTo>
                <a:close/>
                <a:moveTo>
                  <a:pt x="15704" y="33466"/>
                </a:moveTo>
                <a:lnTo>
                  <a:pt x="13315" y="33466"/>
                </a:lnTo>
                <a:lnTo>
                  <a:pt x="13315" y="31077"/>
                </a:lnTo>
                <a:lnTo>
                  <a:pt x="15704" y="31077"/>
                </a:lnTo>
                <a:close/>
                <a:moveTo>
                  <a:pt x="15704" y="36003"/>
                </a:moveTo>
                <a:lnTo>
                  <a:pt x="13315" y="36003"/>
                </a:lnTo>
                <a:lnTo>
                  <a:pt x="13315" y="33614"/>
                </a:lnTo>
                <a:lnTo>
                  <a:pt x="15704" y="33614"/>
                </a:lnTo>
                <a:close/>
                <a:moveTo>
                  <a:pt x="15704" y="38540"/>
                </a:moveTo>
                <a:lnTo>
                  <a:pt x="13315" y="38540"/>
                </a:lnTo>
                <a:lnTo>
                  <a:pt x="13315" y="36152"/>
                </a:lnTo>
                <a:lnTo>
                  <a:pt x="15704" y="36152"/>
                </a:lnTo>
                <a:close/>
                <a:moveTo>
                  <a:pt x="15704" y="41079"/>
                </a:moveTo>
                <a:lnTo>
                  <a:pt x="13315" y="41079"/>
                </a:lnTo>
                <a:lnTo>
                  <a:pt x="13315" y="38690"/>
                </a:lnTo>
                <a:lnTo>
                  <a:pt x="15704" y="38690"/>
                </a:lnTo>
                <a:close/>
                <a:moveTo>
                  <a:pt x="15704" y="43616"/>
                </a:moveTo>
                <a:lnTo>
                  <a:pt x="13315" y="43616"/>
                </a:lnTo>
                <a:lnTo>
                  <a:pt x="13315" y="41226"/>
                </a:lnTo>
                <a:lnTo>
                  <a:pt x="15704" y="41226"/>
                </a:lnTo>
                <a:close/>
                <a:moveTo>
                  <a:pt x="15704" y="46152"/>
                </a:moveTo>
                <a:lnTo>
                  <a:pt x="13315" y="46152"/>
                </a:lnTo>
                <a:lnTo>
                  <a:pt x="13315" y="43764"/>
                </a:lnTo>
                <a:lnTo>
                  <a:pt x="15704" y="43764"/>
                </a:lnTo>
                <a:close/>
                <a:moveTo>
                  <a:pt x="15704" y="48691"/>
                </a:moveTo>
                <a:lnTo>
                  <a:pt x="13315" y="48691"/>
                </a:lnTo>
                <a:lnTo>
                  <a:pt x="13315" y="46302"/>
                </a:lnTo>
                <a:lnTo>
                  <a:pt x="15704" y="46302"/>
                </a:lnTo>
                <a:close/>
                <a:moveTo>
                  <a:pt x="15704" y="51228"/>
                </a:moveTo>
                <a:lnTo>
                  <a:pt x="13315" y="51228"/>
                </a:lnTo>
                <a:lnTo>
                  <a:pt x="13315" y="48839"/>
                </a:lnTo>
                <a:lnTo>
                  <a:pt x="15704" y="48839"/>
                </a:lnTo>
                <a:close/>
                <a:moveTo>
                  <a:pt x="15704" y="53765"/>
                </a:moveTo>
                <a:lnTo>
                  <a:pt x="13315" y="53765"/>
                </a:lnTo>
                <a:lnTo>
                  <a:pt x="13315" y="51376"/>
                </a:lnTo>
                <a:lnTo>
                  <a:pt x="15704" y="51376"/>
                </a:lnTo>
                <a:close/>
                <a:moveTo>
                  <a:pt x="15704" y="56303"/>
                </a:moveTo>
                <a:lnTo>
                  <a:pt x="13315" y="56303"/>
                </a:lnTo>
                <a:lnTo>
                  <a:pt x="13315" y="53914"/>
                </a:lnTo>
                <a:lnTo>
                  <a:pt x="15704" y="53914"/>
                </a:lnTo>
                <a:close/>
                <a:moveTo>
                  <a:pt x="15704" y="58840"/>
                </a:moveTo>
                <a:lnTo>
                  <a:pt x="13315" y="58840"/>
                </a:lnTo>
                <a:lnTo>
                  <a:pt x="13315" y="56451"/>
                </a:lnTo>
                <a:lnTo>
                  <a:pt x="15704" y="56451"/>
                </a:lnTo>
                <a:close/>
                <a:moveTo>
                  <a:pt x="13167" y="5554"/>
                </a:moveTo>
                <a:lnTo>
                  <a:pt x="10778" y="5554"/>
                </a:lnTo>
                <a:lnTo>
                  <a:pt x="10778" y="3165"/>
                </a:lnTo>
                <a:lnTo>
                  <a:pt x="13167" y="3165"/>
                </a:lnTo>
                <a:close/>
                <a:moveTo>
                  <a:pt x="13167" y="8092"/>
                </a:moveTo>
                <a:lnTo>
                  <a:pt x="10778" y="8092"/>
                </a:lnTo>
                <a:lnTo>
                  <a:pt x="10778" y="5703"/>
                </a:lnTo>
                <a:lnTo>
                  <a:pt x="13167" y="5703"/>
                </a:lnTo>
                <a:close/>
                <a:moveTo>
                  <a:pt x="13167" y="10629"/>
                </a:moveTo>
                <a:lnTo>
                  <a:pt x="10778" y="10629"/>
                </a:lnTo>
                <a:lnTo>
                  <a:pt x="10778" y="8240"/>
                </a:lnTo>
                <a:lnTo>
                  <a:pt x="13167" y="8240"/>
                </a:lnTo>
                <a:close/>
                <a:moveTo>
                  <a:pt x="13167" y="13166"/>
                </a:moveTo>
                <a:lnTo>
                  <a:pt x="10778" y="13166"/>
                </a:lnTo>
                <a:lnTo>
                  <a:pt x="10778" y="10777"/>
                </a:lnTo>
                <a:lnTo>
                  <a:pt x="13167" y="10777"/>
                </a:lnTo>
                <a:close/>
                <a:moveTo>
                  <a:pt x="13167" y="15704"/>
                </a:moveTo>
                <a:lnTo>
                  <a:pt x="10778" y="15704"/>
                </a:lnTo>
                <a:lnTo>
                  <a:pt x="10778" y="13316"/>
                </a:lnTo>
                <a:lnTo>
                  <a:pt x="13167" y="13316"/>
                </a:lnTo>
                <a:close/>
                <a:moveTo>
                  <a:pt x="13167" y="18242"/>
                </a:moveTo>
                <a:lnTo>
                  <a:pt x="10778" y="18242"/>
                </a:lnTo>
                <a:lnTo>
                  <a:pt x="10778" y="15853"/>
                </a:lnTo>
                <a:lnTo>
                  <a:pt x="13167" y="15853"/>
                </a:lnTo>
                <a:close/>
                <a:moveTo>
                  <a:pt x="13167" y="20778"/>
                </a:moveTo>
                <a:lnTo>
                  <a:pt x="10778" y="20778"/>
                </a:lnTo>
                <a:lnTo>
                  <a:pt x="10778" y="18389"/>
                </a:lnTo>
                <a:lnTo>
                  <a:pt x="13167" y="18389"/>
                </a:lnTo>
                <a:close/>
                <a:moveTo>
                  <a:pt x="13167" y="23316"/>
                </a:moveTo>
                <a:lnTo>
                  <a:pt x="10778" y="23316"/>
                </a:lnTo>
                <a:lnTo>
                  <a:pt x="10778" y="20928"/>
                </a:lnTo>
                <a:lnTo>
                  <a:pt x="13167" y="20928"/>
                </a:lnTo>
                <a:close/>
                <a:moveTo>
                  <a:pt x="13167" y="25854"/>
                </a:moveTo>
                <a:lnTo>
                  <a:pt x="10778" y="25854"/>
                </a:lnTo>
                <a:lnTo>
                  <a:pt x="10778" y="23465"/>
                </a:lnTo>
                <a:lnTo>
                  <a:pt x="13167" y="23465"/>
                </a:lnTo>
                <a:close/>
                <a:moveTo>
                  <a:pt x="13167" y="28391"/>
                </a:moveTo>
                <a:lnTo>
                  <a:pt x="10778" y="28391"/>
                </a:lnTo>
                <a:lnTo>
                  <a:pt x="10778" y="26002"/>
                </a:lnTo>
                <a:lnTo>
                  <a:pt x="13167" y="26002"/>
                </a:lnTo>
                <a:close/>
                <a:moveTo>
                  <a:pt x="13167" y="30928"/>
                </a:moveTo>
                <a:lnTo>
                  <a:pt x="10778" y="30928"/>
                </a:lnTo>
                <a:lnTo>
                  <a:pt x="10778" y="28540"/>
                </a:lnTo>
                <a:lnTo>
                  <a:pt x="13167" y="28540"/>
                </a:lnTo>
                <a:close/>
                <a:moveTo>
                  <a:pt x="13167" y="33466"/>
                </a:moveTo>
                <a:lnTo>
                  <a:pt x="10778" y="33466"/>
                </a:lnTo>
                <a:lnTo>
                  <a:pt x="10778" y="31077"/>
                </a:lnTo>
                <a:lnTo>
                  <a:pt x="13167" y="31077"/>
                </a:lnTo>
                <a:close/>
                <a:moveTo>
                  <a:pt x="13167" y="36003"/>
                </a:moveTo>
                <a:lnTo>
                  <a:pt x="10778" y="36003"/>
                </a:lnTo>
                <a:lnTo>
                  <a:pt x="10778" y="33614"/>
                </a:lnTo>
                <a:lnTo>
                  <a:pt x="13167" y="33614"/>
                </a:lnTo>
                <a:close/>
                <a:moveTo>
                  <a:pt x="13167" y="38540"/>
                </a:moveTo>
                <a:lnTo>
                  <a:pt x="10778" y="38540"/>
                </a:lnTo>
                <a:lnTo>
                  <a:pt x="10778" y="36152"/>
                </a:lnTo>
                <a:lnTo>
                  <a:pt x="13167" y="36152"/>
                </a:lnTo>
                <a:close/>
                <a:moveTo>
                  <a:pt x="13167" y="41079"/>
                </a:moveTo>
                <a:lnTo>
                  <a:pt x="10778" y="41079"/>
                </a:lnTo>
                <a:lnTo>
                  <a:pt x="10778" y="38690"/>
                </a:lnTo>
                <a:lnTo>
                  <a:pt x="13167" y="38690"/>
                </a:lnTo>
                <a:close/>
                <a:moveTo>
                  <a:pt x="13167" y="43616"/>
                </a:moveTo>
                <a:lnTo>
                  <a:pt x="10778" y="43616"/>
                </a:lnTo>
                <a:lnTo>
                  <a:pt x="10778" y="41226"/>
                </a:lnTo>
                <a:lnTo>
                  <a:pt x="13167" y="41226"/>
                </a:lnTo>
                <a:close/>
                <a:moveTo>
                  <a:pt x="13167" y="46152"/>
                </a:moveTo>
                <a:lnTo>
                  <a:pt x="10778" y="46152"/>
                </a:lnTo>
                <a:lnTo>
                  <a:pt x="10778" y="43764"/>
                </a:lnTo>
                <a:lnTo>
                  <a:pt x="13167" y="43764"/>
                </a:lnTo>
                <a:close/>
                <a:moveTo>
                  <a:pt x="13167" y="48691"/>
                </a:moveTo>
                <a:lnTo>
                  <a:pt x="10778" y="48691"/>
                </a:lnTo>
                <a:lnTo>
                  <a:pt x="10778" y="46302"/>
                </a:lnTo>
                <a:lnTo>
                  <a:pt x="13167" y="46302"/>
                </a:lnTo>
                <a:close/>
                <a:moveTo>
                  <a:pt x="13167" y="51228"/>
                </a:moveTo>
                <a:lnTo>
                  <a:pt x="10778" y="51228"/>
                </a:lnTo>
                <a:lnTo>
                  <a:pt x="10778" y="48839"/>
                </a:lnTo>
                <a:lnTo>
                  <a:pt x="13167" y="48839"/>
                </a:lnTo>
                <a:close/>
                <a:moveTo>
                  <a:pt x="13167" y="53765"/>
                </a:moveTo>
                <a:lnTo>
                  <a:pt x="10778" y="53765"/>
                </a:lnTo>
                <a:lnTo>
                  <a:pt x="10778" y="51376"/>
                </a:lnTo>
                <a:lnTo>
                  <a:pt x="13167" y="51376"/>
                </a:lnTo>
                <a:close/>
                <a:moveTo>
                  <a:pt x="13167" y="56303"/>
                </a:moveTo>
                <a:lnTo>
                  <a:pt x="10778" y="56303"/>
                </a:lnTo>
                <a:lnTo>
                  <a:pt x="10778" y="53914"/>
                </a:lnTo>
                <a:lnTo>
                  <a:pt x="13167" y="53914"/>
                </a:lnTo>
                <a:close/>
                <a:moveTo>
                  <a:pt x="13167" y="58840"/>
                </a:moveTo>
                <a:lnTo>
                  <a:pt x="10778" y="58840"/>
                </a:lnTo>
                <a:lnTo>
                  <a:pt x="10778" y="56451"/>
                </a:lnTo>
                <a:lnTo>
                  <a:pt x="13167" y="56451"/>
                </a:lnTo>
                <a:close/>
                <a:moveTo>
                  <a:pt x="10630" y="5554"/>
                </a:moveTo>
                <a:lnTo>
                  <a:pt x="8241" y="5554"/>
                </a:lnTo>
                <a:lnTo>
                  <a:pt x="8241" y="3165"/>
                </a:lnTo>
                <a:lnTo>
                  <a:pt x="10630" y="3165"/>
                </a:lnTo>
                <a:close/>
                <a:moveTo>
                  <a:pt x="10630" y="8092"/>
                </a:moveTo>
                <a:lnTo>
                  <a:pt x="8241" y="8092"/>
                </a:lnTo>
                <a:lnTo>
                  <a:pt x="8241" y="5703"/>
                </a:lnTo>
                <a:lnTo>
                  <a:pt x="10630" y="5703"/>
                </a:lnTo>
                <a:close/>
                <a:moveTo>
                  <a:pt x="10630" y="10629"/>
                </a:moveTo>
                <a:lnTo>
                  <a:pt x="8241" y="10629"/>
                </a:lnTo>
                <a:lnTo>
                  <a:pt x="8241" y="8240"/>
                </a:lnTo>
                <a:lnTo>
                  <a:pt x="10630" y="8240"/>
                </a:lnTo>
                <a:close/>
                <a:moveTo>
                  <a:pt x="10630" y="13166"/>
                </a:moveTo>
                <a:lnTo>
                  <a:pt x="8241" y="13166"/>
                </a:lnTo>
                <a:lnTo>
                  <a:pt x="8241" y="10777"/>
                </a:lnTo>
                <a:lnTo>
                  <a:pt x="10630" y="10777"/>
                </a:lnTo>
                <a:close/>
                <a:moveTo>
                  <a:pt x="10630" y="15704"/>
                </a:moveTo>
                <a:lnTo>
                  <a:pt x="8241" y="15704"/>
                </a:lnTo>
                <a:lnTo>
                  <a:pt x="8241" y="13316"/>
                </a:lnTo>
                <a:lnTo>
                  <a:pt x="10630" y="13316"/>
                </a:lnTo>
                <a:close/>
                <a:moveTo>
                  <a:pt x="10630" y="18242"/>
                </a:moveTo>
                <a:lnTo>
                  <a:pt x="8241" y="18242"/>
                </a:lnTo>
                <a:lnTo>
                  <a:pt x="8241" y="15853"/>
                </a:lnTo>
                <a:lnTo>
                  <a:pt x="10630" y="15853"/>
                </a:lnTo>
                <a:close/>
                <a:moveTo>
                  <a:pt x="10630" y="20778"/>
                </a:moveTo>
                <a:lnTo>
                  <a:pt x="8241" y="20778"/>
                </a:lnTo>
                <a:lnTo>
                  <a:pt x="8241" y="18389"/>
                </a:lnTo>
                <a:lnTo>
                  <a:pt x="10630" y="18389"/>
                </a:lnTo>
                <a:close/>
                <a:moveTo>
                  <a:pt x="10630" y="23316"/>
                </a:moveTo>
                <a:lnTo>
                  <a:pt x="8241" y="23316"/>
                </a:lnTo>
                <a:lnTo>
                  <a:pt x="8241" y="20928"/>
                </a:lnTo>
                <a:lnTo>
                  <a:pt x="10630" y="20928"/>
                </a:lnTo>
                <a:close/>
                <a:moveTo>
                  <a:pt x="10630" y="25854"/>
                </a:moveTo>
                <a:lnTo>
                  <a:pt x="8241" y="25854"/>
                </a:lnTo>
                <a:lnTo>
                  <a:pt x="8241" y="23465"/>
                </a:lnTo>
                <a:lnTo>
                  <a:pt x="10630" y="23465"/>
                </a:lnTo>
                <a:close/>
                <a:moveTo>
                  <a:pt x="10630" y="28391"/>
                </a:moveTo>
                <a:lnTo>
                  <a:pt x="8241" y="28391"/>
                </a:lnTo>
                <a:lnTo>
                  <a:pt x="8241" y="26002"/>
                </a:lnTo>
                <a:lnTo>
                  <a:pt x="10630" y="26002"/>
                </a:lnTo>
                <a:close/>
                <a:moveTo>
                  <a:pt x="10630" y="30928"/>
                </a:moveTo>
                <a:lnTo>
                  <a:pt x="8241" y="30928"/>
                </a:lnTo>
                <a:lnTo>
                  <a:pt x="8241" y="28540"/>
                </a:lnTo>
                <a:lnTo>
                  <a:pt x="10630" y="28540"/>
                </a:lnTo>
                <a:close/>
                <a:moveTo>
                  <a:pt x="10630" y="33466"/>
                </a:moveTo>
                <a:lnTo>
                  <a:pt x="8241" y="33466"/>
                </a:lnTo>
                <a:lnTo>
                  <a:pt x="8241" y="31077"/>
                </a:lnTo>
                <a:lnTo>
                  <a:pt x="10630" y="31077"/>
                </a:lnTo>
                <a:close/>
                <a:moveTo>
                  <a:pt x="10630" y="36003"/>
                </a:moveTo>
                <a:lnTo>
                  <a:pt x="8241" y="36003"/>
                </a:lnTo>
                <a:lnTo>
                  <a:pt x="8241" y="33614"/>
                </a:lnTo>
                <a:lnTo>
                  <a:pt x="10630" y="33614"/>
                </a:lnTo>
                <a:close/>
                <a:moveTo>
                  <a:pt x="10630" y="38540"/>
                </a:moveTo>
                <a:lnTo>
                  <a:pt x="8241" y="38540"/>
                </a:lnTo>
                <a:lnTo>
                  <a:pt x="8241" y="36152"/>
                </a:lnTo>
                <a:lnTo>
                  <a:pt x="10630" y="36152"/>
                </a:lnTo>
                <a:close/>
                <a:moveTo>
                  <a:pt x="10630" y="41079"/>
                </a:moveTo>
                <a:lnTo>
                  <a:pt x="8241" y="41079"/>
                </a:lnTo>
                <a:lnTo>
                  <a:pt x="8241" y="38690"/>
                </a:lnTo>
                <a:lnTo>
                  <a:pt x="10630" y="38690"/>
                </a:lnTo>
                <a:close/>
                <a:moveTo>
                  <a:pt x="10630" y="43616"/>
                </a:moveTo>
                <a:lnTo>
                  <a:pt x="8241" y="43616"/>
                </a:lnTo>
                <a:lnTo>
                  <a:pt x="8241" y="41226"/>
                </a:lnTo>
                <a:lnTo>
                  <a:pt x="10630" y="41226"/>
                </a:lnTo>
                <a:close/>
                <a:moveTo>
                  <a:pt x="10630" y="46152"/>
                </a:moveTo>
                <a:lnTo>
                  <a:pt x="8241" y="46152"/>
                </a:lnTo>
                <a:lnTo>
                  <a:pt x="8241" y="43764"/>
                </a:lnTo>
                <a:lnTo>
                  <a:pt x="10630" y="43764"/>
                </a:lnTo>
                <a:close/>
                <a:moveTo>
                  <a:pt x="10630" y="48691"/>
                </a:moveTo>
                <a:lnTo>
                  <a:pt x="8241" y="48691"/>
                </a:lnTo>
                <a:lnTo>
                  <a:pt x="8241" y="46302"/>
                </a:lnTo>
                <a:lnTo>
                  <a:pt x="10630" y="46302"/>
                </a:lnTo>
                <a:close/>
                <a:moveTo>
                  <a:pt x="10630" y="51228"/>
                </a:moveTo>
                <a:lnTo>
                  <a:pt x="8241" y="51228"/>
                </a:lnTo>
                <a:lnTo>
                  <a:pt x="8241" y="48839"/>
                </a:lnTo>
                <a:lnTo>
                  <a:pt x="10630" y="48839"/>
                </a:lnTo>
                <a:close/>
                <a:moveTo>
                  <a:pt x="10630" y="53765"/>
                </a:moveTo>
                <a:lnTo>
                  <a:pt x="8241" y="53765"/>
                </a:lnTo>
                <a:lnTo>
                  <a:pt x="8241" y="51376"/>
                </a:lnTo>
                <a:lnTo>
                  <a:pt x="10630" y="51376"/>
                </a:lnTo>
                <a:close/>
                <a:moveTo>
                  <a:pt x="10630" y="56303"/>
                </a:moveTo>
                <a:lnTo>
                  <a:pt x="8241" y="56303"/>
                </a:lnTo>
                <a:lnTo>
                  <a:pt x="8241" y="53914"/>
                </a:lnTo>
                <a:lnTo>
                  <a:pt x="10630" y="53914"/>
                </a:lnTo>
                <a:close/>
                <a:moveTo>
                  <a:pt x="10630" y="58840"/>
                </a:moveTo>
                <a:lnTo>
                  <a:pt x="8241" y="58840"/>
                </a:lnTo>
                <a:lnTo>
                  <a:pt x="8241" y="56451"/>
                </a:lnTo>
                <a:lnTo>
                  <a:pt x="10630" y="56451"/>
                </a:lnTo>
                <a:close/>
                <a:moveTo>
                  <a:pt x="8092" y="5554"/>
                </a:moveTo>
                <a:lnTo>
                  <a:pt x="5703" y="5554"/>
                </a:lnTo>
                <a:lnTo>
                  <a:pt x="5703" y="3165"/>
                </a:lnTo>
                <a:lnTo>
                  <a:pt x="8092" y="3165"/>
                </a:lnTo>
                <a:close/>
                <a:moveTo>
                  <a:pt x="8092" y="8092"/>
                </a:moveTo>
                <a:lnTo>
                  <a:pt x="5703" y="8092"/>
                </a:lnTo>
                <a:lnTo>
                  <a:pt x="5703" y="5703"/>
                </a:lnTo>
                <a:lnTo>
                  <a:pt x="8092" y="5703"/>
                </a:lnTo>
                <a:close/>
                <a:moveTo>
                  <a:pt x="8092" y="10629"/>
                </a:moveTo>
                <a:lnTo>
                  <a:pt x="5703" y="10629"/>
                </a:lnTo>
                <a:lnTo>
                  <a:pt x="5703" y="8240"/>
                </a:lnTo>
                <a:lnTo>
                  <a:pt x="8092" y="8240"/>
                </a:lnTo>
                <a:close/>
                <a:moveTo>
                  <a:pt x="8092" y="13166"/>
                </a:moveTo>
                <a:lnTo>
                  <a:pt x="5703" y="13166"/>
                </a:lnTo>
                <a:lnTo>
                  <a:pt x="5703" y="10777"/>
                </a:lnTo>
                <a:lnTo>
                  <a:pt x="8092" y="10777"/>
                </a:lnTo>
                <a:close/>
                <a:moveTo>
                  <a:pt x="8092" y="15704"/>
                </a:moveTo>
                <a:lnTo>
                  <a:pt x="5703" y="15704"/>
                </a:lnTo>
                <a:lnTo>
                  <a:pt x="5703" y="13316"/>
                </a:lnTo>
                <a:lnTo>
                  <a:pt x="8092" y="13316"/>
                </a:lnTo>
                <a:close/>
                <a:moveTo>
                  <a:pt x="8092" y="18242"/>
                </a:moveTo>
                <a:lnTo>
                  <a:pt x="5703" y="18242"/>
                </a:lnTo>
                <a:lnTo>
                  <a:pt x="5703" y="15853"/>
                </a:lnTo>
                <a:lnTo>
                  <a:pt x="8092" y="15853"/>
                </a:lnTo>
                <a:close/>
                <a:moveTo>
                  <a:pt x="8092" y="20778"/>
                </a:moveTo>
                <a:lnTo>
                  <a:pt x="5703" y="20778"/>
                </a:lnTo>
                <a:lnTo>
                  <a:pt x="5703" y="18389"/>
                </a:lnTo>
                <a:lnTo>
                  <a:pt x="8092" y="18389"/>
                </a:lnTo>
                <a:close/>
                <a:moveTo>
                  <a:pt x="8092" y="23316"/>
                </a:moveTo>
                <a:lnTo>
                  <a:pt x="5703" y="23316"/>
                </a:lnTo>
                <a:lnTo>
                  <a:pt x="5703" y="20928"/>
                </a:lnTo>
                <a:lnTo>
                  <a:pt x="8092" y="20928"/>
                </a:lnTo>
                <a:close/>
                <a:moveTo>
                  <a:pt x="8092" y="25854"/>
                </a:moveTo>
                <a:lnTo>
                  <a:pt x="5703" y="25854"/>
                </a:lnTo>
                <a:lnTo>
                  <a:pt x="5703" y="23465"/>
                </a:lnTo>
                <a:lnTo>
                  <a:pt x="8092" y="23465"/>
                </a:lnTo>
                <a:close/>
                <a:moveTo>
                  <a:pt x="8092" y="28391"/>
                </a:moveTo>
                <a:lnTo>
                  <a:pt x="5703" y="28391"/>
                </a:lnTo>
                <a:lnTo>
                  <a:pt x="5703" y="26002"/>
                </a:lnTo>
                <a:lnTo>
                  <a:pt x="8092" y="26002"/>
                </a:lnTo>
                <a:close/>
                <a:moveTo>
                  <a:pt x="8092" y="30928"/>
                </a:moveTo>
                <a:lnTo>
                  <a:pt x="5703" y="30928"/>
                </a:lnTo>
                <a:lnTo>
                  <a:pt x="5703" y="28540"/>
                </a:lnTo>
                <a:lnTo>
                  <a:pt x="8092" y="28540"/>
                </a:lnTo>
                <a:close/>
                <a:moveTo>
                  <a:pt x="8092" y="33466"/>
                </a:moveTo>
                <a:lnTo>
                  <a:pt x="5703" y="33466"/>
                </a:lnTo>
                <a:lnTo>
                  <a:pt x="5703" y="31077"/>
                </a:lnTo>
                <a:lnTo>
                  <a:pt x="8092" y="31077"/>
                </a:lnTo>
                <a:close/>
                <a:moveTo>
                  <a:pt x="8092" y="36003"/>
                </a:moveTo>
                <a:lnTo>
                  <a:pt x="5703" y="36003"/>
                </a:lnTo>
                <a:lnTo>
                  <a:pt x="5703" y="33614"/>
                </a:lnTo>
                <a:lnTo>
                  <a:pt x="8092" y="33614"/>
                </a:lnTo>
                <a:close/>
                <a:moveTo>
                  <a:pt x="8092" y="38540"/>
                </a:moveTo>
                <a:lnTo>
                  <a:pt x="5703" y="38540"/>
                </a:lnTo>
                <a:lnTo>
                  <a:pt x="5703" y="36152"/>
                </a:lnTo>
                <a:lnTo>
                  <a:pt x="8092" y="36152"/>
                </a:lnTo>
                <a:close/>
                <a:moveTo>
                  <a:pt x="8092" y="41079"/>
                </a:moveTo>
                <a:lnTo>
                  <a:pt x="5703" y="41079"/>
                </a:lnTo>
                <a:lnTo>
                  <a:pt x="5703" y="38690"/>
                </a:lnTo>
                <a:lnTo>
                  <a:pt x="8092" y="38690"/>
                </a:lnTo>
                <a:close/>
                <a:moveTo>
                  <a:pt x="8092" y="43616"/>
                </a:moveTo>
                <a:lnTo>
                  <a:pt x="5703" y="43616"/>
                </a:lnTo>
                <a:lnTo>
                  <a:pt x="5703" y="41226"/>
                </a:lnTo>
                <a:lnTo>
                  <a:pt x="8092" y="41226"/>
                </a:lnTo>
                <a:close/>
                <a:moveTo>
                  <a:pt x="8092" y="46152"/>
                </a:moveTo>
                <a:lnTo>
                  <a:pt x="5703" y="46152"/>
                </a:lnTo>
                <a:lnTo>
                  <a:pt x="5703" y="43764"/>
                </a:lnTo>
                <a:lnTo>
                  <a:pt x="8092" y="43764"/>
                </a:lnTo>
                <a:close/>
                <a:moveTo>
                  <a:pt x="8092" y="48691"/>
                </a:moveTo>
                <a:lnTo>
                  <a:pt x="5703" y="48691"/>
                </a:lnTo>
                <a:lnTo>
                  <a:pt x="5703" y="46302"/>
                </a:lnTo>
                <a:lnTo>
                  <a:pt x="8092" y="46302"/>
                </a:lnTo>
                <a:close/>
                <a:moveTo>
                  <a:pt x="8092" y="51228"/>
                </a:moveTo>
                <a:lnTo>
                  <a:pt x="5703" y="51228"/>
                </a:lnTo>
                <a:lnTo>
                  <a:pt x="5703" y="48839"/>
                </a:lnTo>
                <a:lnTo>
                  <a:pt x="8092" y="48839"/>
                </a:lnTo>
                <a:close/>
                <a:moveTo>
                  <a:pt x="8092" y="53765"/>
                </a:moveTo>
                <a:lnTo>
                  <a:pt x="5703" y="53765"/>
                </a:lnTo>
                <a:lnTo>
                  <a:pt x="5703" y="51376"/>
                </a:lnTo>
                <a:lnTo>
                  <a:pt x="8092" y="51376"/>
                </a:lnTo>
                <a:close/>
                <a:moveTo>
                  <a:pt x="8092" y="56303"/>
                </a:moveTo>
                <a:lnTo>
                  <a:pt x="5703" y="56303"/>
                </a:lnTo>
                <a:lnTo>
                  <a:pt x="5703" y="53914"/>
                </a:lnTo>
                <a:lnTo>
                  <a:pt x="8092" y="53914"/>
                </a:lnTo>
                <a:close/>
                <a:moveTo>
                  <a:pt x="8092" y="58840"/>
                </a:moveTo>
                <a:lnTo>
                  <a:pt x="5703" y="58840"/>
                </a:lnTo>
                <a:lnTo>
                  <a:pt x="5703" y="56451"/>
                </a:lnTo>
                <a:lnTo>
                  <a:pt x="8092" y="56451"/>
                </a:lnTo>
                <a:close/>
                <a:moveTo>
                  <a:pt x="5554" y="5554"/>
                </a:moveTo>
                <a:lnTo>
                  <a:pt x="3166" y="5554"/>
                </a:lnTo>
                <a:lnTo>
                  <a:pt x="3166" y="3165"/>
                </a:lnTo>
                <a:lnTo>
                  <a:pt x="5554" y="3165"/>
                </a:lnTo>
                <a:close/>
                <a:moveTo>
                  <a:pt x="5554" y="8092"/>
                </a:moveTo>
                <a:lnTo>
                  <a:pt x="3166" y="8092"/>
                </a:lnTo>
                <a:lnTo>
                  <a:pt x="3166" y="5703"/>
                </a:lnTo>
                <a:lnTo>
                  <a:pt x="5554" y="5703"/>
                </a:lnTo>
                <a:close/>
                <a:moveTo>
                  <a:pt x="5554" y="10629"/>
                </a:moveTo>
                <a:lnTo>
                  <a:pt x="3166" y="10629"/>
                </a:lnTo>
                <a:lnTo>
                  <a:pt x="3166" y="8240"/>
                </a:lnTo>
                <a:lnTo>
                  <a:pt x="5554" y="8240"/>
                </a:lnTo>
                <a:close/>
                <a:moveTo>
                  <a:pt x="5554" y="13166"/>
                </a:moveTo>
                <a:lnTo>
                  <a:pt x="3166" y="13166"/>
                </a:lnTo>
                <a:lnTo>
                  <a:pt x="3166" y="10777"/>
                </a:lnTo>
                <a:lnTo>
                  <a:pt x="5554" y="10777"/>
                </a:lnTo>
                <a:close/>
                <a:moveTo>
                  <a:pt x="5554" y="15704"/>
                </a:moveTo>
                <a:lnTo>
                  <a:pt x="3166" y="15704"/>
                </a:lnTo>
                <a:lnTo>
                  <a:pt x="3166" y="13316"/>
                </a:lnTo>
                <a:lnTo>
                  <a:pt x="5554" y="13316"/>
                </a:lnTo>
                <a:close/>
                <a:moveTo>
                  <a:pt x="5554" y="18242"/>
                </a:moveTo>
                <a:lnTo>
                  <a:pt x="3166" y="18242"/>
                </a:lnTo>
                <a:lnTo>
                  <a:pt x="3166" y="15853"/>
                </a:lnTo>
                <a:lnTo>
                  <a:pt x="5554" y="15853"/>
                </a:lnTo>
                <a:close/>
                <a:moveTo>
                  <a:pt x="5554" y="20778"/>
                </a:moveTo>
                <a:lnTo>
                  <a:pt x="3166" y="20778"/>
                </a:lnTo>
                <a:lnTo>
                  <a:pt x="3166" y="18389"/>
                </a:lnTo>
                <a:lnTo>
                  <a:pt x="5554" y="18389"/>
                </a:lnTo>
                <a:close/>
                <a:moveTo>
                  <a:pt x="5554" y="23316"/>
                </a:moveTo>
                <a:lnTo>
                  <a:pt x="3166" y="23316"/>
                </a:lnTo>
                <a:lnTo>
                  <a:pt x="3166" y="20928"/>
                </a:lnTo>
                <a:lnTo>
                  <a:pt x="5554" y="20928"/>
                </a:lnTo>
                <a:close/>
                <a:moveTo>
                  <a:pt x="5554" y="25854"/>
                </a:moveTo>
                <a:lnTo>
                  <a:pt x="3166" y="25854"/>
                </a:lnTo>
                <a:lnTo>
                  <a:pt x="3166" y="23465"/>
                </a:lnTo>
                <a:lnTo>
                  <a:pt x="5554" y="23465"/>
                </a:lnTo>
                <a:close/>
                <a:moveTo>
                  <a:pt x="5554" y="28391"/>
                </a:moveTo>
                <a:lnTo>
                  <a:pt x="3166" y="28391"/>
                </a:lnTo>
                <a:lnTo>
                  <a:pt x="3166" y="26002"/>
                </a:lnTo>
                <a:lnTo>
                  <a:pt x="5554" y="26002"/>
                </a:lnTo>
                <a:close/>
                <a:moveTo>
                  <a:pt x="5554" y="30928"/>
                </a:moveTo>
                <a:lnTo>
                  <a:pt x="3166" y="30928"/>
                </a:lnTo>
                <a:lnTo>
                  <a:pt x="3166" y="28540"/>
                </a:lnTo>
                <a:lnTo>
                  <a:pt x="5554" y="28540"/>
                </a:lnTo>
                <a:close/>
                <a:moveTo>
                  <a:pt x="5554" y="33466"/>
                </a:moveTo>
                <a:lnTo>
                  <a:pt x="3166" y="33466"/>
                </a:lnTo>
                <a:lnTo>
                  <a:pt x="3166" y="31077"/>
                </a:lnTo>
                <a:lnTo>
                  <a:pt x="5554" y="31077"/>
                </a:lnTo>
                <a:close/>
                <a:moveTo>
                  <a:pt x="5554" y="36003"/>
                </a:moveTo>
                <a:lnTo>
                  <a:pt x="3166" y="36003"/>
                </a:lnTo>
                <a:lnTo>
                  <a:pt x="3166" y="33614"/>
                </a:lnTo>
                <a:lnTo>
                  <a:pt x="5554" y="33614"/>
                </a:lnTo>
                <a:close/>
                <a:moveTo>
                  <a:pt x="5554" y="38540"/>
                </a:moveTo>
                <a:lnTo>
                  <a:pt x="3166" y="38540"/>
                </a:lnTo>
                <a:lnTo>
                  <a:pt x="3166" y="36152"/>
                </a:lnTo>
                <a:lnTo>
                  <a:pt x="5554" y="36152"/>
                </a:lnTo>
                <a:close/>
                <a:moveTo>
                  <a:pt x="5554" y="41079"/>
                </a:moveTo>
                <a:lnTo>
                  <a:pt x="3166" y="41079"/>
                </a:lnTo>
                <a:lnTo>
                  <a:pt x="3166" y="38690"/>
                </a:lnTo>
                <a:lnTo>
                  <a:pt x="5554" y="38690"/>
                </a:lnTo>
                <a:close/>
                <a:moveTo>
                  <a:pt x="5554" y="43616"/>
                </a:moveTo>
                <a:lnTo>
                  <a:pt x="3166" y="43616"/>
                </a:lnTo>
                <a:lnTo>
                  <a:pt x="3166" y="41226"/>
                </a:lnTo>
                <a:lnTo>
                  <a:pt x="5554" y="41226"/>
                </a:lnTo>
                <a:close/>
                <a:moveTo>
                  <a:pt x="5554" y="46152"/>
                </a:moveTo>
                <a:lnTo>
                  <a:pt x="3166" y="46152"/>
                </a:lnTo>
                <a:lnTo>
                  <a:pt x="3166" y="43764"/>
                </a:lnTo>
                <a:lnTo>
                  <a:pt x="5554" y="43764"/>
                </a:lnTo>
                <a:close/>
                <a:moveTo>
                  <a:pt x="5554" y="48691"/>
                </a:moveTo>
                <a:lnTo>
                  <a:pt x="3166" y="48691"/>
                </a:lnTo>
                <a:lnTo>
                  <a:pt x="3166" y="46302"/>
                </a:lnTo>
                <a:lnTo>
                  <a:pt x="5554" y="46302"/>
                </a:lnTo>
                <a:close/>
                <a:moveTo>
                  <a:pt x="5554" y="51228"/>
                </a:moveTo>
                <a:lnTo>
                  <a:pt x="3166" y="51228"/>
                </a:lnTo>
                <a:lnTo>
                  <a:pt x="3166" y="48839"/>
                </a:lnTo>
                <a:lnTo>
                  <a:pt x="5554" y="48839"/>
                </a:lnTo>
                <a:close/>
                <a:moveTo>
                  <a:pt x="5554" y="53765"/>
                </a:moveTo>
                <a:lnTo>
                  <a:pt x="3166" y="53765"/>
                </a:lnTo>
                <a:lnTo>
                  <a:pt x="3166" y="51376"/>
                </a:lnTo>
                <a:lnTo>
                  <a:pt x="5554" y="51376"/>
                </a:lnTo>
                <a:close/>
                <a:moveTo>
                  <a:pt x="5554" y="56303"/>
                </a:moveTo>
                <a:lnTo>
                  <a:pt x="3166" y="56303"/>
                </a:lnTo>
                <a:lnTo>
                  <a:pt x="3166" y="53914"/>
                </a:lnTo>
                <a:lnTo>
                  <a:pt x="5554" y="53914"/>
                </a:lnTo>
                <a:close/>
                <a:moveTo>
                  <a:pt x="5554" y="58840"/>
                </a:moveTo>
                <a:lnTo>
                  <a:pt x="3166" y="58840"/>
                </a:lnTo>
                <a:lnTo>
                  <a:pt x="3166" y="56451"/>
                </a:lnTo>
                <a:lnTo>
                  <a:pt x="5554" y="56451"/>
                </a:lnTo>
                <a:close/>
                <a:moveTo>
                  <a:pt x="109437" y="3165"/>
                </a:moveTo>
                <a:lnTo>
                  <a:pt x="109437" y="3017"/>
                </a:lnTo>
                <a:lnTo>
                  <a:pt x="107200" y="3017"/>
                </a:lnTo>
                <a:lnTo>
                  <a:pt x="107200" y="75"/>
                </a:lnTo>
                <a:cubicBezTo>
                  <a:pt x="107200" y="34"/>
                  <a:pt x="107167" y="0"/>
                  <a:pt x="107126" y="0"/>
                </a:cubicBezTo>
                <a:cubicBezTo>
                  <a:pt x="107084" y="0"/>
                  <a:pt x="107051" y="34"/>
                  <a:pt x="107051" y="75"/>
                </a:cubicBezTo>
                <a:lnTo>
                  <a:pt x="107051" y="3017"/>
                </a:lnTo>
                <a:lnTo>
                  <a:pt x="104662" y="3017"/>
                </a:lnTo>
                <a:lnTo>
                  <a:pt x="104662" y="75"/>
                </a:lnTo>
                <a:cubicBezTo>
                  <a:pt x="104662" y="34"/>
                  <a:pt x="104629" y="0"/>
                  <a:pt x="104588" y="0"/>
                </a:cubicBezTo>
                <a:cubicBezTo>
                  <a:pt x="104547" y="0"/>
                  <a:pt x="104514" y="34"/>
                  <a:pt x="104514" y="75"/>
                </a:cubicBezTo>
                <a:lnTo>
                  <a:pt x="104514" y="3017"/>
                </a:lnTo>
                <a:lnTo>
                  <a:pt x="102125" y="3017"/>
                </a:lnTo>
                <a:lnTo>
                  <a:pt x="102125" y="75"/>
                </a:lnTo>
                <a:cubicBezTo>
                  <a:pt x="102125" y="34"/>
                  <a:pt x="102092" y="0"/>
                  <a:pt x="102051" y="0"/>
                </a:cubicBezTo>
                <a:cubicBezTo>
                  <a:pt x="102010" y="0"/>
                  <a:pt x="101977" y="34"/>
                  <a:pt x="101977" y="75"/>
                </a:cubicBezTo>
                <a:lnTo>
                  <a:pt x="101977" y="3017"/>
                </a:lnTo>
                <a:lnTo>
                  <a:pt x="99588" y="3017"/>
                </a:lnTo>
                <a:lnTo>
                  <a:pt x="99588" y="75"/>
                </a:lnTo>
                <a:cubicBezTo>
                  <a:pt x="99588" y="34"/>
                  <a:pt x="99555" y="0"/>
                  <a:pt x="99514" y="0"/>
                </a:cubicBezTo>
                <a:cubicBezTo>
                  <a:pt x="99473" y="0"/>
                  <a:pt x="99439" y="34"/>
                  <a:pt x="99439" y="75"/>
                </a:cubicBezTo>
                <a:lnTo>
                  <a:pt x="99439" y="3017"/>
                </a:lnTo>
                <a:lnTo>
                  <a:pt x="97050" y="3017"/>
                </a:lnTo>
                <a:lnTo>
                  <a:pt x="97050" y="75"/>
                </a:lnTo>
                <a:cubicBezTo>
                  <a:pt x="97050" y="34"/>
                  <a:pt x="97016" y="0"/>
                  <a:pt x="96975" y="0"/>
                </a:cubicBezTo>
                <a:cubicBezTo>
                  <a:pt x="96934" y="0"/>
                  <a:pt x="96901" y="34"/>
                  <a:pt x="96901" y="75"/>
                </a:cubicBezTo>
                <a:lnTo>
                  <a:pt x="96901" y="3017"/>
                </a:lnTo>
                <a:lnTo>
                  <a:pt x="94513" y="3017"/>
                </a:lnTo>
                <a:lnTo>
                  <a:pt x="94513" y="75"/>
                </a:lnTo>
                <a:cubicBezTo>
                  <a:pt x="94513" y="34"/>
                  <a:pt x="94479" y="0"/>
                  <a:pt x="94439" y="0"/>
                </a:cubicBezTo>
                <a:cubicBezTo>
                  <a:pt x="94398" y="0"/>
                  <a:pt x="94364" y="34"/>
                  <a:pt x="94364" y="75"/>
                </a:cubicBezTo>
                <a:lnTo>
                  <a:pt x="94364" y="3017"/>
                </a:lnTo>
                <a:lnTo>
                  <a:pt x="91975" y="3017"/>
                </a:lnTo>
                <a:lnTo>
                  <a:pt x="91975" y="75"/>
                </a:lnTo>
                <a:cubicBezTo>
                  <a:pt x="91975" y="34"/>
                  <a:pt x="91943" y="0"/>
                  <a:pt x="91902" y="0"/>
                </a:cubicBezTo>
                <a:cubicBezTo>
                  <a:pt x="91860" y="0"/>
                  <a:pt x="91826" y="34"/>
                  <a:pt x="91826" y="75"/>
                </a:cubicBezTo>
                <a:lnTo>
                  <a:pt x="91826" y="3017"/>
                </a:lnTo>
                <a:lnTo>
                  <a:pt x="89438" y="3017"/>
                </a:lnTo>
                <a:lnTo>
                  <a:pt x="89438" y="75"/>
                </a:lnTo>
                <a:cubicBezTo>
                  <a:pt x="89438" y="34"/>
                  <a:pt x="89404" y="0"/>
                  <a:pt x="89363" y="0"/>
                </a:cubicBezTo>
                <a:cubicBezTo>
                  <a:pt x="89322" y="0"/>
                  <a:pt x="89289" y="34"/>
                  <a:pt x="89289" y="75"/>
                </a:cubicBezTo>
                <a:lnTo>
                  <a:pt x="89289" y="3017"/>
                </a:lnTo>
                <a:lnTo>
                  <a:pt x="86900" y="3017"/>
                </a:lnTo>
                <a:lnTo>
                  <a:pt x="86900" y="75"/>
                </a:lnTo>
                <a:cubicBezTo>
                  <a:pt x="86900" y="34"/>
                  <a:pt x="86867" y="0"/>
                  <a:pt x="86826" y="0"/>
                </a:cubicBezTo>
                <a:cubicBezTo>
                  <a:pt x="86785" y="0"/>
                  <a:pt x="86752" y="34"/>
                  <a:pt x="86752" y="75"/>
                </a:cubicBezTo>
                <a:lnTo>
                  <a:pt x="86752" y="3017"/>
                </a:lnTo>
                <a:lnTo>
                  <a:pt x="84363" y="3017"/>
                </a:lnTo>
                <a:lnTo>
                  <a:pt x="84363" y="75"/>
                </a:lnTo>
                <a:cubicBezTo>
                  <a:pt x="84363" y="34"/>
                  <a:pt x="84330" y="0"/>
                  <a:pt x="84289" y="0"/>
                </a:cubicBezTo>
                <a:cubicBezTo>
                  <a:pt x="84248" y="0"/>
                  <a:pt x="84215" y="34"/>
                  <a:pt x="84215" y="75"/>
                </a:cubicBezTo>
                <a:lnTo>
                  <a:pt x="84215" y="3017"/>
                </a:lnTo>
                <a:lnTo>
                  <a:pt x="81826" y="3017"/>
                </a:lnTo>
                <a:lnTo>
                  <a:pt x="81826" y="75"/>
                </a:lnTo>
                <a:cubicBezTo>
                  <a:pt x="81826" y="34"/>
                  <a:pt x="81792" y="0"/>
                  <a:pt x="81751" y="0"/>
                </a:cubicBezTo>
                <a:cubicBezTo>
                  <a:pt x="81710" y="0"/>
                  <a:pt x="81677" y="34"/>
                  <a:pt x="81677" y="75"/>
                </a:cubicBezTo>
                <a:lnTo>
                  <a:pt x="81677" y="3017"/>
                </a:lnTo>
                <a:lnTo>
                  <a:pt x="79288" y="3017"/>
                </a:lnTo>
                <a:lnTo>
                  <a:pt x="79288" y="75"/>
                </a:lnTo>
                <a:cubicBezTo>
                  <a:pt x="79288" y="34"/>
                  <a:pt x="79255" y="0"/>
                  <a:pt x="79214" y="0"/>
                </a:cubicBezTo>
                <a:cubicBezTo>
                  <a:pt x="79173" y="0"/>
                  <a:pt x="79139" y="34"/>
                  <a:pt x="79139" y="75"/>
                </a:cubicBezTo>
                <a:lnTo>
                  <a:pt x="79139" y="3017"/>
                </a:lnTo>
                <a:lnTo>
                  <a:pt x="76751" y="3017"/>
                </a:lnTo>
                <a:lnTo>
                  <a:pt x="76751" y="75"/>
                </a:lnTo>
                <a:cubicBezTo>
                  <a:pt x="76751" y="34"/>
                  <a:pt x="76718" y="0"/>
                  <a:pt x="76677" y="0"/>
                </a:cubicBezTo>
                <a:cubicBezTo>
                  <a:pt x="76636" y="0"/>
                  <a:pt x="76603" y="34"/>
                  <a:pt x="76603" y="75"/>
                </a:cubicBezTo>
                <a:lnTo>
                  <a:pt x="76603" y="3017"/>
                </a:lnTo>
                <a:lnTo>
                  <a:pt x="74214" y="3017"/>
                </a:lnTo>
                <a:lnTo>
                  <a:pt x="74214" y="75"/>
                </a:lnTo>
                <a:cubicBezTo>
                  <a:pt x="74214" y="34"/>
                  <a:pt x="74180" y="0"/>
                  <a:pt x="74139" y="0"/>
                </a:cubicBezTo>
                <a:cubicBezTo>
                  <a:pt x="74098" y="0"/>
                  <a:pt x="74065" y="34"/>
                  <a:pt x="74065" y="75"/>
                </a:cubicBezTo>
                <a:lnTo>
                  <a:pt x="74065" y="3017"/>
                </a:lnTo>
                <a:lnTo>
                  <a:pt x="71676" y="3017"/>
                </a:lnTo>
                <a:lnTo>
                  <a:pt x="71676" y="75"/>
                </a:lnTo>
                <a:cubicBezTo>
                  <a:pt x="71676" y="34"/>
                  <a:pt x="71642" y="0"/>
                  <a:pt x="71601" y="0"/>
                </a:cubicBezTo>
                <a:cubicBezTo>
                  <a:pt x="71560" y="0"/>
                  <a:pt x="71527" y="34"/>
                  <a:pt x="71527" y="75"/>
                </a:cubicBezTo>
                <a:lnTo>
                  <a:pt x="71527" y="3017"/>
                </a:lnTo>
                <a:lnTo>
                  <a:pt x="69139" y="3017"/>
                </a:lnTo>
                <a:lnTo>
                  <a:pt x="69139" y="75"/>
                </a:lnTo>
                <a:cubicBezTo>
                  <a:pt x="69139" y="34"/>
                  <a:pt x="69106" y="0"/>
                  <a:pt x="69064" y="0"/>
                </a:cubicBezTo>
                <a:cubicBezTo>
                  <a:pt x="69024" y="0"/>
                  <a:pt x="68990" y="34"/>
                  <a:pt x="68990" y="75"/>
                </a:cubicBezTo>
                <a:lnTo>
                  <a:pt x="68990" y="3017"/>
                </a:lnTo>
                <a:lnTo>
                  <a:pt x="66601" y="3017"/>
                </a:lnTo>
                <a:lnTo>
                  <a:pt x="66601" y="75"/>
                </a:lnTo>
                <a:cubicBezTo>
                  <a:pt x="66601" y="34"/>
                  <a:pt x="66568" y="0"/>
                  <a:pt x="66527" y="0"/>
                </a:cubicBezTo>
                <a:cubicBezTo>
                  <a:pt x="66486" y="0"/>
                  <a:pt x="66452" y="34"/>
                  <a:pt x="66452" y="75"/>
                </a:cubicBezTo>
                <a:lnTo>
                  <a:pt x="66452" y="3017"/>
                </a:lnTo>
                <a:lnTo>
                  <a:pt x="64064" y="3017"/>
                </a:lnTo>
                <a:lnTo>
                  <a:pt x="64064" y="75"/>
                </a:lnTo>
                <a:cubicBezTo>
                  <a:pt x="64064" y="34"/>
                  <a:pt x="64030" y="0"/>
                  <a:pt x="63989" y="0"/>
                </a:cubicBezTo>
                <a:cubicBezTo>
                  <a:pt x="63948" y="0"/>
                  <a:pt x="63915" y="34"/>
                  <a:pt x="63915" y="75"/>
                </a:cubicBezTo>
                <a:lnTo>
                  <a:pt x="63915" y="3017"/>
                </a:lnTo>
                <a:lnTo>
                  <a:pt x="61526" y="3017"/>
                </a:lnTo>
                <a:lnTo>
                  <a:pt x="61526" y="75"/>
                </a:lnTo>
                <a:cubicBezTo>
                  <a:pt x="61526" y="34"/>
                  <a:pt x="61493" y="0"/>
                  <a:pt x="61452" y="0"/>
                </a:cubicBezTo>
                <a:cubicBezTo>
                  <a:pt x="61411" y="0"/>
                  <a:pt x="61378" y="34"/>
                  <a:pt x="61378" y="75"/>
                </a:cubicBezTo>
                <a:lnTo>
                  <a:pt x="61378" y="3017"/>
                </a:lnTo>
                <a:lnTo>
                  <a:pt x="58989" y="3017"/>
                </a:lnTo>
                <a:lnTo>
                  <a:pt x="58989" y="75"/>
                </a:lnTo>
                <a:cubicBezTo>
                  <a:pt x="58989" y="34"/>
                  <a:pt x="58956" y="0"/>
                  <a:pt x="58915" y="0"/>
                </a:cubicBezTo>
                <a:lnTo>
                  <a:pt x="58915" y="0"/>
                </a:lnTo>
                <a:cubicBezTo>
                  <a:pt x="58874" y="0"/>
                  <a:pt x="58840" y="34"/>
                  <a:pt x="58840" y="75"/>
                </a:cubicBezTo>
                <a:lnTo>
                  <a:pt x="58840" y="3017"/>
                </a:lnTo>
                <a:lnTo>
                  <a:pt x="56452" y="3017"/>
                </a:lnTo>
                <a:lnTo>
                  <a:pt x="56452" y="75"/>
                </a:lnTo>
                <a:cubicBezTo>
                  <a:pt x="56452" y="34"/>
                  <a:pt x="56417" y="0"/>
                  <a:pt x="56377" y="0"/>
                </a:cubicBezTo>
                <a:cubicBezTo>
                  <a:pt x="56336" y="0"/>
                  <a:pt x="56303" y="34"/>
                  <a:pt x="56303" y="75"/>
                </a:cubicBezTo>
                <a:lnTo>
                  <a:pt x="56303" y="3017"/>
                </a:lnTo>
                <a:lnTo>
                  <a:pt x="53914" y="3017"/>
                </a:lnTo>
                <a:lnTo>
                  <a:pt x="53914" y="75"/>
                </a:lnTo>
                <a:cubicBezTo>
                  <a:pt x="53914" y="34"/>
                  <a:pt x="53881" y="0"/>
                  <a:pt x="53840" y="0"/>
                </a:cubicBezTo>
                <a:cubicBezTo>
                  <a:pt x="53799" y="0"/>
                  <a:pt x="53766" y="34"/>
                  <a:pt x="53766" y="75"/>
                </a:cubicBezTo>
                <a:lnTo>
                  <a:pt x="53766" y="3017"/>
                </a:lnTo>
                <a:lnTo>
                  <a:pt x="51376" y="3017"/>
                </a:lnTo>
                <a:lnTo>
                  <a:pt x="51376" y="75"/>
                </a:lnTo>
                <a:cubicBezTo>
                  <a:pt x="51376" y="34"/>
                  <a:pt x="51344" y="0"/>
                  <a:pt x="51303" y="0"/>
                </a:cubicBezTo>
                <a:cubicBezTo>
                  <a:pt x="51262" y="0"/>
                  <a:pt x="51228" y="34"/>
                  <a:pt x="51228" y="75"/>
                </a:cubicBezTo>
                <a:lnTo>
                  <a:pt x="51228" y="3017"/>
                </a:lnTo>
                <a:lnTo>
                  <a:pt x="48839" y="3017"/>
                </a:lnTo>
                <a:lnTo>
                  <a:pt x="48839" y="75"/>
                </a:lnTo>
                <a:cubicBezTo>
                  <a:pt x="48839" y="34"/>
                  <a:pt x="48806" y="0"/>
                  <a:pt x="48764" y="0"/>
                </a:cubicBezTo>
                <a:cubicBezTo>
                  <a:pt x="48723" y="0"/>
                  <a:pt x="48691" y="34"/>
                  <a:pt x="48691" y="75"/>
                </a:cubicBezTo>
                <a:lnTo>
                  <a:pt x="48691" y="3017"/>
                </a:lnTo>
                <a:lnTo>
                  <a:pt x="46302" y="3017"/>
                </a:lnTo>
                <a:lnTo>
                  <a:pt x="46302" y="75"/>
                </a:lnTo>
                <a:cubicBezTo>
                  <a:pt x="46302" y="34"/>
                  <a:pt x="46269" y="0"/>
                  <a:pt x="46227" y="0"/>
                </a:cubicBezTo>
                <a:cubicBezTo>
                  <a:pt x="46187" y="0"/>
                  <a:pt x="46153" y="34"/>
                  <a:pt x="46153" y="75"/>
                </a:cubicBezTo>
                <a:lnTo>
                  <a:pt x="46153" y="3017"/>
                </a:lnTo>
                <a:lnTo>
                  <a:pt x="43764" y="3017"/>
                </a:lnTo>
                <a:lnTo>
                  <a:pt x="43764" y="75"/>
                </a:lnTo>
                <a:cubicBezTo>
                  <a:pt x="43764" y="34"/>
                  <a:pt x="43732" y="0"/>
                  <a:pt x="43691" y="0"/>
                </a:cubicBezTo>
                <a:cubicBezTo>
                  <a:pt x="43650" y="0"/>
                  <a:pt x="43616" y="34"/>
                  <a:pt x="43616" y="75"/>
                </a:cubicBezTo>
                <a:lnTo>
                  <a:pt x="43616" y="3017"/>
                </a:lnTo>
                <a:lnTo>
                  <a:pt x="41227" y="3017"/>
                </a:lnTo>
                <a:lnTo>
                  <a:pt x="41227" y="75"/>
                </a:lnTo>
                <a:cubicBezTo>
                  <a:pt x="41227" y="34"/>
                  <a:pt x="41194" y="0"/>
                  <a:pt x="41153" y="0"/>
                </a:cubicBezTo>
                <a:cubicBezTo>
                  <a:pt x="41111" y="0"/>
                  <a:pt x="41078" y="34"/>
                  <a:pt x="41078" y="75"/>
                </a:cubicBezTo>
                <a:lnTo>
                  <a:pt x="41078" y="3017"/>
                </a:lnTo>
                <a:lnTo>
                  <a:pt x="38689" y="3017"/>
                </a:lnTo>
                <a:lnTo>
                  <a:pt x="38689" y="75"/>
                </a:lnTo>
                <a:cubicBezTo>
                  <a:pt x="38689" y="34"/>
                  <a:pt x="38656" y="0"/>
                  <a:pt x="38615" y="0"/>
                </a:cubicBezTo>
                <a:cubicBezTo>
                  <a:pt x="38574" y="0"/>
                  <a:pt x="38541" y="34"/>
                  <a:pt x="38541" y="75"/>
                </a:cubicBezTo>
                <a:lnTo>
                  <a:pt x="38541" y="3017"/>
                </a:lnTo>
                <a:lnTo>
                  <a:pt x="36152" y="3017"/>
                </a:lnTo>
                <a:lnTo>
                  <a:pt x="36152" y="75"/>
                </a:lnTo>
                <a:cubicBezTo>
                  <a:pt x="36152" y="34"/>
                  <a:pt x="36119" y="0"/>
                  <a:pt x="36078" y="0"/>
                </a:cubicBezTo>
                <a:cubicBezTo>
                  <a:pt x="36037" y="0"/>
                  <a:pt x="36004" y="34"/>
                  <a:pt x="36004" y="75"/>
                </a:cubicBezTo>
                <a:lnTo>
                  <a:pt x="36004" y="3017"/>
                </a:lnTo>
                <a:lnTo>
                  <a:pt x="33615" y="3017"/>
                </a:lnTo>
                <a:lnTo>
                  <a:pt x="33615" y="75"/>
                </a:lnTo>
                <a:cubicBezTo>
                  <a:pt x="33615" y="34"/>
                  <a:pt x="33582" y="0"/>
                  <a:pt x="33541" y="0"/>
                </a:cubicBezTo>
                <a:cubicBezTo>
                  <a:pt x="33500" y="0"/>
                  <a:pt x="33466" y="34"/>
                  <a:pt x="33466" y="75"/>
                </a:cubicBezTo>
                <a:lnTo>
                  <a:pt x="33466" y="3017"/>
                </a:lnTo>
                <a:lnTo>
                  <a:pt x="31077" y="3017"/>
                </a:lnTo>
                <a:lnTo>
                  <a:pt x="31077" y="75"/>
                </a:lnTo>
                <a:cubicBezTo>
                  <a:pt x="31077" y="34"/>
                  <a:pt x="31044" y="0"/>
                  <a:pt x="31003" y="0"/>
                </a:cubicBezTo>
                <a:cubicBezTo>
                  <a:pt x="30962" y="0"/>
                  <a:pt x="30928" y="34"/>
                  <a:pt x="30928" y="75"/>
                </a:cubicBezTo>
                <a:lnTo>
                  <a:pt x="30928" y="3017"/>
                </a:lnTo>
                <a:lnTo>
                  <a:pt x="28540" y="3017"/>
                </a:lnTo>
                <a:lnTo>
                  <a:pt x="28540" y="75"/>
                </a:lnTo>
                <a:cubicBezTo>
                  <a:pt x="28540" y="34"/>
                  <a:pt x="28507" y="0"/>
                  <a:pt x="28466" y="0"/>
                </a:cubicBezTo>
                <a:cubicBezTo>
                  <a:pt x="28425" y="0"/>
                  <a:pt x="28391" y="34"/>
                  <a:pt x="28391" y="75"/>
                </a:cubicBezTo>
                <a:lnTo>
                  <a:pt x="28391" y="3017"/>
                </a:lnTo>
                <a:lnTo>
                  <a:pt x="26002" y="3017"/>
                </a:lnTo>
                <a:lnTo>
                  <a:pt x="26002" y="75"/>
                </a:lnTo>
                <a:cubicBezTo>
                  <a:pt x="26002" y="34"/>
                  <a:pt x="25970" y="0"/>
                  <a:pt x="25929" y="0"/>
                </a:cubicBezTo>
                <a:cubicBezTo>
                  <a:pt x="25888" y="0"/>
                  <a:pt x="25854" y="34"/>
                  <a:pt x="25854" y="75"/>
                </a:cubicBezTo>
                <a:lnTo>
                  <a:pt x="25854" y="3017"/>
                </a:lnTo>
                <a:lnTo>
                  <a:pt x="23465" y="3017"/>
                </a:lnTo>
                <a:lnTo>
                  <a:pt x="23465" y="75"/>
                </a:lnTo>
                <a:cubicBezTo>
                  <a:pt x="23465" y="34"/>
                  <a:pt x="23431" y="0"/>
                  <a:pt x="23390" y="0"/>
                </a:cubicBezTo>
                <a:cubicBezTo>
                  <a:pt x="23349" y="0"/>
                  <a:pt x="23316" y="34"/>
                  <a:pt x="23316" y="75"/>
                </a:cubicBezTo>
                <a:lnTo>
                  <a:pt x="23316" y="3017"/>
                </a:lnTo>
                <a:lnTo>
                  <a:pt x="20928" y="3017"/>
                </a:lnTo>
                <a:lnTo>
                  <a:pt x="20928" y="75"/>
                </a:lnTo>
                <a:cubicBezTo>
                  <a:pt x="20928" y="34"/>
                  <a:pt x="20894" y="0"/>
                  <a:pt x="20854" y="0"/>
                </a:cubicBezTo>
                <a:cubicBezTo>
                  <a:pt x="20812" y="0"/>
                  <a:pt x="20779" y="34"/>
                  <a:pt x="20779" y="75"/>
                </a:cubicBezTo>
                <a:lnTo>
                  <a:pt x="20779" y="3017"/>
                </a:lnTo>
                <a:lnTo>
                  <a:pt x="18390" y="3017"/>
                </a:lnTo>
                <a:lnTo>
                  <a:pt x="18390" y="75"/>
                </a:lnTo>
                <a:cubicBezTo>
                  <a:pt x="18390" y="34"/>
                  <a:pt x="18357" y="0"/>
                  <a:pt x="18316" y="0"/>
                </a:cubicBezTo>
                <a:cubicBezTo>
                  <a:pt x="18275" y="0"/>
                  <a:pt x="18242" y="34"/>
                  <a:pt x="18242" y="75"/>
                </a:cubicBezTo>
                <a:lnTo>
                  <a:pt x="18242" y="3017"/>
                </a:lnTo>
                <a:lnTo>
                  <a:pt x="15853" y="3017"/>
                </a:lnTo>
                <a:lnTo>
                  <a:pt x="15853" y="75"/>
                </a:lnTo>
                <a:cubicBezTo>
                  <a:pt x="15853" y="34"/>
                  <a:pt x="15819" y="0"/>
                  <a:pt x="15778" y="0"/>
                </a:cubicBezTo>
                <a:cubicBezTo>
                  <a:pt x="15737" y="0"/>
                  <a:pt x="15704" y="34"/>
                  <a:pt x="15704" y="75"/>
                </a:cubicBezTo>
                <a:lnTo>
                  <a:pt x="15704" y="3017"/>
                </a:lnTo>
                <a:lnTo>
                  <a:pt x="13315" y="3017"/>
                </a:lnTo>
                <a:lnTo>
                  <a:pt x="13315" y="75"/>
                </a:lnTo>
                <a:cubicBezTo>
                  <a:pt x="13315" y="34"/>
                  <a:pt x="13282" y="0"/>
                  <a:pt x="13241" y="0"/>
                </a:cubicBezTo>
                <a:cubicBezTo>
                  <a:pt x="13200" y="0"/>
                  <a:pt x="13167" y="34"/>
                  <a:pt x="13167" y="75"/>
                </a:cubicBezTo>
                <a:lnTo>
                  <a:pt x="13167" y="3017"/>
                </a:lnTo>
                <a:lnTo>
                  <a:pt x="10778" y="3017"/>
                </a:lnTo>
                <a:lnTo>
                  <a:pt x="10778" y="75"/>
                </a:lnTo>
                <a:cubicBezTo>
                  <a:pt x="10778" y="34"/>
                  <a:pt x="10745" y="0"/>
                  <a:pt x="10704" y="0"/>
                </a:cubicBezTo>
                <a:cubicBezTo>
                  <a:pt x="10663" y="0"/>
                  <a:pt x="10630" y="34"/>
                  <a:pt x="10630" y="75"/>
                </a:cubicBezTo>
                <a:lnTo>
                  <a:pt x="10630" y="3017"/>
                </a:lnTo>
                <a:lnTo>
                  <a:pt x="8241" y="3017"/>
                </a:lnTo>
                <a:lnTo>
                  <a:pt x="8241" y="75"/>
                </a:lnTo>
                <a:cubicBezTo>
                  <a:pt x="8241" y="34"/>
                  <a:pt x="8207" y="0"/>
                  <a:pt x="8166" y="0"/>
                </a:cubicBezTo>
                <a:cubicBezTo>
                  <a:pt x="8125" y="0"/>
                  <a:pt x="8092" y="34"/>
                  <a:pt x="8092" y="75"/>
                </a:cubicBezTo>
                <a:lnTo>
                  <a:pt x="8092" y="3017"/>
                </a:lnTo>
                <a:lnTo>
                  <a:pt x="5703" y="3017"/>
                </a:lnTo>
                <a:lnTo>
                  <a:pt x="5703" y="75"/>
                </a:lnTo>
                <a:cubicBezTo>
                  <a:pt x="5703" y="34"/>
                  <a:pt x="5670" y="0"/>
                  <a:pt x="5629" y="0"/>
                </a:cubicBezTo>
                <a:cubicBezTo>
                  <a:pt x="5588" y="0"/>
                  <a:pt x="5554" y="34"/>
                  <a:pt x="5554" y="75"/>
                </a:cubicBezTo>
                <a:lnTo>
                  <a:pt x="5554" y="3017"/>
                </a:lnTo>
                <a:lnTo>
                  <a:pt x="3166" y="3017"/>
                </a:lnTo>
                <a:lnTo>
                  <a:pt x="3166" y="75"/>
                </a:lnTo>
                <a:cubicBezTo>
                  <a:pt x="3166" y="34"/>
                  <a:pt x="3133" y="0"/>
                  <a:pt x="3092" y="0"/>
                </a:cubicBezTo>
                <a:cubicBezTo>
                  <a:pt x="3051" y="0"/>
                  <a:pt x="3018" y="34"/>
                  <a:pt x="3018" y="75"/>
                </a:cubicBezTo>
                <a:lnTo>
                  <a:pt x="3018" y="3017"/>
                </a:lnTo>
                <a:lnTo>
                  <a:pt x="75" y="3017"/>
                </a:lnTo>
                <a:cubicBezTo>
                  <a:pt x="34" y="3017"/>
                  <a:pt x="1" y="3050"/>
                  <a:pt x="1" y="3091"/>
                </a:cubicBezTo>
                <a:cubicBezTo>
                  <a:pt x="1" y="3132"/>
                  <a:pt x="34" y="3165"/>
                  <a:pt x="75" y="3165"/>
                </a:cubicBezTo>
                <a:lnTo>
                  <a:pt x="3018" y="3165"/>
                </a:lnTo>
                <a:lnTo>
                  <a:pt x="3018" y="5554"/>
                </a:lnTo>
                <a:lnTo>
                  <a:pt x="75" y="5554"/>
                </a:lnTo>
                <a:cubicBezTo>
                  <a:pt x="34" y="5554"/>
                  <a:pt x="1" y="5587"/>
                  <a:pt x="1" y="5628"/>
                </a:cubicBezTo>
                <a:cubicBezTo>
                  <a:pt x="1" y="5670"/>
                  <a:pt x="34" y="5703"/>
                  <a:pt x="75" y="5703"/>
                </a:cubicBezTo>
                <a:lnTo>
                  <a:pt x="3018" y="5703"/>
                </a:lnTo>
                <a:lnTo>
                  <a:pt x="3018" y="8092"/>
                </a:lnTo>
                <a:lnTo>
                  <a:pt x="75" y="8092"/>
                </a:lnTo>
                <a:cubicBezTo>
                  <a:pt x="34" y="8092"/>
                  <a:pt x="1" y="8125"/>
                  <a:pt x="1" y="8166"/>
                </a:cubicBezTo>
                <a:cubicBezTo>
                  <a:pt x="1" y="8207"/>
                  <a:pt x="34" y="8240"/>
                  <a:pt x="75" y="8240"/>
                </a:cubicBezTo>
                <a:lnTo>
                  <a:pt x="3018" y="8240"/>
                </a:lnTo>
                <a:lnTo>
                  <a:pt x="3018" y="10629"/>
                </a:lnTo>
                <a:lnTo>
                  <a:pt x="75" y="10629"/>
                </a:lnTo>
                <a:cubicBezTo>
                  <a:pt x="34" y="10629"/>
                  <a:pt x="1" y="10662"/>
                  <a:pt x="1" y="10703"/>
                </a:cubicBezTo>
                <a:cubicBezTo>
                  <a:pt x="1" y="10744"/>
                  <a:pt x="34" y="10777"/>
                  <a:pt x="75" y="10777"/>
                </a:cubicBezTo>
                <a:lnTo>
                  <a:pt x="3018" y="10777"/>
                </a:lnTo>
                <a:lnTo>
                  <a:pt x="3018" y="13166"/>
                </a:lnTo>
                <a:lnTo>
                  <a:pt x="75" y="13166"/>
                </a:lnTo>
                <a:cubicBezTo>
                  <a:pt x="34" y="13166"/>
                  <a:pt x="1" y="13199"/>
                  <a:pt x="1" y="13240"/>
                </a:cubicBezTo>
                <a:cubicBezTo>
                  <a:pt x="1" y="13282"/>
                  <a:pt x="34" y="13316"/>
                  <a:pt x="75" y="13316"/>
                </a:cubicBezTo>
                <a:lnTo>
                  <a:pt x="3018" y="13316"/>
                </a:lnTo>
                <a:lnTo>
                  <a:pt x="3018" y="15704"/>
                </a:lnTo>
                <a:lnTo>
                  <a:pt x="75" y="15704"/>
                </a:lnTo>
                <a:cubicBezTo>
                  <a:pt x="34" y="15704"/>
                  <a:pt x="1" y="15737"/>
                  <a:pt x="1" y="15778"/>
                </a:cubicBezTo>
                <a:cubicBezTo>
                  <a:pt x="1" y="15819"/>
                  <a:pt x="34" y="15853"/>
                  <a:pt x="75" y="15853"/>
                </a:cubicBezTo>
                <a:lnTo>
                  <a:pt x="3018" y="15853"/>
                </a:lnTo>
                <a:lnTo>
                  <a:pt x="3018" y="18242"/>
                </a:lnTo>
                <a:lnTo>
                  <a:pt x="75" y="18242"/>
                </a:lnTo>
                <a:cubicBezTo>
                  <a:pt x="34" y="18242"/>
                  <a:pt x="1" y="18275"/>
                  <a:pt x="1" y="18316"/>
                </a:cubicBezTo>
                <a:cubicBezTo>
                  <a:pt x="1" y="18357"/>
                  <a:pt x="34" y="18389"/>
                  <a:pt x="75" y="18389"/>
                </a:cubicBezTo>
                <a:lnTo>
                  <a:pt x="3018" y="18389"/>
                </a:lnTo>
                <a:lnTo>
                  <a:pt x="3018" y="20778"/>
                </a:lnTo>
                <a:lnTo>
                  <a:pt x="75" y="20778"/>
                </a:lnTo>
                <a:cubicBezTo>
                  <a:pt x="34" y="20778"/>
                  <a:pt x="1" y="20812"/>
                  <a:pt x="1" y="20853"/>
                </a:cubicBezTo>
                <a:cubicBezTo>
                  <a:pt x="1" y="20894"/>
                  <a:pt x="34" y="20928"/>
                  <a:pt x="75" y="20928"/>
                </a:cubicBezTo>
                <a:lnTo>
                  <a:pt x="3018" y="20928"/>
                </a:lnTo>
                <a:lnTo>
                  <a:pt x="3018" y="23316"/>
                </a:lnTo>
                <a:lnTo>
                  <a:pt x="75" y="23316"/>
                </a:lnTo>
                <a:cubicBezTo>
                  <a:pt x="34" y="23316"/>
                  <a:pt x="1" y="23350"/>
                  <a:pt x="1" y="23391"/>
                </a:cubicBezTo>
                <a:cubicBezTo>
                  <a:pt x="1" y="23432"/>
                  <a:pt x="34" y="23465"/>
                  <a:pt x="75" y="23465"/>
                </a:cubicBezTo>
                <a:lnTo>
                  <a:pt x="3018" y="23465"/>
                </a:lnTo>
                <a:lnTo>
                  <a:pt x="3018" y="25854"/>
                </a:lnTo>
                <a:lnTo>
                  <a:pt x="75" y="25854"/>
                </a:lnTo>
                <a:cubicBezTo>
                  <a:pt x="34" y="25854"/>
                  <a:pt x="1" y="25887"/>
                  <a:pt x="1" y="25928"/>
                </a:cubicBezTo>
                <a:cubicBezTo>
                  <a:pt x="1" y="25969"/>
                  <a:pt x="34" y="26002"/>
                  <a:pt x="75" y="26002"/>
                </a:cubicBezTo>
                <a:lnTo>
                  <a:pt x="3018" y="26002"/>
                </a:lnTo>
                <a:lnTo>
                  <a:pt x="3018" y="28391"/>
                </a:lnTo>
                <a:lnTo>
                  <a:pt x="75" y="28391"/>
                </a:lnTo>
                <a:cubicBezTo>
                  <a:pt x="34" y="28391"/>
                  <a:pt x="1" y="28424"/>
                  <a:pt x="1" y="28465"/>
                </a:cubicBezTo>
                <a:cubicBezTo>
                  <a:pt x="1" y="28506"/>
                  <a:pt x="34" y="28540"/>
                  <a:pt x="75" y="28540"/>
                </a:cubicBezTo>
                <a:lnTo>
                  <a:pt x="3018" y="28540"/>
                </a:lnTo>
                <a:lnTo>
                  <a:pt x="3018" y="30928"/>
                </a:lnTo>
                <a:lnTo>
                  <a:pt x="75" y="30928"/>
                </a:lnTo>
                <a:cubicBezTo>
                  <a:pt x="34" y="30928"/>
                  <a:pt x="1" y="30962"/>
                  <a:pt x="1" y="31003"/>
                </a:cubicBezTo>
                <a:cubicBezTo>
                  <a:pt x="1" y="31044"/>
                  <a:pt x="34" y="31077"/>
                  <a:pt x="75" y="31077"/>
                </a:cubicBezTo>
                <a:lnTo>
                  <a:pt x="3018" y="31077"/>
                </a:lnTo>
                <a:lnTo>
                  <a:pt x="3018" y="33466"/>
                </a:lnTo>
                <a:lnTo>
                  <a:pt x="75" y="33466"/>
                </a:lnTo>
                <a:cubicBezTo>
                  <a:pt x="34" y="33466"/>
                  <a:pt x="1" y="33499"/>
                  <a:pt x="1" y="33540"/>
                </a:cubicBezTo>
                <a:cubicBezTo>
                  <a:pt x="1" y="33581"/>
                  <a:pt x="34" y="33614"/>
                  <a:pt x="75" y="33614"/>
                </a:cubicBezTo>
                <a:lnTo>
                  <a:pt x="3018" y="33614"/>
                </a:lnTo>
                <a:lnTo>
                  <a:pt x="3018" y="36003"/>
                </a:lnTo>
                <a:lnTo>
                  <a:pt x="75" y="36003"/>
                </a:lnTo>
                <a:cubicBezTo>
                  <a:pt x="34" y="36003"/>
                  <a:pt x="1" y="36037"/>
                  <a:pt x="1" y="36078"/>
                </a:cubicBezTo>
                <a:cubicBezTo>
                  <a:pt x="1" y="36119"/>
                  <a:pt x="34" y="36152"/>
                  <a:pt x="75" y="36152"/>
                </a:cubicBezTo>
                <a:lnTo>
                  <a:pt x="3018" y="36152"/>
                </a:lnTo>
                <a:lnTo>
                  <a:pt x="3018" y="38540"/>
                </a:lnTo>
                <a:lnTo>
                  <a:pt x="75" y="38540"/>
                </a:lnTo>
                <a:cubicBezTo>
                  <a:pt x="34" y="38540"/>
                  <a:pt x="1" y="38574"/>
                  <a:pt x="1" y="38615"/>
                </a:cubicBezTo>
                <a:cubicBezTo>
                  <a:pt x="1" y="38656"/>
                  <a:pt x="34" y="38690"/>
                  <a:pt x="75" y="38690"/>
                </a:cubicBezTo>
                <a:lnTo>
                  <a:pt x="3018" y="38690"/>
                </a:lnTo>
                <a:lnTo>
                  <a:pt x="3018" y="41079"/>
                </a:lnTo>
                <a:lnTo>
                  <a:pt x="75" y="41079"/>
                </a:lnTo>
                <a:cubicBezTo>
                  <a:pt x="34" y="41079"/>
                  <a:pt x="1" y="41111"/>
                  <a:pt x="1" y="41152"/>
                </a:cubicBezTo>
                <a:cubicBezTo>
                  <a:pt x="1" y="41193"/>
                  <a:pt x="34" y="41226"/>
                  <a:pt x="75" y="41226"/>
                </a:cubicBezTo>
                <a:lnTo>
                  <a:pt x="3018" y="41226"/>
                </a:lnTo>
                <a:lnTo>
                  <a:pt x="3018" y="43616"/>
                </a:lnTo>
                <a:lnTo>
                  <a:pt x="75" y="43616"/>
                </a:lnTo>
                <a:cubicBezTo>
                  <a:pt x="34" y="43616"/>
                  <a:pt x="1" y="43649"/>
                  <a:pt x="1" y="43690"/>
                </a:cubicBezTo>
                <a:cubicBezTo>
                  <a:pt x="1" y="43731"/>
                  <a:pt x="34" y="43764"/>
                  <a:pt x="75" y="43764"/>
                </a:cubicBezTo>
                <a:lnTo>
                  <a:pt x="3018" y="43764"/>
                </a:lnTo>
                <a:lnTo>
                  <a:pt x="3018" y="46152"/>
                </a:lnTo>
                <a:lnTo>
                  <a:pt x="75" y="46152"/>
                </a:lnTo>
                <a:cubicBezTo>
                  <a:pt x="34" y="46152"/>
                  <a:pt x="1" y="46187"/>
                  <a:pt x="1" y="46228"/>
                </a:cubicBezTo>
                <a:cubicBezTo>
                  <a:pt x="1" y="46269"/>
                  <a:pt x="34" y="46302"/>
                  <a:pt x="75" y="46302"/>
                </a:cubicBezTo>
                <a:lnTo>
                  <a:pt x="3018" y="46302"/>
                </a:lnTo>
                <a:lnTo>
                  <a:pt x="3018" y="48691"/>
                </a:lnTo>
                <a:lnTo>
                  <a:pt x="75" y="48691"/>
                </a:lnTo>
                <a:cubicBezTo>
                  <a:pt x="34" y="48691"/>
                  <a:pt x="1" y="48724"/>
                  <a:pt x="1" y="48764"/>
                </a:cubicBezTo>
                <a:cubicBezTo>
                  <a:pt x="1" y="48805"/>
                  <a:pt x="34" y="48839"/>
                  <a:pt x="75" y="48839"/>
                </a:cubicBezTo>
                <a:lnTo>
                  <a:pt x="3018" y="48839"/>
                </a:lnTo>
                <a:lnTo>
                  <a:pt x="3018" y="51228"/>
                </a:lnTo>
                <a:lnTo>
                  <a:pt x="75" y="51228"/>
                </a:lnTo>
                <a:cubicBezTo>
                  <a:pt x="34" y="51228"/>
                  <a:pt x="1" y="51261"/>
                  <a:pt x="1" y="51302"/>
                </a:cubicBezTo>
                <a:cubicBezTo>
                  <a:pt x="1" y="51343"/>
                  <a:pt x="34" y="51376"/>
                  <a:pt x="75" y="51376"/>
                </a:cubicBezTo>
                <a:lnTo>
                  <a:pt x="3018" y="51376"/>
                </a:lnTo>
                <a:lnTo>
                  <a:pt x="3018" y="53765"/>
                </a:lnTo>
                <a:lnTo>
                  <a:pt x="75" y="53765"/>
                </a:lnTo>
                <a:cubicBezTo>
                  <a:pt x="34" y="53765"/>
                  <a:pt x="1" y="53799"/>
                  <a:pt x="1" y="53840"/>
                </a:cubicBezTo>
                <a:cubicBezTo>
                  <a:pt x="1" y="53881"/>
                  <a:pt x="34" y="53914"/>
                  <a:pt x="75" y="53914"/>
                </a:cubicBezTo>
                <a:lnTo>
                  <a:pt x="3018" y="53914"/>
                </a:lnTo>
                <a:lnTo>
                  <a:pt x="3018" y="56303"/>
                </a:lnTo>
                <a:lnTo>
                  <a:pt x="75" y="56303"/>
                </a:lnTo>
                <a:cubicBezTo>
                  <a:pt x="34" y="56303"/>
                  <a:pt x="1" y="56336"/>
                  <a:pt x="1" y="56377"/>
                </a:cubicBezTo>
                <a:cubicBezTo>
                  <a:pt x="1" y="56418"/>
                  <a:pt x="34" y="56451"/>
                  <a:pt x="75" y="56451"/>
                </a:cubicBezTo>
                <a:lnTo>
                  <a:pt x="3018" y="56451"/>
                </a:lnTo>
                <a:lnTo>
                  <a:pt x="3018" y="58840"/>
                </a:lnTo>
                <a:lnTo>
                  <a:pt x="75" y="58840"/>
                </a:lnTo>
                <a:cubicBezTo>
                  <a:pt x="34" y="58840"/>
                  <a:pt x="1" y="58873"/>
                  <a:pt x="1" y="58914"/>
                </a:cubicBezTo>
                <a:cubicBezTo>
                  <a:pt x="1" y="58955"/>
                  <a:pt x="34" y="58988"/>
                  <a:pt x="75" y="58988"/>
                </a:cubicBezTo>
                <a:lnTo>
                  <a:pt x="3018" y="58988"/>
                </a:lnTo>
                <a:lnTo>
                  <a:pt x="3018" y="61558"/>
                </a:lnTo>
                <a:lnTo>
                  <a:pt x="3166" y="61558"/>
                </a:lnTo>
                <a:lnTo>
                  <a:pt x="3166" y="58988"/>
                </a:lnTo>
                <a:lnTo>
                  <a:pt x="5554" y="58988"/>
                </a:lnTo>
                <a:lnTo>
                  <a:pt x="5554" y="61558"/>
                </a:lnTo>
                <a:lnTo>
                  <a:pt x="5703" y="61558"/>
                </a:lnTo>
                <a:lnTo>
                  <a:pt x="5703" y="58988"/>
                </a:lnTo>
                <a:lnTo>
                  <a:pt x="8092" y="58988"/>
                </a:lnTo>
                <a:lnTo>
                  <a:pt x="8092" y="61558"/>
                </a:lnTo>
                <a:lnTo>
                  <a:pt x="8241" y="61558"/>
                </a:lnTo>
                <a:lnTo>
                  <a:pt x="8241" y="58988"/>
                </a:lnTo>
                <a:lnTo>
                  <a:pt x="10630" y="58988"/>
                </a:lnTo>
                <a:lnTo>
                  <a:pt x="10630" y="61558"/>
                </a:lnTo>
                <a:lnTo>
                  <a:pt x="10778" y="61558"/>
                </a:lnTo>
                <a:lnTo>
                  <a:pt x="10778" y="58988"/>
                </a:lnTo>
                <a:lnTo>
                  <a:pt x="13167" y="58988"/>
                </a:lnTo>
                <a:lnTo>
                  <a:pt x="13167" y="61558"/>
                </a:lnTo>
                <a:lnTo>
                  <a:pt x="13315" y="61558"/>
                </a:lnTo>
                <a:lnTo>
                  <a:pt x="13315" y="58988"/>
                </a:lnTo>
                <a:lnTo>
                  <a:pt x="15704" y="58988"/>
                </a:lnTo>
                <a:lnTo>
                  <a:pt x="15704" y="61558"/>
                </a:lnTo>
                <a:lnTo>
                  <a:pt x="15853" y="61558"/>
                </a:lnTo>
                <a:lnTo>
                  <a:pt x="15853" y="58988"/>
                </a:lnTo>
                <a:lnTo>
                  <a:pt x="18242" y="58988"/>
                </a:lnTo>
                <a:lnTo>
                  <a:pt x="18242" y="61558"/>
                </a:lnTo>
                <a:lnTo>
                  <a:pt x="18390" y="61558"/>
                </a:lnTo>
                <a:lnTo>
                  <a:pt x="18390" y="58988"/>
                </a:lnTo>
                <a:lnTo>
                  <a:pt x="20779" y="58988"/>
                </a:lnTo>
                <a:lnTo>
                  <a:pt x="20779" y="61558"/>
                </a:lnTo>
                <a:lnTo>
                  <a:pt x="20928" y="61558"/>
                </a:lnTo>
                <a:lnTo>
                  <a:pt x="20928" y="58988"/>
                </a:lnTo>
                <a:lnTo>
                  <a:pt x="23316" y="58988"/>
                </a:lnTo>
                <a:lnTo>
                  <a:pt x="23316" y="61558"/>
                </a:lnTo>
                <a:lnTo>
                  <a:pt x="23465" y="61558"/>
                </a:lnTo>
                <a:lnTo>
                  <a:pt x="23465" y="58988"/>
                </a:lnTo>
                <a:lnTo>
                  <a:pt x="25854" y="58988"/>
                </a:lnTo>
                <a:lnTo>
                  <a:pt x="25854" y="61558"/>
                </a:lnTo>
                <a:lnTo>
                  <a:pt x="26002" y="61558"/>
                </a:lnTo>
                <a:lnTo>
                  <a:pt x="26002" y="58988"/>
                </a:lnTo>
                <a:lnTo>
                  <a:pt x="28391" y="58988"/>
                </a:lnTo>
                <a:lnTo>
                  <a:pt x="28391" y="61558"/>
                </a:lnTo>
                <a:lnTo>
                  <a:pt x="28540" y="61558"/>
                </a:lnTo>
                <a:lnTo>
                  <a:pt x="28540" y="58988"/>
                </a:lnTo>
                <a:lnTo>
                  <a:pt x="30928" y="58988"/>
                </a:lnTo>
                <a:lnTo>
                  <a:pt x="30928" y="61558"/>
                </a:lnTo>
                <a:lnTo>
                  <a:pt x="31077" y="61558"/>
                </a:lnTo>
                <a:lnTo>
                  <a:pt x="31077" y="58988"/>
                </a:lnTo>
                <a:lnTo>
                  <a:pt x="33466" y="58988"/>
                </a:lnTo>
                <a:lnTo>
                  <a:pt x="33466" y="61558"/>
                </a:lnTo>
                <a:lnTo>
                  <a:pt x="33615" y="61558"/>
                </a:lnTo>
                <a:lnTo>
                  <a:pt x="33615" y="58988"/>
                </a:lnTo>
                <a:lnTo>
                  <a:pt x="36004" y="58988"/>
                </a:lnTo>
                <a:lnTo>
                  <a:pt x="36004" y="61558"/>
                </a:lnTo>
                <a:lnTo>
                  <a:pt x="36152" y="61558"/>
                </a:lnTo>
                <a:lnTo>
                  <a:pt x="36152" y="58988"/>
                </a:lnTo>
                <a:lnTo>
                  <a:pt x="38541" y="58988"/>
                </a:lnTo>
                <a:lnTo>
                  <a:pt x="38541" y="61558"/>
                </a:lnTo>
                <a:lnTo>
                  <a:pt x="38689" y="61558"/>
                </a:lnTo>
                <a:lnTo>
                  <a:pt x="38689" y="58988"/>
                </a:lnTo>
                <a:lnTo>
                  <a:pt x="41078" y="58988"/>
                </a:lnTo>
                <a:lnTo>
                  <a:pt x="41078" y="61558"/>
                </a:lnTo>
                <a:lnTo>
                  <a:pt x="41227" y="61558"/>
                </a:lnTo>
                <a:lnTo>
                  <a:pt x="41227" y="58988"/>
                </a:lnTo>
                <a:lnTo>
                  <a:pt x="43616" y="58988"/>
                </a:lnTo>
                <a:lnTo>
                  <a:pt x="43616" y="61558"/>
                </a:lnTo>
                <a:lnTo>
                  <a:pt x="43764" y="61558"/>
                </a:lnTo>
                <a:lnTo>
                  <a:pt x="43764" y="58988"/>
                </a:lnTo>
                <a:lnTo>
                  <a:pt x="46153" y="58988"/>
                </a:lnTo>
                <a:lnTo>
                  <a:pt x="46153" y="61558"/>
                </a:lnTo>
                <a:lnTo>
                  <a:pt x="46302" y="61558"/>
                </a:lnTo>
                <a:lnTo>
                  <a:pt x="46302" y="58988"/>
                </a:lnTo>
                <a:lnTo>
                  <a:pt x="48691" y="58988"/>
                </a:lnTo>
                <a:lnTo>
                  <a:pt x="48691" y="61558"/>
                </a:lnTo>
                <a:lnTo>
                  <a:pt x="48839" y="61558"/>
                </a:lnTo>
                <a:lnTo>
                  <a:pt x="48839" y="58988"/>
                </a:lnTo>
                <a:lnTo>
                  <a:pt x="51228" y="58988"/>
                </a:lnTo>
                <a:lnTo>
                  <a:pt x="51228" y="61558"/>
                </a:lnTo>
                <a:lnTo>
                  <a:pt x="51376" y="61558"/>
                </a:lnTo>
                <a:lnTo>
                  <a:pt x="51376" y="58988"/>
                </a:lnTo>
                <a:lnTo>
                  <a:pt x="53766" y="58988"/>
                </a:lnTo>
                <a:lnTo>
                  <a:pt x="53766" y="61558"/>
                </a:lnTo>
                <a:lnTo>
                  <a:pt x="53914" y="61558"/>
                </a:lnTo>
                <a:lnTo>
                  <a:pt x="53914" y="58988"/>
                </a:lnTo>
                <a:lnTo>
                  <a:pt x="56303" y="58988"/>
                </a:lnTo>
                <a:lnTo>
                  <a:pt x="56303" y="61558"/>
                </a:lnTo>
                <a:lnTo>
                  <a:pt x="56452" y="61558"/>
                </a:lnTo>
                <a:lnTo>
                  <a:pt x="56452" y="58988"/>
                </a:lnTo>
                <a:lnTo>
                  <a:pt x="58840" y="58988"/>
                </a:lnTo>
                <a:lnTo>
                  <a:pt x="58840" y="61558"/>
                </a:lnTo>
                <a:lnTo>
                  <a:pt x="58989" y="61558"/>
                </a:lnTo>
                <a:lnTo>
                  <a:pt x="58989" y="58988"/>
                </a:lnTo>
                <a:lnTo>
                  <a:pt x="61378" y="58988"/>
                </a:lnTo>
                <a:lnTo>
                  <a:pt x="61378" y="61558"/>
                </a:lnTo>
                <a:lnTo>
                  <a:pt x="61526" y="61558"/>
                </a:lnTo>
                <a:lnTo>
                  <a:pt x="61526" y="58988"/>
                </a:lnTo>
                <a:lnTo>
                  <a:pt x="63915" y="58988"/>
                </a:lnTo>
                <a:lnTo>
                  <a:pt x="63915" y="61558"/>
                </a:lnTo>
                <a:lnTo>
                  <a:pt x="64064" y="61558"/>
                </a:lnTo>
                <a:lnTo>
                  <a:pt x="64064" y="58988"/>
                </a:lnTo>
                <a:lnTo>
                  <a:pt x="66452" y="58988"/>
                </a:lnTo>
                <a:lnTo>
                  <a:pt x="66452" y="61558"/>
                </a:lnTo>
                <a:lnTo>
                  <a:pt x="66601" y="61558"/>
                </a:lnTo>
                <a:lnTo>
                  <a:pt x="66601" y="58988"/>
                </a:lnTo>
                <a:lnTo>
                  <a:pt x="68990" y="58988"/>
                </a:lnTo>
                <a:lnTo>
                  <a:pt x="68990" y="61558"/>
                </a:lnTo>
                <a:lnTo>
                  <a:pt x="69139" y="61558"/>
                </a:lnTo>
                <a:lnTo>
                  <a:pt x="69139" y="58988"/>
                </a:lnTo>
                <a:lnTo>
                  <a:pt x="71527" y="58988"/>
                </a:lnTo>
                <a:lnTo>
                  <a:pt x="71527" y="61558"/>
                </a:lnTo>
                <a:lnTo>
                  <a:pt x="71676" y="61558"/>
                </a:lnTo>
                <a:lnTo>
                  <a:pt x="71676" y="58988"/>
                </a:lnTo>
                <a:lnTo>
                  <a:pt x="74065" y="58988"/>
                </a:lnTo>
                <a:lnTo>
                  <a:pt x="74065" y="61558"/>
                </a:lnTo>
                <a:lnTo>
                  <a:pt x="74214" y="61558"/>
                </a:lnTo>
                <a:lnTo>
                  <a:pt x="74214" y="58988"/>
                </a:lnTo>
                <a:lnTo>
                  <a:pt x="76603" y="58988"/>
                </a:lnTo>
                <a:lnTo>
                  <a:pt x="76603" y="61558"/>
                </a:lnTo>
                <a:lnTo>
                  <a:pt x="76751" y="61558"/>
                </a:lnTo>
                <a:lnTo>
                  <a:pt x="76751" y="58988"/>
                </a:lnTo>
                <a:lnTo>
                  <a:pt x="79139" y="58988"/>
                </a:lnTo>
                <a:lnTo>
                  <a:pt x="79139" y="61558"/>
                </a:lnTo>
                <a:lnTo>
                  <a:pt x="79288" y="61558"/>
                </a:lnTo>
                <a:lnTo>
                  <a:pt x="79288" y="58988"/>
                </a:lnTo>
                <a:lnTo>
                  <a:pt x="81677" y="58988"/>
                </a:lnTo>
                <a:lnTo>
                  <a:pt x="81677" y="61558"/>
                </a:lnTo>
                <a:lnTo>
                  <a:pt x="81826" y="61558"/>
                </a:lnTo>
                <a:lnTo>
                  <a:pt x="81826" y="58988"/>
                </a:lnTo>
                <a:lnTo>
                  <a:pt x="84215" y="58988"/>
                </a:lnTo>
                <a:lnTo>
                  <a:pt x="84215" y="61558"/>
                </a:lnTo>
                <a:lnTo>
                  <a:pt x="84363" y="61558"/>
                </a:lnTo>
                <a:lnTo>
                  <a:pt x="84363" y="58988"/>
                </a:lnTo>
                <a:lnTo>
                  <a:pt x="86752" y="58988"/>
                </a:lnTo>
                <a:lnTo>
                  <a:pt x="86752" y="61558"/>
                </a:lnTo>
                <a:lnTo>
                  <a:pt x="86900" y="61558"/>
                </a:lnTo>
                <a:lnTo>
                  <a:pt x="86900" y="58988"/>
                </a:lnTo>
                <a:lnTo>
                  <a:pt x="89289" y="58988"/>
                </a:lnTo>
                <a:lnTo>
                  <a:pt x="89289" y="61558"/>
                </a:lnTo>
                <a:lnTo>
                  <a:pt x="89438" y="61558"/>
                </a:lnTo>
                <a:lnTo>
                  <a:pt x="89438" y="58988"/>
                </a:lnTo>
                <a:lnTo>
                  <a:pt x="91826" y="58988"/>
                </a:lnTo>
                <a:lnTo>
                  <a:pt x="91826" y="61558"/>
                </a:lnTo>
                <a:lnTo>
                  <a:pt x="91975" y="61558"/>
                </a:lnTo>
                <a:lnTo>
                  <a:pt x="91975" y="58988"/>
                </a:lnTo>
                <a:lnTo>
                  <a:pt x="94364" y="58988"/>
                </a:lnTo>
                <a:lnTo>
                  <a:pt x="94364" y="61558"/>
                </a:lnTo>
                <a:lnTo>
                  <a:pt x="94513" y="61558"/>
                </a:lnTo>
                <a:lnTo>
                  <a:pt x="94513" y="58988"/>
                </a:lnTo>
                <a:lnTo>
                  <a:pt x="96901" y="58988"/>
                </a:lnTo>
                <a:lnTo>
                  <a:pt x="96901" y="61558"/>
                </a:lnTo>
                <a:lnTo>
                  <a:pt x="97050" y="61558"/>
                </a:lnTo>
                <a:lnTo>
                  <a:pt x="97050" y="58988"/>
                </a:lnTo>
                <a:lnTo>
                  <a:pt x="99439" y="58988"/>
                </a:lnTo>
                <a:lnTo>
                  <a:pt x="99439" y="61558"/>
                </a:lnTo>
                <a:lnTo>
                  <a:pt x="99588" y="61558"/>
                </a:lnTo>
                <a:lnTo>
                  <a:pt x="99588" y="58988"/>
                </a:lnTo>
                <a:lnTo>
                  <a:pt x="101977" y="58988"/>
                </a:lnTo>
                <a:lnTo>
                  <a:pt x="101977" y="61558"/>
                </a:lnTo>
                <a:lnTo>
                  <a:pt x="102125" y="61558"/>
                </a:lnTo>
                <a:lnTo>
                  <a:pt x="102125" y="58988"/>
                </a:lnTo>
                <a:lnTo>
                  <a:pt x="104514" y="58988"/>
                </a:lnTo>
                <a:lnTo>
                  <a:pt x="104514" y="61558"/>
                </a:lnTo>
                <a:lnTo>
                  <a:pt x="104662" y="61558"/>
                </a:lnTo>
                <a:lnTo>
                  <a:pt x="104662" y="58988"/>
                </a:lnTo>
                <a:lnTo>
                  <a:pt x="107051" y="58988"/>
                </a:lnTo>
                <a:lnTo>
                  <a:pt x="107051" y="61558"/>
                </a:lnTo>
                <a:lnTo>
                  <a:pt x="107200" y="61558"/>
                </a:lnTo>
                <a:lnTo>
                  <a:pt x="107200" y="58988"/>
                </a:lnTo>
                <a:lnTo>
                  <a:pt x="109437" y="58988"/>
                </a:lnTo>
                <a:lnTo>
                  <a:pt x="109437" y="58840"/>
                </a:lnTo>
                <a:lnTo>
                  <a:pt x="107200" y="58840"/>
                </a:lnTo>
                <a:lnTo>
                  <a:pt x="107200" y="56451"/>
                </a:lnTo>
                <a:lnTo>
                  <a:pt x="109437" y="56451"/>
                </a:lnTo>
                <a:lnTo>
                  <a:pt x="109437" y="56303"/>
                </a:lnTo>
                <a:lnTo>
                  <a:pt x="107200" y="56303"/>
                </a:lnTo>
                <a:lnTo>
                  <a:pt x="107200" y="53914"/>
                </a:lnTo>
                <a:lnTo>
                  <a:pt x="109437" y="53914"/>
                </a:lnTo>
                <a:lnTo>
                  <a:pt x="109437" y="53765"/>
                </a:lnTo>
                <a:lnTo>
                  <a:pt x="107200" y="53765"/>
                </a:lnTo>
                <a:lnTo>
                  <a:pt x="107200" y="51376"/>
                </a:lnTo>
                <a:lnTo>
                  <a:pt x="109437" y="51376"/>
                </a:lnTo>
                <a:lnTo>
                  <a:pt x="109437" y="51228"/>
                </a:lnTo>
                <a:lnTo>
                  <a:pt x="107200" y="51228"/>
                </a:lnTo>
                <a:lnTo>
                  <a:pt x="107200" y="48839"/>
                </a:lnTo>
                <a:lnTo>
                  <a:pt x="109437" y="48839"/>
                </a:lnTo>
                <a:lnTo>
                  <a:pt x="109437" y="48691"/>
                </a:lnTo>
                <a:lnTo>
                  <a:pt x="107200" y="48691"/>
                </a:lnTo>
                <a:lnTo>
                  <a:pt x="107200" y="46302"/>
                </a:lnTo>
                <a:lnTo>
                  <a:pt x="109437" y="46302"/>
                </a:lnTo>
                <a:lnTo>
                  <a:pt x="109437" y="46152"/>
                </a:lnTo>
                <a:lnTo>
                  <a:pt x="107200" y="46152"/>
                </a:lnTo>
                <a:lnTo>
                  <a:pt x="107200" y="43764"/>
                </a:lnTo>
                <a:lnTo>
                  <a:pt x="109437" y="43764"/>
                </a:lnTo>
                <a:lnTo>
                  <a:pt x="109437" y="43616"/>
                </a:lnTo>
                <a:lnTo>
                  <a:pt x="107200" y="43616"/>
                </a:lnTo>
                <a:lnTo>
                  <a:pt x="107200" y="41226"/>
                </a:lnTo>
                <a:lnTo>
                  <a:pt x="109437" y="41226"/>
                </a:lnTo>
                <a:lnTo>
                  <a:pt x="109437" y="41079"/>
                </a:lnTo>
                <a:lnTo>
                  <a:pt x="107200" y="41079"/>
                </a:lnTo>
                <a:lnTo>
                  <a:pt x="107200" y="38690"/>
                </a:lnTo>
                <a:lnTo>
                  <a:pt x="109437" y="38690"/>
                </a:lnTo>
                <a:lnTo>
                  <a:pt x="109437" y="38540"/>
                </a:lnTo>
                <a:lnTo>
                  <a:pt x="107200" y="38540"/>
                </a:lnTo>
                <a:lnTo>
                  <a:pt x="107200" y="36152"/>
                </a:lnTo>
                <a:lnTo>
                  <a:pt x="109437" y="36152"/>
                </a:lnTo>
                <a:lnTo>
                  <a:pt x="109437" y="36003"/>
                </a:lnTo>
                <a:lnTo>
                  <a:pt x="107200" y="36003"/>
                </a:lnTo>
                <a:lnTo>
                  <a:pt x="107200" y="33614"/>
                </a:lnTo>
                <a:lnTo>
                  <a:pt x="109437" y="33614"/>
                </a:lnTo>
                <a:lnTo>
                  <a:pt x="109437" y="33466"/>
                </a:lnTo>
                <a:lnTo>
                  <a:pt x="107200" y="33466"/>
                </a:lnTo>
                <a:lnTo>
                  <a:pt x="107200" y="31077"/>
                </a:lnTo>
                <a:lnTo>
                  <a:pt x="109437" y="31077"/>
                </a:lnTo>
                <a:lnTo>
                  <a:pt x="109437" y="30928"/>
                </a:lnTo>
                <a:lnTo>
                  <a:pt x="107200" y="30928"/>
                </a:lnTo>
                <a:lnTo>
                  <a:pt x="107200" y="28540"/>
                </a:lnTo>
                <a:lnTo>
                  <a:pt x="109437" y="28540"/>
                </a:lnTo>
                <a:lnTo>
                  <a:pt x="109437" y="28391"/>
                </a:lnTo>
                <a:lnTo>
                  <a:pt x="107200" y="28391"/>
                </a:lnTo>
                <a:lnTo>
                  <a:pt x="107200" y="26002"/>
                </a:lnTo>
                <a:lnTo>
                  <a:pt x="109437" y="26002"/>
                </a:lnTo>
                <a:lnTo>
                  <a:pt x="109437" y="25854"/>
                </a:lnTo>
                <a:lnTo>
                  <a:pt x="107200" y="25854"/>
                </a:lnTo>
                <a:lnTo>
                  <a:pt x="107200" y="23465"/>
                </a:lnTo>
                <a:lnTo>
                  <a:pt x="109437" y="23465"/>
                </a:lnTo>
                <a:lnTo>
                  <a:pt x="109437" y="23316"/>
                </a:lnTo>
                <a:lnTo>
                  <a:pt x="107200" y="23316"/>
                </a:lnTo>
                <a:lnTo>
                  <a:pt x="107200" y="20928"/>
                </a:lnTo>
                <a:lnTo>
                  <a:pt x="109437" y="20928"/>
                </a:lnTo>
                <a:lnTo>
                  <a:pt x="109437" y="20778"/>
                </a:lnTo>
                <a:lnTo>
                  <a:pt x="107200" y="20778"/>
                </a:lnTo>
                <a:lnTo>
                  <a:pt x="107200" y="18389"/>
                </a:lnTo>
                <a:lnTo>
                  <a:pt x="109437" y="18389"/>
                </a:lnTo>
                <a:lnTo>
                  <a:pt x="109437" y="18242"/>
                </a:lnTo>
                <a:lnTo>
                  <a:pt x="107200" y="18242"/>
                </a:lnTo>
                <a:lnTo>
                  <a:pt x="107200" y="15853"/>
                </a:lnTo>
                <a:lnTo>
                  <a:pt x="109437" y="15853"/>
                </a:lnTo>
                <a:lnTo>
                  <a:pt x="109437" y="15704"/>
                </a:lnTo>
                <a:lnTo>
                  <a:pt x="107200" y="15704"/>
                </a:lnTo>
                <a:lnTo>
                  <a:pt x="107200" y="13316"/>
                </a:lnTo>
                <a:lnTo>
                  <a:pt x="109437" y="13316"/>
                </a:lnTo>
                <a:lnTo>
                  <a:pt x="109437" y="13166"/>
                </a:lnTo>
                <a:lnTo>
                  <a:pt x="107200" y="13166"/>
                </a:lnTo>
                <a:lnTo>
                  <a:pt x="107200" y="10777"/>
                </a:lnTo>
                <a:lnTo>
                  <a:pt x="109437" y="10777"/>
                </a:lnTo>
                <a:lnTo>
                  <a:pt x="109437" y="10629"/>
                </a:lnTo>
                <a:lnTo>
                  <a:pt x="107200" y="10629"/>
                </a:lnTo>
                <a:lnTo>
                  <a:pt x="107200" y="8240"/>
                </a:lnTo>
                <a:lnTo>
                  <a:pt x="109437" y="8240"/>
                </a:lnTo>
                <a:lnTo>
                  <a:pt x="109437" y="8092"/>
                </a:lnTo>
                <a:lnTo>
                  <a:pt x="107200" y="8092"/>
                </a:lnTo>
                <a:lnTo>
                  <a:pt x="107200" y="5703"/>
                </a:lnTo>
                <a:lnTo>
                  <a:pt x="109437" y="5703"/>
                </a:lnTo>
                <a:lnTo>
                  <a:pt x="109437" y="5554"/>
                </a:lnTo>
                <a:lnTo>
                  <a:pt x="107200" y="5554"/>
                </a:lnTo>
                <a:lnTo>
                  <a:pt x="107200" y="3165"/>
                </a:lnTo>
                <a:close/>
              </a:path>
            </a:pathLst>
          </a:custGeom>
          <a:solidFill>
            <a:srgbClr val="FFFFFF">
              <a:alpha val="6651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grpSp>
        <p:nvGrpSpPr>
          <p:cNvPr id="1179" name="Google Shape;1179;p44"/>
          <p:cNvGrpSpPr/>
          <p:nvPr/>
        </p:nvGrpSpPr>
        <p:grpSpPr>
          <a:xfrm flipH="1">
            <a:off x="15187325" y="8552341"/>
            <a:ext cx="3340966" cy="1192006"/>
            <a:chOff x="2892547" y="2631926"/>
            <a:chExt cx="334612" cy="119392"/>
          </a:xfrm>
        </p:grpSpPr>
        <p:sp>
          <p:nvSpPr>
            <p:cNvPr id="1180" name="Google Shape;1180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1" name="Google Shape;1181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2" name="Google Shape;1182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3" name="Google Shape;1183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4" name="Google Shape;1184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5" name="Google Shape;1185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86" name="Google Shape;1186;p44"/>
          <p:cNvGrpSpPr/>
          <p:nvPr/>
        </p:nvGrpSpPr>
        <p:grpSpPr>
          <a:xfrm>
            <a:off x="16857811" y="6261635"/>
            <a:ext cx="389846" cy="389846"/>
            <a:chOff x="3414512" y="2592150"/>
            <a:chExt cx="58460" cy="58460"/>
          </a:xfrm>
        </p:grpSpPr>
        <p:sp>
          <p:nvSpPr>
            <p:cNvPr id="1187" name="Google Shape;1187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8" name="Google Shape;1188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89" name="Google Shape;1189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0" name="Google Shape;1190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191" name="Google Shape;1191;p44"/>
          <p:cNvGrpSpPr/>
          <p:nvPr/>
        </p:nvGrpSpPr>
        <p:grpSpPr>
          <a:xfrm rot="-1698774">
            <a:off x="17289996" y="2121994"/>
            <a:ext cx="787400" cy="641292"/>
            <a:chOff x="1172345" y="3856132"/>
            <a:chExt cx="228133" cy="185791"/>
          </a:xfrm>
        </p:grpSpPr>
        <p:sp>
          <p:nvSpPr>
            <p:cNvPr id="1192" name="Google Shape;1192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3" name="Google Shape;1193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4" name="Google Shape;1194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5" name="Google Shape;1195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6" name="Google Shape;1196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7" name="Google Shape;1197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8" name="Google Shape;1198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199" name="Google Shape;1199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00" name="Google Shape;1200;p44"/>
          <p:cNvGrpSpPr/>
          <p:nvPr/>
        </p:nvGrpSpPr>
        <p:grpSpPr>
          <a:xfrm rot="-8397326">
            <a:off x="4862059" y="8932810"/>
            <a:ext cx="990138" cy="806416"/>
            <a:chOff x="1172345" y="3856132"/>
            <a:chExt cx="228133" cy="185791"/>
          </a:xfrm>
        </p:grpSpPr>
        <p:sp>
          <p:nvSpPr>
            <p:cNvPr id="1201" name="Google Shape;1201;p44"/>
            <p:cNvSpPr/>
            <p:nvPr/>
          </p:nvSpPr>
          <p:spPr>
            <a:xfrm>
              <a:off x="1177601" y="3856132"/>
              <a:ext cx="198567" cy="185791"/>
            </a:xfrm>
            <a:custGeom>
              <a:avLst/>
              <a:gdLst/>
              <a:ahLst/>
              <a:cxnLst/>
              <a:rect l="l" t="t" r="r" b="b"/>
              <a:pathLst>
                <a:path w="2720" h="2545" extrusionOk="0">
                  <a:moveTo>
                    <a:pt x="2719" y="1312"/>
                  </a:moveTo>
                  <a:cubicBezTo>
                    <a:pt x="2334" y="2544"/>
                    <a:pt x="1067" y="2516"/>
                    <a:pt x="0" y="1337"/>
                  </a:cubicBezTo>
                  <a:cubicBezTo>
                    <a:pt x="725" y="1281"/>
                    <a:pt x="1121" y="1"/>
                    <a:pt x="2719" y="131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2" name="Google Shape;1202;p44"/>
            <p:cNvSpPr/>
            <p:nvPr/>
          </p:nvSpPr>
          <p:spPr>
            <a:xfrm>
              <a:off x="1181397" y="3951181"/>
              <a:ext cx="194771" cy="89282"/>
            </a:xfrm>
            <a:custGeom>
              <a:avLst/>
              <a:gdLst/>
              <a:ahLst/>
              <a:cxnLst/>
              <a:rect l="l" t="t" r="r" b="b"/>
              <a:pathLst>
                <a:path w="2668" h="1223" extrusionOk="0">
                  <a:moveTo>
                    <a:pt x="2667" y="10"/>
                  </a:moveTo>
                  <a:cubicBezTo>
                    <a:pt x="2288" y="1222"/>
                    <a:pt x="1056" y="1215"/>
                    <a:pt x="1" y="92"/>
                  </a:cubicBezTo>
                  <a:cubicBezTo>
                    <a:pt x="3" y="74"/>
                    <a:pt x="4" y="63"/>
                    <a:pt x="4" y="63"/>
                  </a:cubicBezTo>
                  <a:cubicBezTo>
                    <a:pt x="300" y="245"/>
                    <a:pt x="1341" y="432"/>
                    <a:pt x="1787" y="381"/>
                  </a:cubicBezTo>
                  <a:cubicBezTo>
                    <a:pt x="2096" y="345"/>
                    <a:pt x="2419" y="166"/>
                    <a:pt x="2655" y="1"/>
                  </a:cubicBezTo>
                  <a:cubicBezTo>
                    <a:pt x="2660" y="4"/>
                    <a:pt x="2663" y="7"/>
                    <a:pt x="2667" y="10"/>
                  </a:cubicBezTo>
                  <a:close/>
                </a:path>
              </a:pathLst>
            </a:custGeom>
            <a:solidFill>
              <a:srgbClr val="2D4E46">
                <a:alpha val="51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3" name="Google Shape;1203;p44"/>
            <p:cNvSpPr/>
            <p:nvPr/>
          </p:nvSpPr>
          <p:spPr>
            <a:xfrm>
              <a:off x="1172345" y="3878836"/>
              <a:ext cx="208860" cy="146078"/>
            </a:xfrm>
            <a:custGeom>
              <a:avLst/>
              <a:gdLst/>
              <a:ahLst/>
              <a:cxnLst/>
              <a:rect l="l" t="t" r="r" b="b"/>
              <a:pathLst>
                <a:path w="2861" h="2001" extrusionOk="0">
                  <a:moveTo>
                    <a:pt x="2446" y="1697"/>
                  </a:moveTo>
                  <a:cubicBezTo>
                    <a:pt x="2621" y="1538"/>
                    <a:pt x="2761" y="1313"/>
                    <a:pt x="2853" y="1021"/>
                  </a:cubicBezTo>
                  <a:lnTo>
                    <a:pt x="2853" y="1021"/>
                  </a:lnTo>
                  <a:cubicBezTo>
                    <a:pt x="2860" y="997"/>
                    <a:pt x="2853" y="969"/>
                    <a:pt x="2832" y="952"/>
                  </a:cubicBezTo>
                  <a:cubicBezTo>
                    <a:pt x="1673" y="1"/>
                    <a:pt x="1123" y="371"/>
                    <a:pt x="637" y="697"/>
                  </a:cubicBezTo>
                  <a:cubicBezTo>
                    <a:pt x="447" y="826"/>
                    <a:pt x="268" y="946"/>
                    <a:pt x="70" y="963"/>
                  </a:cubicBezTo>
                  <a:cubicBezTo>
                    <a:pt x="55" y="964"/>
                    <a:pt x="41" y="969"/>
                    <a:pt x="30" y="979"/>
                  </a:cubicBezTo>
                  <a:cubicBezTo>
                    <a:pt x="4" y="1003"/>
                    <a:pt x="1" y="1043"/>
                    <a:pt x="25" y="1069"/>
                  </a:cubicBezTo>
                  <a:cubicBezTo>
                    <a:pt x="417" y="1503"/>
                    <a:pt x="837" y="1784"/>
                    <a:pt x="1233" y="1908"/>
                  </a:cubicBezTo>
                  <a:cubicBezTo>
                    <a:pt x="1463" y="1981"/>
                    <a:pt x="1685" y="2000"/>
                    <a:pt x="1890" y="1965"/>
                  </a:cubicBezTo>
                  <a:cubicBezTo>
                    <a:pt x="2097" y="1931"/>
                    <a:pt x="2286" y="1841"/>
                    <a:pt x="2446" y="1697"/>
                  </a:cubicBezTo>
                  <a:close/>
                  <a:moveTo>
                    <a:pt x="2717" y="1024"/>
                  </a:moveTo>
                  <a:cubicBezTo>
                    <a:pt x="2633" y="1274"/>
                    <a:pt x="2510" y="1466"/>
                    <a:pt x="2359" y="1602"/>
                  </a:cubicBezTo>
                  <a:cubicBezTo>
                    <a:pt x="2219" y="1729"/>
                    <a:pt x="2052" y="1809"/>
                    <a:pt x="1869" y="1839"/>
                  </a:cubicBezTo>
                  <a:cubicBezTo>
                    <a:pt x="1684" y="1870"/>
                    <a:pt x="1483" y="1852"/>
                    <a:pt x="1271" y="1786"/>
                  </a:cubicBezTo>
                  <a:cubicBezTo>
                    <a:pt x="923" y="1677"/>
                    <a:pt x="553" y="1437"/>
                    <a:pt x="200" y="1070"/>
                  </a:cubicBezTo>
                  <a:cubicBezTo>
                    <a:pt x="381" y="1025"/>
                    <a:pt x="540" y="916"/>
                    <a:pt x="709" y="804"/>
                  </a:cubicBezTo>
                  <a:cubicBezTo>
                    <a:pt x="1153" y="505"/>
                    <a:pt x="1655" y="167"/>
                    <a:pt x="2717" y="102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4" name="Google Shape;1204;p44"/>
            <p:cNvSpPr/>
            <p:nvPr/>
          </p:nvSpPr>
          <p:spPr>
            <a:xfrm>
              <a:off x="1205488" y="3937895"/>
              <a:ext cx="40808" cy="58840"/>
            </a:xfrm>
            <a:custGeom>
              <a:avLst/>
              <a:gdLst/>
              <a:ahLst/>
              <a:cxnLst/>
              <a:rect l="l" t="t" r="r" b="b"/>
              <a:pathLst>
                <a:path w="559" h="806" extrusionOk="0">
                  <a:moveTo>
                    <a:pt x="67" y="9"/>
                  </a:moveTo>
                  <a:cubicBezTo>
                    <a:pt x="45" y="0"/>
                    <a:pt x="18" y="12"/>
                    <a:pt x="10" y="35"/>
                  </a:cubicBezTo>
                  <a:cubicBezTo>
                    <a:pt x="1" y="59"/>
                    <a:pt x="13" y="85"/>
                    <a:pt x="36" y="94"/>
                  </a:cubicBezTo>
                  <a:cubicBezTo>
                    <a:pt x="173" y="144"/>
                    <a:pt x="262" y="265"/>
                    <a:pt x="364" y="404"/>
                  </a:cubicBezTo>
                  <a:cubicBezTo>
                    <a:pt x="393" y="444"/>
                    <a:pt x="424" y="485"/>
                    <a:pt x="456" y="526"/>
                  </a:cubicBezTo>
                  <a:cubicBezTo>
                    <a:pt x="424" y="576"/>
                    <a:pt x="390" y="620"/>
                    <a:pt x="355" y="653"/>
                  </a:cubicBezTo>
                  <a:cubicBezTo>
                    <a:pt x="318" y="688"/>
                    <a:pt x="278" y="711"/>
                    <a:pt x="231" y="715"/>
                  </a:cubicBezTo>
                  <a:cubicBezTo>
                    <a:pt x="205" y="717"/>
                    <a:pt x="187" y="739"/>
                    <a:pt x="190" y="763"/>
                  </a:cubicBezTo>
                  <a:cubicBezTo>
                    <a:pt x="191" y="788"/>
                    <a:pt x="213" y="806"/>
                    <a:pt x="238" y="804"/>
                  </a:cubicBezTo>
                  <a:cubicBezTo>
                    <a:pt x="307" y="798"/>
                    <a:pt x="365" y="768"/>
                    <a:pt x="417" y="719"/>
                  </a:cubicBezTo>
                  <a:cubicBezTo>
                    <a:pt x="464" y="675"/>
                    <a:pt x="505" y="617"/>
                    <a:pt x="548" y="549"/>
                  </a:cubicBezTo>
                  <a:cubicBezTo>
                    <a:pt x="559" y="533"/>
                    <a:pt x="559" y="511"/>
                    <a:pt x="546" y="494"/>
                  </a:cubicBezTo>
                  <a:cubicBezTo>
                    <a:pt x="507" y="446"/>
                    <a:pt x="472" y="398"/>
                    <a:pt x="437" y="351"/>
                  </a:cubicBezTo>
                  <a:cubicBezTo>
                    <a:pt x="326" y="200"/>
                    <a:pt x="229" y="69"/>
                    <a:pt x="67" y="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5" name="Google Shape;1205;p44"/>
            <p:cNvSpPr/>
            <p:nvPr/>
          </p:nvSpPr>
          <p:spPr>
            <a:xfrm>
              <a:off x="1172564" y="3929573"/>
              <a:ext cx="227914" cy="59059"/>
            </a:xfrm>
            <a:custGeom>
              <a:avLst/>
              <a:gdLst/>
              <a:ahLst/>
              <a:cxnLst/>
              <a:rect l="l" t="t" r="r" b="b"/>
              <a:pathLst>
                <a:path w="3122" h="809" extrusionOk="0">
                  <a:moveTo>
                    <a:pt x="3100" y="112"/>
                  </a:moveTo>
                  <a:cubicBezTo>
                    <a:pt x="3122" y="85"/>
                    <a:pt x="3118" y="45"/>
                    <a:pt x="3091" y="22"/>
                  </a:cubicBezTo>
                  <a:cubicBezTo>
                    <a:pt x="3063" y="1"/>
                    <a:pt x="3022" y="5"/>
                    <a:pt x="3001" y="32"/>
                  </a:cubicBezTo>
                  <a:cubicBezTo>
                    <a:pt x="2719" y="381"/>
                    <a:pt x="2298" y="543"/>
                    <a:pt x="1866" y="596"/>
                  </a:cubicBezTo>
                  <a:cubicBezTo>
                    <a:pt x="1203" y="678"/>
                    <a:pt x="518" y="507"/>
                    <a:pt x="255" y="365"/>
                  </a:cubicBezTo>
                  <a:cubicBezTo>
                    <a:pt x="225" y="349"/>
                    <a:pt x="199" y="335"/>
                    <a:pt x="177" y="322"/>
                  </a:cubicBezTo>
                  <a:cubicBezTo>
                    <a:pt x="151" y="307"/>
                    <a:pt x="128" y="294"/>
                    <a:pt x="107" y="281"/>
                  </a:cubicBezTo>
                  <a:cubicBezTo>
                    <a:pt x="76" y="263"/>
                    <a:pt x="37" y="272"/>
                    <a:pt x="19" y="303"/>
                  </a:cubicBezTo>
                  <a:cubicBezTo>
                    <a:pt x="1" y="333"/>
                    <a:pt x="10" y="373"/>
                    <a:pt x="41" y="390"/>
                  </a:cubicBezTo>
                  <a:cubicBezTo>
                    <a:pt x="63" y="404"/>
                    <a:pt x="88" y="419"/>
                    <a:pt x="113" y="433"/>
                  </a:cubicBezTo>
                  <a:cubicBezTo>
                    <a:pt x="140" y="448"/>
                    <a:pt x="166" y="463"/>
                    <a:pt x="193" y="477"/>
                  </a:cubicBezTo>
                  <a:cubicBezTo>
                    <a:pt x="472" y="627"/>
                    <a:pt x="1191" y="808"/>
                    <a:pt x="1881" y="724"/>
                  </a:cubicBezTo>
                  <a:cubicBezTo>
                    <a:pt x="2343" y="666"/>
                    <a:pt x="2794" y="491"/>
                    <a:pt x="3100" y="1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6" name="Google Shape;1206;p44"/>
            <p:cNvSpPr/>
            <p:nvPr/>
          </p:nvSpPr>
          <p:spPr>
            <a:xfrm>
              <a:off x="1232353" y="3920885"/>
              <a:ext cx="106000" cy="31683"/>
            </a:xfrm>
            <a:custGeom>
              <a:avLst/>
              <a:gdLst/>
              <a:ahLst/>
              <a:cxnLst/>
              <a:rect l="l" t="t" r="r" b="b"/>
              <a:pathLst>
                <a:path w="1452" h="434" extrusionOk="0">
                  <a:moveTo>
                    <a:pt x="1094" y="43"/>
                  </a:moveTo>
                  <a:cubicBezTo>
                    <a:pt x="952" y="8"/>
                    <a:pt x="835" y="1"/>
                    <a:pt x="690" y="13"/>
                  </a:cubicBezTo>
                  <a:cubicBezTo>
                    <a:pt x="454" y="43"/>
                    <a:pt x="198" y="122"/>
                    <a:pt x="44" y="317"/>
                  </a:cubicBezTo>
                  <a:cubicBezTo>
                    <a:pt x="39" y="326"/>
                    <a:pt x="34" y="333"/>
                    <a:pt x="28" y="341"/>
                  </a:cubicBezTo>
                  <a:cubicBezTo>
                    <a:pt x="24" y="345"/>
                    <a:pt x="21" y="349"/>
                    <a:pt x="18" y="354"/>
                  </a:cubicBezTo>
                  <a:cubicBezTo>
                    <a:pt x="14" y="359"/>
                    <a:pt x="5" y="366"/>
                    <a:pt x="3" y="371"/>
                  </a:cubicBezTo>
                  <a:cubicBezTo>
                    <a:pt x="1" y="383"/>
                    <a:pt x="17" y="388"/>
                    <a:pt x="25" y="389"/>
                  </a:cubicBezTo>
                  <a:cubicBezTo>
                    <a:pt x="35" y="391"/>
                    <a:pt x="42" y="391"/>
                    <a:pt x="50" y="389"/>
                  </a:cubicBezTo>
                  <a:cubicBezTo>
                    <a:pt x="65" y="388"/>
                    <a:pt x="76" y="383"/>
                    <a:pt x="90" y="379"/>
                  </a:cubicBezTo>
                  <a:cubicBezTo>
                    <a:pt x="325" y="298"/>
                    <a:pt x="441" y="260"/>
                    <a:pt x="699" y="260"/>
                  </a:cubicBezTo>
                  <a:cubicBezTo>
                    <a:pt x="816" y="264"/>
                    <a:pt x="912" y="277"/>
                    <a:pt x="1026" y="306"/>
                  </a:cubicBezTo>
                  <a:cubicBezTo>
                    <a:pt x="1224" y="362"/>
                    <a:pt x="1270" y="434"/>
                    <a:pt x="1340" y="300"/>
                  </a:cubicBezTo>
                  <a:cubicBezTo>
                    <a:pt x="1452" y="140"/>
                    <a:pt x="1260" y="94"/>
                    <a:pt x="1094" y="43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7" name="Google Shape;1207;p44"/>
            <p:cNvSpPr/>
            <p:nvPr/>
          </p:nvSpPr>
          <p:spPr>
            <a:xfrm>
              <a:off x="1227389" y="3923805"/>
              <a:ext cx="79208" cy="86508"/>
            </a:xfrm>
            <a:custGeom>
              <a:avLst/>
              <a:gdLst/>
              <a:ahLst/>
              <a:cxnLst/>
              <a:rect l="l" t="t" r="r" b="b"/>
              <a:pathLst>
                <a:path w="1085" h="1185" extrusionOk="0">
                  <a:moveTo>
                    <a:pt x="57" y="4"/>
                  </a:moveTo>
                  <a:cubicBezTo>
                    <a:pt x="33" y="0"/>
                    <a:pt x="10" y="16"/>
                    <a:pt x="5" y="40"/>
                  </a:cubicBezTo>
                  <a:cubicBezTo>
                    <a:pt x="0" y="65"/>
                    <a:pt x="17" y="88"/>
                    <a:pt x="41" y="93"/>
                  </a:cubicBezTo>
                  <a:cubicBezTo>
                    <a:pt x="86" y="101"/>
                    <a:pt x="136" y="114"/>
                    <a:pt x="186" y="134"/>
                  </a:cubicBezTo>
                  <a:cubicBezTo>
                    <a:pt x="238" y="154"/>
                    <a:pt x="291" y="182"/>
                    <a:pt x="345" y="218"/>
                  </a:cubicBezTo>
                  <a:cubicBezTo>
                    <a:pt x="475" y="307"/>
                    <a:pt x="583" y="421"/>
                    <a:pt x="678" y="523"/>
                  </a:cubicBezTo>
                  <a:cubicBezTo>
                    <a:pt x="781" y="631"/>
                    <a:pt x="871" y="727"/>
                    <a:pt x="967" y="770"/>
                  </a:cubicBezTo>
                  <a:cubicBezTo>
                    <a:pt x="904" y="860"/>
                    <a:pt x="802" y="945"/>
                    <a:pt x="674" y="1003"/>
                  </a:cubicBezTo>
                  <a:cubicBezTo>
                    <a:pt x="544" y="1062"/>
                    <a:pt x="391" y="1093"/>
                    <a:pt x="224" y="1074"/>
                  </a:cubicBezTo>
                  <a:cubicBezTo>
                    <a:pt x="199" y="1071"/>
                    <a:pt x="178" y="1089"/>
                    <a:pt x="175" y="1113"/>
                  </a:cubicBezTo>
                  <a:cubicBezTo>
                    <a:pt x="172" y="1138"/>
                    <a:pt x="190" y="1161"/>
                    <a:pt x="214" y="1163"/>
                  </a:cubicBezTo>
                  <a:cubicBezTo>
                    <a:pt x="398" y="1184"/>
                    <a:pt x="569" y="1150"/>
                    <a:pt x="711" y="1085"/>
                  </a:cubicBezTo>
                  <a:cubicBezTo>
                    <a:pt x="877" y="1009"/>
                    <a:pt x="1005" y="891"/>
                    <a:pt x="1073" y="770"/>
                  </a:cubicBezTo>
                  <a:cubicBezTo>
                    <a:pt x="1076" y="766"/>
                    <a:pt x="1078" y="761"/>
                    <a:pt x="1080" y="755"/>
                  </a:cubicBezTo>
                  <a:cubicBezTo>
                    <a:pt x="1085" y="731"/>
                    <a:pt x="1069" y="707"/>
                    <a:pt x="1045" y="702"/>
                  </a:cubicBezTo>
                  <a:cubicBezTo>
                    <a:pt x="952" y="683"/>
                    <a:pt x="856" y="581"/>
                    <a:pt x="743" y="461"/>
                  </a:cubicBezTo>
                  <a:cubicBezTo>
                    <a:pt x="645" y="356"/>
                    <a:pt x="534" y="239"/>
                    <a:pt x="395" y="144"/>
                  </a:cubicBezTo>
                  <a:cubicBezTo>
                    <a:pt x="336" y="103"/>
                    <a:pt x="276" y="73"/>
                    <a:pt x="220" y="50"/>
                  </a:cubicBezTo>
                  <a:cubicBezTo>
                    <a:pt x="163" y="28"/>
                    <a:pt x="108" y="13"/>
                    <a:pt x="57" y="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08" name="Google Shape;1208;p44"/>
            <p:cNvSpPr/>
            <p:nvPr/>
          </p:nvSpPr>
          <p:spPr>
            <a:xfrm>
              <a:off x="1274257" y="3905409"/>
              <a:ext cx="78697" cy="116512"/>
            </a:xfrm>
            <a:custGeom>
              <a:avLst/>
              <a:gdLst/>
              <a:ahLst/>
              <a:cxnLst/>
              <a:rect l="l" t="t" r="r" b="b"/>
              <a:pathLst>
                <a:path w="1078" h="1596" extrusionOk="0">
                  <a:moveTo>
                    <a:pt x="77" y="15"/>
                  </a:moveTo>
                  <a:cubicBezTo>
                    <a:pt x="57" y="1"/>
                    <a:pt x="29" y="5"/>
                    <a:pt x="15" y="25"/>
                  </a:cubicBezTo>
                  <a:cubicBezTo>
                    <a:pt x="0" y="46"/>
                    <a:pt x="5" y="74"/>
                    <a:pt x="25" y="88"/>
                  </a:cubicBezTo>
                  <a:cubicBezTo>
                    <a:pt x="152" y="179"/>
                    <a:pt x="271" y="299"/>
                    <a:pt x="390" y="421"/>
                  </a:cubicBezTo>
                  <a:cubicBezTo>
                    <a:pt x="571" y="606"/>
                    <a:pt x="754" y="792"/>
                    <a:pt x="977" y="885"/>
                  </a:cubicBezTo>
                  <a:cubicBezTo>
                    <a:pt x="948" y="1003"/>
                    <a:pt x="883" y="1138"/>
                    <a:pt x="782" y="1255"/>
                  </a:cubicBezTo>
                  <a:cubicBezTo>
                    <a:pt x="690" y="1361"/>
                    <a:pt x="569" y="1453"/>
                    <a:pt x="419" y="1503"/>
                  </a:cubicBezTo>
                  <a:cubicBezTo>
                    <a:pt x="396" y="1511"/>
                    <a:pt x="383" y="1537"/>
                    <a:pt x="391" y="1560"/>
                  </a:cubicBezTo>
                  <a:cubicBezTo>
                    <a:pt x="399" y="1583"/>
                    <a:pt x="425" y="1596"/>
                    <a:pt x="448" y="1588"/>
                  </a:cubicBezTo>
                  <a:cubicBezTo>
                    <a:pt x="614" y="1532"/>
                    <a:pt x="748" y="1431"/>
                    <a:pt x="850" y="1314"/>
                  </a:cubicBezTo>
                  <a:cubicBezTo>
                    <a:pt x="972" y="1172"/>
                    <a:pt x="1047" y="1007"/>
                    <a:pt x="1073" y="866"/>
                  </a:cubicBezTo>
                  <a:cubicBezTo>
                    <a:pt x="1078" y="845"/>
                    <a:pt x="1065" y="823"/>
                    <a:pt x="1044" y="815"/>
                  </a:cubicBezTo>
                  <a:cubicBezTo>
                    <a:pt x="823" y="735"/>
                    <a:pt x="638" y="545"/>
                    <a:pt x="453" y="358"/>
                  </a:cubicBezTo>
                  <a:cubicBezTo>
                    <a:pt x="332" y="234"/>
                    <a:pt x="211" y="110"/>
                    <a:pt x="77" y="1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09" name="Google Shape;1209;p44"/>
          <p:cNvGrpSpPr/>
          <p:nvPr/>
        </p:nvGrpSpPr>
        <p:grpSpPr>
          <a:xfrm>
            <a:off x="772099" y="4553049"/>
            <a:ext cx="389846" cy="389846"/>
            <a:chOff x="3414512" y="2592150"/>
            <a:chExt cx="58460" cy="58460"/>
          </a:xfrm>
        </p:grpSpPr>
        <p:sp>
          <p:nvSpPr>
            <p:cNvPr id="1210" name="Google Shape;121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1" name="Google Shape;121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2" name="Google Shape;121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3" name="Google Shape;121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14" name="Google Shape;1214;p44"/>
          <p:cNvGrpSpPr/>
          <p:nvPr/>
        </p:nvGrpSpPr>
        <p:grpSpPr>
          <a:xfrm>
            <a:off x="13069611" y="313285"/>
            <a:ext cx="389846" cy="389846"/>
            <a:chOff x="3414512" y="2592150"/>
            <a:chExt cx="58460" cy="58460"/>
          </a:xfrm>
        </p:grpSpPr>
        <p:sp>
          <p:nvSpPr>
            <p:cNvPr id="1215" name="Google Shape;1215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7" name="Google Shape;1217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18" name="Google Shape;1218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19" name="Google Shape;1219;p44"/>
          <p:cNvGrpSpPr/>
          <p:nvPr/>
        </p:nvGrpSpPr>
        <p:grpSpPr>
          <a:xfrm>
            <a:off x="10854811" y="9573349"/>
            <a:ext cx="389846" cy="389846"/>
            <a:chOff x="3414512" y="2592150"/>
            <a:chExt cx="58460" cy="58460"/>
          </a:xfrm>
        </p:grpSpPr>
        <p:sp>
          <p:nvSpPr>
            <p:cNvPr id="1220" name="Google Shape;1220;p44"/>
            <p:cNvSpPr/>
            <p:nvPr/>
          </p:nvSpPr>
          <p:spPr>
            <a:xfrm>
              <a:off x="3438075" y="2592150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8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8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1" name="Google Shape;1221;p44"/>
            <p:cNvSpPr/>
            <p:nvPr/>
          </p:nvSpPr>
          <p:spPr>
            <a:xfrm>
              <a:off x="3438075" y="2625564"/>
              <a:ext cx="11334" cy="25046"/>
            </a:xfrm>
            <a:custGeom>
              <a:avLst/>
              <a:gdLst/>
              <a:ahLst/>
              <a:cxnLst/>
              <a:rect l="l" t="t" r="r" b="b"/>
              <a:pathLst>
                <a:path w="367" h="811" extrusionOk="0">
                  <a:moveTo>
                    <a:pt x="0" y="184"/>
                  </a:moveTo>
                  <a:cubicBezTo>
                    <a:pt x="0" y="83"/>
                    <a:pt x="82" y="1"/>
                    <a:pt x="183" y="1"/>
                  </a:cubicBezTo>
                  <a:cubicBezTo>
                    <a:pt x="284" y="1"/>
                    <a:pt x="366" y="83"/>
                    <a:pt x="366" y="184"/>
                  </a:cubicBezTo>
                  <a:lnTo>
                    <a:pt x="366" y="627"/>
                  </a:lnTo>
                  <a:cubicBezTo>
                    <a:pt x="366" y="729"/>
                    <a:pt x="284" y="811"/>
                    <a:pt x="183" y="811"/>
                  </a:cubicBezTo>
                  <a:cubicBezTo>
                    <a:pt x="82" y="811"/>
                    <a:pt x="0" y="729"/>
                    <a:pt x="0" y="6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2" name="Google Shape;1222;p44"/>
            <p:cNvSpPr/>
            <p:nvPr/>
          </p:nvSpPr>
          <p:spPr>
            <a:xfrm>
              <a:off x="3447895" y="2615713"/>
              <a:ext cx="25077" cy="11334"/>
            </a:xfrm>
            <a:custGeom>
              <a:avLst/>
              <a:gdLst/>
              <a:ahLst/>
              <a:cxnLst/>
              <a:rect l="l" t="t" r="r" b="b"/>
              <a:pathLst>
                <a:path w="812" h="367" extrusionOk="0">
                  <a:moveTo>
                    <a:pt x="628" y="1"/>
                  </a:moveTo>
                  <a:cubicBezTo>
                    <a:pt x="729" y="1"/>
                    <a:pt x="811" y="83"/>
                    <a:pt x="811" y="184"/>
                  </a:cubicBezTo>
                  <a:cubicBezTo>
                    <a:pt x="811" y="285"/>
                    <a:pt x="729" y="367"/>
                    <a:pt x="628" y="367"/>
                  </a:cubicBezTo>
                  <a:lnTo>
                    <a:pt x="184" y="367"/>
                  </a:lnTo>
                  <a:cubicBezTo>
                    <a:pt x="83" y="367"/>
                    <a:pt x="1" y="285"/>
                    <a:pt x="1" y="184"/>
                  </a:cubicBezTo>
                  <a:cubicBezTo>
                    <a:pt x="1" y="83"/>
                    <a:pt x="83" y="1"/>
                    <a:pt x="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3" name="Google Shape;1223;p44"/>
            <p:cNvSpPr/>
            <p:nvPr/>
          </p:nvSpPr>
          <p:spPr>
            <a:xfrm>
              <a:off x="3414512" y="2615713"/>
              <a:ext cx="25046" cy="11334"/>
            </a:xfrm>
            <a:custGeom>
              <a:avLst/>
              <a:gdLst/>
              <a:ahLst/>
              <a:cxnLst/>
              <a:rect l="l" t="t" r="r" b="b"/>
              <a:pathLst>
                <a:path w="811" h="367" extrusionOk="0">
                  <a:moveTo>
                    <a:pt x="627" y="1"/>
                  </a:moveTo>
                  <a:cubicBezTo>
                    <a:pt x="728" y="1"/>
                    <a:pt x="810" y="83"/>
                    <a:pt x="810" y="184"/>
                  </a:cubicBezTo>
                  <a:cubicBezTo>
                    <a:pt x="810" y="285"/>
                    <a:pt x="728" y="367"/>
                    <a:pt x="627" y="367"/>
                  </a:cubicBezTo>
                  <a:lnTo>
                    <a:pt x="183" y="367"/>
                  </a:lnTo>
                  <a:cubicBezTo>
                    <a:pt x="82" y="367"/>
                    <a:pt x="0" y="285"/>
                    <a:pt x="0" y="184"/>
                  </a:cubicBezTo>
                  <a:cubicBezTo>
                    <a:pt x="0" y="83"/>
                    <a:pt x="82" y="1"/>
                    <a:pt x="1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  <p:grpSp>
        <p:nvGrpSpPr>
          <p:cNvPr id="1224" name="Google Shape;1224;p44"/>
          <p:cNvGrpSpPr/>
          <p:nvPr/>
        </p:nvGrpSpPr>
        <p:grpSpPr>
          <a:xfrm flipH="1">
            <a:off x="729895" y="581601"/>
            <a:ext cx="2737794" cy="976790"/>
            <a:chOff x="2892547" y="2631926"/>
            <a:chExt cx="334612" cy="119392"/>
          </a:xfrm>
        </p:grpSpPr>
        <p:sp>
          <p:nvSpPr>
            <p:cNvPr id="1225" name="Google Shape;1225;p44"/>
            <p:cNvSpPr/>
            <p:nvPr/>
          </p:nvSpPr>
          <p:spPr>
            <a:xfrm>
              <a:off x="2893597" y="2631926"/>
              <a:ext cx="329609" cy="116026"/>
            </a:xfrm>
            <a:custGeom>
              <a:avLst/>
              <a:gdLst/>
              <a:ahLst/>
              <a:cxnLst/>
              <a:rect l="l" t="t" r="r" b="b"/>
              <a:pathLst>
                <a:path w="10673" h="3757" extrusionOk="0">
                  <a:moveTo>
                    <a:pt x="10672" y="2733"/>
                  </a:moveTo>
                  <a:cubicBezTo>
                    <a:pt x="9258" y="2751"/>
                    <a:pt x="8090" y="2819"/>
                    <a:pt x="8090" y="2819"/>
                  </a:cubicBezTo>
                  <a:cubicBezTo>
                    <a:pt x="8090" y="2819"/>
                    <a:pt x="8295" y="3723"/>
                    <a:pt x="7186" y="3739"/>
                  </a:cubicBezTo>
                  <a:cubicBezTo>
                    <a:pt x="6078" y="3757"/>
                    <a:pt x="6044" y="3007"/>
                    <a:pt x="6044" y="3007"/>
                  </a:cubicBezTo>
                  <a:cubicBezTo>
                    <a:pt x="6044" y="3007"/>
                    <a:pt x="5703" y="3365"/>
                    <a:pt x="5226" y="3263"/>
                  </a:cubicBezTo>
                  <a:cubicBezTo>
                    <a:pt x="4748" y="3160"/>
                    <a:pt x="4714" y="2751"/>
                    <a:pt x="4714" y="2751"/>
                  </a:cubicBezTo>
                  <a:lnTo>
                    <a:pt x="86" y="2751"/>
                  </a:lnTo>
                  <a:cubicBezTo>
                    <a:pt x="1" y="2751"/>
                    <a:pt x="724" y="2680"/>
                    <a:pt x="855" y="2592"/>
                  </a:cubicBezTo>
                  <a:cubicBezTo>
                    <a:pt x="989" y="2502"/>
                    <a:pt x="1072" y="2395"/>
                    <a:pt x="1286" y="2362"/>
                  </a:cubicBezTo>
                  <a:cubicBezTo>
                    <a:pt x="1580" y="2315"/>
                    <a:pt x="2034" y="2457"/>
                    <a:pt x="2278" y="2382"/>
                  </a:cubicBezTo>
                  <a:cubicBezTo>
                    <a:pt x="2819" y="2220"/>
                    <a:pt x="2693" y="1524"/>
                    <a:pt x="3879" y="1865"/>
                  </a:cubicBezTo>
                  <a:cubicBezTo>
                    <a:pt x="3879" y="1865"/>
                    <a:pt x="3418" y="893"/>
                    <a:pt x="3998" y="739"/>
                  </a:cubicBezTo>
                  <a:cubicBezTo>
                    <a:pt x="4578" y="586"/>
                    <a:pt x="5038" y="1217"/>
                    <a:pt x="5038" y="1217"/>
                  </a:cubicBezTo>
                  <a:cubicBezTo>
                    <a:pt x="5038" y="1217"/>
                    <a:pt x="4834" y="313"/>
                    <a:pt x="5925" y="279"/>
                  </a:cubicBezTo>
                  <a:cubicBezTo>
                    <a:pt x="7016" y="245"/>
                    <a:pt x="6641" y="1183"/>
                    <a:pt x="6641" y="1183"/>
                  </a:cubicBezTo>
                  <a:cubicBezTo>
                    <a:pt x="7231" y="1"/>
                    <a:pt x="8851" y="1019"/>
                    <a:pt x="7902" y="2291"/>
                  </a:cubicBezTo>
                  <a:cubicBezTo>
                    <a:pt x="7902" y="2291"/>
                    <a:pt x="8744" y="1552"/>
                    <a:pt x="9381" y="2318"/>
                  </a:cubicBezTo>
                  <a:cubicBezTo>
                    <a:pt x="9541" y="2510"/>
                    <a:pt x="10336" y="2244"/>
                    <a:pt x="10672" y="27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6" name="Google Shape;1226;p44"/>
            <p:cNvSpPr/>
            <p:nvPr/>
          </p:nvSpPr>
          <p:spPr>
            <a:xfrm>
              <a:off x="2892547" y="2636373"/>
              <a:ext cx="334612" cy="114945"/>
            </a:xfrm>
            <a:custGeom>
              <a:avLst/>
              <a:gdLst/>
              <a:ahLst/>
              <a:cxnLst/>
              <a:rect l="l" t="t" r="r" b="b"/>
              <a:pathLst>
                <a:path w="10835" h="3722" extrusionOk="0">
                  <a:moveTo>
                    <a:pt x="8118" y="2562"/>
                  </a:moveTo>
                  <a:cubicBezTo>
                    <a:pt x="8121" y="2562"/>
                    <a:pt x="9129" y="2504"/>
                    <a:pt x="10415" y="2482"/>
                  </a:cubicBezTo>
                  <a:cubicBezTo>
                    <a:pt x="10235" y="2390"/>
                    <a:pt x="10006" y="2381"/>
                    <a:pt x="9815" y="2374"/>
                  </a:cubicBezTo>
                  <a:cubicBezTo>
                    <a:pt x="9600" y="2365"/>
                    <a:pt x="9422" y="2358"/>
                    <a:pt x="9329" y="2245"/>
                  </a:cubicBezTo>
                  <a:cubicBezTo>
                    <a:pt x="8765" y="1569"/>
                    <a:pt x="8012" y="2230"/>
                    <a:pt x="8010" y="2232"/>
                  </a:cubicBezTo>
                  <a:lnTo>
                    <a:pt x="8010" y="2232"/>
                  </a:lnTo>
                  <a:cubicBezTo>
                    <a:pt x="7971" y="2266"/>
                    <a:pt x="7912" y="2269"/>
                    <a:pt x="7869" y="2237"/>
                  </a:cubicBezTo>
                  <a:cubicBezTo>
                    <a:pt x="7819" y="2200"/>
                    <a:pt x="7808" y="2129"/>
                    <a:pt x="7846" y="2080"/>
                  </a:cubicBezTo>
                  <a:cubicBezTo>
                    <a:pt x="8156" y="1663"/>
                    <a:pt x="8168" y="1283"/>
                    <a:pt x="8031" y="1017"/>
                  </a:cubicBezTo>
                  <a:cubicBezTo>
                    <a:pt x="7972" y="900"/>
                    <a:pt x="7884" y="806"/>
                    <a:pt x="7781" y="738"/>
                  </a:cubicBezTo>
                  <a:cubicBezTo>
                    <a:pt x="7678" y="672"/>
                    <a:pt x="7560" y="633"/>
                    <a:pt x="7441" y="628"/>
                  </a:cubicBezTo>
                  <a:cubicBezTo>
                    <a:pt x="7199" y="620"/>
                    <a:pt x="6945" y="753"/>
                    <a:pt x="6777" y="1085"/>
                  </a:cubicBezTo>
                  <a:cubicBezTo>
                    <a:pt x="6753" y="1139"/>
                    <a:pt x="6690" y="1165"/>
                    <a:pt x="6634" y="1144"/>
                  </a:cubicBezTo>
                  <a:cubicBezTo>
                    <a:pt x="6576" y="1121"/>
                    <a:pt x="6548" y="1055"/>
                    <a:pt x="6570" y="998"/>
                  </a:cubicBezTo>
                  <a:cubicBezTo>
                    <a:pt x="6570" y="996"/>
                    <a:pt x="6882" y="218"/>
                    <a:pt x="5962" y="247"/>
                  </a:cubicBezTo>
                  <a:cubicBezTo>
                    <a:pt x="5007" y="277"/>
                    <a:pt x="5182" y="1047"/>
                    <a:pt x="5182" y="1049"/>
                  </a:cubicBezTo>
                  <a:lnTo>
                    <a:pt x="5182" y="1049"/>
                  </a:lnTo>
                  <a:cubicBezTo>
                    <a:pt x="5191" y="1091"/>
                    <a:pt x="5176" y="1136"/>
                    <a:pt x="5139" y="1163"/>
                  </a:cubicBezTo>
                  <a:cubicBezTo>
                    <a:pt x="5090" y="1199"/>
                    <a:pt x="5019" y="1189"/>
                    <a:pt x="4982" y="1139"/>
                  </a:cubicBezTo>
                  <a:cubicBezTo>
                    <a:pt x="4980" y="1137"/>
                    <a:pt x="4567" y="570"/>
                    <a:pt x="4061" y="704"/>
                  </a:cubicBezTo>
                  <a:cubicBezTo>
                    <a:pt x="3613" y="822"/>
                    <a:pt x="4014" y="1670"/>
                    <a:pt x="4016" y="1673"/>
                  </a:cubicBezTo>
                  <a:lnTo>
                    <a:pt x="4015" y="1673"/>
                  </a:lnTo>
                  <a:cubicBezTo>
                    <a:pt x="4026" y="1696"/>
                    <a:pt x="4029" y="1724"/>
                    <a:pt x="4022" y="1751"/>
                  </a:cubicBezTo>
                  <a:cubicBezTo>
                    <a:pt x="4004" y="1811"/>
                    <a:pt x="3942" y="1846"/>
                    <a:pt x="3882" y="1829"/>
                  </a:cubicBezTo>
                  <a:cubicBezTo>
                    <a:pt x="3163" y="1622"/>
                    <a:pt x="2977" y="1825"/>
                    <a:pt x="2791" y="2028"/>
                  </a:cubicBezTo>
                  <a:cubicBezTo>
                    <a:pt x="2674" y="2156"/>
                    <a:pt x="2557" y="2283"/>
                    <a:pt x="2344" y="2347"/>
                  </a:cubicBezTo>
                  <a:cubicBezTo>
                    <a:pt x="2192" y="2392"/>
                    <a:pt x="1993" y="2369"/>
                    <a:pt x="1789" y="2347"/>
                  </a:cubicBezTo>
                  <a:cubicBezTo>
                    <a:pt x="1626" y="2328"/>
                    <a:pt x="1460" y="2309"/>
                    <a:pt x="1338" y="2328"/>
                  </a:cubicBezTo>
                  <a:cubicBezTo>
                    <a:pt x="1205" y="2348"/>
                    <a:pt x="1129" y="2408"/>
                    <a:pt x="1050" y="2469"/>
                  </a:cubicBezTo>
                  <a:cubicBezTo>
                    <a:pt x="1040" y="2478"/>
                    <a:pt x="1029" y="2486"/>
                    <a:pt x="1018" y="2494"/>
                  </a:cubicBezTo>
                  <a:lnTo>
                    <a:pt x="4748" y="2494"/>
                  </a:lnTo>
                  <a:lnTo>
                    <a:pt x="4748" y="2494"/>
                  </a:lnTo>
                  <a:cubicBezTo>
                    <a:pt x="4806" y="2494"/>
                    <a:pt x="4855" y="2538"/>
                    <a:pt x="4860" y="2596"/>
                  </a:cubicBezTo>
                  <a:cubicBezTo>
                    <a:pt x="4860" y="2597"/>
                    <a:pt x="4887" y="2923"/>
                    <a:pt x="5283" y="3009"/>
                  </a:cubicBezTo>
                  <a:cubicBezTo>
                    <a:pt x="5679" y="3093"/>
                    <a:pt x="5967" y="2815"/>
                    <a:pt x="5995" y="2787"/>
                  </a:cubicBezTo>
                  <a:cubicBezTo>
                    <a:pt x="6014" y="2766"/>
                    <a:pt x="6041" y="2752"/>
                    <a:pt x="6072" y="2750"/>
                  </a:cubicBezTo>
                  <a:cubicBezTo>
                    <a:pt x="6134" y="2747"/>
                    <a:pt x="6187" y="2794"/>
                    <a:pt x="6191" y="2856"/>
                  </a:cubicBezTo>
                  <a:cubicBezTo>
                    <a:pt x="6191" y="2858"/>
                    <a:pt x="6219" y="3498"/>
                    <a:pt x="7219" y="3484"/>
                  </a:cubicBezTo>
                  <a:cubicBezTo>
                    <a:pt x="8188" y="3469"/>
                    <a:pt x="8015" y="2700"/>
                    <a:pt x="8014" y="2699"/>
                  </a:cubicBezTo>
                  <a:lnTo>
                    <a:pt x="8014" y="2699"/>
                  </a:lnTo>
                  <a:cubicBezTo>
                    <a:pt x="8013" y="2693"/>
                    <a:pt x="8012" y="2687"/>
                    <a:pt x="8012" y="2681"/>
                  </a:cubicBezTo>
                  <a:cubicBezTo>
                    <a:pt x="8008" y="2619"/>
                    <a:pt x="8056" y="2566"/>
                    <a:pt x="8118" y="2562"/>
                  </a:cubicBezTo>
                  <a:close/>
                  <a:moveTo>
                    <a:pt x="10701" y="2702"/>
                  </a:moveTo>
                  <a:cubicBezTo>
                    <a:pt x="9562" y="2716"/>
                    <a:pt x="8581" y="2763"/>
                    <a:pt x="8250" y="2781"/>
                  </a:cubicBezTo>
                  <a:cubicBezTo>
                    <a:pt x="8266" y="3059"/>
                    <a:pt x="8195" y="3693"/>
                    <a:pt x="7222" y="3708"/>
                  </a:cubicBezTo>
                  <a:cubicBezTo>
                    <a:pt x="6378" y="3721"/>
                    <a:pt x="6101" y="3313"/>
                    <a:pt x="6010" y="3062"/>
                  </a:cubicBezTo>
                  <a:cubicBezTo>
                    <a:pt x="5850" y="3170"/>
                    <a:pt x="5574" y="3301"/>
                    <a:pt x="5236" y="3229"/>
                  </a:cubicBezTo>
                  <a:cubicBezTo>
                    <a:pt x="4838" y="3143"/>
                    <a:pt x="4703" y="2871"/>
                    <a:pt x="4658" y="2720"/>
                  </a:cubicBezTo>
                  <a:lnTo>
                    <a:pt x="120" y="2720"/>
                  </a:lnTo>
                  <a:cubicBezTo>
                    <a:pt x="38" y="2720"/>
                    <a:pt x="0" y="2681"/>
                    <a:pt x="0" y="2606"/>
                  </a:cubicBezTo>
                  <a:cubicBezTo>
                    <a:pt x="0" y="2507"/>
                    <a:pt x="79" y="2496"/>
                    <a:pt x="200" y="2479"/>
                  </a:cubicBezTo>
                  <a:cubicBezTo>
                    <a:pt x="381" y="2454"/>
                    <a:pt x="755" y="2403"/>
                    <a:pt x="827" y="2355"/>
                  </a:cubicBezTo>
                  <a:cubicBezTo>
                    <a:pt x="856" y="2335"/>
                    <a:pt x="885" y="2313"/>
                    <a:pt x="913" y="2291"/>
                  </a:cubicBezTo>
                  <a:cubicBezTo>
                    <a:pt x="1015" y="2212"/>
                    <a:pt x="1113" y="2136"/>
                    <a:pt x="1304" y="2106"/>
                  </a:cubicBezTo>
                  <a:cubicBezTo>
                    <a:pt x="1457" y="2082"/>
                    <a:pt x="1637" y="2102"/>
                    <a:pt x="1814" y="2122"/>
                  </a:cubicBezTo>
                  <a:cubicBezTo>
                    <a:pt x="1994" y="2143"/>
                    <a:pt x="2172" y="2163"/>
                    <a:pt x="2280" y="2131"/>
                  </a:cubicBezTo>
                  <a:cubicBezTo>
                    <a:pt x="2433" y="2085"/>
                    <a:pt x="2529" y="1980"/>
                    <a:pt x="2626" y="1875"/>
                  </a:cubicBezTo>
                  <a:cubicBezTo>
                    <a:pt x="2837" y="1645"/>
                    <a:pt x="3050" y="1413"/>
                    <a:pt x="3728" y="1557"/>
                  </a:cubicBezTo>
                  <a:cubicBezTo>
                    <a:pt x="3617" y="1231"/>
                    <a:pt x="3489" y="622"/>
                    <a:pt x="4003" y="486"/>
                  </a:cubicBezTo>
                  <a:cubicBezTo>
                    <a:pt x="4401" y="381"/>
                    <a:pt x="4744" y="595"/>
                    <a:pt x="4951" y="779"/>
                  </a:cubicBezTo>
                  <a:cubicBezTo>
                    <a:pt x="4986" y="472"/>
                    <a:pt x="5176" y="47"/>
                    <a:pt x="5956" y="22"/>
                  </a:cubicBezTo>
                  <a:cubicBezTo>
                    <a:pt x="6653" y="1"/>
                    <a:pt x="6831" y="325"/>
                    <a:pt x="6851" y="620"/>
                  </a:cubicBezTo>
                  <a:cubicBezTo>
                    <a:pt x="7032" y="462"/>
                    <a:pt x="7244" y="396"/>
                    <a:pt x="7449" y="404"/>
                  </a:cubicBezTo>
                  <a:cubicBezTo>
                    <a:pt x="7610" y="410"/>
                    <a:pt x="7767" y="462"/>
                    <a:pt x="7904" y="550"/>
                  </a:cubicBezTo>
                  <a:cubicBezTo>
                    <a:pt x="8039" y="638"/>
                    <a:pt x="8153" y="762"/>
                    <a:pt x="8232" y="913"/>
                  </a:cubicBezTo>
                  <a:cubicBezTo>
                    <a:pt x="8358" y="1159"/>
                    <a:pt x="8388" y="1475"/>
                    <a:pt x="8250" y="1822"/>
                  </a:cubicBezTo>
                  <a:cubicBezTo>
                    <a:pt x="8585" y="1674"/>
                    <a:pt x="9081" y="1596"/>
                    <a:pt x="9501" y="2101"/>
                  </a:cubicBezTo>
                  <a:cubicBezTo>
                    <a:pt x="9530" y="2137"/>
                    <a:pt x="9663" y="2142"/>
                    <a:pt x="9824" y="2149"/>
                  </a:cubicBezTo>
                  <a:cubicBezTo>
                    <a:pt x="10148" y="2162"/>
                    <a:pt x="10561" y="2178"/>
                    <a:pt x="10800" y="2527"/>
                  </a:cubicBezTo>
                  <a:cubicBezTo>
                    <a:pt x="10835" y="2578"/>
                    <a:pt x="10822" y="2648"/>
                    <a:pt x="10770" y="2683"/>
                  </a:cubicBezTo>
                  <a:cubicBezTo>
                    <a:pt x="10749" y="2697"/>
                    <a:pt x="10725" y="2703"/>
                    <a:pt x="10701" y="2702"/>
                  </a:cubicBezTo>
                  <a:close/>
                </a:path>
              </a:pathLst>
            </a:custGeom>
            <a:solidFill>
              <a:srgbClr val="2D4E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7" name="Google Shape;1227;p44"/>
            <p:cNvSpPr/>
            <p:nvPr/>
          </p:nvSpPr>
          <p:spPr>
            <a:xfrm>
              <a:off x="2923985" y="2684796"/>
              <a:ext cx="290203" cy="59634"/>
            </a:xfrm>
            <a:custGeom>
              <a:avLst/>
              <a:gdLst/>
              <a:ahLst/>
              <a:cxnLst/>
              <a:rect l="l" t="t" r="r" b="b"/>
              <a:pathLst>
                <a:path w="9397" h="1931" extrusionOk="0">
                  <a:moveTo>
                    <a:pt x="8311" y="677"/>
                  </a:moveTo>
                  <a:cubicBezTo>
                    <a:pt x="7747" y="1"/>
                    <a:pt x="6994" y="662"/>
                    <a:pt x="6992" y="664"/>
                  </a:cubicBezTo>
                  <a:lnTo>
                    <a:pt x="6992" y="664"/>
                  </a:lnTo>
                  <a:cubicBezTo>
                    <a:pt x="6953" y="698"/>
                    <a:pt x="6894" y="701"/>
                    <a:pt x="6851" y="669"/>
                  </a:cubicBezTo>
                  <a:cubicBezTo>
                    <a:pt x="6830" y="653"/>
                    <a:pt x="6816" y="631"/>
                    <a:pt x="6810" y="607"/>
                  </a:cubicBezTo>
                  <a:cubicBezTo>
                    <a:pt x="6674" y="675"/>
                    <a:pt x="6587" y="604"/>
                    <a:pt x="6587" y="604"/>
                  </a:cubicBezTo>
                  <a:cubicBezTo>
                    <a:pt x="6587" y="604"/>
                    <a:pt x="6707" y="1150"/>
                    <a:pt x="6084" y="1311"/>
                  </a:cubicBezTo>
                  <a:cubicBezTo>
                    <a:pt x="5462" y="1474"/>
                    <a:pt x="5207" y="690"/>
                    <a:pt x="5207" y="690"/>
                  </a:cubicBezTo>
                  <a:cubicBezTo>
                    <a:pt x="5207" y="690"/>
                    <a:pt x="5155" y="842"/>
                    <a:pt x="4670" y="953"/>
                  </a:cubicBezTo>
                  <a:cubicBezTo>
                    <a:pt x="4183" y="1064"/>
                    <a:pt x="4004" y="570"/>
                    <a:pt x="4004" y="570"/>
                  </a:cubicBezTo>
                  <a:lnTo>
                    <a:pt x="1668" y="570"/>
                  </a:lnTo>
                  <a:cubicBezTo>
                    <a:pt x="1580" y="657"/>
                    <a:pt x="1477" y="733"/>
                    <a:pt x="1326" y="779"/>
                  </a:cubicBezTo>
                  <a:cubicBezTo>
                    <a:pt x="1220" y="811"/>
                    <a:pt x="1089" y="809"/>
                    <a:pt x="950" y="797"/>
                  </a:cubicBezTo>
                  <a:cubicBezTo>
                    <a:pt x="892" y="792"/>
                    <a:pt x="831" y="785"/>
                    <a:pt x="771" y="779"/>
                  </a:cubicBezTo>
                  <a:cubicBezTo>
                    <a:pt x="608" y="760"/>
                    <a:pt x="442" y="741"/>
                    <a:pt x="320" y="760"/>
                  </a:cubicBezTo>
                  <a:cubicBezTo>
                    <a:pt x="187" y="780"/>
                    <a:pt x="111" y="840"/>
                    <a:pt x="32" y="901"/>
                  </a:cubicBezTo>
                  <a:cubicBezTo>
                    <a:pt x="22" y="910"/>
                    <a:pt x="11" y="918"/>
                    <a:pt x="0" y="926"/>
                  </a:cubicBezTo>
                  <a:lnTo>
                    <a:pt x="895" y="926"/>
                  </a:lnTo>
                  <a:lnTo>
                    <a:pt x="3730" y="926"/>
                  </a:lnTo>
                  <a:lnTo>
                    <a:pt x="3730" y="926"/>
                  </a:lnTo>
                  <a:cubicBezTo>
                    <a:pt x="3788" y="926"/>
                    <a:pt x="3837" y="970"/>
                    <a:pt x="3842" y="1028"/>
                  </a:cubicBezTo>
                  <a:cubicBezTo>
                    <a:pt x="3842" y="1029"/>
                    <a:pt x="3869" y="1355"/>
                    <a:pt x="4265" y="1441"/>
                  </a:cubicBezTo>
                  <a:cubicBezTo>
                    <a:pt x="4661" y="1525"/>
                    <a:pt x="4949" y="1247"/>
                    <a:pt x="4977" y="1219"/>
                  </a:cubicBezTo>
                  <a:cubicBezTo>
                    <a:pt x="4996" y="1198"/>
                    <a:pt x="5023" y="1184"/>
                    <a:pt x="5054" y="1182"/>
                  </a:cubicBezTo>
                  <a:cubicBezTo>
                    <a:pt x="5116" y="1179"/>
                    <a:pt x="5169" y="1226"/>
                    <a:pt x="5173" y="1288"/>
                  </a:cubicBezTo>
                  <a:cubicBezTo>
                    <a:pt x="5173" y="1290"/>
                    <a:pt x="5201" y="1930"/>
                    <a:pt x="6201" y="1916"/>
                  </a:cubicBezTo>
                  <a:cubicBezTo>
                    <a:pt x="7170" y="1901"/>
                    <a:pt x="6997" y="1132"/>
                    <a:pt x="6996" y="1131"/>
                  </a:cubicBezTo>
                  <a:lnTo>
                    <a:pt x="6996" y="1131"/>
                  </a:lnTo>
                  <a:cubicBezTo>
                    <a:pt x="6995" y="1125"/>
                    <a:pt x="6994" y="1119"/>
                    <a:pt x="6994" y="1113"/>
                  </a:cubicBezTo>
                  <a:cubicBezTo>
                    <a:pt x="6990" y="1051"/>
                    <a:pt x="7038" y="998"/>
                    <a:pt x="7100" y="994"/>
                  </a:cubicBezTo>
                  <a:cubicBezTo>
                    <a:pt x="7103" y="994"/>
                    <a:pt x="8111" y="936"/>
                    <a:pt x="9397" y="914"/>
                  </a:cubicBezTo>
                  <a:cubicBezTo>
                    <a:pt x="9217" y="822"/>
                    <a:pt x="8989" y="813"/>
                    <a:pt x="8797" y="806"/>
                  </a:cubicBezTo>
                  <a:cubicBezTo>
                    <a:pt x="8582" y="797"/>
                    <a:pt x="8404" y="790"/>
                    <a:pt x="8311" y="67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8" name="Google Shape;1228;p44"/>
            <p:cNvSpPr/>
            <p:nvPr/>
          </p:nvSpPr>
          <p:spPr>
            <a:xfrm>
              <a:off x="3107793" y="2715492"/>
              <a:ext cx="30944" cy="20506"/>
            </a:xfrm>
            <a:custGeom>
              <a:avLst/>
              <a:gdLst/>
              <a:ahLst/>
              <a:cxnLst/>
              <a:rect l="l" t="t" r="r" b="b"/>
              <a:pathLst>
                <a:path w="1002" h="664" extrusionOk="0">
                  <a:moveTo>
                    <a:pt x="866" y="311"/>
                  </a:moveTo>
                  <a:cubicBezTo>
                    <a:pt x="848" y="344"/>
                    <a:pt x="829" y="371"/>
                    <a:pt x="804" y="401"/>
                  </a:cubicBezTo>
                  <a:cubicBezTo>
                    <a:pt x="714" y="502"/>
                    <a:pt x="624" y="558"/>
                    <a:pt x="498" y="606"/>
                  </a:cubicBezTo>
                  <a:cubicBezTo>
                    <a:pt x="392" y="643"/>
                    <a:pt x="295" y="663"/>
                    <a:pt x="184" y="658"/>
                  </a:cubicBezTo>
                  <a:cubicBezTo>
                    <a:pt x="143" y="656"/>
                    <a:pt x="105" y="653"/>
                    <a:pt x="67" y="638"/>
                  </a:cubicBezTo>
                  <a:cubicBezTo>
                    <a:pt x="52" y="633"/>
                    <a:pt x="39" y="627"/>
                    <a:pt x="26" y="618"/>
                  </a:cubicBezTo>
                  <a:cubicBezTo>
                    <a:pt x="20" y="613"/>
                    <a:pt x="0" y="597"/>
                    <a:pt x="8" y="587"/>
                  </a:cubicBezTo>
                  <a:cubicBezTo>
                    <a:pt x="13" y="584"/>
                    <a:pt x="32" y="589"/>
                    <a:pt x="39" y="591"/>
                  </a:cubicBezTo>
                  <a:cubicBezTo>
                    <a:pt x="51" y="592"/>
                    <a:pt x="63" y="592"/>
                    <a:pt x="75" y="593"/>
                  </a:cubicBezTo>
                  <a:cubicBezTo>
                    <a:pt x="111" y="593"/>
                    <a:pt x="144" y="591"/>
                    <a:pt x="180" y="586"/>
                  </a:cubicBezTo>
                  <a:cubicBezTo>
                    <a:pt x="281" y="570"/>
                    <a:pt x="361" y="545"/>
                    <a:pt x="453" y="502"/>
                  </a:cubicBezTo>
                  <a:cubicBezTo>
                    <a:pt x="555" y="453"/>
                    <a:pt x="628" y="402"/>
                    <a:pt x="700" y="316"/>
                  </a:cubicBezTo>
                  <a:cubicBezTo>
                    <a:pt x="718" y="292"/>
                    <a:pt x="733" y="270"/>
                    <a:pt x="748" y="245"/>
                  </a:cubicBezTo>
                  <a:cubicBezTo>
                    <a:pt x="814" y="107"/>
                    <a:pt x="789" y="6"/>
                    <a:pt x="870" y="16"/>
                  </a:cubicBezTo>
                  <a:cubicBezTo>
                    <a:pt x="1002" y="0"/>
                    <a:pt x="891" y="260"/>
                    <a:pt x="866" y="31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29" name="Google Shape;1229;p44"/>
            <p:cNvSpPr/>
            <p:nvPr/>
          </p:nvSpPr>
          <p:spPr>
            <a:xfrm>
              <a:off x="3106126" y="2661016"/>
              <a:ext cx="32056" cy="12569"/>
            </a:xfrm>
            <a:custGeom>
              <a:avLst/>
              <a:gdLst/>
              <a:ahLst/>
              <a:cxnLst/>
              <a:rect l="l" t="t" r="r" b="b"/>
              <a:pathLst>
                <a:path w="1038" h="407" extrusionOk="0">
                  <a:moveTo>
                    <a:pt x="163" y="126"/>
                  </a:moveTo>
                  <a:cubicBezTo>
                    <a:pt x="169" y="120"/>
                    <a:pt x="175" y="116"/>
                    <a:pt x="181" y="111"/>
                  </a:cubicBezTo>
                  <a:cubicBezTo>
                    <a:pt x="280" y="36"/>
                    <a:pt x="377" y="1"/>
                    <a:pt x="502" y="2"/>
                  </a:cubicBezTo>
                  <a:cubicBezTo>
                    <a:pt x="623" y="9"/>
                    <a:pt x="716" y="34"/>
                    <a:pt x="822" y="93"/>
                  </a:cubicBezTo>
                  <a:cubicBezTo>
                    <a:pt x="851" y="112"/>
                    <a:pt x="1037" y="243"/>
                    <a:pt x="1009" y="294"/>
                  </a:cubicBezTo>
                  <a:cubicBezTo>
                    <a:pt x="1006" y="295"/>
                    <a:pt x="817" y="186"/>
                    <a:pt x="784" y="172"/>
                  </a:cubicBezTo>
                  <a:cubicBezTo>
                    <a:pt x="686" y="136"/>
                    <a:pt x="606" y="121"/>
                    <a:pt x="502" y="124"/>
                  </a:cubicBezTo>
                  <a:cubicBezTo>
                    <a:pt x="410" y="130"/>
                    <a:pt x="338" y="161"/>
                    <a:pt x="266" y="217"/>
                  </a:cubicBezTo>
                  <a:cubicBezTo>
                    <a:pt x="265" y="217"/>
                    <a:pt x="254" y="227"/>
                    <a:pt x="252" y="229"/>
                  </a:cubicBezTo>
                  <a:cubicBezTo>
                    <a:pt x="225" y="253"/>
                    <a:pt x="205" y="275"/>
                    <a:pt x="185" y="305"/>
                  </a:cubicBezTo>
                  <a:cubicBezTo>
                    <a:pt x="136" y="391"/>
                    <a:pt x="164" y="403"/>
                    <a:pt x="97" y="398"/>
                  </a:cubicBezTo>
                  <a:cubicBezTo>
                    <a:pt x="1" y="407"/>
                    <a:pt x="40" y="311"/>
                    <a:pt x="71" y="240"/>
                  </a:cubicBezTo>
                  <a:cubicBezTo>
                    <a:pt x="95" y="194"/>
                    <a:pt x="123" y="161"/>
                    <a:pt x="163" y="1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sp>
          <p:nvSpPr>
            <p:cNvPr id="1230" name="Google Shape;1230;p44"/>
            <p:cNvSpPr/>
            <p:nvPr/>
          </p:nvSpPr>
          <p:spPr>
            <a:xfrm>
              <a:off x="3023424" y="2660831"/>
              <a:ext cx="19610" cy="17202"/>
            </a:xfrm>
            <a:custGeom>
              <a:avLst/>
              <a:gdLst/>
              <a:ahLst/>
              <a:cxnLst/>
              <a:rect l="l" t="t" r="r" b="b"/>
              <a:pathLst>
                <a:path w="635" h="557" extrusionOk="0">
                  <a:moveTo>
                    <a:pt x="423" y="442"/>
                  </a:moveTo>
                  <a:cubicBezTo>
                    <a:pt x="374" y="385"/>
                    <a:pt x="326" y="330"/>
                    <a:pt x="274" y="275"/>
                  </a:cubicBezTo>
                  <a:cubicBezTo>
                    <a:pt x="227" y="226"/>
                    <a:pt x="182" y="181"/>
                    <a:pt x="130" y="138"/>
                  </a:cubicBezTo>
                  <a:cubicBezTo>
                    <a:pt x="113" y="125"/>
                    <a:pt x="3" y="55"/>
                    <a:pt x="0" y="46"/>
                  </a:cubicBezTo>
                  <a:cubicBezTo>
                    <a:pt x="12" y="1"/>
                    <a:pt x="151" y="54"/>
                    <a:pt x="174" y="65"/>
                  </a:cubicBezTo>
                  <a:cubicBezTo>
                    <a:pt x="243" y="97"/>
                    <a:pt x="298" y="137"/>
                    <a:pt x="356" y="185"/>
                  </a:cubicBezTo>
                  <a:cubicBezTo>
                    <a:pt x="418" y="238"/>
                    <a:pt x="473" y="292"/>
                    <a:pt x="527" y="354"/>
                  </a:cubicBezTo>
                  <a:cubicBezTo>
                    <a:pt x="590" y="431"/>
                    <a:pt x="635" y="462"/>
                    <a:pt x="565" y="506"/>
                  </a:cubicBezTo>
                  <a:cubicBezTo>
                    <a:pt x="499" y="557"/>
                    <a:pt x="492" y="522"/>
                    <a:pt x="423" y="44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</p:grpSp>
    </p:spTree>
    <p:extLst>
      <p:ext uri="{BB962C8B-B14F-4D97-AF65-F5344CB8AC3E}">
        <p14:creationId xmlns:p14="http://schemas.microsoft.com/office/powerpoint/2010/main" val="2953720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/>
          <p:nvPr/>
        </p:nvSpPr>
        <p:spPr>
          <a:xfrm>
            <a:off x="-66000" y="-61800"/>
            <a:ext cx="18420000" cy="10410600"/>
          </a:xfrm>
          <a:prstGeom prst="rect">
            <a:avLst/>
          </a:prstGeom>
          <a:solidFill>
            <a:srgbClr val="FFFFFF">
              <a:alpha val="37330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/>
          </a:p>
        </p:txBody>
      </p:sp>
      <p:sp>
        <p:nvSpPr>
          <p:cNvPr id="67" name="Google Shape;67;p14"/>
          <p:cNvSpPr txBox="1">
            <a:spLocks noGrp="1"/>
          </p:cNvSpPr>
          <p:nvPr>
            <p:ph type="title"/>
          </p:nvPr>
        </p:nvSpPr>
        <p:spPr>
          <a:xfrm>
            <a:off x="4627500" y="4243060"/>
            <a:ext cx="9033000" cy="168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12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4"/>
          <p:cNvSpPr txBox="1">
            <a:spLocks noGrp="1"/>
          </p:cNvSpPr>
          <p:nvPr>
            <p:ph type="subTitle" idx="1"/>
          </p:nvPr>
        </p:nvSpPr>
        <p:spPr>
          <a:xfrm>
            <a:off x="5156700" y="5910954"/>
            <a:ext cx="79746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3200"/>
              </a:spcBef>
              <a:spcAft>
                <a:spcPts val="3200"/>
              </a:spcAft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8667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26770-6622-450D-A1F3-BC241C88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7352" y="2028826"/>
            <a:ext cx="15373348" cy="7236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F6A756B-881F-4AD8-88A2-0DEA57AC8086}"/>
              </a:ext>
            </a:extLst>
          </p:cNvPr>
          <p:cNvSpPr/>
          <p:nvPr userDrawn="1"/>
        </p:nvSpPr>
        <p:spPr>
          <a:xfrm>
            <a:off x="14363703" y="1798647"/>
            <a:ext cx="7043290" cy="7006226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2E1879E-468E-4022-BADB-7EA13901AAC4}"/>
              </a:ext>
            </a:extLst>
          </p:cNvPr>
          <p:cNvSpPr/>
          <p:nvPr userDrawn="1"/>
        </p:nvSpPr>
        <p:spPr>
          <a:xfrm>
            <a:off x="1587988" y="1139614"/>
            <a:ext cx="8368324" cy="8324284"/>
          </a:xfrm>
          <a:prstGeom prst="ellipse">
            <a:avLst/>
          </a:prstGeom>
          <a:noFill/>
          <a:ln w="6350">
            <a:solidFill>
              <a:schemeClr val="tx1">
                <a:alpha val="10000"/>
              </a:schemeClr>
            </a:solidFill>
            <a:prstDash val="sys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926C8E7-AF48-4D69-8A29-78C339929E06}"/>
              </a:ext>
            </a:extLst>
          </p:cNvPr>
          <p:cNvSpPr/>
          <p:nvPr userDrawn="1"/>
        </p:nvSpPr>
        <p:spPr>
          <a:xfrm>
            <a:off x="9464502" y="8618036"/>
            <a:ext cx="159096" cy="15826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BAE379-8BA3-4C38-80B9-F6ECE8575046}"/>
              </a:ext>
            </a:extLst>
          </p:cNvPr>
          <p:cNvSpPr/>
          <p:nvPr userDrawn="1"/>
        </p:nvSpPr>
        <p:spPr>
          <a:xfrm>
            <a:off x="10594181" y="1798647"/>
            <a:ext cx="366766" cy="364834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DC42F51-DCAB-4C33-9689-ABC135D1EE8D}"/>
              </a:ext>
            </a:extLst>
          </p:cNvPr>
          <p:cNvSpPr/>
          <p:nvPr userDrawn="1"/>
        </p:nvSpPr>
        <p:spPr>
          <a:xfrm rot="10800000">
            <a:off x="15761163" y="9596017"/>
            <a:ext cx="2526838" cy="690986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BC48F8-98EB-4550-8EAC-1248034E9560}"/>
              </a:ext>
            </a:extLst>
          </p:cNvPr>
          <p:cNvSpPr/>
          <p:nvPr userDrawn="1"/>
        </p:nvSpPr>
        <p:spPr>
          <a:xfrm>
            <a:off x="2245130" y="0"/>
            <a:ext cx="3086772" cy="844104"/>
          </a:xfrm>
          <a:custGeom>
            <a:avLst/>
            <a:gdLst>
              <a:gd name="connsiteX0" fmla="*/ 0 w 1684558"/>
              <a:gd name="connsiteY0" fmla="*/ 0 h 460657"/>
              <a:gd name="connsiteX1" fmla="*/ 1684558 w 1684558"/>
              <a:gd name="connsiteY1" fmla="*/ 0 h 460657"/>
              <a:gd name="connsiteX2" fmla="*/ 1670866 w 1684558"/>
              <a:gd name="connsiteY2" fmla="*/ 22419 h 460657"/>
              <a:gd name="connsiteX3" fmla="*/ 842279 w 1684558"/>
              <a:gd name="connsiteY3" fmla="*/ 460657 h 460657"/>
              <a:gd name="connsiteX4" fmla="*/ 13692 w 1684558"/>
              <a:gd name="connsiteY4" fmla="*/ 22419 h 460657"/>
              <a:gd name="connsiteX5" fmla="*/ 0 w 1684558"/>
              <a:gd name="connsiteY5" fmla="*/ 0 h 46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4558" h="460657">
                <a:moveTo>
                  <a:pt x="0" y="0"/>
                </a:moveTo>
                <a:lnTo>
                  <a:pt x="1684558" y="0"/>
                </a:lnTo>
                <a:lnTo>
                  <a:pt x="1670866" y="22419"/>
                </a:lnTo>
                <a:cubicBezTo>
                  <a:pt x="1491295" y="286821"/>
                  <a:pt x="1187195" y="460657"/>
                  <a:pt x="842279" y="460657"/>
                </a:cubicBezTo>
                <a:cubicBezTo>
                  <a:pt x="497363" y="460657"/>
                  <a:pt x="193263" y="286821"/>
                  <a:pt x="13692" y="22419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dirty="0"/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EAF2EDC5-8FCA-8543-8C1F-688DA6DC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987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D9D0">
            <a:alpha val="376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30200" y="890050"/>
            <a:ext cx="15427800" cy="114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800"/>
              <a:buFont typeface="Londrina Solid"/>
              <a:buNone/>
              <a:defRPr sz="3800">
                <a:solidFill>
                  <a:schemeClr val="dk2"/>
                </a:solidFill>
                <a:latin typeface="Londrina Solid"/>
                <a:ea typeface="Londrina Solid"/>
                <a:cs typeface="Londrina Solid"/>
                <a:sym typeface="Londrina Soli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30200" y="2304950"/>
            <a:ext cx="15427800" cy="68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●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Source Sans Pro"/>
              <a:buChar char="○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Source Sans Pro"/>
              <a:buChar char="■"/>
              <a:defRPr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44284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125.png"/><Relationship Id="rId18" Type="http://schemas.openxmlformats.org/officeDocument/2006/relationships/image" Target="../media/image130.sv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svg"/><Relationship Id="rId17" Type="http://schemas.openxmlformats.org/officeDocument/2006/relationships/image" Target="../media/image129.png"/><Relationship Id="rId2" Type="http://schemas.openxmlformats.org/officeDocument/2006/relationships/image" Target="../media/image114.jpeg"/><Relationship Id="rId16" Type="http://schemas.openxmlformats.org/officeDocument/2006/relationships/image" Target="../media/image128.svg"/><Relationship Id="rId20" Type="http://schemas.microsoft.com/office/2007/relationships/hdphoto" Target="../media/hdphoto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svg"/><Relationship Id="rId19" Type="http://schemas.openxmlformats.org/officeDocument/2006/relationships/image" Target="../media/image133.png"/><Relationship Id="rId4" Type="http://schemas.openxmlformats.org/officeDocument/2006/relationships/image" Target="../media/image116.svg"/><Relationship Id="rId9" Type="http://schemas.openxmlformats.org/officeDocument/2006/relationships/image" Target="../media/image121.png"/><Relationship Id="rId14" Type="http://schemas.openxmlformats.org/officeDocument/2006/relationships/image" Target="../media/image1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svg"/><Relationship Id="rId13" Type="http://schemas.openxmlformats.org/officeDocument/2006/relationships/image" Target="../media/image145.png"/><Relationship Id="rId18" Type="http://schemas.openxmlformats.org/officeDocument/2006/relationships/image" Target="../media/image150.svg"/><Relationship Id="rId3" Type="http://schemas.openxmlformats.org/officeDocument/2006/relationships/image" Target="../media/image135.png"/><Relationship Id="rId7" Type="http://schemas.openxmlformats.org/officeDocument/2006/relationships/image" Target="../media/image139.png"/><Relationship Id="rId12" Type="http://schemas.openxmlformats.org/officeDocument/2006/relationships/image" Target="../media/image144.svg"/><Relationship Id="rId17" Type="http://schemas.openxmlformats.org/officeDocument/2006/relationships/image" Target="../media/image149.png"/><Relationship Id="rId2" Type="http://schemas.openxmlformats.org/officeDocument/2006/relationships/image" Target="../media/image134.jpeg"/><Relationship Id="rId16" Type="http://schemas.openxmlformats.org/officeDocument/2006/relationships/image" Target="../media/image148.svg"/><Relationship Id="rId20" Type="http://schemas.openxmlformats.org/officeDocument/2006/relationships/image" Target="../media/image1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8.svg"/><Relationship Id="rId11" Type="http://schemas.openxmlformats.org/officeDocument/2006/relationships/image" Target="../media/image143.png"/><Relationship Id="rId5" Type="http://schemas.openxmlformats.org/officeDocument/2006/relationships/image" Target="../media/image137.png"/><Relationship Id="rId15" Type="http://schemas.openxmlformats.org/officeDocument/2006/relationships/image" Target="../media/image147.png"/><Relationship Id="rId10" Type="http://schemas.openxmlformats.org/officeDocument/2006/relationships/image" Target="../media/image142.svg"/><Relationship Id="rId19" Type="http://schemas.openxmlformats.org/officeDocument/2006/relationships/image" Target="../media/image151.png"/><Relationship Id="rId4" Type="http://schemas.openxmlformats.org/officeDocument/2006/relationships/image" Target="../media/image136.svg"/><Relationship Id="rId9" Type="http://schemas.openxmlformats.org/officeDocument/2006/relationships/image" Target="../media/image141.png"/><Relationship Id="rId14" Type="http://schemas.openxmlformats.org/officeDocument/2006/relationships/image" Target="../media/image146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svg"/><Relationship Id="rId13" Type="http://schemas.openxmlformats.org/officeDocument/2006/relationships/image" Target="../media/image161.png"/><Relationship Id="rId18" Type="http://schemas.openxmlformats.org/officeDocument/2006/relationships/image" Target="../media/image166.png"/><Relationship Id="rId3" Type="http://schemas.openxmlformats.org/officeDocument/2006/relationships/image" Target="../media/image117.png"/><Relationship Id="rId7" Type="http://schemas.openxmlformats.org/officeDocument/2006/relationships/image" Target="../media/image155.png"/><Relationship Id="rId12" Type="http://schemas.openxmlformats.org/officeDocument/2006/relationships/image" Target="../media/image160.svg"/><Relationship Id="rId17" Type="http://schemas.openxmlformats.org/officeDocument/2006/relationships/image" Target="../media/image165.png"/><Relationship Id="rId2" Type="http://schemas.openxmlformats.org/officeDocument/2006/relationships/image" Target="../media/image20.jpeg"/><Relationship Id="rId16" Type="http://schemas.openxmlformats.org/officeDocument/2006/relationships/image" Target="../media/image16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svg"/><Relationship Id="rId11" Type="http://schemas.openxmlformats.org/officeDocument/2006/relationships/image" Target="../media/image159.png"/><Relationship Id="rId5" Type="http://schemas.openxmlformats.org/officeDocument/2006/relationships/image" Target="../media/image153.png"/><Relationship Id="rId15" Type="http://schemas.openxmlformats.org/officeDocument/2006/relationships/image" Target="../media/image163.png"/><Relationship Id="rId10" Type="http://schemas.openxmlformats.org/officeDocument/2006/relationships/image" Target="../media/image158.svg"/><Relationship Id="rId19" Type="http://schemas.openxmlformats.org/officeDocument/2006/relationships/image" Target="../media/image167.png"/><Relationship Id="rId4" Type="http://schemas.openxmlformats.org/officeDocument/2006/relationships/image" Target="../media/image118.svg"/><Relationship Id="rId9" Type="http://schemas.openxmlformats.org/officeDocument/2006/relationships/image" Target="../media/image157.png"/><Relationship Id="rId14" Type="http://schemas.openxmlformats.org/officeDocument/2006/relationships/image" Target="../media/image162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svg"/><Relationship Id="rId13" Type="http://schemas.openxmlformats.org/officeDocument/2006/relationships/image" Target="../media/image176.png"/><Relationship Id="rId18" Type="http://schemas.openxmlformats.org/officeDocument/2006/relationships/image" Target="../media/image181.svg"/><Relationship Id="rId3" Type="http://schemas.openxmlformats.org/officeDocument/2006/relationships/image" Target="../media/image99.png"/><Relationship Id="rId7" Type="http://schemas.openxmlformats.org/officeDocument/2006/relationships/image" Target="../media/image170.png"/><Relationship Id="rId12" Type="http://schemas.openxmlformats.org/officeDocument/2006/relationships/image" Target="../media/image175.svg"/><Relationship Id="rId17" Type="http://schemas.openxmlformats.org/officeDocument/2006/relationships/image" Target="../media/image180.png"/><Relationship Id="rId2" Type="http://schemas.openxmlformats.org/officeDocument/2006/relationships/image" Target="../media/image20.jpeg"/><Relationship Id="rId16" Type="http://schemas.openxmlformats.org/officeDocument/2006/relationships/image" Target="../media/image17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svg"/><Relationship Id="rId11" Type="http://schemas.openxmlformats.org/officeDocument/2006/relationships/image" Target="../media/image174.png"/><Relationship Id="rId5" Type="http://schemas.openxmlformats.org/officeDocument/2006/relationships/image" Target="../media/image168.png"/><Relationship Id="rId15" Type="http://schemas.openxmlformats.org/officeDocument/2006/relationships/image" Target="../media/image178.png"/><Relationship Id="rId10" Type="http://schemas.openxmlformats.org/officeDocument/2006/relationships/image" Target="../media/image173.svg"/><Relationship Id="rId4" Type="http://schemas.openxmlformats.org/officeDocument/2006/relationships/image" Target="../media/image100.svg"/><Relationship Id="rId9" Type="http://schemas.openxmlformats.org/officeDocument/2006/relationships/image" Target="../media/image172.png"/><Relationship Id="rId14" Type="http://schemas.openxmlformats.org/officeDocument/2006/relationships/image" Target="../media/image177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125.png"/><Relationship Id="rId18" Type="http://schemas.openxmlformats.org/officeDocument/2006/relationships/image" Target="../media/image130.sv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svg"/><Relationship Id="rId17" Type="http://schemas.openxmlformats.org/officeDocument/2006/relationships/image" Target="../media/image129.png"/><Relationship Id="rId2" Type="http://schemas.openxmlformats.org/officeDocument/2006/relationships/image" Target="../media/image114.jpeg"/><Relationship Id="rId16" Type="http://schemas.openxmlformats.org/officeDocument/2006/relationships/image" Target="../media/image128.svg"/><Relationship Id="rId20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svg"/><Relationship Id="rId19" Type="http://schemas.openxmlformats.org/officeDocument/2006/relationships/image" Target="../media/image182.png"/><Relationship Id="rId4" Type="http://schemas.openxmlformats.org/officeDocument/2006/relationships/image" Target="../media/image116.svg"/><Relationship Id="rId9" Type="http://schemas.openxmlformats.org/officeDocument/2006/relationships/image" Target="../media/image121.png"/><Relationship Id="rId14" Type="http://schemas.openxmlformats.org/officeDocument/2006/relationships/image" Target="../media/image126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svg"/><Relationship Id="rId13" Type="http://schemas.openxmlformats.org/officeDocument/2006/relationships/image" Target="../media/image193.png"/><Relationship Id="rId3" Type="http://schemas.openxmlformats.org/officeDocument/2006/relationships/image" Target="../media/image183.png"/><Relationship Id="rId7" Type="http://schemas.openxmlformats.org/officeDocument/2006/relationships/image" Target="../media/image187.png"/><Relationship Id="rId12" Type="http://schemas.openxmlformats.org/officeDocument/2006/relationships/image" Target="../media/image192.svg"/><Relationship Id="rId2" Type="http://schemas.openxmlformats.org/officeDocument/2006/relationships/image" Target="../media/image63.jpeg"/><Relationship Id="rId16" Type="http://schemas.openxmlformats.org/officeDocument/2006/relationships/image" Target="../media/image19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6.sv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5" Type="http://schemas.openxmlformats.org/officeDocument/2006/relationships/image" Target="../media/image195.png"/><Relationship Id="rId10" Type="http://schemas.openxmlformats.org/officeDocument/2006/relationships/image" Target="../media/image190.svg"/><Relationship Id="rId4" Type="http://schemas.openxmlformats.org/officeDocument/2006/relationships/image" Target="../media/image184.svg"/><Relationship Id="rId9" Type="http://schemas.openxmlformats.org/officeDocument/2006/relationships/image" Target="../media/image189.png"/><Relationship Id="rId14" Type="http://schemas.openxmlformats.org/officeDocument/2006/relationships/image" Target="../media/image19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svg"/><Relationship Id="rId13" Type="http://schemas.openxmlformats.org/officeDocument/2006/relationships/image" Target="../media/image199.png"/><Relationship Id="rId3" Type="http://schemas.openxmlformats.org/officeDocument/2006/relationships/image" Target="../media/image197.png"/><Relationship Id="rId7" Type="http://schemas.openxmlformats.org/officeDocument/2006/relationships/image" Target="../media/image106.png"/><Relationship Id="rId12" Type="http://schemas.openxmlformats.org/officeDocument/2006/relationships/image" Target="../media/image128.sv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svg"/><Relationship Id="rId11" Type="http://schemas.openxmlformats.org/officeDocument/2006/relationships/image" Target="../media/image127.png"/><Relationship Id="rId5" Type="http://schemas.openxmlformats.org/officeDocument/2006/relationships/image" Target="../media/image108.png"/><Relationship Id="rId10" Type="http://schemas.openxmlformats.org/officeDocument/2006/relationships/image" Target="../media/image154.svg"/><Relationship Id="rId4" Type="http://schemas.openxmlformats.org/officeDocument/2006/relationships/image" Target="../media/image198.svg"/><Relationship Id="rId9" Type="http://schemas.openxmlformats.org/officeDocument/2006/relationships/image" Target="../media/image153.png"/><Relationship Id="rId14" Type="http://schemas.openxmlformats.org/officeDocument/2006/relationships/image" Target="../media/image20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3.jpe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13" Type="http://schemas.openxmlformats.org/officeDocument/2006/relationships/image" Target="../media/image31.png"/><Relationship Id="rId18" Type="http://schemas.openxmlformats.org/officeDocument/2006/relationships/image" Target="../media/image36.sv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17" Type="http://schemas.openxmlformats.org/officeDocument/2006/relationships/image" Target="../media/image35.png"/><Relationship Id="rId2" Type="http://schemas.openxmlformats.org/officeDocument/2006/relationships/image" Target="../media/image20.jpeg"/><Relationship Id="rId16" Type="http://schemas.openxmlformats.org/officeDocument/2006/relationships/image" Target="../media/image34.svg"/><Relationship Id="rId20" Type="http://schemas.openxmlformats.org/officeDocument/2006/relationships/image" Target="../media/image38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24" Type="http://schemas.openxmlformats.org/officeDocument/2006/relationships/image" Target="../media/image42.sv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svg"/><Relationship Id="rId19" Type="http://schemas.openxmlformats.org/officeDocument/2006/relationships/image" Target="../media/image37.png"/><Relationship Id="rId4" Type="http://schemas.openxmlformats.org/officeDocument/2006/relationships/image" Target="../media/image22.svg"/><Relationship Id="rId9" Type="http://schemas.openxmlformats.org/officeDocument/2006/relationships/image" Target="../media/image27.png"/><Relationship Id="rId14" Type="http://schemas.openxmlformats.org/officeDocument/2006/relationships/image" Target="../media/image32.svg"/><Relationship Id="rId22" Type="http://schemas.openxmlformats.org/officeDocument/2006/relationships/image" Target="../media/image40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2.png"/><Relationship Id="rId18" Type="http://schemas.openxmlformats.org/officeDocument/2006/relationships/image" Target="../media/image57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60.png"/><Relationship Id="rId7" Type="http://schemas.openxmlformats.org/officeDocument/2006/relationships/image" Target="../media/image46.png"/><Relationship Id="rId12" Type="http://schemas.openxmlformats.org/officeDocument/2006/relationships/image" Target="../media/image51.svg"/><Relationship Id="rId17" Type="http://schemas.openxmlformats.org/officeDocument/2006/relationships/image" Target="../media/image56.png"/><Relationship Id="rId2" Type="http://schemas.microsoft.com/office/2007/relationships/media" Target="../media/media1.mp4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video" Target="NULL" TargetMode="External"/><Relationship Id="rId6" Type="http://schemas.openxmlformats.org/officeDocument/2006/relationships/image" Target="../media/image45.sv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23" Type="http://schemas.openxmlformats.org/officeDocument/2006/relationships/image" Target="../media/image62.png"/><Relationship Id="rId10" Type="http://schemas.openxmlformats.org/officeDocument/2006/relationships/image" Target="../media/image49.svg"/><Relationship Id="rId19" Type="http://schemas.openxmlformats.org/officeDocument/2006/relationships/image" Target="../media/image58.png"/><Relationship Id="rId4" Type="http://schemas.openxmlformats.org/officeDocument/2006/relationships/image" Target="../media/image43.jpeg"/><Relationship Id="rId9" Type="http://schemas.openxmlformats.org/officeDocument/2006/relationships/image" Target="../media/image48.png"/><Relationship Id="rId14" Type="http://schemas.openxmlformats.org/officeDocument/2006/relationships/image" Target="../media/image53.svg"/><Relationship Id="rId22" Type="http://schemas.openxmlformats.org/officeDocument/2006/relationships/image" Target="../media/image61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svg"/><Relationship Id="rId13" Type="http://schemas.openxmlformats.org/officeDocument/2006/relationships/image" Target="../media/image72.png"/><Relationship Id="rId18" Type="http://schemas.openxmlformats.org/officeDocument/2006/relationships/image" Target="../media/image77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80.png"/><Relationship Id="rId7" Type="http://schemas.openxmlformats.org/officeDocument/2006/relationships/image" Target="../media/image66.png"/><Relationship Id="rId12" Type="http://schemas.openxmlformats.org/officeDocument/2006/relationships/image" Target="../media/image71.sv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75.svg"/><Relationship Id="rId20" Type="http://schemas.openxmlformats.org/officeDocument/2006/relationships/image" Target="../media/image79.svg"/><Relationship Id="rId1" Type="http://schemas.microsoft.com/office/2007/relationships/media" Target="../media/media2.mp3"/><Relationship Id="rId6" Type="http://schemas.openxmlformats.org/officeDocument/2006/relationships/image" Target="../media/image65.svg"/><Relationship Id="rId11" Type="http://schemas.openxmlformats.org/officeDocument/2006/relationships/image" Target="../media/image70.png"/><Relationship Id="rId24" Type="http://schemas.openxmlformats.org/officeDocument/2006/relationships/image" Target="../media/image83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23" Type="http://schemas.openxmlformats.org/officeDocument/2006/relationships/image" Target="../media/image82.jpeg"/><Relationship Id="rId10" Type="http://schemas.openxmlformats.org/officeDocument/2006/relationships/image" Target="../media/image69.svg"/><Relationship Id="rId19" Type="http://schemas.openxmlformats.org/officeDocument/2006/relationships/image" Target="../media/image78.png"/><Relationship Id="rId4" Type="http://schemas.openxmlformats.org/officeDocument/2006/relationships/image" Target="../media/image63.jpeg"/><Relationship Id="rId9" Type="http://schemas.openxmlformats.org/officeDocument/2006/relationships/image" Target="../media/image68.png"/><Relationship Id="rId14" Type="http://schemas.openxmlformats.org/officeDocument/2006/relationships/image" Target="../media/image73.svg"/><Relationship Id="rId22" Type="http://schemas.openxmlformats.org/officeDocument/2006/relationships/image" Target="../media/image8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93.png"/><Relationship Id="rId18" Type="http://schemas.openxmlformats.org/officeDocument/2006/relationships/image" Target="../media/image98.svg"/><Relationship Id="rId3" Type="http://schemas.openxmlformats.org/officeDocument/2006/relationships/image" Target="../media/image85.png"/><Relationship Id="rId7" Type="http://schemas.openxmlformats.org/officeDocument/2006/relationships/image" Target="../media/image37.png"/><Relationship Id="rId12" Type="http://schemas.openxmlformats.org/officeDocument/2006/relationships/image" Target="../media/image92.svg"/><Relationship Id="rId17" Type="http://schemas.openxmlformats.org/officeDocument/2006/relationships/image" Target="../media/image97.png"/><Relationship Id="rId2" Type="http://schemas.openxmlformats.org/officeDocument/2006/relationships/image" Target="../media/image84.jpeg"/><Relationship Id="rId16" Type="http://schemas.openxmlformats.org/officeDocument/2006/relationships/image" Target="../media/image96.svg"/><Relationship Id="rId20" Type="http://schemas.openxmlformats.org/officeDocument/2006/relationships/image" Target="../media/image100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svg"/><Relationship Id="rId11" Type="http://schemas.openxmlformats.org/officeDocument/2006/relationships/image" Target="../media/image91.png"/><Relationship Id="rId5" Type="http://schemas.openxmlformats.org/officeDocument/2006/relationships/image" Target="../media/image87.png"/><Relationship Id="rId15" Type="http://schemas.openxmlformats.org/officeDocument/2006/relationships/image" Target="../media/image95.png"/><Relationship Id="rId10" Type="http://schemas.openxmlformats.org/officeDocument/2006/relationships/image" Target="../media/image90.svg"/><Relationship Id="rId19" Type="http://schemas.openxmlformats.org/officeDocument/2006/relationships/image" Target="../media/image99.png"/><Relationship Id="rId4" Type="http://schemas.openxmlformats.org/officeDocument/2006/relationships/image" Target="../media/image86.svg"/><Relationship Id="rId9" Type="http://schemas.openxmlformats.org/officeDocument/2006/relationships/image" Target="../media/image89.png"/><Relationship Id="rId14" Type="http://schemas.openxmlformats.org/officeDocument/2006/relationships/image" Target="../media/image9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13" Type="http://schemas.openxmlformats.org/officeDocument/2006/relationships/image" Target="../media/image23.png"/><Relationship Id="rId18" Type="http://schemas.openxmlformats.org/officeDocument/2006/relationships/image" Target="../media/image113.svg"/><Relationship Id="rId3" Type="http://schemas.openxmlformats.org/officeDocument/2006/relationships/image" Target="../media/image102.png"/><Relationship Id="rId7" Type="http://schemas.openxmlformats.org/officeDocument/2006/relationships/image" Target="../media/image104.png"/><Relationship Id="rId12" Type="http://schemas.openxmlformats.org/officeDocument/2006/relationships/image" Target="../media/image109.svg"/><Relationship Id="rId17" Type="http://schemas.openxmlformats.org/officeDocument/2006/relationships/image" Target="../media/image112.png"/><Relationship Id="rId2" Type="http://schemas.openxmlformats.org/officeDocument/2006/relationships/image" Target="../media/image101.jpeg"/><Relationship Id="rId16" Type="http://schemas.openxmlformats.org/officeDocument/2006/relationships/image" Target="../media/image11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11" Type="http://schemas.openxmlformats.org/officeDocument/2006/relationships/image" Target="../media/image108.png"/><Relationship Id="rId5" Type="http://schemas.openxmlformats.org/officeDocument/2006/relationships/image" Target="../media/image29.png"/><Relationship Id="rId15" Type="http://schemas.openxmlformats.org/officeDocument/2006/relationships/image" Target="../media/image110.png"/><Relationship Id="rId10" Type="http://schemas.openxmlformats.org/officeDocument/2006/relationships/image" Target="../media/image107.svg"/><Relationship Id="rId4" Type="http://schemas.openxmlformats.org/officeDocument/2006/relationships/image" Target="../media/image103.svg"/><Relationship Id="rId9" Type="http://schemas.openxmlformats.org/officeDocument/2006/relationships/image" Target="../media/image106.png"/><Relationship Id="rId14" Type="http://schemas.openxmlformats.org/officeDocument/2006/relationships/image" Target="../media/image24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125.png"/><Relationship Id="rId18" Type="http://schemas.openxmlformats.org/officeDocument/2006/relationships/image" Target="../media/image130.sv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svg"/><Relationship Id="rId17" Type="http://schemas.openxmlformats.org/officeDocument/2006/relationships/image" Target="../media/image129.png"/><Relationship Id="rId2" Type="http://schemas.openxmlformats.org/officeDocument/2006/relationships/image" Target="../media/image114.jpeg"/><Relationship Id="rId16" Type="http://schemas.openxmlformats.org/officeDocument/2006/relationships/image" Target="../media/image128.svg"/><Relationship Id="rId20" Type="http://schemas.microsoft.com/office/2007/relationships/hdphoto" Target="../media/hdphoto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svg"/><Relationship Id="rId19" Type="http://schemas.openxmlformats.org/officeDocument/2006/relationships/image" Target="../media/image131.png"/><Relationship Id="rId4" Type="http://schemas.openxmlformats.org/officeDocument/2006/relationships/image" Target="../media/image116.svg"/><Relationship Id="rId9" Type="http://schemas.openxmlformats.org/officeDocument/2006/relationships/image" Target="../media/image121.png"/><Relationship Id="rId14" Type="http://schemas.openxmlformats.org/officeDocument/2006/relationships/image" Target="../media/image126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svg"/><Relationship Id="rId13" Type="http://schemas.openxmlformats.org/officeDocument/2006/relationships/image" Target="../media/image125.png"/><Relationship Id="rId18" Type="http://schemas.openxmlformats.org/officeDocument/2006/relationships/image" Target="../media/image130.sv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svg"/><Relationship Id="rId17" Type="http://schemas.openxmlformats.org/officeDocument/2006/relationships/image" Target="../media/image129.png"/><Relationship Id="rId2" Type="http://schemas.openxmlformats.org/officeDocument/2006/relationships/image" Target="../media/image114.jpeg"/><Relationship Id="rId16" Type="http://schemas.openxmlformats.org/officeDocument/2006/relationships/image" Target="../media/image128.svg"/><Relationship Id="rId20" Type="http://schemas.microsoft.com/office/2007/relationships/hdphoto" Target="../media/hdphoto2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sv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svg"/><Relationship Id="rId19" Type="http://schemas.openxmlformats.org/officeDocument/2006/relationships/image" Target="../media/image132.png"/><Relationship Id="rId4" Type="http://schemas.openxmlformats.org/officeDocument/2006/relationships/image" Target="../media/image116.svg"/><Relationship Id="rId9" Type="http://schemas.openxmlformats.org/officeDocument/2006/relationships/image" Target="../media/image121.png"/><Relationship Id="rId14" Type="http://schemas.openxmlformats.org/officeDocument/2006/relationships/image" Target="../media/image126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bunch, crowd&#10;&#10;Description automatically generated">
            <a:extLst>
              <a:ext uri="{FF2B5EF4-FFF2-40B4-BE49-F238E27FC236}">
                <a16:creationId xmlns:a16="http://schemas.microsoft.com/office/drawing/2014/main" id="{10B19ABC-1D3A-FC8E-45F9-080B38754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886" y="1600199"/>
            <a:ext cx="17305532" cy="77009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08D6F0-89BD-9626-1AA0-F17590B519A1}"/>
              </a:ext>
            </a:extLst>
          </p:cNvPr>
          <p:cNvSpPr txBox="1"/>
          <p:nvPr/>
        </p:nvSpPr>
        <p:spPr>
          <a:xfrm>
            <a:off x="5514976" y="9015413"/>
            <a:ext cx="95440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828800">
              <a:buClr>
                <a:srgbClr val="000000"/>
              </a:buClr>
            </a:pPr>
            <a:r>
              <a:rPr lang="en-US" sz="6400" kern="0" dirty="0">
                <a:solidFill>
                  <a:srgbClr val="000000"/>
                </a:solidFill>
                <a:latin typeface="Brush Script MT" panose="03060802040406070304" pitchFamily="66" charset="0"/>
                <a:cs typeface="Arial"/>
                <a:sym typeface="Arial"/>
              </a:rPr>
              <a:t>Teacher: ……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91F09E-A19F-E3EA-ED36-07A369E3D4E5}"/>
              </a:ext>
            </a:extLst>
          </p:cNvPr>
          <p:cNvSpPr/>
          <p:nvPr/>
        </p:nvSpPr>
        <p:spPr>
          <a:xfrm>
            <a:off x="2092425" y="985841"/>
            <a:ext cx="14360342" cy="3535862"/>
          </a:xfrm>
          <a:prstGeom prst="rect">
            <a:avLst/>
          </a:prstGeom>
          <a:noFill/>
        </p:spPr>
        <p:txBody>
          <a:bodyPr spcFirstLastPara="1" wrap="none" lIns="182880" tIns="91440" rIns="182880" bIns="91440" numCol="1">
            <a:prstTxWarp prst="textArchUp">
              <a:avLst/>
            </a:prstTxWarp>
            <a:spAutoFit/>
          </a:bodyPr>
          <a:lstStyle/>
          <a:p>
            <a:pPr algn="ctr" defTabSz="1828800">
              <a:buClr>
                <a:srgbClr val="000000"/>
              </a:buClr>
            </a:pPr>
            <a:r>
              <a:rPr lang="en-US" sz="13200" b="1" kern="0" dirty="0">
                <a:ln w="12700">
                  <a:solidFill>
                    <a:srgbClr val="F09B1D">
                      <a:lumMod val="40000"/>
                      <a:lumOff val="60000"/>
                    </a:srgb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C5DCC4">
                      <a:lumMod val="75000"/>
                    </a:srgbClr>
                  </a:outerShdw>
                </a:effectLst>
                <a:latin typeface="Brush Script MT" panose="03060802040406070304" pitchFamily="66" charset="0"/>
                <a:cs typeface="Arial"/>
                <a:sym typeface="Arial"/>
              </a:rPr>
              <a:t>……Secondary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228231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10407" y="42381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80243" y="631965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02807" y="171902"/>
            <a:ext cx="11868028" cy="204966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70835" y="-15316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8251">
            <a:off x="-1508185" y="79593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29056" y="3216685"/>
            <a:ext cx="830244" cy="791845"/>
          </a:xfrm>
          <a:custGeom>
            <a:avLst/>
            <a:gdLst/>
            <a:ahLst/>
            <a:cxnLst/>
            <a:rect l="l" t="t" r="r" b="b"/>
            <a:pathLst>
              <a:path w="830244" h="791845">
                <a:moveTo>
                  <a:pt x="0" y="0"/>
                </a:moveTo>
                <a:lnTo>
                  <a:pt x="830244" y="0"/>
                </a:lnTo>
                <a:lnTo>
                  <a:pt x="830244" y="791845"/>
                </a:lnTo>
                <a:lnTo>
                  <a:pt x="0" y="7918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6554215"/>
            <a:ext cx="688581" cy="677391"/>
          </a:xfrm>
          <a:custGeom>
            <a:avLst/>
            <a:gdLst/>
            <a:ahLst/>
            <a:cxnLst/>
            <a:rect l="l" t="t" r="r" b="b"/>
            <a:pathLst>
              <a:path w="688581" h="677391">
                <a:moveTo>
                  <a:pt x="0" y="0"/>
                </a:moveTo>
                <a:lnTo>
                  <a:pt x="688581" y="0"/>
                </a:lnTo>
                <a:lnTo>
                  <a:pt x="688581" y="677392"/>
                </a:lnTo>
                <a:lnTo>
                  <a:pt x="0" y="6773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51663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8" y="0"/>
                </a:lnTo>
                <a:lnTo>
                  <a:pt x="372168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62699" y="340229"/>
            <a:ext cx="10719896" cy="1830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lacial Indifference Bold"/>
                <a:ea typeface="+mn-ea"/>
                <a:cs typeface="+mn-cs"/>
              </a:rPr>
              <a:t>You invite your friend to try your home-made pizza.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250258" y="1516519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087364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547506" y="1537873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6" name="Picture 6" descr="45 Family Homemade Pizza Illustrations &amp; Clip Art - iStock">
            <a:extLst>
              <a:ext uri="{FF2B5EF4-FFF2-40B4-BE49-F238E27FC236}">
                <a16:creationId xmlns:a16="http://schemas.microsoft.com/office/drawing/2014/main" id="{6824C263-47A7-F62B-F0B1-1FAE1493E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62" b="89908" l="9967" r="94608">
                        <a14:foregroundMark x1="8824" y1="66972" x2="10784" y2="54817"/>
                        <a14:foregroundMark x1="10784" y1="54817" x2="16503" y2="42431"/>
                        <a14:foregroundMark x1="16503" y1="42431" x2="68137" y2="22248"/>
                        <a14:foregroundMark x1="68137" y1="22248" x2="77288" y2="27064"/>
                        <a14:foregroundMark x1="77288" y1="27064" x2="88725" y2="40596"/>
                        <a14:foregroundMark x1="88725" y1="40596" x2="94608" y2="58028"/>
                        <a14:foregroundMark x1="94608" y1="58028" x2="92157" y2="77752"/>
                        <a14:foregroundMark x1="79739" y1="22936" x2="84967" y2="25229"/>
                        <a14:foregroundMark x1="84967" y1="25229" x2="85621" y2="26376"/>
                        <a14:foregroundMark x1="81699" y1="20642" x2="81699" y2="20642"/>
                        <a14:foregroundMark x1="54575" y1="71330" x2="60294" y2="73624"/>
                        <a14:foregroundMark x1="77778" y1="73165" x2="73203" y2="48853"/>
                        <a14:foregroundMark x1="68464" y1="73165" x2="65196" y2="43349"/>
                        <a14:foregroundMark x1="65196" y1="43349" x2="64869" y2="42661"/>
                        <a14:foregroundMark x1="23366" y1="73853" x2="27778" y2="743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6977" y="2594671"/>
            <a:ext cx="10719896" cy="763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38230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67045" y="1845945"/>
            <a:ext cx="12753910" cy="6595110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6172200"/>
            <a:ext cx="2504884" cy="4114800"/>
          </a:xfrm>
          <a:custGeom>
            <a:avLst/>
            <a:gdLst/>
            <a:ahLst/>
            <a:cxnLst/>
            <a:rect l="l" t="t" r="r" b="b"/>
            <a:pathLst>
              <a:path w="2504884" h="4114800">
                <a:moveTo>
                  <a:pt x="0" y="0"/>
                </a:moveTo>
                <a:lnTo>
                  <a:pt x="2504884" y="0"/>
                </a:lnTo>
                <a:lnTo>
                  <a:pt x="250488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0800000">
            <a:off x="15877609" y="0"/>
            <a:ext cx="2379688" cy="3578478"/>
          </a:xfrm>
          <a:custGeom>
            <a:avLst/>
            <a:gdLst/>
            <a:ahLst/>
            <a:cxnLst/>
            <a:rect l="l" t="t" r="r" b="b"/>
            <a:pathLst>
              <a:path w="2379688" h="3578478">
                <a:moveTo>
                  <a:pt x="0" y="0"/>
                </a:moveTo>
                <a:lnTo>
                  <a:pt x="2379688" y="0"/>
                </a:lnTo>
                <a:lnTo>
                  <a:pt x="2379688" y="3578478"/>
                </a:lnTo>
                <a:lnTo>
                  <a:pt x="0" y="35784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905124" y="-205740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8" y="0"/>
                </a:lnTo>
                <a:lnTo>
                  <a:pt x="413028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877609" y="7894320"/>
            <a:ext cx="4130289" cy="4114800"/>
          </a:xfrm>
          <a:custGeom>
            <a:avLst/>
            <a:gdLst/>
            <a:ahLst/>
            <a:cxnLst/>
            <a:rect l="l" t="t" r="r" b="b"/>
            <a:pathLst>
              <a:path w="4130289" h="4114800">
                <a:moveTo>
                  <a:pt x="0" y="0"/>
                </a:moveTo>
                <a:lnTo>
                  <a:pt x="4130289" y="0"/>
                </a:lnTo>
                <a:lnTo>
                  <a:pt x="41302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4983480" y="9068299"/>
            <a:ext cx="358627" cy="380002"/>
          </a:xfrm>
          <a:custGeom>
            <a:avLst/>
            <a:gdLst/>
            <a:ahLst/>
            <a:cxnLst/>
            <a:rect l="l" t="t" r="r" b="b"/>
            <a:pathLst>
              <a:path w="358627" h="380002">
                <a:moveTo>
                  <a:pt x="0" y="0"/>
                </a:moveTo>
                <a:lnTo>
                  <a:pt x="358627" y="0"/>
                </a:lnTo>
                <a:lnTo>
                  <a:pt x="358627" y="380002"/>
                </a:lnTo>
                <a:lnTo>
                  <a:pt x="0" y="380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483340" y="838699"/>
            <a:ext cx="358627" cy="380002"/>
          </a:xfrm>
          <a:custGeom>
            <a:avLst/>
            <a:gdLst/>
            <a:ahLst/>
            <a:cxnLst/>
            <a:rect l="l" t="t" r="r" b="b"/>
            <a:pathLst>
              <a:path w="358627" h="380002">
                <a:moveTo>
                  <a:pt x="0" y="0"/>
                </a:moveTo>
                <a:lnTo>
                  <a:pt x="358627" y="0"/>
                </a:lnTo>
                <a:lnTo>
                  <a:pt x="358627" y="380002"/>
                </a:lnTo>
                <a:lnTo>
                  <a:pt x="0" y="3800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03174" y="6664628"/>
            <a:ext cx="512253" cy="491123"/>
          </a:xfrm>
          <a:custGeom>
            <a:avLst/>
            <a:gdLst/>
            <a:ahLst/>
            <a:cxnLst/>
            <a:rect l="l" t="t" r="r" b="b"/>
            <a:pathLst>
              <a:path w="512253" h="491123">
                <a:moveTo>
                  <a:pt x="0" y="0"/>
                </a:moveTo>
                <a:lnTo>
                  <a:pt x="512252" y="0"/>
                </a:lnTo>
                <a:lnTo>
                  <a:pt x="512252" y="491123"/>
                </a:lnTo>
                <a:lnTo>
                  <a:pt x="0" y="49112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704172" y="4012555"/>
            <a:ext cx="12784612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8000" dirty="0">
                <a:solidFill>
                  <a:srgbClr val="000000"/>
                </a:solidFill>
                <a:latin typeface="Glacial Indifference Bold"/>
              </a:rPr>
              <a:t>TEEN’S LEISURE ACTIVITIES AROUND THE WORLD</a:t>
            </a:r>
          </a:p>
        </p:txBody>
      </p:sp>
      <p:sp>
        <p:nvSpPr>
          <p:cNvPr id="15" name="Freeform 15"/>
          <p:cNvSpPr/>
          <p:nvPr/>
        </p:nvSpPr>
        <p:spPr>
          <a:xfrm>
            <a:off x="772574" y="3087356"/>
            <a:ext cx="512253" cy="491123"/>
          </a:xfrm>
          <a:custGeom>
            <a:avLst/>
            <a:gdLst/>
            <a:ahLst/>
            <a:cxnLst/>
            <a:rect l="l" t="t" r="r" b="b"/>
            <a:pathLst>
              <a:path w="512253" h="491123">
                <a:moveTo>
                  <a:pt x="0" y="0"/>
                </a:moveTo>
                <a:lnTo>
                  <a:pt x="512252" y="0"/>
                </a:lnTo>
                <a:lnTo>
                  <a:pt x="512252" y="491122"/>
                </a:lnTo>
                <a:lnTo>
                  <a:pt x="0" y="491122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7087364" y="1356452"/>
            <a:ext cx="4018228" cy="97898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-4433" y="-27964"/>
            <a:ext cx="18337715" cy="10314964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2253989" y="1176680"/>
            <a:ext cx="13027746" cy="97898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Freeform 7"/>
          <p:cNvSpPr/>
          <p:nvPr/>
        </p:nvSpPr>
        <p:spPr>
          <a:xfrm rot="-2249744">
            <a:off x="-545203" y="839564"/>
            <a:ext cx="4340279" cy="1033775"/>
          </a:xfrm>
          <a:custGeom>
            <a:avLst/>
            <a:gdLst/>
            <a:ahLst/>
            <a:cxnLst/>
            <a:rect l="l" t="t" r="r" b="b"/>
            <a:pathLst>
              <a:path w="4340279" h="1033775">
                <a:moveTo>
                  <a:pt x="0" y="0"/>
                </a:moveTo>
                <a:lnTo>
                  <a:pt x="4340279" y="0"/>
                </a:lnTo>
                <a:lnTo>
                  <a:pt x="4340279" y="1033775"/>
                </a:lnTo>
                <a:lnTo>
                  <a:pt x="0" y="10337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49744" flipV="1">
            <a:off x="14470064" y="8359085"/>
            <a:ext cx="4340279" cy="1033775"/>
          </a:xfrm>
          <a:custGeom>
            <a:avLst/>
            <a:gdLst/>
            <a:ahLst/>
            <a:cxnLst/>
            <a:rect l="l" t="t" r="r" b="b"/>
            <a:pathLst>
              <a:path w="4340279" h="1033775">
                <a:moveTo>
                  <a:pt x="0" y="1033776"/>
                </a:moveTo>
                <a:lnTo>
                  <a:pt x="4340279" y="1033776"/>
                </a:lnTo>
                <a:lnTo>
                  <a:pt x="4340279" y="0"/>
                </a:lnTo>
                <a:lnTo>
                  <a:pt x="0" y="0"/>
                </a:lnTo>
                <a:lnTo>
                  <a:pt x="0" y="1033776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4421507" y="-1485900"/>
            <a:ext cx="5675586" cy="4114800"/>
          </a:xfrm>
          <a:custGeom>
            <a:avLst/>
            <a:gdLst/>
            <a:ahLst/>
            <a:cxnLst/>
            <a:rect l="l" t="t" r="r" b="b"/>
            <a:pathLst>
              <a:path w="5675586" h="4114800">
                <a:moveTo>
                  <a:pt x="0" y="0"/>
                </a:moveTo>
                <a:lnTo>
                  <a:pt x="5675586" y="0"/>
                </a:lnTo>
                <a:lnTo>
                  <a:pt x="5675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2256512">
            <a:off x="-2418693" y="8129136"/>
            <a:ext cx="5675586" cy="4114800"/>
          </a:xfrm>
          <a:custGeom>
            <a:avLst/>
            <a:gdLst/>
            <a:ahLst/>
            <a:cxnLst/>
            <a:rect l="l" t="t" r="r" b="b"/>
            <a:pathLst>
              <a:path w="5675586" h="4114800">
                <a:moveTo>
                  <a:pt x="0" y="0"/>
                </a:moveTo>
                <a:lnTo>
                  <a:pt x="5675586" y="0"/>
                </a:lnTo>
                <a:lnTo>
                  <a:pt x="5675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560096" y="9070283"/>
            <a:ext cx="376034" cy="376034"/>
          </a:xfrm>
          <a:custGeom>
            <a:avLst/>
            <a:gdLst/>
            <a:ahLst/>
            <a:cxnLst/>
            <a:rect l="l" t="t" r="r" b="b"/>
            <a:pathLst>
              <a:path w="376034" h="376034">
                <a:moveTo>
                  <a:pt x="0" y="0"/>
                </a:moveTo>
                <a:lnTo>
                  <a:pt x="376034" y="0"/>
                </a:lnTo>
                <a:lnTo>
                  <a:pt x="376034" y="376034"/>
                </a:lnTo>
                <a:lnTo>
                  <a:pt x="0" y="3760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3155058" y="840683"/>
            <a:ext cx="376034" cy="376034"/>
          </a:xfrm>
          <a:custGeom>
            <a:avLst/>
            <a:gdLst/>
            <a:ahLst/>
            <a:cxnLst/>
            <a:rect l="l" t="t" r="r" b="b"/>
            <a:pathLst>
              <a:path w="376034" h="376034">
                <a:moveTo>
                  <a:pt x="0" y="0"/>
                </a:moveTo>
                <a:lnTo>
                  <a:pt x="376034" y="0"/>
                </a:lnTo>
                <a:lnTo>
                  <a:pt x="376034" y="376034"/>
                </a:lnTo>
                <a:lnTo>
                  <a:pt x="0" y="37603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4237" y="294448"/>
            <a:ext cx="937260" cy="937260"/>
          </a:xfrm>
          <a:custGeom>
            <a:avLst/>
            <a:gdLst/>
            <a:ahLst/>
            <a:cxnLst/>
            <a:rect l="l" t="t" r="r" b="b"/>
            <a:pathLst>
              <a:path w="937260" h="937260">
                <a:moveTo>
                  <a:pt x="0" y="0"/>
                </a:moveTo>
                <a:lnTo>
                  <a:pt x="937260" y="0"/>
                </a:lnTo>
                <a:lnTo>
                  <a:pt x="937260" y="937260"/>
                </a:lnTo>
                <a:lnTo>
                  <a:pt x="0" y="93726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2669454" y="232565"/>
            <a:ext cx="12360377" cy="86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Glacial Indifference Bold"/>
              </a:rPr>
              <a:t>3. Work in pairs. Answer the question.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496752" y="249266"/>
            <a:ext cx="937260" cy="937260"/>
          </a:xfrm>
          <a:custGeom>
            <a:avLst/>
            <a:gdLst/>
            <a:ahLst/>
            <a:cxnLst/>
            <a:rect l="l" t="t" r="r" b="b"/>
            <a:pathLst>
              <a:path w="937260" h="937260">
                <a:moveTo>
                  <a:pt x="0" y="0"/>
                </a:moveTo>
                <a:lnTo>
                  <a:pt x="937260" y="0"/>
                </a:lnTo>
                <a:lnTo>
                  <a:pt x="937260" y="937260"/>
                </a:lnTo>
                <a:lnTo>
                  <a:pt x="0" y="93726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45A15D6-65C7-A24B-8E8C-8E6617BE82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15" y="2559329"/>
            <a:ext cx="6211927" cy="414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CC185FB2-AE0A-834F-5E2D-2F8F654674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42449" y="2688641"/>
            <a:ext cx="6607407" cy="440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5006DEA7-74BB-791E-272A-A00A85340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60" y="5724822"/>
            <a:ext cx="6032577" cy="40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5">
            <a:extLst>
              <a:ext uri="{FF2B5EF4-FFF2-40B4-BE49-F238E27FC236}">
                <a16:creationId xmlns:a16="http://schemas.microsoft.com/office/drawing/2014/main" id="{928CA332-C304-02B1-F291-C44693C0E89C}"/>
              </a:ext>
            </a:extLst>
          </p:cNvPr>
          <p:cNvSpPr txBox="1"/>
          <p:nvPr/>
        </p:nvSpPr>
        <p:spPr>
          <a:xfrm>
            <a:off x="2737411" y="1130969"/>
            <a:ext cx="12360377" cy="86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FF00"/>
                </a:solidFill>
                <a:latin typeface="Gill Sans Ultra Bold Condensed" panose="020B0A06020104020203" pitchFamily="34" charset="0"/>
              </a:rPr>
              <a:t>What is the activity in each picture?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2C579D-BC78-C4DB-9794-1708BE09B0E3}"/>
              </a:ext>
            </a:extLst>
          </p:cNvPr>
          <p:cNvSpPr txBox="1"/>
          <p:nvPr/>
        </p:nvSpPr>
        <p:spPr>
          <a:xfrm>
            <a:off x="1795375" y="7238547"/>
            <a:ext cx="3040057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i="0" dirty="0">
                <a:solidFill>
                  <a:schemeClr val="accent2">
                    <a:lumMod val="75000"/>
                  </a:schemeClr>
                </a:solidFill>
                <a:effectLst/>
                <a:latin typeface="MyriadPro-Regular"/>
              </a:rPr>
              <a:t>doing origami</a:t>
            </a:r>
            <a:endParaRPr lang="en-US" sz="6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F4D3694-5C67-29A9-8087-29695AA2C8B9}"/>
              </a:ext>
            </a:extLst>
          </p:cNvPr>
          <p:cNvSpPr txBox="1"/>
          <p:nvPr/>
        </p:nvSpPr>
        <p:spPr>
          <a:xfrm>
            <a:off x="12932315" y="7383901"/>
            <a:ext cx="432698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playing badminton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034533-0DEF-A98D-B1D1-932D1C4834D3}"/>
              </a:ext>
            </a:extLst>
          </p:cNvPr>
          <p:cNvSpPr txBox="1"/>
          <p:nvPr/>
        </p:nvSpPr>
        <p:spPr>
          <a:xfrm>
            <a:off x="6086818" y="9156031"/>
            <a:ext cx="585886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6600" b="1" dirty="0">
                <a:solidFill>
                  <a:schemeClr val="accent2">
                    <a:lumMod val="75000"/>
                  </a:schemeClr>
                </a:solidFill>
                <a:latin typeface="MyriadPro-Regular"/>
              </a:rPr>
              <a:t>snowboarding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1704361" y="193468"/>
            <a:ext cx="14606033" cy="2832859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128612" y="-139350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6" y="0"/>
                </a:lnTo>
                <a:lnTo>
                  <a:pt x="3679056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382328" y="7936382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8100000">
            <a:off x="-1857996" y="-1107027"/>
            <a:ext cx="4184598" cy="3630139"/>
          </a:xfrm>
          <a:custGeom>
            <a:avLst/>
            <a:gdLst/>
            <a:ahLst/>
            <a:cxnLst/>
            <a:rect l="l" t="t" r="r" b="b"/>
            <a:pathLst>
              <a:path w="4184598" h="3630139">
                <a:moveTo>
                  <a:pt x="0" y="0"/>
                </a:moveTo>
                <a:lnTo>
                  <a:pt x="4184598" y="0"/>
                </a:lnTo>
                <a:lnTo>
                  <a:pt x="4184598" y="3630138"/>
                </a:lnTo>
                <a:lnTo>
                  <a:pt x="0" y="36301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3365356" y="8982551"/>
            <a:ext cx="765824" cy="762953"/>
          </a:xfrm>
          <a:custGeom>
            <a:avLst/>
            <a:gdLst/>
            <a:ahLst/>
            <a:cxnLst/>
            <a:rect l="l" t="t" r="r" b="b"/>
            <a:pathLst>
              <a:path w="765824" h="762953">
                <a:moveTo>
                  <a:pt x="0" y="0"/>
                </a:moveTo>
                <a:lnTo>
                  <a:pt x="765824" y="0"/>
                </a:lnTo>
                <a:lnTo>
                  <a:pt x="765824" y="762953"/>
                </a:lnTo>
                <a:lnTo>
                  <a:pt x="0" y="7629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3849409" y="647224"/>
            <a:ext cx="765824" cy="762952"/>
          </a:xfrm>
          <a:custGeom>
            <a:avLst/>
            <a:gdLst/>
            <a:ahLst/>
            <a:cxnLst/>
            <a:rect l="l" t="t" r="r" b="b"/>
            <a:pathLst>
              <a:path w="765824" h="762952">
                <a:moveTo>
                  <a:pt x="0" y="0"/>
                </a:moveTo>
                <a:lnTo>
                  <a:pt x="765824" y="0"/>
                </a:lnTo>
                <a:lnTo>
                  <a:pt x="765824" y="762952"/>
                </a:lnTo>
                <a:lnTo>
                  <a:pt x="0" y="76295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346248">
            <a:off x="15322006" y="7657351"/>
            <a:ext cx="4257361" cy="3693261"/>
          </a:xfrm>
          <a:custGeom>
            <a:avLst/>
            <a:gdLst/>
            <a:ahLst/>
            <a:cxnLst/>
            <a:rect l="l" t="t" r="r" b="b"/>
            <a:pathLst>
              <a:path w="4257361" h="3693261">
                <a:moveTo>
                  <a:pt x="0" y="0"/>
                </a:moveTo>
                <a:lnTo>
                  <a:pt x="4257361" y="0"/>
                </a:lnTo>
                <a:lnTo>
                  <a:pt x="4257361" y="3693261"/>
                </a:lnTo>
                <a:lnTo>
                  <a:pt x="0" y="36932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11784" y="7350511"/>
            <a:ext cx="824274" cy="684147"/>
          </a:xfrm>
          <a:custGeom>
            <a:avLst/>
            <a:gdLst/>
            <a:ahLst/>
            <a:cxnLst/>
            <a:rect l="l" t="t" r="r" b="b"/>
            <a:pathLst>
              <a:path w="824274" h="684147">
                <a:moveTo>
                  <a:pt x="0" y="0"/>
                </a:moveTo>
                <a:lnTo>
                  <a:pt x="824274" y="0"/>
                </a:lnTo>
                <a:lnTo>
                  <a:pt x="824274" y="684148"/>
                </a:lnTo>
                <a:lnTo>
                  <a:pt x="0" y="68414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159388" y="148609"/>
            <a:ext cx="14606033" cy="27411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Glacial Indifference Bold"/>
              </a:rPr>
              <a:t>4. Read what three teenagers say about their leisure activities. Complete the table with the information from the text.</a:t>
            </a:r>
          </a:p>
        </p:txBody>
      </p:sp>
      <p:sp>
        <p:nvSpPr>
          <p:cNvPr id="15" name="Freeform 15"/>
          <p:cNvSpPr/>
          <p:nvPr/>
        </p:nvSpPr>
        <p:spPr>
          <a:xfrm rot="-3747504">
            <a:off x="16847163" y="3104938"/>
            <a:ext cx="824274" cy="684147"/>
          </a:xfrm>
          <a:custGeom>
            <a:avLst/>
            <a:gdLst/>
            <a:ahLst/>
            <a:cxnLst/>
            <a:rect l="l" t="t" r="r" b="b"/>
            <a:pathLst>
              <a:path w="824274" h="684147">
                <a:moveTo>
                  <a:pt x="0" y="0"/>
                </a:moveTo>
                <a:lnTo>
                  <a:pt x="824274" y="0"/>
                </a:lnTo>
                <a:lnTo>
                  <a:pt x="824274" y="684147"/>
                </a:lnTo>
                <a:lnTo>
                  <a:pt x="0" y="68414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17" name="Table 2">
            <a:extLst>
              <a:ext uri="{FF2B5EF4-FFF2-40B4-BE49-F238E27FC236}">
                <a16:creationId xmlns:a16="http://schemas.microsoft.com/office/drawing/2014/main" id="{0DABDA50-EAC0-98D3-3FF4-9550663374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9702122"/>
              </p:ext>
            </p:extLst>
          </p:nvPr>
        </p:nvGraphicFramePr>
        <p:xfrm>
          <a:off x="609600" y="3543301"/>
          <a:ext cx="16859447" cy="641029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861573">
                  <a:extLst>
                    <a:ext uri="{9D8B030D-6E8A-4147-A177-3AD203B41FA5}">
                      <a16:colId xmlns:a16="http://schemas.microsoft.com/office/drawing/2014/main" val="3125397952"/>
                    </a:ext>
                  </a:extLst>
                </a:gridCol>
                <a:gridCol w="2649929">
                  <a:extLst>
                    <a:ext uri="{9D8B030D-6E8A-4147-A177-3AD203B41FA5}">
                      <a16:colId xmlns:a16="http://schemas.microsoft.com/office/drawing/2014/main" val="4094159785"/>
                    </a:ext>
                  </a:extLst>
                </a:gridCol>
                <a:gridCol w="3471868">
                  <a:extLst>
                    <a:ext uri="{9D8B030D-6E8A-4147-A177-3AD203B41FA5}">
                      <a16:colId xmlns:a16="http://schemas.microsoft.com/office/drawing/2014/main" val="1484692665"/>
                    </a:ext>
                  </a:extLst>
                </a:gridCol>
                <a:gridCol w="4081664">
                  <a:extLst>
                    <a:ext uri="{9D8B030D-6E8A-4147-A177-3AD203B41FA5}">
                      <a16:colId xmlns:a16="http://schemas.microsoft.com/office/drawing/2014/main" val="1191546626"/>
                    </a:ext>
                  </a:extLst>
                </a:gridCol>
                <a:gridCol w="4794413">
                  <a:extLst>
                    <a:ext uri="{9D8B030D-6E8A-4147-A177-3AD203B41FA5}">
                      <a16:colId xmlns:a16="http://schemas.microsoft.com/office/drawing/2014/main" val="4216417206"/>
                    </a:ext>
                  </a:extLst>
                </a:gridCol>
              </a:tblGrid>
              <a:tr h="2004425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</a:rPr>
                        <a:t>Name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</a:rPr>
                        <a:t>Country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bg1"/>
                          </a:solidFill>
                        </a:rPr>
                        <a:t>Leisure activity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chemeClr val="bg1"/>
                          </a:solidFill>
                          <a:effectLst/>
                        </a:rPr>
                        <a:t>Person / People to do the activity with </a:t>
                      </a:r>
                      <a:endParaRPr lang="en-US" sz="4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b="1" kern="1200" dirty="0">
                          <a:solidFill>
                            <a:schemeClr val="bg1"/>
                          </a:solidFill>
                          <a:effectLst/>
                        </a:rPr>
                        <a:t>Benefits of the activity </a:t>
                      </a:r>
                      <a:endParaRPr lang="en-US" sz="4000" b="1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80751487"/>
                  </a:ext>
                </a:extLst>
              </a:tr>
              <a:tr h="130421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Sakura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Japan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03428060"/>
                  </a:ext>
                </a:extLst>
              </a:tr>
              <a:tr h="119083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Eric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Switzerland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7351156"/>
                  </a:ext>
                </a:extLst>
              </a:tr>
              <a:tr h="191082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Lan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Viet Nam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4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12957741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7E8F8D5A-01FF-8598-BBC6-5EBBBD3B2E92}"/>
              </a:ext>
            </a:extLst>
          </p:cNvPr>
          <p:cNvSpPr txBox="1"/>
          <p:nvPr/>
        </p:nvSpPr>
        <p:spPr>
          <a:xfrm>
            <a:off x="5052823" y="5733023"/>
            <a:ext cx="479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doing origami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6A18DBE-F4FF-6C83-9B24-F81EEE575B58}"/>
              </a:ext>
            </a:extLst>
          </p:cNvPr>
          <p:cNvSpPr txBox="1"/>
          <p:nvPr/>
        </p:nvSpPr>
        <p:spPr>
          <a:xfrm>
            <a:off x="5105400" y="7048454"/>
            <a:ext cx="479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snowboarding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CA41835-E878-C1A7-2F3A-16D279F14656}"/>
              </a:ext>
            </a:extLst>
          </p:cNvPr>
          <p:cNvSpPr txBox="1"/>
          <p:nvPr/>
        </p:nvSpPr>
        <p:spPr>
          <a:xfrm>
            <a:off x="5052823" y="8239095"/>
            <a:ext cx="36790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4400" dirty="0">
                <a:solidFill>
                  <a:srgbClr val="FF0000"/>
                </a:solidFill>
              </a:rPr>
              <a:t>playing badminton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755AA0-2EFF-1777-2A66-A884B34A2564}"/>
              </a:ext>
            </a:extLst>
          </p:cNvPr>
          <p:cNvSpPr txBox="1"/>
          <p:nvPr/>
        </p:nvSpPr>
        <p:spPr>
          <a:xfrm>
            <a:off x="9496046" y="5733023"/>
            <a:ext cx="479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n</a:t>
            </a:r>
            <a:r>
              <a:rPr lang="en-VN" sz="4400" dirty="0">
                <a:solidFill>
                  <a:srgbClr val="FF0000"/>
                </a:solidFill>
              </a:rPr>
              <a:t>o one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67B1173-20E1-F3F8-A53F-E0B579821226}"/>
              </a:ext>
            </a:extLst>
          </p:cNvPr>
          <p:cNvSpPr txBox="1"/>
          <p:nvPr/>
        </p:nvSpPr>
        <p:spPr>
          <a:xfrm>
            <a:off x="9439205" y="6930088"/>
            <a:ext cx="479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parents</a:t>
            </a:r>
            <a:endParaRPr lang="en-VN" sz="44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96648B9-385B-3F9E-FD1C-7D53DD879B40}"/>
              </a:ext>
            </a:extLst>
          </p:cNvPr>
          <p:cNvSpPr txBox="1"/>
          <p:nvPr/>
        </p:nvSpPr>
        <p:spPr>
          <a:xfrm>
            <a:off x="9043047" y="8623970"/>
            <a:ext cx="4798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best friend</a:t>
            </a:r>
            <a:endParaRPr lang="en-VN" sz="4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F820A64-2D5B-0568-7EE2-43A348A3B963}"/>
              </a:ext>
            </a:extLst>
          </p:cNvPr>
          <p:cNvSpPr txBox="1"/>
          <p:nvPr/>
        </p:nvSpPr>
        <p:spPr>
          <a:xfrm>
            <a:off x="12646347" y="5524500"/>
            <a:ext cx="62201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helps her to relax</a:t>
            </a:r>
            <a:endParaRPr lang="en-VN" sz="4400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0B0DB-87B5-710E-B003-B31F29E699A4}"/>
              </a:ext>
            </a:extLst>
          </p:cNvPr>
          <p:cNvSpPr txBox="1"/>
          <p:nvPr/>
        </p:nvSpPr>
        <p:spPr>
          <a:xfrm>
            <a:off x="12646347" y="6569956"/>
            <a:ext cx="62201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improves his overall health and balance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941C6F5-CBA1-FEC8-8301-3CBCC9E433DB}"/>
              </a:ext>
            </a:extLst>
          </p:cNvPr>
          <p:cNvSpPr txBox="1"/>
          <p:nvPr/>
        </p:nvSpPr>
        <p:spPr>
          <a:xfrm>
            <a:off x="12574698" y="7962900"/>
            <a:ext cx="479873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- improves her muscle strength </a:t>
            </a:r>
          </a:p>
          <a:p>
            <a:r>
              <a:rPr lang="en-US" sz="4400" dirty="0">
                <a:solidFill>
                  <a:srgbClr val="FF0000"/>
                </a:solidFill>
              </a:rPr>
              <a:t>- reduces stress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10407" y="42381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562804" y="7414442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11130" y="209871"/>
            <a:ext cx="10774086" cy="863905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70835" y="-15316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8251">
            <a:off x="-1508185" y="79593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29056" y="3216685"/>
            <a:ext cx="830244" cy="791845"/>
          </a:xfrm>
          <a:custGeom>
            <a:avLst/>
            <a:gdLst/>
            <a:ahLst/>
            <a:cxnLst/>
            <a:rect l="l" t="t" r="r" b="b"/>
            <a:pathLst>
              <a:path w="830244" h="791845">
                <a:moveTo>
                  <a:pt x="0" y="0"/>
                </a:moveTo>
                <a:lnTo>
                  <a:pt x="830244" y="0"/>
                </a:lnTo>
                <a:lnTo>
                  <a:pt x="830244" y="791845"/>
                </a:lnTo>
                <a:lnTo>
                  <a:pt x="0" y="7918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51663" y="3281139"/>
            <a:ext cx="688581" cy="677391"/>
          </a:xfrm>
          <a:custGeom>
            <a:avLst/>
            <a:gdLst/>
            <a:ahLst/>
            <a:cxnLst/>
            <a:rect l="l" t="t" r="r" b="b"/>
            <a:pathLst>
              <a:path w="688581" h="677391">
                <a:moveTo>
                  <a:pt x="0" y="0"/>
                </a:moveTo>
                <a:lnTo>
                  <a:pt x="688581" y="0"/>
                </a:lnTo>
                <a:lnTo>
                  <a:pt x="688581" y="677392"/>
                </a:lnTo>
                <a:lnTo>
                  <a:pt x="0" y="6773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51663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8" y="0"/>
                </a:lnTo>
                <a:lnTo>
                  <a:pt x="372168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2835909" y="1554619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087364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547506" y="1537873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2" descr="Premium Vector | Group of children talking | Kids talking, Drawing for  kids, Cartoon kids">
            <a:extLst>
              <a:ext uri="{FF2B5EF4-FFF2-40B4-BE49-F238E27FC236}">
                <a16:creationId xmlns:a16="http://schemas.microsoft.com/office/drawing/2014/main" id="{2CA6DC81-9720-DC0F-F5F1-6D19980574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508" b="90256" l="7029" r="97125">
                        <a14:foregroundMark x1="18690" y1="53355" x2="31310" y2="48562"/>
                        <a14:foregroundMark x1="31310" y1="48562" x2="38179" y2="52716"/>
                        <a14:foregroundMark x1="38179" y1="52716" x2="33546" y2="60863"/>
                        <a14:foregroundMark x1="31534" y1="85165" x2="31470" y2="85942"/>
                        <a14:foregroundMark x1="32724" y1="70790" x2="32050" y2="78938"/>
                        <a14:foregroundMark x1="33546" y1="60863" x2="32912" y2="68528"/>
                        <a14:foregroundMark x1="28489" y1="83161" x2="26677" y2="81470"/>
                        <a14:foregroundMark x1="29807" y1="84391" x2="29225" y2="83848"/>
                        <a14:foregroundMark x1="31470" y1="85942" x2="30935" y2="85443"/>
                        <a14:foregroundMark x1="26677" y1="81470" x2="26198" y2="75719"/>
                        <a14:foregroundMark x1="39936" y1="74281" x2="42971" y2="75240"/>
                        <a14:foregroundMark x1="65016" y1="57827" x2="68051" y2="51757"/>
                        <a14:foregroundMark x1="68051" y1="51757" x2="73642" y2="53834"/>
                        <a14:foregroundMark x1="73642" y1="53834" x2="77955" y2="59425"/>
                        <a14:foregroundMark x1="77955" y1="59425" x2="84185" y2="80351"/>
                        <a14:foregroundMark x1="85942" y1="73163" x2="87700" y2="84824"/>
                        <a14:foregroundMark x1="83866" y1="90096" x2="86901" y2="89137"/>
                        <a14:foregroundMark x1="71565" y1="50160" x2="83866" y2="53834"/>
                        <a14:foregroundMark x1="83866" y1="53834" x2="83866" y2="53834"/>
                        <a14:foregroundMark x1="94249" y1="73323" x2="95527" y2="71086"/>
                        <a14:foregroundMark x1="21086" y1="60383" x2="21725" y2="60383"/>
                        <a14:foregroundMark x1="23802" y1="59744" x2="24920" y2="59744"/>
                        <a14:foregroundMark x1="30671" y1="64537" x2="33227" y2="66773"/>
                        <a14:foregroundMark x1="28914" y1="90415" x2="26358" y2="90575"/>
                        <a14:foregroundMark x1="7029" y1="62939" x2="8147" y2="69010"/>
                        <a14:foregroundMark x1="68690" y1="61182" x2="68371" y2="61182"/>
                        <a14:foregroundMark x1="62620" y1="58147" x2="63898" y2="60703"/>
                        <a14:backgroundMark x1="10224" y1="19649" x2="30032" y2="21246"/>
                        <a14:backgroundMark x1="30032" y1="21246" x2="65016" y2="19808"/>
                        <a14:backgroundMark x1="65016" y1="19808" x2="68211" y2="19808"/>
                        <a14:backgroundMark x1="68211" y1="19808" x2="68211" y2="19808"/>
                        <a14:backgroundMark x1="60064" y1="17412" x2="67891" y2="20447"/>
                        <a14:backgroundMark x1="67891" y1="20447" x2="78115" y2="20288"/>
                        <a14:backgroundMark x1="78115" y1="20288" x2="74920" y2="15176"/>
                        <a14:backgroundMark x1="74920" y1="15176" x2="73642" y2="15176"/>
                        <a14:backgroundMark x1="53674" y1="26038" x2="65495" y2="32109"/>
                        <a14:backgroundMark x1="65495" y1="32109" x2="85942" y2="29872"/>
                        <a14:backgroundMark x1="85942" y1="29872" x2="86262" y2="19489"/>
                        <a14:backgroundMark x1="86262" y1="19489" x2="68371" y2="13259"/>
                        <a14:backgroundMark x1="68371" y1="13259" x2="65176" y2="14058"/>
                        <a14:backgroundMark x1="22684" y1="9425" x2="32907" y2="23482"/>
                        <a14:backgroundMark x1="32907" y1="23482" x2="25559" y2="23962"/>
                        <a14:backgroundMark x1="25559" y1="23962" x2="26997" y2="27157"/>
                        <a14:backgroundMark x1="88658" y1="18211" x2="92492" y2="22843"/>
                        <a14:backgroundMark x1="92492" y1="22843" x2="90575" y2="29393"/>
                        <a14:backgroundMark x1="90575" y1="29393" x2="82428" y2="33706"/>
                        <a14:backgroundMark x1="82428" y1="33706" x2="64217" y2="30511"/>
                        <a14:backgroundMark x1="64217" y1="30511" x2="60703" y2="29233"/>
                        <a14:backgroundMark x1="59425" y1="11182" x2="73802" y2="25080"/>
                        <a14:backgroundMark x1="73802" y1="25080" x2="73802" y2="25080"/>
                        <a14:backgroundMark x1="80990" y1="18690" x2="96645" y2="25719"/>
                        <a14:backgroundMark x1="84505" y1="23003" x2="88658" y2="27157"/>
                        <a14:backgroundMark x1="80032" y1="23163" x2="82109" y2="27476"/>
                        <a14:backgroundMark x1="67093" y1="24281" x2="70767" y2="28754"/>
                        <a14:backgroundMark x1="55911" y1="12939" x2="59265" y2="16933"/>
                        <a14:backgroundMark x1="62780" y1="36581" x2="63898" y2="37540"/>
                        <a14:backgroundMark x1="18051" y1="12939" x2="23962" y2="17572"/>
                        <a14:backgroundMark x1="21565" y1="8307" x2="26997" y2="10064"/>
                        <a14:backgroundMark x1="26997" y1="10064" x2="27316" y2="10863"/>
                        <a14:backgroundMark x1="29393" y1="12300" x2="31949" y2="16134"/>
                        <a14:backgroundMark x1="21246" y1="5272" x2="21246" y2="11821"/>
                        <a14:backgroundMark x1="16773" y1="12939" x2="19489" y2="19329"/>
                        <a14:backgroundMark x1="32588" y1="34345" x2="37220" y2="35623"/>
                        <a14:backgroundMark x1="63738" y1="34505" x2="63898" y2="37540"/>
                        <a14:backgroundMark x1="63259" y1="38818" x2="65335" y2="35783"/>
                        <a14:backgroundMark x1="32428" y1="68850" x2="32428" y2="68850"/>
                        <a14:backgroundMark x1="32428" y1="69169" x2="33706" y2="69489"/>
                        <a14:backgroundMark x1="31470" y1="79393" x2="33227" y2="81150"/>
                        <a14:backgroundMark x1="31789" y1="82109" x2="31949" y2="83546"/>
                        <a14:backgroundMark x1="31629" y1="83546" x2="32268" y2="848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931" b="6651"/>
          <a:stretch/>
        </p:blipFill>
        <p:spPr bwMode="auto">
          <a:xfrm>
            <a:off x="3989464" y="2666106"/>
            <a:ext cx="8703163" cy="7608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BBEE9EA9-2E9F-AAFD-82F5-55978CCCAFBD}"/>
              </a:ext>
            </a:extLst>
          </p:cNvPr>
          <p:cNvSpPr/>
          <p:nvPr/>
        </p:nvSpPr>
        <p:spPr>
          <a:xfrm>
            <a:off x="114957" y="1332459"/>
            <a:ext cx="5907425" cy="3629198"/>
          </a:xfrm>
          <a:prstGeom prst="wedgeEllipseCallout">
            <a:avLst>
              <a:gd name="adj1" fmla="val 45967"/>
              <a:gd name="adj2" fmla="val 66693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Glacial Indifference" panose="020B0604020202020204" charset="0"/>
              </a:rPr>
              <a:t>Which of the activities in 4 do you want to try?.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A97F340A-3651-C26A-A5BE-B6DDBA9A3CCD}"/>
              </a:ext>
            </a:extLst>
          </p:cNvPr>
          <p:cNvSpPr/>
          <p:nvPr/>
        </p:nvSpPr>
        <p:spPr>
          <a:xfrm>
            <a:off x="29211" y="5265817"/>
            <a:ext cx="4706802" cy="2696239"/>
          </a:xfrm>
          <a:prstGeom prst="wedgeEllipseCallout">
            <a:avLst>
              <a:gd name="adj1" fmla="val 45399"/>
              <a:gd name="adj2" fmla="val 60764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Glacial Indifference" panose="020B0604020202020204" charset="0"/>
              </a:rPr>
              <a:t>Why do you want to try it?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05CE5ADA-8FEB-A799-D957-6EDA956B4405}"/>
              </a:ext>
            </a:extLst>
          </p:cNvPr>
          <p:cNvSpPr/>
          <p:nvPr/>
        </p:nvSpPr>
        <p:spPr>
          <a:xfrm>
            <a:off x="9941213" y="1236691"/>
            <a:ext cx="5907425" cy="3629198"/>
          </a:xfrm>
          <a:prstGeom prst="wedgeEllipseCallout">
            <a:avLst>
              <a:gd name="adj1" fmla="val -37348"/>
              <a:gd name="adj2" fmla="val 7459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Glacial Indifference" panose="020B0604020202020204" charset="0"/>
              </a:rPr>
              <a:t>I would like to try snowboarding.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2BC15C62-7433-AC11-0179-30889CC01DE6}"/>
              </a:ext>
            </a:extLst>
          </p:cNvPr>
          <p:cNvSpPr/>
          <p:nvPr/>
        </p:nvSpPr>
        <p:spPr>
          <a:xfrm>
            <a:off x="12334436" y="4236062"/>
            <a:ext cx="5907425" cy="3629198"/>
          </a:xfrm>
          <a:prstGeom prst="wedgeEllipseCallout">
            <a:avLst>
              <a:gd name="adj1" fmla="val -57874"/>
              <a:gd name="adj2" fmla="val 51871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Glacial Indifference" panose="020B0604020202020204" charset="0"/>
              </a:rPr>
              <a:t>Because it can improve my overall health and balance. </a:t>
            </a:r>
          </a:p>
        </p:txBody>
      </p:sp>
    </p:spTree>
    <p:extLst>
      <p:ext uri="{BB962C8B-B14F-4D97-AF65-F5344CB8AC3E}">
        <p14:creationId xmlns:p14="http://schemas.microsoft.com/office/powerpoint/2010/main" val="366257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4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682001" y="2663190"/>
            <a:ext cx="12753910" cy="6595110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DA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974089" y="303497"/>
            <a:ext cx="12145711" cy="1826830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529858" y="0"/>
            <a:ext cx="1758142" cy="4114800"/>
          </a:xfrm>
          <a:custGeom>
            <a:avLst/>
            <a:gdLst/>
            <a:ahLst/>
            <a:cxnLst/>
            <a:rect l="l" t="t" r="r" b="b"/>
            <a:pathLst>
              <a:path w="1758142" h="4114800">
                <a:moveTo>
                  <a:pt x="0" y="0"/>
                </a:moveTo>
                <a:lnTo>
                  <a:pt x="1758142" y="0"/>
                </a:lnTo>
                <a:lnTo>
                  <a:pt x="17581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0" y="0"/>
            <a:ext cx="1780586" cy="4114800"/>
          </a:xfrm>
          <a:custGeom>
            <a:avLst/>
            <a:gdLst/>
            <a:ahLst/>
            <a:cxnLst/>
            <a:rect l="l" t="t" r="r" b="b"/>
            <a:pathLst>
              <a:path w="1780586" h="4114800">
                <a:moveTo>
                  <a:pt x="0" y="0"/>
                </a:moveTo>
                <a:lnTo>
                  <a:pt x="1780586" y="0"/>
                </a:lnTo>
                <a:lnTo>
                  <a:pt x="1780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198789" y="7840980"/>
            <a:ext cx="3449137" cy="4114800"/>
          </a:xfrm>
          <a:custGeom>
            <a:avLst/>
            <a:gdLst/>
            <a:ahLst/>
            <a:cxnLst/>
            <a:rect l="l" t="t" r="r" b="b"/>
            <a:pathLst>
              <a:path w="3449137" h="4114800">
                <a:moveTo>
                  <a:pt x="0" y="0"/>
                </a:moveTo>
                <a:lnTo>
                  <a:pt x="3449138" y="0"/>
                </a:lnTo>
                <a:lnTo>
                  <a:pt x="3449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6035305" y="7998966"/>
            <a:ext cx="3449137" cy="4114800"/>
          </a:xfrm>
          <a:custGeom>
            <a:avLst/>
            <a:gdLst/>
            <a:ahLst/>
            <a:cxnLst/>
            <a:rect l="l" t="t" r="r" b="b"/>
            <a:pathLst>
              <a:path w="3449137" h="4114800">
                <a:moveTo>
                  <a:pt x="0" y="0"/>
                </a:moveTo>
                <a:lnTo>
                  <a:pt x="3449137" y="0"/>
                </a:lnTo>
                <a:lnTo>
                  <a:pt x="344913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1934594" y="8716171"/>
            <a:ext cx="773891" cy="764218"/>
          </a:xfrm>
          <a:custGeom>
            <a:avLst/>
            <a:gdLst/>
            <a:ahLst/>
            <a:cxnLst/>
            <a:rect l="l" t="t" r="r" b="b"/>
            <a:pathLst>
              <a:path w="773891" h="764218">
                <a:moveTo>
                  <a:pt x="0" y="0"/>
                </a:moveTo>
                <a:lnTo>
                  <a:pt x="773892" y="0"/>
                </a:lnTo>
                <a:lnTo>
                  <a:pt x="773892" y="764218"/>
                </a:lnTo>
                <a:lnTo>
                  <a:pt x="0" y="7642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64274" y="646591"/>
            <a:ext cx="773891" cy="764218"/>
          </a:xfrm>
          <a:custGeom>
            <a:avLst/>
            <a:gdLst/>
            <a:ahLst/>
            <a:cxnLst/>
            <a:rect l="l" t="t" r="r" b="b"/>
            <a:pathLst>
              <a:path w="773891" h="764218">
                <a:moveTo>
                  <a:pt x="0" y="0"/>
                </a:moveTo>
                <a:lnTo>
                  <a:pt x="773892" y="0"/>
                </a:lnTo>
                <a:lnTo>
                  <a:pt x="773892" y="764218"/>
                </a:lnTo>
                <a:lnTo>
                  <a:pt x="0" y="76421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974089" y="8783176"/>
            <a:ext cx="463840" cy="475124"/>
          </a:xfrm>
          <a:custGeom>
            <a:avLst/>
            <a:gdLst/>
            <a:ahLst/>
            <a:cxnLst/>
            <a:rect l="l" t="t" r="r" b="b"/>
            <a:pathLst>
              <a:path w="463840" h="475124">
                <a:moveTo>
                  <a:pt x="0" y="0"/>
                </a:moveTo>
                <a:lnTo>
                  <a:pt x="463840" y="0"/>
                </a:lnTo>
                <a:lnTo>
                  <a:pt x="463840" y="475124"/>
                </a:lnTo>
                <a:lnTo>
                  <a:pt x="0" y="47512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491476" y="266700"/>
            <a:ext cx="11977124" cy="1804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400" dirty="0">
                <a:solidFill>
                  <a:srgbClr val="000000"/>
                </a:solidFill>
                <a:latin typeface="Glacial Indifference Bold"/>
              </a:rPr>
              <a:t>5. Work in groups. Ask and answer the questions.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861614" y="4051455"/>
            <a:ext cx="12509423" cy="3323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7200" dirty="0">
                <a:solidFill>
                  <a:srgbClr val="000000"/>
                </a:solidFill>
                <a:latin typeface="Glacial Indifference"/>
              </a:rPr>
              <a:t>Which of  the activities in 4 do you want to try?</a:t>
            </a:r>
          </a:p>
          <a:p>
            <a:pPr marL="457200" indent="-457200">
              <a:buFontTx/>
              <a:buChar char="-"/>
            </a:pPr>
            <a:r>
              <a:rPr lang="en-US" sz="7200" dirty="0">
                <a:solidFill>
                  <a:srgbClr val="000000"/>
                </a:solidFill>
                <a:latin typeface="Glacial Indifference"/>
              </a:rPr>
              <a:t>Why do you want to try it?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749023" y="1028700"/>
            <a:ext cx="476582" cy="488176"/>
          </a:xfrm>
          <a:custGeom>
            <a:avLst/>
            <a:gdLst/>
            <a:ahLst/>
            <a:cxnLst/>
            <a:rect l="l" t="t" r="r" b="b"/>
            <a:pathLst>
              <a:path w="476582" h="488176">
                <a:moveTo>
                  <a:pt x="0" y="0"/>
                </a:moveTo>
                <a:lnTo>
                  <a:pt x="476582" y="0"/>
                </a:lnTo>
                <a:lnTo>
                  <a:pt x="476582" y="488176"/>
                </a:lnTo>
                <a:lnTo>
                  <a:pt x="0" y="48817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4">
            <a:extLst>
              <a:ext uri="{FF2B5EF4-FFF2-40B4-BE49-F238E27FC236}">
                <a16:creationId xmlns:a16="http://schemas.microsoft.com/office/drawing/2014/main" id="{2C804BF9-B18F-53B2-B204-B20A1B37953E}"/>
              </a:ext>
            </a:extLst>
          </p:cNvPr>
          <p:cNvSpPr txBox="1"/>
          <p:nvPr/>
        </p:nvSpPr>
        <p:spPr>
          <a:xfrm>
            <a:off x="2667000" y="7773460"/>
            <a:ext cx="12827755" cy="875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400" dirty="0">
                <a:solidFill>
                  <a:srgbClr val="000000"/>
                </a:solidFill>
                <a:latin typeface="Glacial Indifference Bold"/>
              </a:rPr>
              <a:t>Report your group’s answer to the class.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2300979" y="2464439"/>
            <a:ext cx="12989388" cy="5358123"/>
          </a:xfrm>
          <a:custGeom>
            <a:avLst/>
            <a:gdLst/>
            <a:ahLst/>
            <a:cxnLst/>
            <a:rect l="l" t="t" r="r" b="b"/>
            <a:pathLst>
              <a:path w="12989388" h="5358123">
                <a:moveTo>
                  <a:pt x="0" y="0"/>
                </a:moveTo>
                <a:lnTo>
                  <a:pt x="12989388" y="0"/>
                </a:lnTo>
                <a:lnTo>
                  <a:pt x="12989388" y="5358122"/>
                </a:lnTo>
                <a:lnTo>
                  <a:pt x="0" y="53581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4319935" y="4242427"/>
            <a:ext cx="8903795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dirty="0">
                <a:solidFill>
                  <a:srgbClr val="000000"/>
                </a:solidFill>
                <a:latin typeface="Glacial Indifference Bold"/>
              </a:rPr>
              <a:t>THANK YOU!</a:t>
            </a:r>
          </a:p>
        </p:txBody>
      </p:sp>
      <p:sp>
        <p:nvSpPr>
          <p:cNvPr id="5" name="Freeform 5"/>
          <p:cNvSpPr/>
          <p:nvPr/>
        </p:nvSpPr>
        <p:spPr>
          <a:xfrm rot="2633170">
            <a:off x="-2761072" y="8608348"/>
            <a:ext cx="6110853" cy="1888809"/>
          </a:xfrm>
          <a:custGeom>
            <a:avLst/>
            <a:gdLst/>
            <a:ahLst/>
            <a:cxnLst/>
            <a:rect l="l" t="t" r="r" b="b"/>
            <a:pathLst>
              <a:path w="6110853" h="1888809">
                <a:moveTo>
                  <a:pt x="0" y="0"/>
                </a:moveTo>
                <a:lnTo>
                  <a:pt x="6110853" y="0"/>
                </a:lnTo>
                <a:lnTo>
                  <a:pt x="6110853" y="1888810"/>
                </a:lnTo>
                <a:lnTo>
                  <a:pt x="0" y="1888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7829047" flipH="1">
            <a:off x="16251015" y="-1752223"/>
            <a:ext cx="2843287" cy="4902219"/>
          </a:xfrm>
          <a:custGeom>
            <a:avLst/>
            <a:gdLst/>
            <a:ahLst/>
            <a:cxnLst/>
            <a:rect l="l" t="t" r="r" b="b"/>
            <a:pathLst>
              <a:path w="2843287" h="4902219">
                <a:moveTo>
                  <a:pt x="2843287" y="0"/>
                </a:moveTo>
                <a:lnTo>
                  <a:pt x="0" y="0"/>
                </a:lnTo>
                <a:lnTo>
                  <a:pt x="0" y="4902219"/>
                </a:lnTo>
                <a:lnTo>
                  <a:pt x="2843287" y="4902219"/>
                </a:lnTo>
                <a:lnTo>
                  <a:pt x="284328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249744" flipV="1">
            <a:off x="14470064" y="8359085"/>
            <a:ext cx="4340279" cy="1033775"/>
          </a:xfrm>
          <a:custGeom>
            <a:avLst/>
            <a:gdLst/>
            <a:ahLst/>
            <a:cxnLst/>
            <a:rect l="l" t="t" r="r" b="b"/>
            <a:pathLst>
              <a:path w="4340279" h="1033775">
                <a:moveTo>
                  <a:pt x="0" y="1033776"/>
                </a:moveTo>
                <a:lnTo>
                  <a:pt x="4340279" y="1033776"/>
                </a:lnTo>
                <a:lnTo>
                  <a:pt x="4340279" y="0"/>
                </a:lnTo>
                <a:lnTo>
                  <a:pt x="0" y="0"/>
                </a:lnTo>
                <a:lnTo>
                  <a:pt x="0" y="1033776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249744">
            <a:off x="-545203" y="839564"/>
            <a:ext cx="4340279" cy="1033775"/>
          </a:xfrm>
          <a:custGeom>
            <a:avLst/>
            <a:gdLst/>
            <a:ahLst/>
            <a:cxnLst/>
            <a:rect l="l" t="t" r="r" b="b"/>
            <a:pathLst>
              <a:path w="4340279" h="1033775">
                <a:moveTo>
                  <a:pt x="0" y="0"/>
                </a:moveTo>
                <a:lnTo>
                  <a:pt x="4340279" y="0"/>
                </a:lnTo>
                <a:lnTo>
                  <a:pt x="4340279" y="1033775"/>
                </a:lnTo>
                <a:lnTo>
                  <a:pt x="0" y="10337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6451663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8" y="0"/>
                </a:lnTo>
                <a:lnTo>
                  <a:pt x="372168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223730" y="1356452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1"/>
                </a:lnTo>
                <a:lnTo>
                  <a:pt x="0" y="41467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887133" y="4728829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1"/>
                </a:lnTo>
                <a:lnTo>
                  <a:pt x="0" y="4146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5807507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1"/>
                </a:lnTo>
                <a:lnTo>
                  <a:pt x="0" y="41467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78550" y="1681603"/>
            <a:ext cx="12753910" cy="6595110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F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-1084278" y="7726680"/>
            <a:ext cx="3448717" cy="4114800"/>
          </a:xfrm>
          <a:custGeom>
            <a:avLst/>
            <a:gdLst/>
            <a:ahLst/>
            <a:cxnLst/>
            <a:rect l="l" t="t" r="r" b="b"/>
            <a:pathLst>
              <a:path w="3448717" h="4114800">
                <a:moveTo>
                  <a:pt x="0" y="0"/>
                </a:moveTo>
                <a:lnTo>
                  <a:pt x="3448716" y="0"/>
                </a:lnTo>
                <a:lnTo>
                  <a:pt x="34487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6083371" y="-1346765"/>
            <a:ext cx="3449137" cy="4114800"/>
          </a:xfrm>
          <a:custGeom>
            <a:avLst/>
            <a:gdLst/>
            <a:ahLst/>
            <a:cxnLst/>
            <a:rect l="l" t="t" r="r" b="b"/>
            <a:pathLst>
              <a:path w="3449137" h="4114800">
                <a:moveTo>
                  <a:pt x="0" y="0"/>
                </a:moveTo>
                <a:lnTo>
                  <a:pt x="3449138" y="0"/>
                </a:lnTo>
                <a:lnTo>
                  <a:pt x="344913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5934468" y="8042710"/>
            <a:ext cx="2649664" cy="2431180"/>
          </a:xfrm>
          <a:custGeom>
            <a:avLst/>
            <a:gdLst/>
            <a:ahLst/>
            <a:cxnLst/>
            <a:rect l="l" t="t" r="r" b="b"/>
            <a:pathLst>
              <a:path w="2649664" h="2431180">
                <a:moveTo>
                  <a:pt x="0" y="0"/>
                </a:moveTo>
                <a:lnTo>
                  <a:pt x="2649664" y="0"/>
                </a:lnTo>
                <a:lnTo>
                  <a:pt x="2649664" y="2431180"/>
                </a:lnTo>
                <a:lnTo>
                  <a:pt x="0" y="2431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444594" y="-186890"/>
            <a:ext cx="2649664" cy="2431180"/>
          </a:xfrm>
          <a:custGeom>
            <a:avLst/>
            <a:gdLst/>
            <a:ahLst/>
            <a:cxnLst/>
            <a:rect l="l" t="t" r="r" b="b"/>
            <a:pathLst>
              <a:path w="2649664" h="2431180">
                <a:moveTo>
                  <a:pt x="0" y="0"/>
                </a:moveTo>
                <a:lnTo>
                  <a:pt x="2649664" y="0"/>
                </a:lnTo>
                <a:lnTo>
                  <a:pt x="2649664" y="2431180"/>
                </a:lnTo>
                <a:lnTo>
                  <a:pt x="0" y="243118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832064" y="710635"/>
            <a:ext cx="824274" cy="684147"/>
          </a:xfrm>
          <a:custGeom>
            <a:avLst/>
            <a:gdLst/>
            <a:ahLst/>
            <a:cxnLst/>
            <a:rect l="l" t="t" r="r" b="b"/>
            <a:pathLst>
              <a:path w="824274" h="684147">
                <a:moveTo>
                  <a:pt x="0" y="0"/>
                </a:moveTo>
                <a:lnTo>
                  <a:pt x="824274" y="0"/>
                </a:lnTo>
                <a:lnTo>
                  <a:pt x="824274" y="684147"/>
                </a:lnTo>
                <a:lnTo>
                  <a:pt x="0" y="68414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3503298">
            <a:off x="4631662" y="8916226"/>
            <a:ext cx="824274" cy="684147"/>
          </a:xfrm>
          <a:custGeom>
            <a:avLst/>
            <a:gdLst/>
            <a:ahLst/>
            <a:cxnLst/>
            <a:rect l="l" t="t" r="r" b="b"/>
            <a:pathLst>
              <a:path w="824274" h="684147">
                <a:moveTo>
                  <a:pt x="0" y="0"/>
                </a:moveTo>
                <a:lnTo>
                  <a:pt x="824274" y="0"/>
                </a:lnTo>
                <a:lnTo>
                  <a:pt x="824274" y="684148"/>
                </a:lnTo>
                <a:lnTo>
                  <a:pt x="0" y="6841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40080" y="5572505"/>
            <a:ext cx="1014079" cy="997600"/>
          </a:xfrm>
          <a:custGeom>
            <a:avLst/>
            <a:gdLst/>
            <a:ahLst/>
            <a:cxnLst/>
            <a:rect l="l" t="t" r="r" b="b"/>
            <a:pathLst>
              <a:path w="1014079" h="997600">
                <a:moveTo>
                  <a:pt x="0" y="0"/>
                </a:moveTo>
                <a:lnTo>
                  <a:pt x="1014079" y="0"/>
                </a:lnTo>
                <a:lnTo>
                  <a:pt x="1014079" y="997600"/>
                </a:lnTo>
                <a:lnTo>
                  <a:pt x="0" y="9976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6795460" y="4169576"/>
            <a:ext cx="927680" cy="950248"/>
          </a:xfrm>
          <a:custGeom>
            <a:avLst/>
            <a:gdLst/>
            <a:ahLst/>
            <a:cxnLst/>
            <a:rect l="l" t="t" r="r" b="b"/>
            <a:pathLst>
              <a:path w="927680" h="950248">
                <a:moveTo>
                  <a:pt x="0" y="0"/>
                </a:moveTo>
                <a:lnTo>
                  <a:pt x="927680" y="0"/>
                </a:lnTo>
                <a:lnTo>
                  <a:pt x="927680" y="950248"/>
                </a:lnTo>
                <a:lnTo>
                  <a:pt x="0" y="95024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3124228" y="2676533"/>
            <a:ext cx="12556298" cy="39497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indent="-514350">
              <a:lnSpc>
                <a:spcPct val="150000"/>
              </a:lnSpc>
              <a:spcBef>
                <a:spcPct val="0"/>
              </a:spcBef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Glacial Indifference"/>
              </a:rPr>
              <a:t>What do you like doing in your free time?</a:t>
            </a:r>
          </a:p>
          <a:p>
            <a:pPr marL="514350" indent="-514350">
              <a:lnSpc>
                <a:spcPct val="150000"/>
              </a:lnSpc>
              <a:spcBef>
                <a:spcPct val="0"/>
              </a:spcBef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Glacial Indifference"/>
              </a:rPr>
              <a:t>What do your friends like doing in their free time?</a:t>
            </a:r>
          </a:p>
          <a:p>
            <a:pPr marL="514350" indent="-514350">
              <a:lnSpc>
                <a:spcPct val="150000"/>
              </a:lnSpc>
              <a:spcBef>
                <a:spcPct val="0"/>
              </a:spcBef>
              <a:buAutoNum type="arabicPeriod"/>
            </a:pPr>
            <a:r>
              <a:rPr lang="en-US" sz="4400" dirty="0">
                <a:solidFill>
                  <a:srgbClr val="000000"/>
                </a:solidFill>
                <a:latin typeface="Glacial Indifference"/>
              </a:rPr>
              <a:t>What do young people in Viet Nam often do in their free time?</a:t>
            </a:r>
          </a:p>
        </p:txBody>
      </p:sp>
      <p:sp>
        <p:nvSpPr>
          <p:cNvPr id="15" name="Freeform 15"/>
          <p:cNvSpPr/>
          <p:nvPr/>
        </p:nvSpPr>
        <p:spPr>
          <a:xfrm>
            <a:off x="6461119" y="1223745"/>
            <a:ext cx="316418" cy="342074"/>
          </a:xfrm>
          <a:custGeom>
            <a:avLst/>
            <a:gdLst/>
            <a:ahLst/>
            <a:cxnLst/>
            <a:rect l="l" t="t" r="r" b="b"/>
            <a:pathLst>
              <a:path w="316418" h="342074">
                <a:moveTo>
                  <a:pt x="0" y="0"/>
                </a:moveTo>
                <a:lnTo>
                  <a:pt x="316418" y="0"/>
                </a:lnTo>
                <a:lnTo>
                  <a:pt x="316418" y="342074"/>
                </a:lnTo>
                <a:lnTo>
                  <a:pt x="0" y="3420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11315059" y="8916226"/>
            <a:ext cx="316418" cy="342074"/>
          </a:xfrm>
          <a:custGeom>
            <a:avLst/>
            <a:gdLst/>
            <a:ahLst/>
            <a:cxnLst/>
            <a:rect l="l" t="t" r="r" b="b"/>
            <a:pathLst>
              <a:path w="316418" h="342074">
                <a:moveTo>
                  <a:pt x="0" y="0"/>
                </a:moveTo>
                <a:lnTo>
                  <a:pt x="316418" y="0"/>
                </a:lnTo>
                <a:lnTo>
                  <a:pt x="316418" y="342074"/>
                </a:lnTo>
                <a:lnTo>
                  <a:pt x="0" y="34207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7134886" y="1257618"/>
            <a:ext cx="4018228" cy="97898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105776" y="1298580"/>
            <a:ext cx="8200402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C000"/>
                </a:solidFill>
                <a:latin typeface="Glacial Indifference Bold"/>
              </a:rPr>
              <a:t>CHATTING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115945">
            <a:off x="4478151" y="7822561"/>
            <a:ext cx="945472" cy="548964"/>
          </a:xfrm>
          <a:custGeom>
            <a:avLst/>
            <a:gdLst/>
            <a:ahLst/>
            <a:cxnLst/>
            <a:rect l="l" t="t" r="r" b="b"/>
            <a:pathLst>
              <a:path w="945472" h="548964">
                <a:moveTo>
                  <a:pt x="0" y="0"/>
                </a:moveTo>
                <a:lnTo>
                  <a:pt x="945472" y="0"/>
                </a:lnTo>
                <a:lnTo>
                  <a:pt x="945472" y="548965"/>
                </a:lnTo>
                <a:lnTo>
                  <a:pt x="0" y="5489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53252">
            <a:off x="11864502" y="1914369"/>
            <a:ext cx="946582" cy="550069"/>
          </a:xfrm>
          <a:custGeom>
            <a:avLst/>
            <a:gdLst/>
            <a:ahLst/>
            <a:cxnLst/>
            <a:rect l="l" t="t" r="r" b="b"/>
            <a:pathLst>
              <a:path w="946582" h="550069">
                <a:moveTo>
                  <a:pt x="0" y="0"/>
                </a:moveTo>
                <a:lnTo>
                  <a:pt x="946582" y="0"/>
                </a:lnTo>
                <a:lnTo>
                  <a:pt x="946582" y="550070"/>
                </a:lnTo>
                <a:lnTo>
                  <a:pt x="0" y="55007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279557" y="-227187"/>
            <a:ext cx="12989388" cy="11274777"/>
          </a:xfrm>
          <a:custGeom>
            <a:avLst/>
            <a:gdLst/>
            <a:ahLst/>
            <a:cxnLst/>
            <a:rect l="l" t="t" r="r" b="b"/>
            <a:pathLst>
              <a:path w="12989388" h="5358123">
                <a:moveTo>
                  <a:pt x="0" y="0"/>
                </a:moveTo>
                <a:lnTo>
                  <a:pt x="12989388" y="0"/>
                </a:lnTo>
                <a:lnTo>
                  <a:pt x="12989388" y="5358122"/>
                </a:lnTo>
                <a:lnTo>
                  <a:pt x="0" y="53581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1318438">
            <a:off x="-1972193" y="6926418"/>
            <a:ext cx="4515107" cy="4663764"/>
          </a:xfrm>
          <a:custGeom>
            <a:avLst/>
            <a:gdLst/>
            <a:ahLst/>
            <a:cxnLst/>
            <a:rect l="l" t="t" r="r" b="b"/>
            <a:pathLst>
              <a:path w="4515107" h="4663764">
                <a:moveTo>
                  <a:pt x="0" y="0"/>
                </a:moveTo>
                <a:lnTo>
                  <a:pt x="4515107" y="0"/>
                </a:lnTo>
                <a:lnTo>
                  <a:pt x="4515107" y="4663764"/>
                </a:lnTo>
                <a:lnTo>
                  <a:pt x="0" y="46637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3637668" flipV="1">
            <a:off x="14113176" y="-2752173"/>
            <a:ext cx="5579783" cy="5763495"/>
          </a:xfrm>
          <a:custGeom>
            <a:avLst/>
            <a:gdLst/>
            <a:ahLst/>
            <a:cxnLst/>
            <a:rect l="l" t="t" r="r" b="b"/>
            <a:pathLst>
              <a:path w="5579783" h="5763495">
                <a:moveTo>
                  <a:pt x="0" y="5763494"/>
                </a:moveTo>
                <a:lnTo>
                  <a:pt x="5579783" y="5763494"/>
                </a:lnTo>
                <a:lnTo>
                  <a:pt x="5579783" y="0"/>
                </a:lnTo>
                <a:lnTo>
                  <a:pt x="0" y="0"/>
                </a:lnTo>
                <a:lnTo>
                  <a:pt x="0" y="5763494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2428224">
            <a:off x="13454562" y="8755430"/>
            <a:ext cx="7315200" cy="2261062"/>
          </a:xfrm>
          <a:custGeom>
            <a:avLst/>
            <a:gdLst/>
            <a:ahLst/>
            <a:cxnLst/>
            <a:rect l="l" t="t" r="r" b="b"/>
            <a:pathLst>
              <a:path w="7315200" h="2261062">
                <a:moveTo>
                  <a:pt x="0" y="0"/>
                </a:moveTo>
                <a:lnTo>
                  <a:pt x="7315200" y="0"/>
                </a:lnTo>
                <a:lnTo>
                  <a:pt x="7315200" y="2261062"/>
                </a:lnTo>
                <a:lnTo>
                  <a:pt x="0" y="226106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2700000" flipH="1">
            <a:off x="-714699" y="-1806233"/>
            <a:ext cx="2843287" cy="4902219"/>
          </a:xfrm>
          <a:custGeom>
            <a:avLst/>
            <a:gdLst/>
            <a:ahLst/>
            <a:cxnLst/>
            <a:rect l="l" t="t" r="r" b="b"/>
            <a:pathLst>
              <a:path w="2843287" h="4902219">
                <a:moveTo>
                  <a:pt x="2843287" y="0"/>
                </a:moveTo>
                <a:lnTo>
                  <a:pt x="0" y="0"/>
                </a:lnTo>
                <a:lnTo>
                  <a:pt x="0" y="4902219"/>
                </a:lnTo>
                <a:lnTo>
                  <a:pt x="2843287" y="4902219"/>
                </a:lnTo>
                <a:lnTo>
                  <a:pt x="2843287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120765" y="644877"/>
            <a:ext cx="710073" cy="767646"/>
          </a:xfrm>
          <a:custGeom>
            <a:avLst/>
            <a:gdLst/>
            <a:ahLst/>
            <a:cxnLst/>
            <a:rect l="l" t="t" r="r" b="b"/>
            <a:pathLst>
              <a:path w="710073" h="767646">
                <a:moveTo>
                  <a:pt x="0" y="0"/>
                </a:moveTo>
                <a:lnTo>
                  <a:pt x="710073" y="0"/>
                </a:lnTo>
                <a:lnTo>
                  <a:pt x="710073" y="767646"/>
                </a:lnTo>
                <a:lnTo>
                  <a:pt x="0" y="76764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0149840" y="9336997"/>
            <a:ext cx="548964" cy="548964"/>
          </a:xfrm>
          <a:custGeom>
            <a:avLst/>
            <a:gdLst/>
            <a:ahLst/>
            <a:cxnLst/>
            <a:rect l="l" t="t" r="r" b="b"/>
            <a:pathLst>
              <a:path w="548964" h="548964">
                <a:moveTo>
                  <a:pt x="0" y="0"/>
                </a:moveTo>
                <a:lnTo>
                  <a:pt x="548964" y="0"/>
                </a:lnTo>
                <a:lnTo>
                  <a:pt x="548964" y="548964"/>
                </a:lnTo>
                <a:lnTo>
                  <a:pt x="0" y="54896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3571132">
            <a:off x="551080" y="3479329"/>
            <a:ext cx="955240" cy="989886"/>
          </a:xfrm>
          <a:custGeom>
            <a:avLst/>
            <a:gdLst/>
            <a:ahLst/>
            <a:cxnLst/>
            <a:rect l="l" t="t" r="r" b="b"/>
            <a:pathLst>
              <a:path w="955240" h="989886">
                <a:moveTo>
                  <a:pt x="0" y="0"/>
                </a:moveTo>
                <a:lnTo>
                  <a:pt x="955240" y="0"/>
                </a:lnTo>
                <a:lnTo>
                  <a:pt x="955240" y="989887"/>
                </a:lnTo>
                <a:lnTo>
                  <a:pt x="0" y="98988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1401982">
            <a:off x="16944469" y="5376713"/>
            <a:ext cx="629662" cy="749598"/>
          </a:xfrm>
          <a:custGeom>
            <a:avLst/>
            <a:gdLst/>
            <a:ahLst/>
            <a:cxnLst/>
            <a:rect l="l" t="t" r="r" b="b"/>
            <a:pathLst>
              <a:path w="629662" h="749598">
                <a:moveTo>
                  <a:pt x="0" y="0"/>
                </a:moveTo>
                <a:lnTo>
                  <a:pt x="629662" y="0"/>
                </a:lnTo>
                <a:lnTo>
                  <a:pt x="629662" y="749598"/>
                </a:lnTo>
                <a:lnTo>
                  <a:pt x="0" y="74959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4119579" y="2841239"/>
            <a:ext cx="8903795" cy="33560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</a:pPr>
            <a:r>
              <a:rPr lang="en-US" sz="9600" spc="1286" dirty="0">
                <a:solidFill>
                  <a:srgbClr val="000000"/>
                </a:solidFill>
                <a:latin typeface="Chewy"/>
              </a:rPr>
              <a:t>Unit 1: LEISURE TIME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416366" y="7056658"/>
            <a:ext cx="10598264" cy="5770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5400" spc="597" dirty="0">
                <a:solidFill>
                  <a:srgbClr val="000000"/>
                </a:solidFill>
                <a:latin typeface="Glacial Indifference"/>
              </a:rPr>
              <a:t>Lesson 4: Communication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6980" y="6896100"/>
            <a:ext cx="762302" cy="600313"/>
          </a:xfrm>
          <a:custGeom>
            <a:avLst/>
            <a:gdLst/>
            <a:ahLst/>
            <a:cxnLst/>
            <a:rect l="l" t="t" r="r" b="b"/>
            <a:pathLst>
              <a:path w="762302" h="600313">
                <a:moveTo>
                  <a:pt x="0" y="0"/>
                </a:moveTo>
                <a:lnTo>
                  <a:pt x="762303" y="0"/>
                </a:lnTo>
                <a:lnTo>
                  <a:pt x="762303" y="600313"/>
                </a:lnTo>
                <a:lnTo>
                  <a:pt x="0" y="600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831009" y="1021269"/>
            <a:ext cx="676405" cy="555498"/>
          </a:xfrm>
          <a:custGeom>
            <a:avLst/>
            <a:gdLst/>
            <a:ahLst/>
            <a:cxnLst/>
            <a:rect l="l" t="t" r="r" b="b"/>
            <a:pathLst>
              <a:path w="676405" h="555498">
                <a:moveTo>
                  <a:pt x="0" y="0"/>
                </a:moveTo>
                <a:lnTo>
                  <a:pt x="676406" y="0"/>
                </a:lnTo>
                <a:lnTo>
                  <a:pt x="676406" y="555498"/>
                </a:lnTo>
                <a:lnTo>
                  <a:pt x="0" y="55549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520459">
            <a:off x="11563310" y="9331689"/>
            <a:ext cx="402882" cy="502817"/>
          </a:xfrm>
          <a:custGeom>
            <a:avLst/>
            <a:gdLst/>
            <a:ahLst/>
            <a:cxnLst/>
            <a:rect l="l" t="t" r="r" b="b"/>
            <a:pathLst>
              <a:path w="402882" h="502817">
                <a:moveTo>
                  <a:pt x="0" y="0"/>
                </a:moveTo>
                <a:lnTo>
                  <a:pt x="402883" y="0"/>
                </a:lnTo>
                <a:lnTo>
                  <a:pt x="402883" y="502817"/>
                </a:lnTo>
                <a:lnTo>
                  <a:pt x="0" y="5028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335505" y="7126020"/>
            <a:ext cx="4722869" cy="4114800"/>
          </a:xfrm>
          <a:custGeom>
            <a:avLst/>
            <a:gdLst/>
            <a:ahLst/>
            <a:cxnLst/>
            <a:rect l="l" t="t" r="r" b="b"/>
            <a:pathLst>
              <a:path w="4722869" h="4114800">
                <a:moveTo>
                  <a:pt x="0" y="0"/>
                </a:moveTo>
                <a:lnTo>
                  <a:pt x="4722870" y="0"/>
                </a:lnTo>
                <a:lnTo>
                  <a:pt x="47228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090031" y="7749540"/>
            <a:ext cx="3384423" cy="4114800"/>
          </a:xfrm>
          <a:custGeom>
            <a:avLst/>
            <a:gdLst/>
            <a:ahLst/>
            <a:cxnLst/>
            <a:rect l="l" t="t" r="r" b="b"/>
            <a:pathLst>
              <a:path w="3384423" h="4114800">
                <a:moveTo>
                  <a:pt x="0" y="0"/>
                </a:moveTo>
                <a:lnTo>
                  <a:pt x="3384423" y="0"/>
                </a:lnTo>
                <a:lnTo>
                  <a:pt x="338442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8150" y="0"/>
            <a:ext cx="1758142" cy="4114800"/>
          </a:xfrm>
          <a:custGeom>
            <a:avLst/>
            <a:gdLst/>
            <a:ahLst/>
            <a:cxnLst/>
            <a:rect l="l" t="t" r="r" b="b"/>
            <a:pathLst>
              <a:path w="1758142" h="4114800">
                <a:moveTo>
                  <a:pt x="0" y="0"/>
                </a:moveTo>
                <a:lnTo>
                  <a:pt x="1758142" y="0"/>
                </a:lnTo>
                <a:lnTo>
                  <a:pt x="17581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6507414" y="0"/>
            <a:ext cx="1780586" cy="4114800"/>
          </a:xfrm>
          <a:custGeom>
            <a:avLst/>
            <a:gdLst/>
            <a:ahLst/>
            <a:cxnLst/>
            <a:rect l="l" t="t" r="r" b="b"/>
            <a:pathLst>
              <a:path w="1780586" h="4114800">
                <a:moveTo>
                  <a:pt x="0" y="0"/>
                </a:moveTo>
                <a:lnTo>
                  <a:pt x="1780586" y="0"/>
                </a:lnTo>
                <a:lnTo>
                  <a:pt x="17805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635072">
            <a:off x="4941530" y="777291"/>
            <a:ext cx="402882" cy="502817"/>
          </a:xfrm>
          <a:custGeom>
            <a:avLst/>
            <a:gdLst/>
            <a:ahLst/>
            <a:cxnLst/>
            <a:rect l="l" t="t" r="r" b="b"/>
            <a:pathLst>
              <a:path w="402882" h="502817">
                <a:moveTo>
                  <a:pt x="0" y="0"/>
                </a:moveTo>
                <a:lnTo>
                  <a:pt x="402883" y="0"/>
                </a:lnTo>
                <a:lnTo>
                  <a:pt x="402883" y="502818"/>
                </a:lnTo>
                <a:lnTo>
                  <a:pt x="0" y="502818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91626" y="1077876"/>
            <a:ext cx="16151151" cy="8855149"/>
            <a:chOff x="-178148" y="-38100"/>
            <a:chExt cx="3751735" cy="1968702"/>
          </a:xfrm>
        </p:grpSpPr>
        <p:sp>
          <p:nvSpPr>
            <p:cNvPr id="12" name="Freeform 12"/>
            <p:cNvSpPr/>
            <p:nvPr/>
          </p:nvSpPr>
          <p:spPr>
            <a:xfrm>
              <a:off x="-178148" y="4397"/>
              <a:ext cx="3751735" cy="1926205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75474A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5347214" y="743517"/>
            <a:ext cx="9042528" cy="97898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6431008" y="743517"/>
            <a:ext cx="7051695" cy="8688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C00000"/>
                </a:solidFill>
                <a:latin typeface="Glacial Indifference Bold"/>
              </a:rPr>
              <a:t>EVERYDAY ENGLISH</a:t>
            </a:r>
          </a:p>
        </p:txBody>
      </p:sp>
      <p:pic>
        <p:nvPicPr>
          <p:cNvPr id="17" name="Unit 16 Invitations Intro (Interchange)">
            <a:hlinkClick r:id="" action="ppaction://media"/>
            <a:extLst>
              <a:ext uri="{FF2B5EF4-FFF2-40B4-BE49-F238E27FC236}">
                <a16:creationId xmlns:a16="http://schemas.microsoft.com/office/drawing/2014/main" id="{3A4AF327-30DC-BC0F-1A9E-A4DAFDDBB7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822" end="705092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5000" y="1703086"/>
            <a:ext cx="16151151" cy="82299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 b="3150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0963129" y="9258300"/>
            <a:ext cx="660389" cy="626544"/>
          </a:xfrm>
          <a:custGeom>
            <a:avLst/>
            <a:gdLst/>
            <a:ahLst/>
            <a:cxnLst/>
            <a:rect l="l" t="t" r="r" b="b"/>
            <a:pathLst>
              <a:path w="660389" h="626544">
                <a:moveTo>
                  <a:pt x="0" y="0"/>
                </a:moveTo>
                <a:lnTo>
                  <a:pt x="660388" y="0"/>
                </a:lnTo>
                <a:lnTo>
                  <a:pt x="660388" y="626544"/>
                </a:lnTo>
                <a:lnTo>
                  <a:pt x="0" y="6265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324532" y="9637492"/>
            <a:ext cx="646015" cy="694640"/>
          </a:xfrm>
          <a:custGeom>
            <a:avLst/>
            <a:gdLst/>
            <a:ahLst/>
            <a:cxnLst/>
            <a:rect l="l" t="t" r="r" b="b"/>
            <a:pathLst>
              <a:path w="646015" h="694640">
                <a:moveTo>
                  <a:pt x="0" y="0"/>
                </a:moveTo>
                <a:lnTo>
                  <a:pt x="646015" y="0"/>
                </a:lnTo>
                <a:lnTo>
                  <a:pt x="646015" y="694640"/>
                </a:lnTo>
                <a:lnTo>
                  <a:pt x="0" y="69464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89625" y="5463540"/>
            <a:ext cx="1143000" cy="1143000"/>
          </a:xfrm>
          <a:custGeom>
            <a:avLst/>
            <a:gdLst/>
            <a:ahLst/>
            <a:cxnLst/>
            <a:rect l="l" t="t" r="r" b="b"/>
            <a:pathLst>
              <a:path w="1143000" h="1143000">
                <a:moveTo>
                  <a:pt x="0" y="0"/>
                </a:moveTo>
                <a:lnTo>
                  <a:pt x="1143000" y="0"/>
                </a:lnTo>
                <a:lnTo>
                  <a:pt x="1143000" y="11430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09100" y="277692"/>
            <a:ext cx="600999" cy="632630"/>
          </a:xfrm>
          <a:custGeom>
            <a:avLst/>
            <a:gdLst/>
            <a:ahLst/>
            <a:cxnLst/>
            <a:rect l="l" t="t" r="r" b="b"/>
            <a:pathLst>
              <a:path w="600999" h="632630">
                <a:moveTo>
                  <a:pt x="0" y="0"/>
                </a:moveTo>
                <a:lnTo>
                  <a:pt x="600999" y="0"/>
                </a:lnTo>
                <a:lnTo>
                  <a:pt x="600999" y="632630"/>
                </a:lnTo>
                <a:lnTo>
                  <a:pt x="0" y="6326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2829540" y="2760575"/>
            <a:ext cx="12753910" cy="6595110"/>
            <a:chOff x="0" y="0"/>
            <a:chExt cx="3359055" cy="17369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CB7C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2127996" y="390907"/>
            <a:ext cx="14509560" cy="1978761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-1311878" y="7200900"/>
            <a:ext cx="3903916" cy="4114800"/>
          </a:xfrm>
          <a:custGeom>
            <a:avLst/>
            <a:gdLst/>
            <a:ahLst/>
            <a:cxnLst/>
            <a:rect l="l" t="t" r="r" b="b"/>
            <a:pathLst>
              <a:path w="3903916" h="4114800">
                <a:moveTo>
                  <a:pt x="0" y="0"/>
                </a:moveTo>
                <a:lnTo>
                  <a:pt x="3903916" y="0"/>
                </a:lnTo>
                <a:lnTo>
                  <a:pt x="39039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800000">
            <a:off x="15686706" y="-1028700"/>
            <a:ext cx="3903916" cy="4114800"/>
          </a:xfrm>
          <a:custGeom>
            <a:avLst/>
            <a:gdLst/>
            <a:ahLst/>
            <a:cxnLst/>
            <a:rect l="l" t="t" r="r" b="b"/>
            <a:pathLst>
              <a:path w="3903916" h="4114800">
                <a:moveTo>
                  <a:pt x="0" y="0"/>
                </a:moveTo>
                <a:lnTo>
                  <a:pt x="3903916" y="0"/>
                </a:lnTo>
                <a:lnTo>
                  <a:pt x="39039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5400000">
            <a:off x="-278369" y="-70926"/>
            <a:ext cx="2402599" cy="2410130"/>
          </a:xfrm>
          <a:custGeom>
            <a:avLst/>
            <a:gdLst/>
            <a:ahLst/>
            <a:cxnLst/>
            <a:rect l="l" t="t" r="r" b="b"/>
            <a:pathLst>
              <a:path w="2402599" h="2410130">
                <a:moveTo>
                  <a:pt x="0" y="0"/>
                </a:moveTo>
                <a:lnTo>
                  <a:pt x="2402599" y="0"/>
                </a:lnTo>
                <a:lnTo>
                  <a:pt x="2402599" y="2410130"/>
                </a:lnTo>
                <a:lnTo>
                  <a:pt x="0" y="24101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5400000">
            <a:off x="16165897" y="7910874"/>
            <a:ext cx="2402599" cy="2410130"/>
          </a:xfrm>
          <a:custGeom>
            <a:avLst/>
            <a:gdLst/>
            <a:ahLst/>
            <a:cxnLst/>
            <a:rect l="l" t="t" r="r" b="b"/>
            <a:pathLst>
              <a:path w="2402599" h="2410130">
                <a:moveTo>
                  <a:pt x="0" y="0"/>
                </a:moveTo>
                <a:lnTo>
                  <a:pt x="2402598" y="0"/>
                </a:lnTo>
                <a:lnTo>
                  <a:pt x="2402598" y="2410130"/>
                </a:lnTo>
                <a:lnTo>
                  <a:pt x="0" y="241013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231087" y="457362"/>
            <a:ext cx="14045518" cy="1804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4400" indent="-914400">
              <a:lnSpc>
                <a:spcPts val="7279"/>
              </a:lnSpc>
              <a:buAutoNum type="arabicPeriod"/>
            </a:pPr>
            <a:r>
              <a:rPr lang="en-US" sz="5199" dirty="0">
                <a:solidFill>
                  <a:srgbClr val="000000"/>
                </a:solidFill>
                <a:latin typeface="Glacial Indifference Bold"/>
              </a:rPr>
              <a:t>Listen and read the conversations. </a:t>
            </a:r>
          </a:p>
          <a:p>
            <a:pPr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Glacial Indifference Bold"/>
              </a:rPr>
              <a:t>Pay attention to the highlighted sentences. </a:t>
            </a:r>
          </a:p>
        </p:txBody>
      </p:sp>
      <p:sp>
        <p:nvSpPr>
          <p:cNvPr id="17" name="Rounded Rectangle 1">
            <a:extLst>
              <a:ext uri="{FF2B5EF4-FFF2-40B4-BE49-F238E27FC236}">
                <a16:creationId xmlns:a16="http://schemas.microsoft.com/office/drawing/2014/main" id="{A99411FC-AA13-5ABD-8615-0ADF55906496}"/>
              </a:ext>
            </a:extLst>
          </p:cNvPr>
          <p:cNvSpPr/>
          <p:nvPr/>
        </p:nvSpPr>
        <p:spPr>
          <a:xfrm>
            <a:off x="3095611" y="3054210"/>
            <a:ext cx="12144389" cy="2354167"/>
          </a:xfrm>
          <a:prstGeom prst="roundRect">
            <a:avLst/>
          </a:prstGeom>
          <a:noFill/>
          <a:ln w="28575">
            <a:solidFill>
              <a:srgbClr val="00CCC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20000" indent="-1080000"/>
            <a:r>
              <a:rPr lang="en-US" sz="4000" b="1" i="1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Trang: </a:t>
            </a:r>
            <a:r>
              <a:rPr lang="en-US" sz="40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badi" panose="020B0604020104020204" pitchFamily="34" charset="0"/>
              </a:rPr>
              <a:t>Would you like</a:t>
            </a:r>
            <a: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to go to the </a:t>
            </a:r>
            <a:b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</a:br>
            <a: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 cooking club with me this Sunday? </a:t>
            </a:r>
          </a:p>
          <a:p>
            <a:pPr marL="720000" indent="-1080000"/>
            <a:r>
              <a:rPr lang="en-US" sz="4000" b="1" i="1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Ann:</a:t>
            </a:r>
            <a: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   </a:t>
            </a:r>
            <a:r>
              <a:rPr lang="en-US" sz="40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badi" panose="020B0604020104020204" pitchFamily="34" charset="0"/>
              </a:rPr>
              <a:t>I’d love to. Thanks.</a:t>
            </a:r>
          </a:p>
        </p:txBody>
      </p:sp>
      <p:sp>
        <p:nvSpPr>
          <p:cNvPr id="18" name="Rounded Rectangle 3">
            <a:extLst>
              <a:ext uri="{FF2B5EF4-FFF2-40B4-BE49-F238E27FC236}">
                <a16:creationId xmlns:a16="http://schemas.microsoft.com/office/drawing/2014/main" id="{E30C74AE-C4A1-2562-658D-9C811E0F3348}"/>
              </a:ext>
            </a:extLst>
          </p:cNvPr>
          <p:cNvSpPr/>
          <p:nvPr/>
        </p:nvSpPr>
        <p:spPr>
          <a:xfrm>
            <a:off x="3248207" y="6606539"/>
            <a:ext cx="11991793" cy="2122601"/>
          </a:xfrm>
          <a:prstGeom prst="round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>
              <a:lnSpc>
                <a:spcPct val="150000"/>
              </a:lnSpc>
            </a:pPr>
            <a:r>
              <a:rPr lang="en-US" sz="4000" b="1" i="1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Tom:</a:t>
            </a:r>
            <a: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   </a:t>
            </a:r>
            <a:r>
              <a:rPr lang="en-US" sz="4000" dirty="0">
                <a:solidFill>
                  <a:schemeClr val="tx1"/>
                </a:solidFill>
                <a:effectLst/>
                <a:highlight>
                  <a:srgbClr val="FFFF00"/>
                </a:highlight>
                <a:latin typeface="Abadi" panose="020B0604020104020204" pitchFamily="34" charset="0"/>
              </a:rPr>
              <a:t>Do you fanc</a:t>
            </a:r>
            <a:r>
              <a:rPr lang="en-US" sz="4000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y</a:t>
            </a:r>
            <a: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going for a walk? </a:t>
            </a:r>
          </a:p>
          <a:p>
            <a:pPr>
              <a:lnSpc>
                <a:spcPct val="150000"/>
              </a:lnSpc>
            </a:pPr>
            <a:r>
              <a:rPr lang="en-US" sz="4000" b="1" i="1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Mark:</a:t>
            </a:r>
            <a:r>
              <a:rPr lang="en-US" sz="4000" dirty="0">
                <a:solidFill>
                  <a:schemeClr val="tx1"/>
                </a:solidFill>
                <a:effectLst/>
                <a:latin typeface="Abadi" panose="020B0604020104020204" pitchFamily="34" charset="0"/>
              </a:rPr>
              <a:t>  </a:t>
            </a:r>
            <a:r>
              <a:rPr lang="en-US" sz="4000" dirty="0">
                <a:solidFill>
                  <a:schemeClr val="tx1"/>
                </a:solidFill>
                <a:highlight>
                  <a:srgbClr val="FFFF00"/>
                </a:highlight>
                <a:latin typeface="Abadi" panose="020B0604020104020204" pitchFamily="34" charset="0"/>
              </a:rPr>
              <a:t>That’s great. Thanks.</a:t>
            </a:r>
            <a:endParaRPr lang="en-US" sz="4000" dirty="0">
              <a:solidFill>
                <a:schemeClr val="tx1"/>
              </a:solidFill>
              <a:effectLst/>
              <a:highlight>
                <a:srgbClr val="FFFF00"/>
              </a:highlight>
              <a:latin typeface="Abadi" panose="020B0604020104020204" pitchFamily="34" charset="0"/>
            </a:endParaRPr>
          </a:p>
        </p:txBody>
      </p:sp>
      <p:pic>
        <p:nvPicPr>
          <p:cNvPr id="19" name="Picture 18" descr="Kids cooking class Vectors &amp; Illustrations for Free Download | Freepik">
            <a:extLst>
              <a:ext uri="{FF2B5EF4-FFF2-40B4-BE49-F238E27FC236}">
                <a16:creationId xmlns:a16="http://schemas.microsoft.com/office/drawing/2014/main" id="{45FDEC39-2D56-7CE6-E235-ADAB525EA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7181" y="2760575"/>
            <a:ext cx="5161555" cy="3630991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rack 4">
            <a:hlinkClick r:id="" action="ppaction://media"/>
            <a:extLst>
              <a:ext uri="{FF2B5EF4-FFF2-40B4-BE49-F238E27FC236}">
                <a16:creationId xmlns:a16="http://schemas.microsoft.com/office/drawing/2014/main" id="{610CB078-3B1B-7424-48ED-97F1F4A50E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6683420" y="459521"/>
            <a:ext cx="1470632" cy="1470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3620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715055" y="1882145"/>
            <a:ext cx="12753910" cy="6595110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E38589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499940" y="430520"/>
            <a:ext cx="651623" cy="675257"/>
          </a:xfrm>
          <a:custGeom>
            <a:avLst/>
            <a:gdLst/>
            <a:ahLst/>
            <a:cxnLst/>
            <a:rect l="l" t="t" r="r" b="b"/>
            <a:pathLst>
              <a:path w="651623" h="675257">
                <a:moveTo>
                  <a:pt x="0" y="0"/>
                </a:moveTo>
                <a:lnTo>
                  <a:pt x="651623" y="0"/>
                </a:lnTo>
                <a:lnTo>
                  <a:pt x="651623" y="675258"/>
                </a:lnTo>
                <a:lnTo>
                  <a:pt x="0" y="67525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2014975">
            <a:off x="12844462" y="8906658"/>
            <a:ext cx="501090" cy="703284"/>
          </a:xfrm>
          <a:custGeom>
            <a:avLst/>
            <a:gdLst/>
            <a:ahLst/>
            <a:cxnLst/>
            <a:rect l="l" t="t" r="r" b="b"/>
            <a:pathLst>
              <a:path w="501090" h="703284">
                <a:moveTo>
                  <a:pt x="0" y="0"/>
                </a:moveTo>
                <a:lnTo>
                  <a:pt x="501091" y="0"/>
                </a:lnTo>
                <a:lnTo>
                  <a:pt x="501091" y="703284"/>
                </a:lnTo>
                <a:lnTo>
                  <a:pt x="0" y="70328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1142145">
            <a:off x="16984818" y="3521075"/>
            <a:ext cx="548964" cy="548964"/>
          </a:xfrm>
          <a:custGeom>
            <a:avLst/>
            <a:gdLst/>
            <a:ahLst/>
            <a:cxnLst/>
            <a:rect l="l" t="t" r="r" b="b"/>
            <a:pathLst>
              <a:path w="548964" h="548964">
                <a:moveTo>
                  <a:pt x="0" y="0"/>
                </a:moveTo>
                <a:lnTo>
                  <a:pt x="548964" y="0"/>
                </a:lnTo>
                <a:lnTo>
                  <a:pt x="548964" y="548964"/>
                </a:lnTo>
                <a:lnTo>
                  <a:pt x="0" y="5489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977631">
            <a:off x="1530037" y="6089188"/>
            <a:ext cx="456209" cy="422564"/>
          </a:xfrm>
          <a:custGeom>
            <a:avLst/>
            <a:gdLst/>
            <a:ahLst/>
            <a:cxnLst/>
            <a:rect l="l" t="t" r="r" b="b"/>
            <a:pathLst>
              <a:path w="456209" h="422564">
                <a:moveTo>
                  <a:pt x="0" y="0"/>
                </a:moveTo>
                <a:lnTo>
                  <a:pt x="456209" y="0"/>
                </a:lnTo>
                <a:lnTo>
                  <a:pt x="456209" y="422564"/>
                </a:lnTo>
                <a:lnTo>
                  <a:pt x="0" y="42256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flipV="1">
            <a:off x="16528923" y="6172200"/>
            <a:ext cx="1759077" cy="4114800"/>
          </a:xfrm>
          <a:custGeom>
            <a:avLst/>
            <a:gdLst/>
            <a:ahLst/>
            <a:cxnLst/>
            <a:rect l="l" t="t" r="r" b="b"/>
            <a:pathLst>
              <a:path w="1759077" h="4114800">
                <a:moveTo>
                  <a:pt x="0" y="4114800"/>
                </a:moveTo>
                <a:lnTo>
                  <a:pt x="1759077" y="4114800"/>
                </a:lnTo>
                <a:lnTo>
                  <a:pt x="1759077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0" y="0"/>
            <a:ext cx="1758142" cy="4114800"/>
          </a:xfrm>
          <a:custGeom>
            <a:avLst/>
            <a:gdLst/>
            <a:ahLst/>
            <a:cxnLst/>
            <a:rect l="l" t="t" r="r" b="b"/>
            <a:pathLst>
              <a:path w="1758142" h="4114800">
                <a:moveTo>
                  <a:pt x="0" y="0"/>
                </a:moveTo>
                <a:lnTo>
                  <a:pt x="1758142" y="0"/>
                </a:lnTo>
                <a:lnTo>
                  <a:pt x="17581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290900">
            <a:off x="14915237" y="-623864"/>
            <a:ext cx="4688125" cy="3305128"/>
          </a:xfrm>
          <a:custGeom>
            <a:avLst/>
            <a:gdLst/>
            <a:ahLst/>
            <a:cxnLst/>
            <a:rect l="l" t="t" r="r" b="b"/>
            <a:pathLst>
              <a:path w="4688125" h="3305128">
                <a:moveTo>
                  <a:pt x="0" y="0"/>
                </a:moveTo>
                <a:lnTo>
                  <a:pt x="4688126" y="0"/>
                </a:lnTo>
                <a:lnTo>
                  <a:pt x="4688126" y="3305128"/>
                </a:lnTo>
                <a:lnTo>
                  <a:pt x="0" y="330512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2937354">
            <a:off x="-1004712" y="8625711"/>
            <a:ext cx="3852615" cy="2412700"/>
          </a:xfrm>
          <a:custGeom>
            <a:avLst/>
            <a:gdLst/>
            <a:ahLst/>
            <a:cxnLst/>
            <a:rect l="l" t="t" r="r" b="b"/>
            <a:pathLst>
              <a:path w="3852615" h="2412700">
                <a:moveTo>
                  <a:pt x="0" y="0"/>
                </a:moveTo>
                <a:lnTo>
                  <a:pt x="3852615" y="0"/>
                </a:lnTo>
                <a:lnTo>
                  <a:pt x="3852615" y="2412700"/>
                </a:lnTo>
                <a:lnTo>
                  <a:pt x="0" y="24127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2885157" y="435613"/>
            <a:ext cx="12067479" cy="97898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2985872" y="483907"/>
            <a:ext cx="11918488" cy="894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dirty="0">
                <a:solidFill>
                  <a:srgbClr val="000000"/>
                </a:solidFill>
                <a:latin typeface="Glacial Indifference Bold"/>
              </a:rPr>
              <a:t>Making invitation and accepting</a:t>
            </a:r>
          </a:p>
        </p:txBody>
      </p:sp>
      <p:graphicFrame>
        <p:nvGraphicFramePr>
          <p:cNvPr id="17" name="Table 14">
            <a:extLst>
              <a:ext uri="{FF2B5EF4-FFF2-40B4-BE49-F238E27FC236}">
                <a16:creationId xmlns:a16="http://schemas.microsoft.com/office/drawing/2014/main" id="{A9E358C5-4F62-9046-5C52-9938409C8A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9119596"/>
              </p:ext>
            </p:extLst>
          </p:nvPr>
        </p:nvGraphicFramePr>
        <p:xfrm>
          <a:off x="3178492" y="2798448"/>
          <a:ext cx="11774144" cy="438912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5887072">
                  <a:extLst>
                    <a:ext uri="{9D8B030D-6E8A-4147-A177-3AD203B41FA5}">
                      <a16:colId xmlns:a16="http://schemas.microsoft.com/office/drawing/2014/main" val="1849074536"/>
                    </a:ext>
                  </a:extLst>
                </a:gridCol>
                <a:gridCol w="5887072">
                  <a:extLst>
                    <a:ext uri="{9D8B030D-6E8A-4147-A177-3AD203B41FA5}">
                      <a16:colId xmlns:a16="http://schemas.microsoft.com/office/drawing/2014/main" val="542794293"/>
                    </a:ext>
                  </a:extLst>
                </a:gridCol>
              </a:tblGrid>
              <a:tr h="429533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S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tructur</a:t>
                      </a:r>
                      <a:r>
                        <a:rPr lang="vi-VN" sz="5400" dirty="0"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es</a:t>
                      </a:r>
                      <a:endParaRPr lang="en-VN" sz="5400" dirty="0">
                        <a:latin typeface="Glacial Indifference" panose="020B060402020202020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EF4B6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5400" b="1" kern="1200" dirty="0">
                          <a:solidFill>
                            <a:schemeClr val="lt1"/>
                          </a:solidFill>
                          <a:latin typeface="Glacial Indifference" panose="020B0604020202020204" charset="0"/>
                          <a:ea typeface="+mn-ea"/>
                          <a:cs typeface="+mn-cs"/>
                        </a:rPr>
                        <a:t>E</a:t>
                      </a:r>
                      <a:r>
                        <a:rPr lang="en-VN" sz="5400" b="1" kern="1200" dirty="0">
                          <a:solidFill>
                            <a:schemeClr val="lt1"/>
                          </a:solidFill>
                          <a:latin typeface="Glacial Indifference" panose="020B0604020202020204" charset="0"/>
                          <a:ea typeface="+mn-ea"/>
                          <a:cs typeface="+mn-cs"/>
                        </a:rPr>
                        <a:t>xamples </a:t>
                      </a:r>
                    </a:p>
                  </a:txBody>
                  <a:tcPr>
                    <a:solidFill>
                      <a:srgbClr val="EF4B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6132956"/>
                  </a:ext>
                </a:extLst>
              </a:tr>
              <a:tr h="436705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H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ow to invite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W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ould you like to…</a:t>
                      </a:r>
                    </a:p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D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o you fancy…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6508883"/>
                  </a:ext>
                </a:extLst>
              </a:tr>
              <a:tr h="436705"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H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ow to accept invitations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I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’d love to.</a:t>
                      </a:r>
                    </a:p>
                    <a:p>
                      <a:r>
                        <a:rPr lang="en-US" sz="5400" dirty="0">
                          <a:latin typeface="Glacial Indifference" panose="020B0604020202020204" charset="0"/>
                        </a:rPr>
                        <a:t>T</a:t>
                      </a:r>
                      <a:r>
                        <a:rPr lang="en-VN" sz="5400" dirty="0">
                          <a:latin typeface="Glacial Indifference" panose="020B0604020202020204" charset="0"/>
                        </a:rPr>
                        <a:t>hat’s great</a:t>
                      </a:r>
                      <a:r>
                        <a:rPr lang="vi-VN" sz="5400" dirty="0"/>
                        <a:t>.</a:t>
                      </a:r>
                      <a:endParaRPr lang="en-VN" sz="5400" dirty="0">
                        <a:latin typeface="Glacial Indifference" panose="020B060402020202020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521344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3139633" y="369578"/>
            <a:ext cx="12187634" cy="4029711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557478" y="5170233"/>
            <a:ext cx="15173044" cy="3677289"/>
            <a:chOff x="0" y="0"/>
            <a:chExt cx="3359055" cy="1736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359055" cy="1736984"/>
            </a:xfrm>
            <a:custGeom>
              <a:avLst/>
              <a:gdLst/>
              <a:ahLst/>
              <a:cxnLst/>
              <a:rect l="l" t="t" r="r" b="b"/>
              <a:pathLst>
                <a:path w="3359055" h="1736984">
                  <a:moveTo>
                    <a:pt x="0" y="0"/>
                  </a:moveTo>
                  <a:lnTo>
                    <a:pt x="3359055" y="0"/>
                  </a:lnTo>
                  <a:lnTo>
                    <a:pt x="3359055" y="1736984"/>
                  </a:lnTo>
                  <a:lnTo>
                    <a:pt x="0" y="1736984"/>
                  </a:lnTo>
                  <a:close/>
                </a:path>
              </a:pathLst>
            </a:custGeom>
            <a:solidFill>
              <a:srgbClr val="FFF9DA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2591211" y="371768"/>
            <a:ext cx="13334589" cy="36772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Glacial Indifference Bold"/>
              </a:rPr>
              <a:t>2. Work in pairs. Practice inviting and accepting invitations in the following situations. Remember to use the highlighted language in 1. </a:t>
            </a:r>
          </a:p>
        </p:txBody>
      </p:sp>
      <p:sp>
        <p:nvSpPr>
          <p:cNvPr id="8" name="Freeform 8"/>
          <p:cNvSpPr/>
          <p:nvPr/>
        </p:nvSpPr>
        <p:spPr>
          <a:xfrm rot="3637668" flipV="1">
            <a:off x="-2986104" y="-1824742"/>
            <a:ext cx="5579783" cy="5763495"/>
          </a:xfrm>
          <a:custGeom>
            <a:avLst/>
            <a:gdLst/>
            <a:ahLst/>
            <a:cxnLst/>
            <a:rect l="l" t="t" r="r" b="b"/>
            <a:pathLst>
              <a:path w="5579783" h="5763495">
                <a:moveTo>
                  <a:pt x="0" y="5763495"/>
                </a:moveTo>
                <a:lnTo>
                  <a:pt x="5579783" y="5763495"/>
                </a:lnTo>
                <a:lnTo>
                  <a:pt x="5579783" y="0"/>
                </a:lnTo>
                <a:lnTo>
                  <a:pt x="0" y="0"/>
                </a:lnTo>
                <a:lnTo>
                  <a:pt x="0" y="5763495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318438">
            <a:off x="15593950" y="7429338"/>
            <a:ext cx="4515107" cy="4663764"/>
          </a:xfrm>
          <a:custGeom>
            <a:avLst/>
            <a:gdLst/>
            <a:ahLst/>
            <a:cxnLst/>
            <a:rect l="l" t="t" r="r" b="b"/>
            <a:pathLst>
              <a:path w="4515107" h="4663764">
                <a:moveTo>
                  <a:pt x="0" y="0"/>
                </a:moveTo>
                <a:lnTo>
                  <a:pt x="4515107" y="0"/>
                </a:lnTo>
                <a:lnTo>
                  <a:pt x="4515107" y="4663764"/>
                </a:lnTo>
                <a:lnTo>
                  <a:pt x="0" y="466376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7829047" flipH="1">
            <a:off x="16251015" y="-1752223"/>
            <a:ext cx="2843287" cy="4902219"/>
          </a:xfrm>
          <a:custGeom>
            <a:avLst/>
            <a:gdLst/>
            <a:ahLst/>
            <a:cxnLst/>
            <a:rect l="l" t="t" r="r" b="b"/>
            <a:pathLst>
              <a:path w="2843287" h="4902219">
                <a:moveTo>
                  <a:pt x="2843287" y="0"/>
                </a:moveTo>
                <a:lnTo>
                  <a:pt x="0" y="0"/>
                </a:lnTo>
                <a:lnTo>
                  <a:pt x="0" y="4902219"/>
                </a:lnTo>
                <a:lnTo>
                  <a:pt x="2843287" y="4902219"/>
                </a:lnTo>
                <a:lnTo>
                  <a:pt x="284328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633170">
            <a:off x="-2761072" y="8608348"/>
            <a:ext cx="6110853" cy="1888809"/>
          </a:xfrm>
          <a:custGeom>
            <a:avLst/>
            <a:gdLst/>
            <a:ahLst/>
            <a:cxnLst/>
            <a:rect l="l" t="t" r="r" b="b"/>
            <a:pathLst>
              <a:path w="6110853" h="1888809">
                <a:moveTo>
                  <a:pt x="0" y="0"/>
                </a:moveTo>
                <a:lnTo>
                  <a:pt x="6110853" y="0"/>
                </a:lnTo>
                <a:lnTo>
                  <a:pt x="6110853" y="1888810"/>
                </a:lnTo>
                <a:lnTo>
                  <a:pt x="0" y="18888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1053252">
            <a:off x="8670709" y="9081210"/>
            <a:ext cx="946582" cy="550069"/>
          </a:xfrm>
          <a:custGeom>
            <a:avLst/>
            <a:gdLst/>
            <a:ahLst/>
            <a:cxnLst/>
            <a:rect l="l" t="t" r="r" b="b"/>
            <a:pathLst>
              <a:path w="946582" h="550069">
                <a:moveTo>
                  <a:pt x="0" y="0"/>
                </a:moveTo>
                <a:lnTo>
                  <a:pt x="946582" y="0"/>
                </a:lnTo>
                <a:lnTo>
                  <a:pt x="946582" y="550069"/>
                </a:lnTo>
                <a:lnTo>
                  <a:pt x="0" y="5500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1053252">
            <a:off x="15388180" y="1322220"/>
            <a:ext cx="946582" cy="550069"/>
          </a:xfrm>
          <a:custGeom>
            <a:avLst/>
            <a:gdLst/>
            <a:ahLst/>
            <a:cxnLst/>
            <a:rect l="l" t="t" r="r" b="b"/>
            <a:pathLst>
              <a:path w="946582" h="550069">
                <a:moveTo>
                  <a:pt x="0" y="0"/>
                </a:moveTo>
                <a:lnTo>
                  <a:pt x="946582" y="0"/>
                </a:lnTo>
                <a:lnTo>
                  <a:pt x="946582" y="550069"/>
                </a:lnTo>
                <a:lnTo>
                  <a:pt x="0" y="55006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6878149" y="3961468"/>
            <a:ext cx="762302" cy="600313"/>
          </a:xfrm>
          <a:custGeom>
            <a:avLst/>
            <a:gdLst/>
            <a:ahLst/>
            <a:cxnLst/>
            <a:rect l="l" t="t" r="r" b="b"/>
            <a:pathLst>
              <a:path w="762302" h="600313">
                <a:moveTo>
                  <a:pt x="0" y="0"/>
                </a:moveTo>
                <a:lnTo>
                  <a:pt x="762302" y="0"/>
                </a:lnTo>
                <a:lnTo>
                  <a:pt x="762302" y="600313"/>
                </a:lnTo>
                <a:lnTo>
                  <a:pt x="0" y="60031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028700" y="6198498"/>
            <a:ext cx="676405" cy="555498"/>
          </a:xfrm>
          <a:custGeom>
            <a:avLst/>
            <a:gdLst/>
            <a:ahLst/>
            <a:cxnLst/>
            <a:rect l="l" t="t" r="r" b="b"/>
            <a:pathLst>
              <a:path w="676405" h="555498">
                <a:moveTo>
                  <a:pt x="0" y="0"/>
                </a:moveTo>
                <a:lnTo>
                  <a:pt x="676405" y="0"/>
                </a:lnTo>
                <a:lnTo>
                  <a:pt x="676405" y="555498"/>
                </a:lnTo>
                <a:lnTo>
                  <a:pt x="0" y="555498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4A3442-D805-80A2-DDE0-7A48CB5533C1}"/>
              </a:ext>
            </a:extLst>
          </p:cNvPr>
          <p:cNvSpPr txBox="1"/>
          <p:nvPr/>
        </p:nvSpPr>
        <p:spPr>
          <a:xfrm>
            <a:off x="1885582" y="5384705"/>
            <a:ext cx="14695736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latin typeface="Glacial Indifference" panose="020B0604020202020204" charset="0"/>
              </a:rPr>
              <a:t>Y</a:t>
            </a:r>
            <a:r>
              <a:rPr lang="en-US" sz="4800" dirty="0">
                <a:effectLst/>
                <a:latin typeface="Glacial Indifference" panose="020B0604020202020204" charset="0"/>
              </a:rPr>
              <a:t>ou invite your friend to play badminton.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latin typeface="Glacial Indifference" panose="020B0604020202020204" charset="0"/>
              </a:rPr>
              <a:t>Y</a:t>
            </a:r>
            <a:r>
              <a:rPr lang="en-US" sz="4800" dirty="0">
                <a:effectLst/>
                <a:latin typeface="Glacial Indifference" panose="020B0604020202020204" charset="0"/>
              </a:rPr>
              <a:t>ou invite your friend to make paper flowers with you.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800" dirty="0">
                <a:latin typeface="Glacial Indifference" panose="020B0604020202020204" charset="0"/>
              </a:rPr>
              <a:t>Y</a:t>
            </a:r>
            <a:r>
              <a:rPr lang="en-US" sz="4800" dirty="0">
                <a:effectLst/>
                <a:latin typeface="Glacial Indifference" panose="020B0604020202020204" charset="0"/>
              </a:rPr>
              <a:t>ou invite your friend to try your home-made pizza.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3810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10407" y="42381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80243" y="631965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02807" y="171902"/>
            <a:ext cx="10774086" cy="204966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70835" y="-15316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8251">
            <a:off x="-1508185" y="79593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29056" y="3216685"/>
            <a:ext cx="830244" cy="791845"/>
          </a:xfrm>
          <a:custGeom>
            <a:avLst/>
            <a:gdLst/>
            <a:ahLst/>
            <a:cxnLst/>
            <a:rect l="l" t="t" r="r" b="b"/>
            <a:pathLst>
              <a:path w="830244" h="791845">
                <a:moveTo>
                  <a:pt x="0" y="0"/>
                </a:moveTo>
                <a:lnTo>
                  <a:pt x="830244" y="0"/>
                </a:lnTo>
                <a:lnTo>
                  <a:pt x="830244" y="791845"/>
                </a:lnTo>
                <a:lnTo>
                  <a:pt x="0" y="7918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6554215"/>
            <a:ext cx="688581" cy="677391"/>
          </a:xfrm>
          <a:custGeom>
            <a:avLst/>
            <a:gdLst/>
            <a:ahLst/>
            <a:cxnLst/>
            <a:rect l="l" t="t" r="r" b="b"/>
            <a:pathLst>
              <a:path w="688581" h="677391">
                <a:moveTo>
                  <a:pt x="0" y="0"/>
                </a:moveTo>
                <a:lnTo>
                  <a:pt x="688581" y="0"/>
                </a:lnTo>
                <a:lnTo>
                  <a:pt x="688581" y="677392"/>
                </a:lnTo>
                <a:lnTo>
                  <a:pt x="0" y="6773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51663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8" y="0"/>
                </a:lnTo>
                <a:lnTo>
                  <a:pt x="372168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62699" y="340229"/>
            <a:ext cx="10719896" cy="1830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6000" dirty="0">
                <a:solidFill>
                  <a:srgbClr val="000000"/>
                </a:solidFill>
                <a:latin typeface="Glacial Indifference Bold"/>
              </a:rPr>
              <a:t>You invite your friend to play badminton.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2835909" y="1554619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087364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547506" y="1537873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19" name="Picture 2" descr="Page 7 | Kids play badminton Vectors &amp; Illustrations for Free Download |  Freepik">
            <a:extLst>
              <a:ext uri="{FF2B5EF4-FFF2-40B4-BE49-F238E27FC236}">
                <a16:creationId xmlns:a16="http://schemas.microsoft.com/office/drawing/2014/main" id="{F949418A-D744-77F1-E570-1CF9809B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640" b="89983" l="9847" r="89983">
                        <a14:foregroundMark x1="51104" y1="39049" x2="53311" y2="40068"/>
                        <a14:foregroundMark x1="61969" y1="36672" x2="61290" y2="38370"/>
                        <a14:foregroundMark x1="38879" y1="71477" x2="41596" y2="67912"/>
                        <a14:foregroundMark x1="52292" y1="80306" x2="55178" y2="87097"/>
                        <a14:foregroundMark x1="55518" y1="83192" x2="54499" y2="78098"/>
                        <a14:foregroundMark x1="53990" y1="78098" x2="56027" y2="86587"/>
                        <a14:foregroundMark x1="24278" y1="32428" x2="18506" y2="25806"/>
                        <a14:foregroundMark x1="18506" y1="25806" x2="17657" y2="23769"/>
                        <a14:foregroundMark x1="24635" y1="21685" x2="24930" y2="21959"/>
                        <a14:foregroundMark x1="18846" y1="16299" x2="24518" y2="21576"/>
                        <a14:foregroundMark x1="25438" y1="23855" x2="19864" y2="29881"/>
                        <a14:foregroundMark x1="19864" y1="29881" x2="13922" y2="22750"/>
                        <a14:foregroundMark x1="13922" y1="22750" x2="17997" y2="16129"/>
                        <a14:foregroundMark x1="17997" y1="16129" x2="27596" y2="18894"/>
                        <a14:foregroundMark x1="30052" y1="26441" x2="30277" y2="27262"/>
                        <a14:foregroundMark x1="28420" y1="28969" x2="24448" y2="31579"/>
                        <a14:foregroundMark x1="24448" y1="31579" x2="16978" y2="30560"/>
                        <a14:foregroundMark x1="16978" y1="30560" x2="12903" y2="21562"/>
                        <a14:foregroundMark x1="12903" y1="21562" x2="17657" y2="15620"/>
                        <a14:foregroundMark x1="17657" y1="15620" x2="17997" y2="16129"/>
                        <a14:foregroundMark x1="73175" y1="9338" x2="81154" y2="7980"/>
                        <a14:foregroundMark x1="81154" y1="7980" x2="81154" y2="7640"/>
                        <a14:foregroundMark x1="72496" y1="12733" x2="72326" y2="11036"/>
                        <a14:foregroundMark x1="38370" y1="70458" x2="41596" y2="66893"/>
                        <a14:foregroundMark x1="54499" y1="76910" x2="53650" y2="88115"/>
                        <a14:foregroundMark x1="53650" y1="88115" x2="57046" y2="80815"/>
                        <a14:foregroundMark x1="57046" y1="80815" x2="56876" y2="80306"/>
                        <a14:foregroundMark x1="42275" y1="66893" x2="38370" y2="71477"/>
                        <a14:backgroundMark x1="30051" y1="28353" x2="30221" y2="26995"/>
                        <a14:backgroundMark x1="27334" y1="19015" x2="27844" y2="20034"/>
                        <a14:backgroundMark x1="29881" y1="27165" x2="29372" y2="29202"/>
                        <a14:backgroundMark x1="30221" y1="27504" x2="30560" y2="25976"/>
                        <a14:backgroundMark x1="28014" y1="19525" x2="29881" y2="264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585" y="1847334"/>
            <a:ext cx="9196065" cy="919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b="31506"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310407" y="42381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3580243" y="6319653"/>
            <a:ext cx="3679057" cy="2938647"/>
          </a:xfrm>
          <a:custGeom>
            <a:avLst/>
            <a:gdLst/>
            <a:ahLst/>
            <a:cxnLst/>
            <a:rect l="l" t="t" r="r" b="b"/>
            <a:pathLst>
              <a:path w="3679057" h="2938647">
                <a:moveTo>
                  <a:pt x="0" y="0"/>
                </a:moveTo>
                <a:lnTo>
                  <a:pt x="3679057" y="0"/>
                </a:lnTo>
                <a:lnTo>
                  <a:pt x="3679057" y="2938647"/>
                </a:lnTo>
                <a:lnTo>
                  <a:pt x="0" y="29386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802807" y="171902"/>
            <a:ext cx="11868028" cy="2049667"/>
          </a:xfrm>
          <a:custGeom>
            <a:avLst/>
            <a:gdLst/>
            <a:ahLst/>
            <a:cxnLst/>
            <a:rect l="l" t="t" r="r" b="b"/>
            <a:pathLst>
              <a:path w="4018228" h="978987">
                <a:moveTo>
                  <a:pt x="0" y="0"/>
                </a:moveTo>
                <a:lnTo>
                  <a:pt x="4018228" y="0"/>
                </a:lnTo>
                <a:lnTo>
                  <a:pt x="4018228" y="978986"/>
                </a:lnTo>
                <a:lnTo>
                  <a:pt x="0" y="9789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5670835" y="-15316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58251">
            <a:off x="-1508185" y="7959320"/>
            <a:ext cx="4182770" cy="4114800"/>
          </a:xfrm>
          <a:custGeom>
            <a:avLst/>
            <a:gdLst/>
            <a:ahLst/>
            <a:cxnLst/>
            <a:rect l="l" t="t" r="r" b="b"/>
            <a:pathLst>
              <a:path w="4182770" h="4114800">
                <a:moveTo>
                  <a:pt x="0" y="0"/>
                </a:moveTo>
                <a:lnTo>
                  <a:pt x="4182770" y="0"/>
                </a:lnTo>
                <a:lnTo>
                  <a:pt x="41827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429056" y="3216685"/>
            <a:ext cx="830244" cy="791845"/>
          </a:xfrm>
          <a:custGeom>
            <a:avLst/>
            <a:gdLst/>
            <a:ahLst/>
            <a:cxnLst/>
            <a:rect l="l" t="t" r="r" b="b"/>
            <a:pathLst>
              <a:path w="830244" h="791845">
                <a:moveTo>
                  <a:pt x="0" y="0"/>
                </a:moveTo>
                <a:lnTo>
                  <a:pt x="830244" y="0"/>
                </a:lnTo>
                <a:lnTo>
                  <a:pt x="830244" y="791845"/>
                </a:lnTo>
                <a:lnTo>
                  <a:pt x="0" y="79184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028700" y="6554215"/>
            <a:ext cx="688581" cy="677391"/>
          </a:xfrm>
          <a:custGeom>
            <a:avLst/>
            <a:gdLst/>
            <a:ahLst/>
            <a:cxnLst/>
            <a:rect l="l" t="t" r="r" b="b"/>
            <a:pathLst>
              <a:path w="688581" h="677391">
                <a:moveTo>
                  <a:pt x="0" y="0"/>
                </a:moveTo>
                <a:lnTo>
                  <a:pt x="688581" y="0"/>
                </a:lnTo>
                <a:lnTo>
                  <a:pt x="688581" y="677392"/>
                </a:lnTo>
                <a:lnTo>
                  <a:pt x="0" y="67739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451663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8" y="0"/>
                </a:lnTo>
                <a:lnTo>
                  <a:pt x="372168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3962699" y="340229"/>
            <a:ext cx="10719896" cy="18306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7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lacial Indifference Bold"/>
                <a:ea typeface="+mn-ea"/>
                <a:cs typeface="+mn-cs"/>
              </a:rPr>
              <a:t>You invite your friend to make paper flowers with you.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4250258" y="1516519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7087364" y="9050965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3547506" y="1537873"/>
            <a:ext cx="372167" cy="414671"/>
          </a:xfrm>
          <a:custGeom>
            <a:avLst/>
            <a:gdLst/>
            <a:ahLst/>
            <a:cxnLst/>
            <a:rect l="l" t="t" r="r" b="b"/>
            <a:pathLst>
              <a:path w="372167" h="414671">
                <a:moveTo>
                  <a:pt x="0" y="0"/>
                </a:moveTo>
                <a:lnTo>
                  <a:pt x="372167" y="0"/>
                </a:lnTo>
                <a:lnTo>
                  <a:pt x="372167" y="414670"/>
                </a:lnTo>
                <a:lnTo>
                  <a:pt x="0" y="41467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pic>
        <p:nvPicPr>
          <p:cNvPr id="5" name="Picture 4" descr="Amazon.com: Paper Flowers Decorations for Wall, Large 3D Artificial Fake  Flower Wall Decor Baby Girl Boy Nursery Room, Bridal Shower, Wedding  Centerpiece, Party Backdrop : Home &amp; Kitchen">
            <a:extLst>
              <a:ext uri="{FF2B5EF4-FFF2-40B4-BE49-F238E27FC236}">
                <a16:creationId xmlns:a16="http://schemas.microsoft.com/office/drawing/2014/main" id="{58A6501A-4D4A-EEA3-BB4A-E508B9C16C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7478" b="96429" l="7271" r="94855">
                        <a14:foregroundMark x1="23266" y1="67188" x2="27740" y2="82143"/>
                        <a14:foregroundMark x1="27740" y1="82143" x2="27852" y2="82143"/>
                        <a14:foregroundMark x1="28188" y1="59598" x2="46197" y2="68973"/>
                        <a14:foregroundMark x1="46197" y1="68973" x2="46980" y2="83482"/>
                        <a14:foregroundMark x1="46980" y1="83482" x2="38367" y2="90067"/>
                        <a14:foregroundMark x1="38367" y1="90067" x2="27069" y2="90737"/>
                        <a14:foregroundMark x1="27069" y1="90737" x2="12304" y2="75223"/>
                        <a14:foregroundMark x1="13870" y1="88839" x2="16555" y2="89732"/>
                        <a14:foregroundMark x1="25503" y1="90402" x2="31879" y2="93638"/>
                        <a14:foregroundMark x1="31879" y1="93638" x2="35235" y2="93080"/>
                        <a14:foregroundMark x1="9620" y1="13839" x2="9620" y2="12835"/>
                        <a14:foregroundMark x1="50447" y1="7589" x2="53468" y2="11161"/>
                        <a14:foregroundMark x1="74049" y1="12500" x2="75391" y2="14174"/>
                        <a14:foregroundMark x1="81991" y1="15513" x2="82998" y2="16183"/>
                        <a14:foregroundMark x1="91387" y1="62612" x2="94966" y2="71429"/>
                        <a14:foregroundMark x1="94966" y1="71429" x2="94631" y2="72210"/>
                        <a14:foregroundMark x1="67785" y1="94754" x2="72707" y2="96429"/>
                        <a14:foregroundMark x1="8613" y1="43080" x2="7271" y2="54688"/>
                        <a14:foregroundMark x1="7271" y1="54688" x2="7271" y2="5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764" y="1749997"/>
            <a:ext cx="8254303" cy="8273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98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zone Layer &amp; Depletion - Science Lesson for High School to Celebrate World Ozone Day by Slidesgo">
  <a:themeElements>
    <a:clrScheme name="Simple Light">
      <a:dk1>
        <a:srgbClr val="2D4E46"/>
      </a:dk1>
      <a:lt1>
        <a:srgbClr val="E4D9D0"/>
      </a:lt1>
      <a:dk2>
        <a:srgbClr val="7AB17A"/>
      </a:dk2>
      <a:lt2>
        <a:srgbClr val="C5DCC4"/>
      </a:lt2>
      <a:accent1>
        <a:srgbClr val="B0D5DB"/>
      </a:accent1>
      <a:accent2>
        <a:srgbClr val="DCECEF"/>
      </a:accent2>
      <a:accent3>
        <a:srgbClr val="CC593D"/>
      </a:accent3>
      <a:accent4>
        <a:srgbClr val="F09B1D"/>
      </a:accent4>
      <a:accent5>
        <a:srgbClr val="F0CA1B"/>
      </a:accent5>
      <a:accent6>
        <a:srgbClr val="FFFFFF"/>
      </a:accent6>
      <a:hlink>
        <a:srgbClr val="2D4E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413</Words>
  <Application>Microsoft Office PowerPoint</Application>
  <PresentationFormat>Custom</PresentationFormat>
  <Paragraphs>68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30" baseType="lpstr">
      <vt:lpstr>Brush Script MT</vt:lpstr>
      <vt:lpstr>MyriadPro-Regular</vt:lpstr>
      <vt:lpstr>Chewy</vt:lpstr>
      <vt:lpstr>Source Sans Pro SemiBold</vt:lpstr>
      <vt:lpstr>Arial</vt:lpstr>
      <vt:lpstr>Glacial Indifference</vt:lpstr>
      <vt:lpstr>Source Sans Pro</vt:lpstr>
      <vt:lpstr>Calibri</vt:lpstr>
      <vt:lpstr>Londrina Solid</vt:lpstr>
      <vt:lpstr>Glacial Indifference Bold</vt:lpstr>
      <vt:lpstr>Gill Sans Ultra Bold Condensed</vt:lpstr>
      <vt:lpstr>Abadi</vt:lpstr>
      <vt:lpstr>Office Theme</vt:lpstr>
      <vt:lpstr>Ozone Layer &amp; Depletion - Science Lesson for High School to Celebrate World Ozone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Duyên Lương</cp:lastModifiedBy>
  <cp:revision>1</cp:revision>
  <dcterms:created xsi:type="dcterms:W3CDTF">2006-08-16T00:00:00Z</dcterms:created>
  <dcterms:modified xsi:type="dcterms:W3CDTF">2023-06-22T12:24:25Z</dcterms:modified>
  <dc:identifier>DAFkjmT9Gqo</dc:identifier>
</cp:coreProperties>
</file>