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7" r:id="rId4"/>
    <p:sldId id="260" r:id="rId5"/>
    <p:sldId id="259" r:id="rId6"/>
    <p:sldId id="261" r:id="rId7"/>
    <p:sldId id="263" r:id="rId8"/>
    <p:sldId id="266" r:id="rId9"/>
  </p:sldIdLst>
  <p:sldSz cx="18288000" cy="10287000"/>
  <p:notesSz cx="6858000" cy="9144000"/>
  <p:embeddedFontLst>
    <p:embeddedFont>
      <p:font typeface="Amasis MT Pr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sto MT" panose="02040603050505030304" pitchFamily="18" charset="0"/>
      <p:regular r:id="rId19"/>
      <p:bold r:id="rId20"/>
      <p:italic r:id="rId21"/>
      <p:boldItalic r:id="rId22"/>
    </p:embeddedFont>
    <p:embeddedFont>
      <p:font typeface="Caveat Brush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CD9A5-9497-4B3F-B5BE-486FF1C54120}" v="224" dt="2023-06-15T06:03:0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0B4CD9A5-9497-4B3F-B5BE-486FF1C54120}"/>
    <pc:docChg chg="undo custSel addSld delSld modSld sldOrd">
      <pc:chgData name="Duyên Lương" userId="3a9e482f-ceb4-484a-8eab-f708ff3e9a36" providerId="ADAL" clId="{0B4CD9A5-9497-4B3F-B5BE-486FF1C54120}" dt="2023-06-15T06:03:12.479" v="2254"/>
      <pc:docMkLst>
        <pc:docMk/>
      </pc:docMkLst>
      <pc:sldChg chg="addSp delSp modSp mod modTransition">
        <pc:chgData name="Duyên Lương" userId="3a9e482f-ceb4-484a-8eab-f708ff3e9a36" providerId="ADAL" clId="{0B4CD9A5-9497-4B3F-B5BE-486FF1C54120}" dt="2023-06-15T06:02:28.222" v="2241"/>
        <pc:sldMkLst>
          <pc:docMk/>
          <pc:sldMk cId="0" sldId="256"/>
        </pc:sldMkLst>
        <pc:spChg chg="mod">
          <ac:chgData name="Duyên Lương" userId="3a9e482f-ceb4-484a-8eab-f708ff3e9a36" providerId="ADAL" clId="{0B4CD9A5-9497-4B3F-B5BE-486FF1C54120}" dt="2023-06-15T02:09:30.598" v="132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08:32.440" v="64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07:43.035" v="33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09:26.212" v="131" actId="1076"/>
          <ac:spMkLst>
            <pc:docMk/>
            <pc:sldMk cId="0" sldId="256"/>
            <ac:spMk id="14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07:39.997" v="32" actId="478"/>
          <ac:spMkLst>
            <pc:docMk/>
            <pc:sldMk cId="0" sldId="256"/>
            <ac:spMk id="15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2:08:22.912" v="61" actId="1076"/>
          <ac:spMkLst>
            <pc:docMk/>
            <pc:sldMk cId="0" sldId="256"/>
            <ac:spMk id="16" creationId="{93948516-B129-5E3E-F1ED-CE820558D894}"/>
          </ac:spMkLst>
        </pc:spChg>
        <pc:grpChg chg="mod">
          <ac:chgData name="Duyên Lương" userId="3a9e482f-ceb4-484a-8eab-f708ff3e9a36" providerId="ADAL" clId="{0B4CD9A5-9497-4B3F-B5BE-486FF1C54120}" dt="2023-06-15T02:08:28.518" v="63" actId="14100"/>
          <ac:grpSpMkLst>
            <pc:docMk/>
            <pc:sldMk cId="0" sldId="256"/>
            <ac:grpSpMk id="11" creationId="{00000000-0000-0000-0000-000000000000}"/>
          </ac:grpSpMkLst>
        </pc:grpChg>
      </pc:sldChg>
      <pc:sldChg chg="addSp delSp modSp mod ord modTransition">
        <pc:chgData name="Duyên Lương" userId="3a9e482f-ceb4-484a-8eab-f708ff3e9a36" providerId="ADAL" clId="{0B4CD9A5-9497-4B3F-B5BE-486FF1C54120}" dt="2023-06-15T06:02:23.886" v="2239"/>
        <pc:sldMkLst>
          <pc:docMk/>
          <pc:sldMk cId="0" sldId="257"/>
        </pc:sldMkLst>
        <pc:spChg chg="mod or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5:21.946" v="457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6:09.701" v="471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6:34.843" v="472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5:25.903" v="458" actId="1076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3" creationId="{0AA229F5-8249-49B9-E0ED-1F50ED5B1554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4" creationId="{F29B2713-9F63-421E-B478-F6183F3A1A85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5" creationId="{806F3BCA-A940-3FE7-42E5-2B2B45041A17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6" creationId="{D467C99E-66BF-E4C5-AA5C-8C1142AD7EEE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7" creationId="{23116D87-0CC7-7C4D-F05C-CF0123D023A0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8" creationId="{610F294E-1E3F-EF98-7317-1F3AF664F429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19" creationId="{4180BF9F-33BA-8F90-4197-FED57688714D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20" creationId="{B20C6E4A-FC14-2DF0-9EC3-DE6E50FB62FA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21" creationId="{08B925FD-F8EA-0F22-5B0B-A09959EA69E8}"/>
          </ac:spMkLst>
        </pc:spChg>
        <pc:spChg chg="add mod">
          <ac:chgData name="Duyên Lương" userId="3a9e482f-ceb4-484a-8eab-f708ff3e9a36" providerId="ADAL" clId="{0B4CD9A5-9497-4B3F-B5BE-486FF1C54120}" dt="2023-06-15T02:24:23.442" v="436" actId="1076"/>
          <ac:spMkLst>
            <pc:docMk/>
            <pc:sldMk cId="0" sldId="257"/>
            <ac:spMk id="22" creationId="{A84900D3-AD66-BB9F-20E8-8E781DD95EDB}"/>
          </ac:spMkLst>
        </pc:spChg>
        <pc:spChg chg="add del mod">
          <ac:chgData name="Duyên Lương" userId="3a9e482f-ceb4-484a-8eab-f708ff3e9a36" providerId="ADAL" clId="{0B4CD9A5-9497-4B3F-B5BE-486FF1C54120}" dt="2023-06-15T02:25:03.410" v="449" actId="478"/>
          <ac:spMkLst>
            <pc:docMk/>
            <pc:sldMk cId="0" sldId="257"/>
            <ac:spMk id="23" creationId="{16E69CC4-3DE1-869D-48EE-10C619F72879}"/>
          </ac:spMkLst>
        </pc:spChg>
        <pc:spChg chg="add mod">
          <ac:chgData name="Duyên Lương" userId="3a9e482f-ceb4-484a-8eab-f708ff3e9a36" providerId="ADAL" clId="{0B4CD9A5-9497-4B3F-B5BE-486FF1C54120}" dt="2023-06-15T02:25:12.603" v="453" actId="1076"/>
          <ac:spMkLst>
            <pc:docMk/>
            <pc:sldMk cId="0" sldId="257"/>
            <ac:spMk id="24" creationId="{3C00F847-21CC-CCE3-8127-BD976AAA9769}"/>
          </ac:spMkLst>
        </pc:spChg>
        <pc:spChg chg="add mod">
          <ac:chgData name="Duyên Lương" userId="3a9e482f-ceb4-484a-8eab-f708ff3e9a36" providerId="ADAL" clId="{0B4CD9A5-9497-4B3F-B5BE-486FF1C54120}" dt="2023-06-15T02:25:17.572" v="455" actId="1076"/>
          <ac:spMkLst>
            <pc:docMk/>
            <pc:sldMk cId="0" sldId="257"/>
            <ac:spMk id="25" creationId="{87939190-CB0D-D20F-2729-50B669A7E533}"/>
          </ac:spMkLst>
        </pc:spChg>
        <pc:spChg chg="add mod">
          <ac:chgData name="Duyên Lương" userId="3a9e482f-ceb4-484a-8eab-f708ff3e9a36" providerId="ADAL" clId="{0B4CD9A5-9497-4B3F-B5BE-486FF1C54120}" dt="2023-06-15T02:25:52.679" v="466" actId="1076"/>
          <ac:spMkLst>
            <pc:docMk/>
            <pc:sldMk cId="0" sldId="257"/>
            <ac:spMk id="26" creationId="{3AC9058E-810E-1250-6FE9-71EB6F5BD54E}"/>
          </ac:spMkLst>
        </pc:spChg>
        <pc:spChg chg="add mod">
          <ac:chgData name="Duyên Lương" userId="3a9e482f-ceb4-484a-8eab-f708ff3e9a36" providerId="ADAL" clId="{0B4CD9A5-9497-4B3F-B5BE-486FF1C54120}" dt="2023-06-15T02:26:01.545" v="470" actId="1076"/>
          <ac:spMkLst>
            <pc:docMk/>
            <pc:sldMk cId="0" sldId="257"/>
            <ac:spMk id="27" creationId="{61B549BE-532C-66F2-41A7-D60F1C0908D8}"/>
          </ac:spMkLst>
        </pc:spChg>
      </pc:sldChg>
      <pc:sldChg chg="addSp delSp modSp mod modTransition modAnim">
        <pc:chgData name="Duyên Lương" userId="3a9e482f-ceb4-484a-8eab-f708ff3e9a36" providerId="ADAL" clId="{0B4CD9A5-9497-4B3F-B5BE-486FF1C54120}" dt="2023-06-15T06:02:35.729" v="2244"/>
        <pc:sldMkLst>
          <pc:docMk/>
          <pc:sldMk cId="0" sldId="258"/>
        </pc:sldMkLst>
        <pc:spChg chg="mod">
          <ac:chgData name="Duyên Lương" userId="3a9e482f-ceb4-484a-8eab-f708ff3e9a36" providerId="ADAL" clId="{0B4CD9A5-9497-4B3F-B5BE-486FF1C54120}" dt="2023-06-15T02:44:48.130" v="1004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40:45.679" v="921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40:50.230" v="923" actId="1076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Duyên Lương" userId="3a9e482f-ceb4-484a-8eab-f708ff3e9a36" providerId="ADAL" clId="{0B4CD9A5-9497-4B3F-B5BE-486FF1C54120}" dt="2023-06-15T02:42:42.572" v="965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44:26.167" v="1001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41:37.601" v="939" actId="403"/>
          <ac:spMkLst>
            <pc:docMk/>
            <pc:sldMk cId="0" sldId="258"/>
            <ac:spMk id="9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33:25.296" v="644" actId="478"/>
          <ac:spMkLst>
            <pc:docMk/>
            <pc:sldMk cId="0" sldId="258"/>
            <ac:spMk id="10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42:45.151" v="967" actId="478"/>
          <ac:spMkLst>
            <pc:docMk/>
            <pc:sldMk cId="0" sldId="258"/>
            <ac:spMk id="11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5:16:03.471" v="1071" actId="20577"/>
          <ac:spMkLst>
            <pc:docMk/>
            <pc:sldMk cId="0" sldId="258"/>
            <ac:spMk id="12" creationId="{491AE393-56DD-8D99-D0E1-1E68E1E43C6F}"/>
          </ac:spMkLst>
        </pc:spChg>
        <pc:spChg chg="add mod">
          <ac:chgData name="Duyên Lương" userId="3a9e482f-ceb4-484a-8eab-f708ff3e9a36" providerId="ADAL" clId="{0B4CD9A5-9497-4B3F-B5BE-486FF1C54120}" dt="2023-06-15T02:45:03.836" v="1007" actId="1076"/>
          <ac:spMkLst>
            <pc:docMk/>
            <pc:sldMk cId="0" sldId="258"/>
            <ac:spMk id="13" creationId="{658BB161-9727-DFA6-4845-F7018A64C0B3}"/>
          </ac:spMkLst>
        </pc:spChg>
        <pc:spChg chg="add mod ord">
          <ac:chgData name="Duyên Lương" userId="3a9e482f-ceb4-484a-8eab-f708ff3e9a36" providerId="ADAL" clId="{0B4CD9A5-9497-4B3F-B5BE-486FF1C54120}" dt="2023-06-15T05:14:11.269" v="1019" actId="207"/>
          <ac:spMkLst>
            <pc:docMk/>
            <pc:sldMk cId="0" sldId="258"/>
            <ac:spMk id="14" creationId="{26FA0AE0-9BE2-AC8D-4485-EC955507EFB9}"/>
          </ac:spMkLst>
        </pc:spChg>
        <pc:spChg chg="add mod">
          <ac:chgData name="Duyên Lương" userId="3a9e482f-ceb4-484a-8eab-f708ff3e9a36" providerId="ADAL" clId="{0B4CD9A5-9497-4B3F-B5BE-486FF1C54120}" dt="2023-06-15T05:15:40.984" v="1052" actId="1076"/>
          <ac:spMkLst>
            <pc:docMk/>
            <pc:sldMk cId="0" sldId="258"/>
            <ac:spMk id="15" creationId="{E522686D-6959-FEA2-46A3-AC48A793EFCB}"/>
          </ac:spMkLst>
        </pc:spChg>
        <pc:spChg chg="add mod ord">
          <ac:chgData name="Duyên Lương" userId="3a9e482f-ceb4-484a-8eab-f708ff3e9a36" providerId="ADAL" clId="{0B4CD9A5-9497-4B3F-B5BE-486FF1C54120}" dt="2023-06-15T05:18:38.474" v="1104" actId="167"/>
          <ac:spMkLst>
            <pc:docMk/>
            <pc:sldMk cId="0" sldId="258"/>
            <ac:spMk id="16" creationId="{F8ABF000-C1AB-FB59-FAFD-23E26F87DA60}"/>
          </ac:spMkLst>
        </pc:spChg>
        <pc:spChg chg="add mod">
          <ac:chgData name="Duyên Lương" userId="3a9e482f-ceb4-484a-8eab-f708ff3e9a36" providerId="ADAL" clId="{0B4CD9A5-9497-4B3F-B5BE-486FF1C54120}" dt="2023-06-15T05:16:14.926" v="1073" actId="1076"/>
          <ac:spMkLst>
            <pc:docMk/>
            <pc:sldMk cId="0" sldId="258"/>
            <ac:spMk id="17" creationId="{2BF513CD-EAE7-248B-849E-E8BD8F00F36F}"/>
          </ac:spMkLst>
        </pc:spChg>
        <pc:spChg chg="add mod ord">
          <ac:chgData name="Duyên Lương" userId="3a9e482f-ceb4-484a-8eab-f708ff3e9a36" providerId="ADAL" clId="{0B4CD9A5-9497-4B3F-B5BE-486FF1C54120}" dt="2023-06-15T05:18:45.341" v="1107" actId="1037"/>
          <ac:spMkLst>
            <pc:docMk/>
            <pc:sldMk cId="0" sldId="258"/>
            <ac:spMk id="18" creationId="{3088FE99-1DEE-A777-5D37-7DC9425F8E38}"/>
          </ac:spMkLst>
        </pc:spChg>
        <pc:spChg chg="add mod">
          <ac:chgData name="Duyên Lương" userId="3a9e482f-ceb4-484a-8eab-f708ff3e9a36" providerId="ADAL" clId="{0B4CD9A5-9497-4B3F-B5BE-486FF1C54120}" dt="2023-06-15T05:16:27.452" v="1083" actId="20577"/>
          <ac:spMkLst>
            <pc:docMk/>
            <pc:sldMk cId="0" sldId="258"/>
            <ac:spMk id="19" creationId="{15A40448-59F8-7D3F-8F4B-42EEFBD66B6C}"/>
          </ac:spMkLst>
        </pc:spChg>
        <pc:spChg chg="add mod ord">
          <ac:chgData name="Duyên Lương" userId="3a9e482f-ceb4-484a-8eab-f708ff3e9a36" providerId="ADAL" clId="{0B4CD9A5-9497-4B3F-B5BE-486FF1C54120}" dt="2023-06-15T05:18:52.277" v="1111" actId="1038"/>
          <ac:spMkLst>
            <pc:docMk/>
            <pc:sldMk cId="0" sldId="258"/>
            <ac:spMk id="20" creationId="{9CCFF1F5-7582-37A4-D34B-2E11C4F808AB}"/>
          </ac:spMkLst>
        </pc:spChg>
        <pc:spChg chg="add mod">
          <ac:chgData name="Duyên Lương" userId="3a9e482f-ceb4-484a-8eab-f708ff3e9a36" providerId="ADAL" clId="{0B4CD9A5-9497-4B3F-B5BE-486FF1C54120}" dt="2023-06-15T05:16:45.820" v="1093" actId="20577"/>
          <ac:spMkLst>
            <pc:docMk/>
            <pc:sldMk cId="0" sldId="258"/>
            <ac:spMk id="21" creationId="{F688804A-AE57-F14D-42FA-5414F9CC02A1}"/>
          </ac:spMkLst>
        </pc:spChg>
        <pc:spChg chg="add mod ord">
          <ac:chgData name="Duyên Lương" userId="3a9e482f-ceb4-484a-8eab-f708ff3e9a36" providerId="ADAL" clId="{0B4CD9A5-9497-4B3F-B5BE-486FF1C54120}" dt="2023-06-15T05:18:57.082" v="1112" actId="167"/>
          <ac:spMkLst>
            <pc:docMk/>
            <pc:sldMk cId="0" sldId="258"/>
            <ac:spMk id="22" creationId="{BACE17E7-6CDC-A172-F11A-DB75B298BBC9}"/>
          </ac:spMkLst>
        </pc:spChg>
        <pc:spChg chg="add mod">
          <ac:chgData name="Duyên Lương" userId="3a9e482f-ceb4-484a-8eab-f708ff3e9a36" providerId="ADAL" clId="{0B4CD9A5-9497-4B3F-B5BE-486FF1C54120}" dt="2023-06-15T05:17:03.990" v="1103" actId="14100"/>
          <ac:spMkLst>
            <pc:docMk/>
            <pc:sldMk cId="0" sldId="258"/>
            <ac:spMk id="23" creationId="{DF037B77-14A9-A38E-AC16-A6E04EDE26BD}"/>
          </ac:spMkLst>
        </pc:spChg>
      </pc:sldChg>
      <pc:sldChg chg="addSp delSp modSp mod ord modTransition">
        <pc:chgData name="Duyên Lương" userId="3a9e482f-ceb4-484a-8eab-f708ff3e9a36" providerId="ADAL" clId="{0B4CD9A5-9497-4B3F-B5BE-486FF1C54120}" dt="2023-06-15T06:02:33.265" v="2243"/>
        <pc:sldMkLst>
          <pc:docMk/>
          <pc:sldMk cId="0" sldId="259"/>
        </pc:sldMkLst>
        <pc:spChg chg="mod ord">
          <ac:chgData name="Duyên Lương" userId="3a9e482f-ceb4-484a-8eab-f708ff3e9a36" providerId="ADAL" clId="{0B4CD9A5-9497-4B3F-B5BE-486FF1C54120}" dt="2023-06-15T02:37:59.726" v="826" actId="166"/>
          <ac:spMkLst>
            <pc:docMk/>
            <pc:sldMk cId="0" sldId="259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9:45.465" v="852" actId="1076"/>
          <ac:spMkLst>
            <pc:docMk/>
            <pc:sldMk cId="0" sldId="259"/>
            <ac:spMk id="4" creationId="{00000000-0000-0000-0000-000000000000}"/>
          </ac:spMkLst>
        </pc:spChg>
        <pc:spChg chg="mod ord">
          <ac:chgData name="Duyên Lương" userId="3a9e482f-ceb4-484a-8eab-f708ff3e9a36" providerId="ADAL" clId="{0B4CD9A5-9497-4B3F-B5BE-486FF1C54120}" dt="2023-06-15T02:38:03.325" v="827" actId="167"/>
          <ac:spMkLst>
            <pc:docMk/>
            <pc:sldMk cId="0" sldId="259"/>
            <ac:spMk id="5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9:35.435" v="847" actId="14100"/>
          <ac:spMkLst>
            <pc:docMk/>
            <pc:sldMk cId="0" sldId="259"/>
            <ac:spMk id="7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37:14.942" v="814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37:21.208" v="815" actId="478"/>
          <ac:spMkLst>
            <pc:docMk/>
            <pc:sldMk cId="0" sldId="259"/>
            <ac:spMk id="9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7:28.733" v="819" actId="1076"/>
          <ac:spMkLst>
            <pc:docMk/>
            <pc:sldMk cId="0" sldId="259"/>
            <ac:spMk id="10" creationId="{00000000-0000-0000-0000-000000000000}"/>
          </ac:spMkLst>
        </pc:spChg>
        <pc:graphicFrameChg chg="add mod modGraphic">
          <ac:chgData name="Duyên Lương" userId="3a9e482f-ceb4-484a-8eab-f708ff3e9a36" providerId="ADAL" clId="{0B4CD9A5-9497-4B3F-B5BE-486FF1C54120}" dt="2023-06-15T02:39:42.881" v="850" actId="1076"/>
          <ac:graphicFrameMkLst>
            <pc:docMk/>
            <pc:sldMk cId="0" sldId="259"/>
            <ac:graphicFrameMk id="11" creationId="{7F3022E6-7A49-9B2C-6CEA-03CB61752ADB}"/>
          </ac:graphicFrameMkLst>
        </pc:graphicFrameChg>
      </pc:sldChg>
      <pc:sldChg chg="addSp delSp modSp mod ord modTransition modAnim">
        <pc:chgData name="Duyên Lương" userId="3a9e482f-ceb4-484a-8eab-f708ff3e9a36" providerId="ADAL" clId="{0B4CD9A5-9497-4B3F-B5BE-486FF1C54120}" dt="2023-06-15T06:02:30.380" v="2242"/>
        <pc:sldMkLst>
          <pc:docMk/>
          <pc:sldMk cId="0" sldId="260"/>
        </pc:sldMkLst>
        <pc:spChg chg="mod ord">
          <ac:chgData name="Duyên Lương" userId="3a9e482f-ceb4-484a-8eab-f708ff3e9a36" providerId="ADAL" clId="{0B4CD9A5-9497-4B3F-B5BE-486FF1C54120}" dt="2023-06-15T02:34:32.632" v="717" actId="1076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Duyên Lương" userId="3a9e482f-ceb4-484a-8eab-f708ff3e9a36" providerId="ADAL" clId="{0B4CD9A5-9497-4B3F-B5BE-486FF1C54120}" dt="2023-06-15T02:36:12.117" v="787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3:53.594" v="670" actId="1076"/>
          <ac:spMkLst>
            <pc:docMk/>
            <pc:sldMk cId="0" sldId="260"/>
            <ac:spMk id="4" creationId="{00000000-0000-0000-0000-000000000000}"/>
          </ac:spMkLst>
        </pc:spChg>
        <pc:spChg chg="mod ord">
          <ac:chgData name="Duyên Lương" userId="3a9e482f-ceb4-484a-8eab-f708ff3e9a36" providerId="ADAL" clId="{0B4CD9A5-9497-4B3F-B5BE-486FF1C54120}" dt="2023-06-15T02:35:55.129" v="781" actId="1076"/>
          <ac:spMkLst>
            <pc:docMk/>
            <pc:sldMk cId="0" sldId="260"/>
            <ac:spMk id="6" creationId="{00000000-0000-0000-0000-000000000000}"/>
          </ac:spMkLst>
        </pc:spChg>
        <pc:spChg chg="mod ord">
          <ac:chgData name="Duyên Lương" userId="3a9e482f-ceb4-484a-8eab-f708ff3e9a36" providerId="ADAL" clId="{0B4CD9A5-9497-4B3F-B5BE-486FF1C54120}" dt="2023-06-15T02:36:03.637" v="782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33:35.393" v="647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33:38.140" v="648" actId="47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4:44.087" v="729" actId="1076"/>
          <ac:spMkLst>
            <pc:docMk/>
            <pc:sldMk cId="0" sldId="260"/>
            <ac:spMk id="12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2:38:15.404" v="830" actId="1076"/>
          <ac:spMkLst>
            <pc:docMk/>
            <pc:sldMk cId="0" sldId="260"/>
            <ac:spMk id="13" creationId="{90E98E1A-2F4F-EACC-F5D2-0A068E866050}"/>
          </ac:spMkLst>
        </pc:spChg>
        <pc:spChg chg="add mod">
          <ac:chgData name="Duyên Lương" userId="3a9e482f-ceb4-484a-8eab-f708ff3e9a36" providerId="ADAL" clId="{0B4CD9A5-9497-4B3F-B5BE-486FF1C54120}" dt="2023-06-15T02:34:59.671" v="744" actId="20577"/>
          <ac:spMkLst>
            <pc:docMk/>
            <pc:sldMk cId="0" sldId="260"/>
            <ac:spMk id="14" creationId="{79C06700-D0D4-4C6E-66B2-9F662F09B672}"/>
          </ac:spMkLst>
        </pc:spChg>
        <pc:spChg chg="add mod">
          <ac:chgData name="Duyên Lương" userId="3a9e482f-ceb4-484a-8eab-f708ff3e9a36" providerId="ADAL" clId="{0B4CD9A5-9497-4B3F-B5BE-486FF1C54120}" dt="2023-06-15T02:35:18.167" v="759" actId="1076"/>
          <ac:spMkLst>
            <pc:docMk/>
            <pc:sldMk cId="0" sldId="260"/>
            <ac:spMk id="15" creationId="{E8C70A91-B0AF-3856-4D13-88810B2E0124}"/>
          </ac:spMkLst>
        </pc:spChg>
        <pc:spChg chg="add mod">
          <ac:chgData name="Duyên Lương" userId="3a9e482f-ceb4-484a-8eab-f708ff3e9a36" providerId="ADAL" clId="{0B4CD9A5-9497-4B3F-B5BE-486FF1C54120}" dt="2023-06-15T02:36:17.336" v="788" actId="1076"/>
          <ac:spMkLst>
            <pc:docMk/>
            <pc:sldMk cId="0" sldId="260"/>
            <ac:spMk id="16" creationId="{DD0A5691-6A4D-B16C-4025-EC64AF49D146}"/>
          </ac:spMkLst>
        </pc:spChg>
        <pc:spChg chg="add mod">
          <ac:chgData name="Duyên Lương" userId="3a9e482f-ceb4-484a-8eab-f708ff3e9a36" providerId="ADAL" clId="{0B4CD9A5-9497-4B3F-B5BE-486FF1C54120}" dt="2023-06-15T02:36:22.821" v="790" actId="571"/>
          <ac:spMkLst>
            <pc:docMk/>
            <pc:sldMk cId="0" sldId="260"/>
            <ac:spMk id="17" creationId="{4B7F3FE2-9E74-99F1-E84B-88F4414CB38F}"/>
          </ac:spMkLst>
        </pc:spChg>
        <pc:spChg chg="add mod">
          <ac:chgData name="Duyên Lương" userId="3a9e482f-ceb4-484a-8eab-f708ff3e9a36" providerId="ADAL" clId="{0B4CD9A5-9497-4B3F-B5BE-486FF1C54120}" dt="2023-06-15T02:36:22.821" v="790" actId="571"/>
          <ac:spMkLst>
            <pc:docMk/>
            <pc:sldMk cId="0" sldId="260"/>
            <ac:spMk id="18" creationId="{4DDF2E0C-7218-B697-C124-FADD60A43F43}"/>
          </ac:spMkLst>
        </pc:spChg>
        <pc:spChg chg="add mod">
          <ac:chgData name="Duyên Lương" userId="3a9e482f-ceb4-484a-8eab-f708ff3e9a36" providerId="ADAL" clId="{0B4CD9A5-9497-4B3F-B5BE-486FF1C54120}" dt="2023-06-15T02:36:22.821" v="790" actId="571"/>
          <ac:spMkLst>
            <pc:docMk/>
            <pc:sldMk cId="0" sldId="260"/>
            <ac:spMk id="19" creationId="{21C5BAC4-659B-2043-034C-2B2F9FB0DAA0}"/>
          </ac:spMkLst>
        </pc:spChg>
      </pc:sldChg>
      <pc:sldChg chg="addSp delSp modSp mod modTransition modAnim">
        <pc:chgData name="Duyên Lương" userId="3a9e482f-ceb4-484a-8eab-f708ff3e9a36" providerId="ADAL" clId="{0B4CD9A5-9497-4B3F-B5BE-486FF1C54120}" dt="2023-06-15T06:02:57.770" v="2250"/>
        <pc:sldMkLst>
          <pc:docMk/>
          <pc:sldMk cId="0" sldId="261"/>
        </pc:sldMkLst>
        <pc:spChg chg="mod">
          <ac:chgData name="Duyên Lương" userId="3a9e482f-ceb4-484a-8eab-f708ff3e9a36" providerId="ADAL" clId="{0B4CD9A5-9497-4B3F-B5BE-486FF1C54120}" dt="2023-06-15T05:41:14.466" v="1770" actId="1076"/>
          <ac:spMkLst>
            <pc:docMk/>
            <pc:sldMk cId="0" sldId="261"/>
            <ac:spMk id="35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24:31.197" v="1454" actId="1076"/>
          <ac:spMkLst>
            <pc:docMk/>
            <pc:sldMk cId="0" sldId="261"/>
            <ac:spMk id="36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5:25:12.280" v="1476" actId="20577"/>
          <ac:spMkLst>
            <pc:docMk/>
            <pc:sldMk cId="0" sldId="261"/>
            <ac:spMk id="38" creationId="{FE53B9B8-C9A2-256F-D55E-5385438D67C0}"/>
          </ac:spMkLst>
        </pc:spChg>
        <pc:spChg chg="add mod">
          <ac:chgData name="Duyên Lương" userId="3a9e482f-ceb4-484a-8eab-f708ff3e9a36" providerId="ADAL" clId="{0B4CD9A5-9497-4B3F-B5BE-486FF1C54120}" dt="2023-06-15T05:27:28.679" v="1520" actId="1076"/>
          <ac:spMkLst>
            <pc:docMk/>
            <pc:sldMk cId="0" sldId="261"/>
            <ac:spMk id="40" creationId="{B1147D73-466B-B35F-3158-ECB88BE27F33}"/>
          </ac:spMkLst>
        </pc:spChg>
        <pc:spChg chg="add mod">
          <ac:chgData name="Duyên Lương" userId="3a9e482f-ceb4-484a-8eab-f708ff3e9a36" providerId="ADAL" clId="{0B4CD9A5-9497-4B3F-B5BE-486FF1C54120}" dt="2023-06-15T05:27:24.009" v="1519" actId="1076"/>
          <ac:spMkLst>
            <pc:docMk/>
            <pc:sldMk cId="0" sldId="261"/>
            <ac:spMk id="41" creationId="{514FC7B3-F357-F0C8-2CB9-7A96DA079C88}"/>
          </ac:spMkLst>
        </pc:spChg>
        <pc:spChg chg="add mod">
          <ac:chgData name="Duyên Lương" userId="3a9e482f-ceb4-484a-8eab-f708ff3e9a36" providerId="ADAL" clId="{0B4CD9A5-9497-4B3F-B5BE-486FF1C54120}" dt="2023-06-15T05:27:21.781" v="1518" actId="1076"/>
          <ac:spMkLst>
            <pc:docMk/>
            <pc:sldMk cId="0" sldId="261"/>
            <ac:spMk id="42" creationId="{8A2DCA87-0FEF-7311-143F-291E37150E3A}"/>
          </ac:spMkLst>
        </pc:spChg>
        <pc:spChg chg="add mod">
          <ac:chgData name="Duyên Lương" userId="3a9e482f-ceb4-484a-8eab-f708ff3e9a36" providerId="ADAL" clId="{0B4CD9A5-9497-4B3F-B5BE-486FF1C54120}" dt="2023-06-15T05:27:19.695" v="1517" actId="1076"/>
          <ac:spMkLst>
            <pc:docMk/>
            <pc:sldMk cId="0" sldId="261"/>
            <ac:spMk id="43" creationId="{561F2A15-F8FA-4B10-E3CB-654BB263075F}"/>
          </ac:spMkLst>
        </pc:spChg>
        <pc:spChg chg="add mod">
          <ac:chgData name="Duyên Lương" userId="3a9e482f-ceb4-484a-8eab-f708ff3e9a36" providerId="ADAL" clId="{0B4CD9A5-9497-4B3F-B5BE-486FF1C54120}" dt="2023-06-15T05:27:10.617" v="1515" actId="14100"/>
          <ac:spMkLst>
            <pc:docMk/>
            <pc:sldMk cId="0" sldId="261"/>
            <ac:spMk id="44" creationId="{B1B5E927-0EEF-AA8D-14BF-7AD6D937237D}"/>
          </ac:spMkLst>
        </pc:spChg>
        <pc:spChg chg="add mod">
          <ac:chgData name="Duyên Lương" userId="3a9e482f-ceb4-484a-8eab-f708ff3e9a36" providerId="ADAL" clId="{0B4CD9A5-9497-4B3F-B5BE-486FF1C54120}" dt="2023-06-15T05:27:37.548" v="1523" actId="1076"/>
          <ac:spMkLst>
            <pc:docMk/>
            <pc:sldMk cId="0" sldId="261"/>
            <ac:spMk id="45" creationId="{1FEA7A88-91E8-F653-19F8-347FD349254E}"/>
          </ac:spMkLst>
        </pc:spChg>
        <pc:spChg chg="add mod">
          <ac:chgData name="Duyên Lương" userId="3a9e482f-ceb4-484a-8eab-f708ff3e9a36" providerId="ADAL" clId="{0B4CD9A5-9497-4B3F-B5BE-486FF1C54120}" dt="2023-06-15T05:27:34.728" v="1522" actId="1076"/>
          <ac:spMkLst>
            <pc:docMk/>
            <pc:sldMk cId="0" sldId="261"/>
            <ac:spMk id="46" creationId="{3CC093BE-2E1F-9937-AFED-369D0DC3B907}"/>
          </ac:spMkLst>
        </pc:spChg>
        <pc:spChg chg="add mod">
          <ac:chgData name="Duyên Lương" userId="3a9e482f-ceb4-484a-8eab-f708ff3e9a36" providerId="ADAL" clId="{0B4CD9A5-9497-4B3F-B5BE-486FF1C54120}" dt="2023-06-15T05:27:31.931" v="1521" actId="1076"/>
          <ac:spMkLst>
            <pc:docMk/>
            <pc:sldMk cId="0" sldId="261"/>
            <ac:spMk id="47" creationId="{1C51592F-1F0B-5EAB-DC80-8AF0F54A756F}"/>
          </ac:spMkLst>
        </pc:spChg>
        <pc:grpChg chg="del">
          <ac:chgData name="Duyên Lương" userId="3a9e482f-ceb4-484a-8eab-f708ff3e9a36" providerId="ADAL" clId="{0B4CD9A5-9497-4B3F-B5BE-486FF1C54120}" dt="2023-06-15T05:24:08.799" v="1450" actId="478"/>
          <ac:grpSpMkLst>
            <pc:docMk/>
            <pc:sldMk cId="0" sldId="261"/>
            <ac:grpSpMk id="2" creationId="{00000000-0000-0000-0000-000000000000}"/>
          </ac:grpSpMkLst>
        </pc:grpChg>
        <pc:graphicFrameChg chg="add mod modGraphic">
          <ac:chgData name="Duyên Lương" userId="3a9e482f-ceb4-484a-8eab-f708ff3e9a36" providerId="ADAL" clId="{0B4CD9A5-9497-4B3F-B5BE-486FF1C54120}" dt="2023-06-15T05:26:38.988" v="1502" actId="403"/>
          <ac:graphicFrameMkLst>
            <pc:docMk/>
            <pc:sldMk cId="0" sldId="261"/>
            <ac:graphicFrameMk id="37" creationId="{A0E3CC61-1003-6C3B-8656-FE2EB4035C92}"/>
          </ac:graphicFrameMkLst>
        </pc:graphicFrameChg>
        <pc:picChg chg="add mod">
          <ac:chgData name="Duyên Lương" userId="3a9e482f-ceb4-484a-8eab-f708ff3e9a36" providerId="ADAL" clId="{0B4CD9A5-9497-4B3F-B5BE-486FF1C54120}" dt="2023-06-15T05:24:40.645" v="1458"/>
          <ac:picMkLst>
            <pc:docMk/>
            <pc:sldMk cId="0" sldId="261"/>
            <ac:picMk id="39" creationId="{59B2CAF0-F2C5-18EB-EB2C-B0A157482B53}"/>
          </ac:picMkLst>
        </pc:picChg>
      </pc:sldChg>
      <pc:sldChg chg="addSp delSp modSp mod ord modTransition modAnim">
        <pc:chgData name="Duyên Lương" userId="3a9e482f-ceb4-484a-8eab-f708ff3e9a36" providerId="ADAL" clId="{0B4CD9A5-9497-4B3F-B5BE-486FF1C54120}" dt="2023-06-15T06:02:45.313" v="2248"/>
        <pc:sldMkLst>
          <pc:docMk/>
          <pc:sldMk cId="0" sldId="262"/>
        </pc:sldMkLst>
        <pc:spChg chg="del">
          <ac:chgData name="Duyên Lương" userId="3a9e482f-ceb4-484a-8eab-f708ff3e9a36" providerId="ADAL" clId="{0B4CD9A5-9497-4B3F-B5BE-486FF1C54120}" dt="2023-06-15T05:38:13.129" v="1699" actId="478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Duyên Lương" userId="3a9e482f-ceb4-484a-8eab-f708ff3e9a36" providerId="ADAL" clId="{0B4CD9A5-9497-4B3F-B5BE-486FF1C54120}" dt="2023-06-15T05:40:45.871" v="1707" actId="166"/>
          <ac:spMkLst>
            <pc:docMk/>
            <pc:sldMk cId="0" sldId="262"/>
            <ac:spMk id="3" creationId="{00000000-0000-0000-0000-000000000000}"/>
          </ac:spMkLst>
        </pc:spChg>
        <pc:spChg chg="ord">
          <ac:chgData name="Duyên Lương" userId="3a9e482f-ceb4-484a-8eab-f708ff3e9a36" providerId="ADAL" clId="{0B4CD9A5-9497-4B3F-B5BE-486FF1C54120}" dt="2023-06-15T05:41:41.603" v="1777" actId="166"/>
          <ac:spMkLst>
            <pc:docMk/>
            <pc:sldMk cId="0" sldId="262"/>
            <ac:spMk id="4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38:12.704" v="1698" actId="478"/>
          <ac:spMkLst>
            <pc:docMk/>
            <pc:sldMk cId="0" sldId="262"/>
            <ac:spMk id="5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40:36.993" v="1704" actId="1076"/>
          <ac:spMkLst>
            <pc:docMk/>
            <pc:sldMk cId="0" sldId="262"/>
            <ac:spMk id="6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38:11.732" v="1697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38:06.336" v="1695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38:09.304" v="1696" actId="47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41:50.571" v="1786" actId="103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38:14.806" v="1700" actId="478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Duyên Lương" userId="3a9e482f-ceb4-484a-8eab-f708ff3e9a36" providerId="ADAL" clId="{0B4CD9A5-9497-4B3F-B5BE-486FF1C54120}" dt="2023-06-15T05:41:45.616" v="1778" actId="1036"/>
          <ac:picMkLst>
            <pc:docMk/>
            <pc:sldMk cId="0" sldId="262"/>
            <ac:picMk id="13" creationId="{3B95A223-3C19-2EEC-F1AA-18177864AE9D}"/>
          </ac:picMkLst>
        </pc:picChg>
      </pc:sldChg>
      <pc:sldChg chg="addSp delSp modSp mod modTransition modAnim">
        <pc:chgData name="Duyên Lương" userId="3a9e482f-ceb4-484a-8eab-f708ff3e9a36" providerId="ADAL" clId="{0B4CD9A5-9497-4B3F-B5BE-486FF1C54120}" dt="2023-06-15T06:03:00.994" v="2251"/>
        <pc:sldMkLst>
          <pc:docMk/>
          <pc:sldMk cId="0" sldId="263"/>
        </pc:sldMkLst>
        <pc:spChg chg="add del mod">
          <ac:chgData name="Duyên Lương" userId="3a9e482f-ceb4-484a-8eab-f708ff3e9a36" providerId="ADAL" clId="{0B4CD9A5-9497-4B3F-B5BE-486FF1C54120}" dt="2023-06-15T05:49:50.586" v="1951" actId="207"/>
          <ac:spMkLst>
            <pc:docMk/>
            <pc:sldMk cId="0" sldId="263"/>
            <ac:spMk id="37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48:20.711" v="1922" actId="1076"/>
          <ac:spMkLst>
            <pc:docMk/>
            <pc:sldMk cId="0" sldId="263"/>
            <ac:spMk id="38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49:26.817" v="1946" actId="1076"/>
          <ac:spMkLst>
            <pc:docMk/>
            <pc:sldMk cId="0" sldId="263"/>
            <ac:spMk id="39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49:25.372" v="1945" actId="1076"/>
          <ac:spMkLst>
            <pc:docMk/>
            <pc:sldMk cId="0" sldId="263"/>
            <ac:spMk id="42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47:45.259" v="1916" actId="478"/>
          <ac:spMkLst>
            <pc:docMk/>
            <pc:sldMk cId="0" sldId="263"/>
            <ac:spMk id="43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49:22.797" v="1944" actId="478"/>
          <ac:spMkLst>
            <pc:docMk/>
            <pc:sldMk cId="0" sldId="263"/>
            <ac:spMk id="44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48:50.068" v="1931" actId="207"/>
          <ac:spMkLst>
            <pc:docMk/>
            <pc:sldMk cId="0" sldId="263"/>
            <ac:spMk id="45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5:49:13.159" v="1942" actId="1076"/>
          <ac:spMkLst>
            <pc:docMk/>
            <pc:sldMk cId="0" sldId="263"/>
            <ac:spMk id="46" creationId="{88551241-C00B-3E6F-61D5-C75A8B3EFFFA}"/>
          </ac:spMkLst>
        </pc:spChg>
        <pc:spChg chg="add mod">
          <ac:chgData name="Duyên Lương" userId="3a9e482f-ceb4-484a-8eab-f708ff3e9a36" providerId="ADAL" clId="{0B4CD9A5-9497-4B3F-B5BE-486FF1C54120}" dt="2023-06-15T05:50:05.214" v="1956" actId="14100"/>
          <ac:spMkLst>
            <pc:docMk/>
            <pc:sldMk cId="0" sldId="263"/>
            <ac:spMk id="48" creationId="{94240B29-0857-891B-C898-C9104B20C31E}"/>
          </ac:spMkLst>
        </pc:spChg>
        <pc:spChg chg="add mod">
          <ac:chgData name="Duyên Lương" userId="3a9e482f-ceb4-484a-8eab-f708ff3e9a36" providerId="ADAL" clId="{0B4CD9A5-9497-4B3F-B5BE-486FF1C54120}" dt="2023-06-15T05:50:12.298" v="1958" actId="14100"/>
          <ac:spMkLst>
            <pc:docMk/>
            <pc:sldMk cId="0" sldId="263"/>
            <ac:spMk id="49" creationId="{F150F610-B17E-1376-066E-6A1F7DABD9E6}"/>
          </ac:spMkLst>
        </pc:spChg>
        <pc:spChg chg="add mod">
          <ac:chgData name="Duyên Lương" userId="3a9e482f-ceb4-484a-8eab-f708ff3e9a36" providerId="ADAL" clId="{0B4CD9A5-9497-4B3F-B5BE-486FF1C54120}" dt="2023-06-15T05:50:26.248" v="1965" actId="14100"/>
          <ac:spMkLst>
            <pc:docMk/>
            <pc:sldMk cId="0" sldId="263"/>
            <ac:spMk id="51" creationId="{DD3CBC01-19BC-4282-C571-5EC5870F086B}"/>
          </ac:spMkLst>
        </pc:spChg>
        <pc:spChg chg="add mod">
          <ac:chgData name="Duyên Lương" userId="3a9e482f-ceb4-484a-8eab-f708ff3e9a36" providerId="ADAL" clId="{0B4CD9A5-9497-4B3F-B5BE-486FF1C54120}" dt="2023-06-15T05:50:38.898" v="1971" actId="14100"/>
          <ac:spMkLst>
            <pc:docMk/>
            <pc:sldMk cId="0" sldId="263"/>
            <ac:spMk id="53" creationId="{24E003D9-9FC6-1254-86D4-D1DDD91F93E0}"/>
          </ac:spMkLst>
        </pc:spChg>
        <pc:spChg chg="add mod">
          <ac:chgData name="Duyên Lương" userId="3a9e482f-ceb4-484a-8eab-f708ff3e9a36" providerId="ADAL" clId="{0B4CD9A5-9497-4B3F-B5BE-486FF1C54120}" dt="2023-06-15T05:50:49.267" v="1975" actId="14100"/>
          <ac:spMkLst>
            <pc:docMk/>
            <pc:sldMk cId="0" sldId="263"/>
            <ac:spMk id="55" creationId="{0D17C1F2-0AEF-2058-AC8B-D24A198355FB}"/>
          </ac:spMkLst>
        </pc:spChg>
        <pc:grpChg chg="del">
          <ac:chgData name="Duyên Lương" userId="3a9e482f-ceb4-484a-8eab-f708ff3e9a36" providerId="ADAL" clId="{0B4CD9A5-9497-4B3F-B5BE-486FF1C54120}" dt="2023-06-15T05:47:47.288" v="1917" actId="478"/>
          <ac:grpSpMkLst>
            <pc:docMk/>
            <pc:sldMk cId="0" sldId="263"/>
            <ac:grpSpMk id="2" creationId="{00000000-0000-0000-0000-000000000000}"/>
          </ac:grpSpMkLst>
        </pc:grpChg>
        <pc:picChg chg="add mod">
          <ac:chgData name="Duyên Lương" userId="3a9e482f-ceb4-484a-8eab-f708ff3e9a36" providerId="ADAL" clId="{0B4CD9A5-9497-4B3F-B5BE-486FF1C54120}" dt="2023-06-15T05:51:39.187" v="1982"/>
          <ac:picMkLst>
            <pc:docMk/>
            <pc:sldMk cId="0" sldId="263"/>
            <ac:picMk id="63" creationId="{4CA82E59-1BD4-36DF-A73D-67B9CABC8D34}"/>
          </ac:picMkLst>
        </pc:picChg>
        <pc:cxnChg chg="add mod">
          <ac:chgData name="Duyên Lương" userId="3a9e482f-ceb4-484a-8eab-f708ff3e9a36" providerId="ADAL" clId="{0B4CD9A5-9497-4B3F-B5BE-486FF1C54120}" dt="2023-06-15T05:49:57.707" v="1953" actId="14100"/>
          <ac:cxnSpMkLst>
            <pc:docMk/>
            <pc:sldMk cId="0" sldId="263"/>
            <ac:cxnSpMk id="47" creationId="{9BB8C3A3-3256-9D23-2672-B36DA9DF89A0}"/>
          </ac:cxnSpMkLst>
        </pc:cxnChg>
        <pc:cxnChg chg="add mod">
          <ac:chgData name="Duyên Lương" userId="3a9e482f-ceb4-484a-8eab-f708ff3e9a36" providerId="ADAL" clId="{0B4CD9A5-9497-4B3F-B5BE-486FF1C54120}" dt="2023-06-15T05:50:19.344" v="1961" actId="14100"/>
          <ac:cxnSpMkLst>
            <pc:docMk/>
            <pc:sldMk cId="0" sldId="263"/>
            <ac:cxnSpMk id="50" creationId="{73893A26-4257-DAB8-9012-5127AAF1DC8D}"/>
          </ac:cxnSpMkLst>
        </pc:cxnChg>
        <pc:cxnChg chg="add mod">
          <ac:chgData name="Duyên Lương" userId="3a9e482f-ceb4-484a-8eab-f708ff3e9a36" providerId="ADAL" clId="{0B4CD9A5-9497-4B3F-B5BE-486FF1C54120}" dt="2023-06-15T05:50:33.477" v="1969" actId="1038"/>
          <ac:cxnSpMkLst>
            <pc:docMk/>
            <pc:sldMk cId="0" sldId="263"/>
            <ac:cxnSpMk id="52" creationId="{251DD95B-FF3E-8FDF-316F-3F0C5CE65747}"/>
          </ac:cxnSpMkLst>
        </pc:cxnChg>
        <pc:cxnChg chg="add mod">
          <ac:chgData name="Duyên Lương" userId="3a9e482f-ceb4-484a-8eab-f708ff3e9a36" providerId="ADAL" clId="{0B4CD9A5-9497-4B3F-B5BE-486FF1C54120}" dt="2023-06-15T05:50:43.525" v="1973" actId="14100"/>
          <ac:cxnSpMkLst>
            <pc:docMk/>
            <pc:sldMk cId="0" sldId="263"/>
            <ac:cxnSpMk id="54" creationId="{A075B61B-9F60-3A99-4B98-F7041B4E1466}"/>
          </ac:cxnSpMkLst>
        </pc:cxnChg>
        <pc:cxnChg chg="add mod">
          <ac:chgData name="Duyên Lương" userId="3a9e482f-ceb4-484a-8eab-f708ff3e9a36" providerId="ADAL" clId="{0B4CD9A5-9497-4B3F-B5BE-486FF1C54120}" dt="2023-06-15T05:50:54.507" v="1977" actId="14100"/>
          <ac:cxnSpMkLst>
            <pc:docMk/>
            <pc:sldMk cId="0" sldId="263"/>
            <ac:cxnSpMk id="56" creationId="{90D4557B-AC1B-1D92-5C34-3C697B5C85E8}"/>
          </ac:cxnSpMkLst>
        </pc:cxnChg>
      </pc:sldChg>
      <pc:sldChg chg="addSp delSp modSp mod ord modTransition modAnim">
        <pc:chgData name="Duyên Lương" userId="3a9e482f-ceb4-484a-8eab-f708ff3e9a36" providerId="ADAL" clId="{0B4CD9A5-9497-4B3F-B5BE-486FF1C54120}" dt="2023-06-15T06:02:37.922" v="2245"/>
        <pc:sldMkLst>
          <pc:docMk/>
          <pc:sldMk cId="0" sldId="264"/>
        </pc:sldMkLst>
        <pc:spChg chg="mod">
          <ac:chgData name="Duyên Lương" userId="3a9e482f-ceb4-484a-8eab-f708ff3e9a36" providerId="ADAL" clId="{0B4CD9A5-9497-4B3F-B5BE-486FF1C54120}" dt="2023-06-15T05:59:26.104" v="2142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8:53.438" v="2132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6:56.119" v="2121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8:51.931" v="2131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6:12.184" v="2096" actId="1076"/>
          <ac:spMkLst>
            <pc:docMk/>
            <pc:sldMk cId="0" sldId="264"/>
            <ac:spMk id="8" creationId="{00000000-0000-0000-0000-000000000000}"/>
          </ac:spMkLst>
        </pc:spChg>
        <pc:spChg chg="del mod">
          <ac:chgData name="Duyên Lương" userId="3a9e482f-ceb4-484a-8eab-f708ff3e9a36" providerId="ADAL" clId="{0B4CD9A5-9497-4B3F-B5BE-486FF1C54120}" dt="2023-06-15T05:58:56.436" v="2134" actId="478"/>
          <ac:spMkLst>
            <pc:docMk/>
            <pc:sldMk cId="0" sldId="264"/>
            <ac:spMk id="9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7:06.316" v="2124" actId="1076"/>
          <ac:spMkLst>
            <pc:docMk/>
            <pc:sldMk cId="0" sldId="264"/>
            <ac:spMk id="10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56:07.819" v="2093" actId="478"/>
          <ac:spMkLst>
            <pc:docMk/>
            <pc:sldMk cId="0" sldId="264"/>
            <ac:spMk id="11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6:31.414" v="2114" actId="1076"/>
          <ac:spMkLst>
            <pc:docMk/>
            <pc:sldMk cId="0" sldId="264"/>
            <ac:spMk id="12" creationId="{00000000-0000-0000-0000-000000000000}"/>
          </ac:spMkLst>
        </pc:spChg>
        <pc:picChg chg="add mod">
          <ac:chgData name="Duyên Lương" userId="3a9e482f-ceb4-484a-8eab-f708ff3e9a36" providerId="ADAL" clId="{0B4CD9A5-9497-4B3F-B5BE-486FF1C54120}" dt="2023-06-15T05:59:31.729" v="2143" actId="1076"/>
          <ac:picMkLst>
            <pc:docMk/>
            <pc:sldMk cId="0" sldId="264"/>
            <ac:picMk id="14" creationId="{DE661163-5340-4853-E280-73EF1630D855}"/>
          </ac:picMkLst>
        </pc:picChg>
      </pc:sldChg>
      <pc:sldChg chg="del">
        <pc:chgData name="Duyên Lương" userId="3a9e482f-ceb4-484a-8eab-f708ff3e9a36" providerId="ADAL" clId="{0B4CD9A5-9497-4B3F-B5BE-486FF1C54120}" dt="2023-06-15T05:59:45.155" v="2145" actId="47"/>
        <pc:sldMkLst>
          <pc:docMk/>
          <pc:sldMk cId="0" sldId="265"/>
        </pc:sldMkLst>
      </pc:sldChg>
      <pc:sldChg chg="addSp modSp mod ord modTransition">
        <pc:chgData name="Duyên Lương" userId="3a9e482f-ceb4-484a-8eab-f708ff3e9a36" providerId="ADAL" clId="{0B4CD9A5-9497-4B3F-B5BE-486FF1C54120}" dt="2023-06-15T06:03:12.479" v="2254"/>
        <pc:sldMkLst>
          <pc:docMk/>
          <pc:sldMk cId="0" sldId="266"/>
        </pc:sldMkLst>
        <pc:spChg chg="mod">
          <ac:chgData name="Duyên Lương" userId="3a9e482f-ceb4-484a-8eab-f708ff3e9a36" providerId="ADAL" clId="{0B4CD9A5-9497-4B3F-B5BE-486FF1C54120}" dt="2023-06-15T06:01:43.198" v="2237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9:57.722" v="2148" actId="1076"/>
          <ac:spMkLst>
            <pc:docMk/>
            <pc:sldMk cId="0" sldId="266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59:55.502" v="2147" actId="1076"/>
          <ac:spMkLst>
            <pc:docMk/>
            <pc:sldMk cId="0" sldId="266"/>
            <ac:spMk id="10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6:00:14.023" v="2159" actId="1076"/>
          <ac:spMkLst>
            <pc:docMk/>
            <pc:sldMk cId="0" sldId="266"/>
            <ac:spMk id="12" creationId="{A461AB3A-1B86-D836-AFC7-1131B4DF6A2A}"/>
          </ac:spMkLst>
        </pc:spChg>
        <pc:spChg chg="add mod">
          <ac:chgData name="Duyên Lương" userId="3a9e482f-ceb4-484a-8eab-f708ff3e9a36" providerId="ADAL" clId="{0B4CD9A5-9497-4B3F-B5BE-486FF1C54120}" dt="2023-06-15T06:01:39.738" v="2236" actId="1076"/>
          <ac:spMkLst>
            <pc:docMk/>
            <pc:sldMk cId="0" sldId="266"/>
            <ac:spMk id="13" creationId="{0C0C748B-8B72-F2B5-4D16-F582CF794740}"/>
          </ac:spMkLst>
        </pc:spChg>
      </pc:sldChg>
      <pc:sldChg chg="delSp modSp mod ord modTransition modAnim">
        <pc:chgData name="Duyên Lương" userId="3a9e482f-ceb4-484a-8eab-f708ff3e9a36" providerId="ADAL" clId="{0B4CD9A5-9497-4B3F-B5BE-486FF1C54120}" dt="2023-06-15T06:02:25.802" v="2240"/>
        <pc:sldMkLst>
          <pc:docMk/>
          <pc:sldMk cId="1080793012" sldId="267"/>
        </pc:sldMkLst>
        <pc:spChg chg="del">
          <ac:chgData name="Duyên Lương" userId="3a9e482f-ceb4-484a-8eab-f708ff3e9a36" providerId="ADAL" clId="{0B4CD9A5-9497-4B3F-B5BE-486FF1C54120}" dt="2023-06-15T02:28:21.641" v="475" actId="478"/>
          <ac:spMkLst>
            <pc:docMk/>
            <pc:sldMk cId="1080793012" sldId="267"/>
            <ac:spMk id="2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28:22.228" v="476" actId="478"/>
          <ac:spMkLst>
            <pc:docMk/>
            <pc:sldMk cId="1080793012" sldId="267"/>
            <ac:spMk id="3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28:23.466" v="477" actId="478"/>
          <ac:spMkLst>
            <pc:docMk/>
            <pc:sldMk cId="1080793012" sldId="267"/>
            <ac:spMk id="4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8:55.311" v="556" actId="1076"/>
          <ac:spMkLst>
            <pc:docMk/>
            <pc:sldMk cId="1080793012" sldId="267"/>
            <ac:spMk id="5" creationId="{00000000-0000-0000-0000-000000000000}"/>
          </ac:spMkLst>
        </pc:spChg>
        <pc:spChg chg="del mod">
          <ac:chgData name="Duyên Lương" userId="3a9e482f-ceb4-484a-8eab-f708ff3e9a36" providerId="ADAL" clId="{0B4CD9A5-9497-4B3F-B5BE-486FF1C54120}" dt="2023-06-15T02:29:10.809" v="558" actId="478"/>
          <ac:spMkLst>
            <pc:docMk/>
            <pc:sldMk cId="1080793012" sldId="267"/>
            <ac:spMk id="9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2:29:11.667" v="559" actId="478"/>
          <ac:spMkLst>
            <pc:docMk/>
            <pc:sldMk cId="1080793012" sldId="267"/>
            <ac:spMk id="11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28:37.862" v="553" actId="1037"/>
          <ac:spMkLst>
            <pc:docMk/>
            <pc:sldMk cId="1080793012" sldId="267"/>
            <ac:spMk id="13" creationId="{0AA229F5-8249-49B9-E0ED-1F50ED5B1554}"/>
          </ac:spMkLst>
        </pc:spChg>
        <pc:spChg chg="mod">
          <ac:chgData name="Duyên Lương" userId="3a9e482f-ceb4-484a-8eab-f708ff3e9a36" providerId="ADAL" clId="{0B4CD9A5-9497-4B3F-B5BE-486FF1C54120}" dt="2023-06-15T02:28:37.862" v="553" actId="1037"/>
          <ac:spMkLst>
            <pc:docMk/>
            <pc:sldMk cId="1080793012" sldId="267"/>
            <ac:spMk id="15" creationId="{806F3BCA-A940-3FE7-42E5-2B2B45041A17}"/>
          </ac:spMkLst>
        </pc:spChg>
        <pc:spChg chg="mod">
          <ac:chgData name="Duyên Lương" userId="3a9e482f-ceb4-484a-8eab-f708ff3e9a36" providerId="ADAL" clId="{0B4CD9A5-9497-4B3F-B5BE-486FF1C54120}" dt="2023-06-15T02:28:37.862" v="553" actId="1037"/>
          <ac:spMkLst>
            <pc:docMk/>
            <pc:sldMk cId="1080793012" sldId="267"/>
            <ac:spMk id="17" creationId="{23116D87-0CC7-7C4D-F05C-CF0123D023A0}"/>
          </ac:spMkLst>
        </pc:spChg>
        <pc:spChg chg="mod">
          <ac:chgData name="Duyên Lương" userId="3a9e482f-ceb4-484a-8eab-f708ff3e9a36" providerId="ADAL" clId="{0B4CD9A5-9497-4B3F-B5BE-486FF1C54120}" dt="2023-06-15T02:28:37.862" v="553" actId="1037"/>
          <ac:spMkLst>
            <pc:docMk/>
            <pc:sldMk cId="1080793012" sldId="267"/>
            <ac:spMk id="19" creationId="{4180BF9F-33BA-8F90-4197-FED57688714D}"/>
          </ac:spMkLst>
        </pc:spChg>
        <pc:spChg chg="mod">
          <ac:chgData name="Duyên Lương" userId="3a9e482f-ceb4-484a-8eab-f708ff3e9a36" providerId="ADAL" clId="{0B4CD9A5-9497-4B3F-B5BE-486FF1C54120}" dt="2023-06-15T02:28:37.862" v="553" actId="1037"/>
          <ac:spMkLst>
            <pc:docMk/>
            <pc:sldMk cId="1080793012" sldId="267"/>
            <ac:spMk id="21" creationId="{08B925FD-F8EA-0F22-5B0B-A09959EA69E8}"/>
          </ac:spMkLst>
        </pc:spChg>
        <pc:spChg chg="mod">
          <ac:chgData name="Duyên Lương" userId="3a9e482f-ceb4-484a-8eab-f708ff3e9a36" providerId="ADAL" clId="{0B4CD9A5-9497-4B3F-B5BE-486FF1C54120}" dt="2023-06-15T02:28:43.375" v="554" actId="1076"/>
          <ac:spMkLst>
            <pc:docMk/>
            <pc:sldMk cId="1080793012" sldId="267"/>
            <ac:spMk id="24" creationId="{3C00F847-21CC-CCE3-8127-BD976AAA9769}"/>
          </ac:spMkLst>
        </pc:spChg>
        <pc:spChg chg="mod">
          <ac:chgData name="Duyên Lương" userId="3a9e482f-ceb4-484a-8eab-f708ff3e9a36" providerId="ADAL" clId="{0B4CD9A5-9497-4B3F-B5BE-486FF1C54120}" dt="2023-06-15T02:28:37.862" v="553" actId="1037"/>
          <ac:spMkLst>
            <pc:docMk/>
            <pc:sldMk cId="1080793012" sldId="267"/>
            <ac:spMk id="26" creationId="{3AC9058E-810E-1250-6FE9-71EB6F5BD54E}"/>
          </ac:spMkLst>
        </pc:spChg>
      </pc:sldChg>
      <pc:sldChg chg="add del setBg">
        <pc:chgData name="Duyên Lương" userId="3a9e482f-ceb4-484a-8eab-f708ff3e9a36" providerId="ADAL" clId="{0B4CD9A5-9497-4B3F-B5BE-486FF1C54120}" dt="2023-06-15T02:28:03.094" v="474" actId="47"/>
        <pc:sldMkLst>
          <pc:docMk/>
          <pc:sldMk cId="3473711005" sldId="267"/>
        </pc:sldMkLst>
      </pc:sldChg>
      <pc:sldChg chg="addSp modSp mod modTransition">
        <pc:chgData name="Duyên Lương" userId="3a9e482f-ceb4-484a-8eab-f708ff3e9a36" providerId="ADAL" clId="{0B4CD9A5-9497-4B3F-B5BE-486FF1C54120}" dt="2023-06-15T06:02:21.817" v="2238"/>
        <pc:sldMkLst>
          <pc:docMk/>
          <pc:sldMk cId="1107046320" sldId="268"/>
        </pc:sldMkLst>
        <pc:spChg chg="mod">
          <ac:chgData name="Duyên Lương" userId="3a9e482f-ceb4-484a-8eab-f708ff3e9a36" providerId="ADAL" clId="{0B4CD9A5-9497-4B3F-B5BE-486FF1C54120}" dt="2023-06-15T02:32:16.735" v="628" actId="1076"/>
          <ac:spMkLst>
            <pc:docMk/>
            <pc:sldMk cId="1107046320" sldId="268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2:13.422" v="627" actId="1076"/>
          <ac:spMkLst>
            <pc:docMk/>
            <pc:sldMk cId="1107046320" sldId="268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2:10.282" v="626" actId="1076"/>
          <ac:spMkLst>
            <pc:docMk/>
            <pc:sldMk cId="1107046320" sldId="268"/>
            <ac:spMk id="10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2:32:26.508" v="629"/>
          <ac:spMkLst>
            <pc:docMk/>
            <pc:sldMk cId="1107046320" sldId="268"/>
            <ac:spMk id="13" creationId="{5D41F49F-2D7B-9744-0972-C734EDA25718}"/>
          </ac:spMkLst>
        </pc:spChg>
        <pc:spChg chg="mod">
          <ac:chgData name="Duyên Lương" userId="3a9e482f-ceb4-484a-8eab-f708ff3e9a36" providerId="ADAL" clId="{0B4CD9A5-9497-4B3F-B5BE-486FF1C54120}" dt="2023-06-15T02:32:26.508" v="629"/>
          <ac:spMkLst>
            <pc:docMk/>
            <pc:sldMk cId="1107046320" sldId="268"/>
            <ac:spMk id="14" creationId="{A169E240-C691-C772-B599-8880F5C4AAD1}"/>
          </ac:spMkLst>
        </pc:spChg>
        <pc:spChg chg="add mod">
          <ac:chgData name="Duyên Lương" userId="3a9e482f-ceb4-484a-8eab-f708ff3e9a36" providerId="ADAL" clId="{0B4CD9A5-9497-4B3F-B5BE-486FF1C54120}" dt="2023-06-15T02:32:33.768" v="643" actId="20577"/>
          <ac:spMkLst>
            <pc:docMk/>
            <pc:sldMk cId="1107046320" sldId="268"/>
            <ac:spMk id="15" creationId="{D7629390-EA6F-0864-3500-51AD8F9245CE}"/>
          </ac:spMkLst>
        </pc:spChg>
        <pc:grpChg chg="add mod">
          <ac:chgData name="Duyên Lương" userId="3a9e482f-ceb4-484a-8eab-f708ff3e9a36" providerId="ADAL" clId="{0B4CD9A5-9497-4B3F-B5BE-486FF1C54120}" dt="2023-06-15T02:32:28.681" v="630" actId="1076"/>
          <ac:grpSpMkLst>
            <pc:docMk/>
            <pc:sldMk cId="1107046320" sldId="268"/>
            <ac:grpSpMk id="12" creationId="{4EA6952B-52A5-9E98-2F82-9C3F35E3E94F}"/>
          </ac:grpSpMkLst>
        </pc:grpChg>
      </pc:sldChg>
      <pc:sldChg chg="addSp delSp modSp mod modTransition">
        <pc:chgData name="Duyên Lương" userId="3a9e482f-ceb4-484a-8eab-f708ff3e9a36" providerId="ADAL" clId="{0B4CD9A5-9497-4B3F-B5BE-486FF1C54120}" dt="2023-06-15T06:02:41.022" v="2246"/>
        <pc:sldMkLst>
          <pc:docMk/>
          <pc:sldMk cId="2472858690" sldId="269"/>
        </pc:sldMkLst>
        <pc:spChg chg="mod">
          <ac:chgData name="Duyên Lương" userId="3a9e482f-ceb4-484a-8eab-f708ff3e9a36" providerId="ADAL" clId="{0B4CD9A5-9497-4B3F-B5BE-486FF1C54120}" dt="2023-06-15T05:22:13.881" v="1330" actId="1076"/>
          <ac:spMkLst>
            <pc:docMk/>
            <pc:sldMk cId="2472858690" sldId="269"/>
            <ac:spMk id="2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20:52.371" v="1299" actId="478"/>
          <ac:spMkLst>
            <pc:docMk/>
            <pc:sldMk cId="2472858690" sldId="269"/>
            <ac:spMk id="3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20:55.444" v="1300" actId="1076"/>
          <ac:spMkLst>
            <pc:docMk/>
            <pc:sldMk cId="2472858690" sldId="269"/>
            <ac:spMk id="5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20:56.856" v="1301" actId="1076"/>
          <ac:spMkLst>
            <pc:docMk/>
            <pc:sldMk cId="2472858690" sldId="269"/>
            <ac:spMk id="6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22:00.296" v="1324" actId="1076"/>
          <ac:spMkLst>
            <pc:docMk/>
            <pc:sldMk cId="2472858690" sldId="269"/>
            <ac:spMk id="7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20:51.444" v="1298" actId="478"/>
          <ac:spMkLst>
            <pc:docMk/>
            <pc:sldMk cId="2472858690" sldId="269"/>
            <ac:spMk id="8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20:28.367" v="1294" actId="20577"/>
          <ac:spMkLst>
            <pc:docMk/>
            <pc:sldMk cId="2472858690" sldId="269"/>
            <ac:spMk id="9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5:22:06.844" v="1329" actId="404"/>
          <ac:spMkLst>
            <pc:docMk/>
            <pc:sldMk cId="2472858690" sldId="269"/>
            <ac:spMk id="10" creationId="{E3C13C09-F6E3-5684-7EEF-99D5AD7CD1E9}"/>
          </ac:spMkLst>
        </pc:spChg>
        <pc:spChg chg="del">
          <ac:chgData name="Duyên Lương" userId="3a9e482f-ceb4-484a-8eab-f708ff3e9a36" providerId="ADAL" clId="{0B4CD9A5-9497-4B3F-B5BE-486FF1C54120}" dt="2023-06-15T05:20:59.116" v="1302" actId="478"/>
          <ac:spMkLst>
            <pc:docMk/>
            <pc:sldMk cId="2472858690" sldId="269"/>
            <ac:spMk id="11" creationId="{00000000-0000-0000-0000-000000000000}"/>
          </ac:spMkLst>
        </pc:spChg>
        <pc:spChg chg="del mod">
          <ac:chgData name="Duyên Lương" userId="3a9e482f-ceb4-484a-8eab-f708ff3e9a36" providerId="ADAL" clId="{0B4CD9A5-9497-4B3F-B5BE-486FF1C54120}" dt="2023-06-15T05:20:45.655" v="1296" actId="478"/>
          <ac:spMkLst>
            <pc:docMk/>
            <pc:sldMk cId="2472858690" sldId="269"/>
            <ac:spMk id="12" creationId="{491AE393-56DD-8D99-D0E1-1E68E1E43C6F}"/>
          </ac:spMkLst>
        </pc:spChg>
        <pc:spChg chg="del">
          <ac:chgData name="Duyên Lương" userId="3a9e482f-ceb4-484a-8eab-f708ff3e9a36" providerId="ADAL" clId="{0B4CD9A5-9497-4B3F-B5BE-486FF1C54120}" dt="2023-06-15T05:20:38.825" v="1295" actId="478"/>
          <ac:spMkLst>
            <pc:docMk/>
            <pc:sldMk cId="2472858690" sldId="269"/>
            <ac:spMk id="13" creationId="{658BB161-9727-DFA6-4845-F7018A64C0B3}"/>
          </ac:spMkLst>
        </pc:spChg>
        <pc:spChg chg="add mod">
          <ac:chgData name="Duyên Lương" userId="3a9e482f-ceb4-484a-8eab-f708ff3e9a36" providerId="ADAL" clId="{0B4CD9A5-9497-4B3F-B5BE-486FF1C54120}" dt="2023-06-15T05:21:45.043" v="1315" actId="122"/>
          <ac:spMkLst>
            <pc:docMk/>
            <pc:sldMk cId="2472858690" sldId="269"/>
            <ac:spMk id="14" creationId="{175D3500-4BE4-1978-568A-B4CA776E47F3}"/>
          </ac:spMkLst>
        </pc:spChg>
      </pc:sldChg>
      <pc:sldChg chg="new del">
        <pc:chgData name="Duyên Lương" userId="3a9e482f-ceb4-484a-8eab-f708ff3e9a36" providerId="ADAL" clId="{0B4CD9A5-9497-4B3F-B5BE-486FF1C54120}" dt="2023-06-15T05:28:34.347" v="1528" actId="47"/>
        <pc:sldMkLst>
          <pc:docMk/>
          <pc:sldMk cId="2518656840" sldId="270"/>
        </pc:sldMkLst>
      </pc:sldChg>
      <pc:sldChg chg="add del setBg">
        <pc:chgData name="Duyên Lương" userId="3a9e482f-ceb4-484a-8eab-f708ff3e9a36" providerId="ADAL" clId="{0B4CD9A5-9497-4B3F-B5BE-486FF1C54120}" dt="2023-06-15T05:28:56.172" v="1532" actId="47"/>
        <pc:sldMkLst>
          <pc:docMk/>
          <pc:sldMk cId="2605576581" sldId="270"/>
        </pc:sldMkLst>
      </pc:sldChg>
      <pc:sldChg chg="addSp delSp modSp mod modTransition modAnim">
        <pc:chgData name="Duyên Lương" userId="3a9e482f-ceb4-484a-8eab-f708ff3e9a36" providerId="ADAL" clId="{0B4CD9A5-9497-4B3F-B5BE-486FF1C54120}" dt="2023-06-15T06:02:43.406" v="2247"/>
        <pc:sldMkLst>
          <pc:docMk/>
          <pc:sldMk cId="2784230101" sldId="270"/>
        </pc:sldMkLst>
        <pc:spChg chg="mod">
          <ac:chgData name="Duyên Lương" userId="3a9e482f-ceb4-484a-8eab-f708ff3e9a36" providerId="ADAL" clId="{0B4CD9A5-9497-4B3F-B5BE-486FF1C54120}" dt="2023-06-15T05:29:20.190" v="1560" actId="1076"/>
          <ac:spMkLst>
            <pc:docMk/>
            <pc:sldMk cId="2784230101" sldId="270"/>
            <ac:spMk id="2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30:56.994" v="1601" actId="1076"/>
          <ac:spMkLst>
            <pc:docMk/>
            <pc:sldMk cId="2784230101" sldId="270"/>
            <ac:spMk id="5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29:17.159" v="1558" actId="478"/>
          <ac:spMkLst>
            <pc:docMk/>
            <pc:sldMk cId="2784230101" sldId="270"/>
            <ac:spMk id="8" creationId="{00000000-0000-0000-0000-000000000000}"/>
          </ac:spMkLst>
        </pc:spChg>
        <pc:spChg chg="del">
          <ac:chgData name="Duyên Lương" userId="3a9e482f-ceb4-484a-8eab-f708ff3e9a36" providerId="ADAL" clId="{0B4CD9A5-9497-4B3F-B5BE-486FF1C54120}" dt="2023-06-15T05:29:00.798" v="1533" actId="478"/>
          <ac:spMkLst>
            <pc:docMk/>
            <pc:sldMk cId="2784230101" sldId="270"/>
            <ac:spMk id="9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29:40.924" v="1590" actId="1076"/>
          <ac:spMkLst>
            <pc:docMk/>
            <pc:sldMk cId="2784230101" sldId="270"/>
            <ac:spMk id="10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35:10.342" v="1667" actId="1076"/>
          <ac:spMkLst>
            <pc:docMk/>
            <pc:sldMk cId="2784230101" sldId="270"/>
            <ac:spMk id="11" creationId="{00000000-0000-0000-0000-000000000000}"/>
          </ac:spMkLst>
        </pc:spChg>
        <pc:spChg chg="mod">
          <ac:chgData name="Duyên Lương" userId="3a9e482f-ceb4-484a-8eab-f708ff3e9a36" providerId="ADAL" clId="{0B4CD9A5-9497-4B3F-B5BE-486FF1C54120}" dt="2023-06-15T05:32:35.278" v="1629" actId="1076"/>
          <ac:spMkLst>
            <pc:docMk/>
            <pc:sldMk cId="2784230101" sldId="270"/>
            <ac:spMk id="12" creationId="{00000000-0000-0000-0000-000000000000}"/>
          </ac:spMkLst>
        </pc:spChg>
        <pc:spChg chg="add mod">
          <ac:chgData name="Duyên Lương" userId="3a9e482f-ceb4-484a-8eab-f708ff3e9a36" providerId="ADAL" clId="{0B4CD9A5-9497-4B3F-B5BE-486FF1C54120}" dt="2023-06-15T05:32:33.051" v="1628" actId="1076"/>
          <ac:spMkLst>
            <pc:docMk/>
            <pc:sldMk cId="2784230101" sldId="270"/>
            <ac:spMk id="13" creationId="{28C0E86B-B847-75A0-2538-939F6A7B9C4D}"/>
          </ac:spMkLst>
        </pc:spChg>
        <pc:spChg chg="add mod">
          <ac:chgData name="Duyên Lương" userId="3a9e482f-ceb4-484a-8eab-f708ff3e9a36" providerId="ADAL" clId="{0B4CD9A5-9497-4B3F-B5BE-486FF1C54120}" dt="2023-06-15T05:33:32.902" v="1647" actId="1076"/>
          <ac:spMkLst>
            <pc:docMk/>
            <pc:sldMk cId="2784230101" sldId="270"/>
            <ac:spMk id="15" creationId="{A743555B-8A02-5E54-4198-ADB6A42A19B3}"/>
          </ac:spMkLst>
        </pc:spChg>
        <pc:spChg chg="add mod">
          <ac:chgData name="Duyên Lương" userId="3a9e482f-ceb4-484a-8eab-f708ff3e9a36" providerId="ADAL" clId="{0B4CD9A5-9497-4B3F-B5BE-486FF1C54120}" dt="2023-06-15T05:33:45.958" v="1657" actId="1076"/>
          <ac:spMkLst>
            <pc:docMk/>
            <pc:sldMk cId="2784230101" sldId="270"/>
            <ac:spMk id="17" creationId="{955C5E52-3391-C0F6-BB35-88BF3D50FF70}"/>
          </ac:spMkLst>
        </pc:spChg>
        <pc:picChg chg="add mod">
          <ac:chgData name="Duyên Lương" userId="3a9e482f-ceb4-484a-8eab-f708ff3e9a36" providerId="ADAL" clId="{0B4CD9A5-9497-4B3F-B5BE-486FF1C54120}" dt="2023-06-15T05:36:02.062" v="1672"/>
          <ac:picMkLst>
            <pc:docMk/>
            <pc:sldMk cId="2784230101" sldId="270"/>
            <ac:picMk id="18" creationId="{FB55D0EA-650B-2AA8-86C4-EBA8B9D2698B}"/>
          </ac:picMkLst>
        </pc:picChg>
        <pc:picChg chg="add mod">
          <ac:chgData name="Duyên Lương" userId="3a9e482f-ceb4-484a-8eab-f708ff3e9a36" providerId="ADAL" clId="{0B4CD9A5-9497-4B3F-B5BE-486FF1C54120}" dt="2023-06-15T05:36:23.356" v="1674" actId="1076"/>
          <ac:picMkLst>
            <pc:docMk/>
            <pc:sldMk cId="2784230101" sldId="270"/>
            <ac:picMk id="19" creationId="{F5194656-D5C2-66C7-4561-C0EB944D2867}"/>
          </ac:picMkLst>
        </pc:picChg>
        <pc:picChg chg="add del mod">
          <ac:chgData name="Duyên Lương" userId="3a9e482f-ceb4-484a-8eab-f708ff3e9a36" providerId="ADAL" clId="{0B4CD9A5-9497-4B3F-B5BE-486FF1C54120}" dt="2023-06-15T05:31:38.885" v="1621" actId="14100"/>
          <ac:picMkLst>
            <pc:docMk/>
            <pc:sldMk cId="2784230101" sldId="270"/>
            <ac:picMk id="1026" creationId="{451537D1-97A9-B117-0583-F5CC475A1465}"/>
          </ac:picMkLst>
        </pc:picChg>
        <pc:picChg chg="add mod">
          <ac:chgData name="Duyên Lương" userId="3a9e482f-ceb4-484a-8eab-f708ff3e9a36" providerId="ADAL" clId="{0B4CD9A5-9497-4B3F-B5BE-486FF1C54120}" dt="2023-06-15T05:32:06.995" v="1627" actId="1076"/>
          <ac:picMkLst>
            <pc:docMk/>
            <pc:sldMk cId="2784230101" sldId="270"/>
            <ac:picMk id="1028" creationId="{2270BE7E-C572-E0CE-EE87-6FF923B82D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2D0E-96C5-4271-9AFA-75DD0F5E9BB8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91477-8F78-4984-8AA2-E0EB2EA7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91477-8F78-4984-8AA2-E0EB2EA77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sv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6036" y="586807"/>
            <a:ext cx="8393751" cy="6148422"/>
          </a:xfrm>
          <a:custGeom>
            <a:avLst/>
            <a:gdLst/>
            <a:ahLst/>
            <a:cxnLst/>
            <a:rect l="l" t="t" r="r" b="b"/>
            <a:pathLst>
              <a:path w="8393751" h="6148422">
                <a:moveTo>
                  <a:pt x="0" y="0"/>
                </a:moveTo>
                <a:lnTo>
                  <a:pt x="8393750" y="0"/>
                </a:lnTo>
                <a:lnTo>
                  <a:pt x="8393750" y="6148422"/>
                </a:lnTo>
                <a:lnTo>
                  <a:pt x="0" y="6148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6237">
            <a:off x="11505736" y="4604009"/>
            <a:ext cx="1720322" cy="1632742"/>
          </a:xfrm>
          <a:custGeom>
            <a:avLst/>
            <a:gdLst/>
            <a:ahLst/>
            <a:cxnLst/>
            <a:rect l="l" t="t" r="r" b="b"/>
            <a:pathLst>
              <a:path w="1720322" h="1632742">
                <a:moveTo>
                  <a:pt x="0" y="0"/>
                </a:moveTo>
                <a:lnTo>
                  <a:pt x="1720322" y="0"/>
                </a:lnTo>
                <a:lnTo>
                  <a:pt x="1720322" y="1632742"/>
                </a:lnTo>
                <a:lnTo>
                  <a:pt x="0" y="1632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66989" y="-365784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5"/>
                </a:lnTo>
                <a:lnTo>
                  <a:pt x="0" y="1251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61750">
            <a:off x="8794016" y="7991402"/>
            <a:ext cx="2862470" cy="2514733"/>
          </a:xfrm>
          <a:custGeom>
            <a:avLst/>
            <a:gdLst/>
            <a:ahLst/>
            <a:cxnLst/>
            <a:rect l="l" t="t" r="r" b="b"/>
            <a:pathLst>
              <a:path w="2862470" h="2514733">
                <a:moveTo>
                  <a:pt x="0" y="0"/>
                </a:moveTo>
                <a:lnTo>
                  <a:pt x="2862470" y="0"/>
                </a:lnTo>
                <a:lnTo>
                  <a:pt x="2862470" y="2514733"/>
                </a:lnTo>
                <a:lnTo>
                  <a:pt x="0" y="2514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62060" y="8384316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29"/>
                </a:lnTo>
                <a:lnTo>
                  <a:pt x="0" y="1123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05465">
            <a:off x="4358959" y="1540223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29"/>
                </a:lnTo>
                <a:lnTo>
                  <a:pt x="0" y="1123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1986" y="1476010"/>
            <a:ext cx="5050917" cy="8229600"/>
          </a:xfrm>
          <a:custGeom>
            <a:avLst/>
            <a:gdLst/>
            <a:ahLst/>
            <a:cxnLst/>
            <a:rect l="l" t="t" r="r" b="b"/>
            <a:pathLst>
              <a:path w="5050917" h="8229600">
                <a:moveTo>
                  <a:pt x="0" y="0"/>
                </a:moveTo>
                <a:lnTo>
                  <a:pt x="5050917" y="0"/>
                </a:lnTo>
                <a:lnTo>
                  <a:pt x="50509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055473" y="885871"/>
            <a:ext cx="2909265" cy="6483041"/>
          </a:xfrm>
          <a:custGeom>
            <a:avLst/>
            <a:gdLst/>
            <a:ahLst/>
            <a:cxnLst/>
            <a:rect l="l" t="t" r="r" b="b"/>
            <a:pathLst>
              <a:path w="2909265" h="6483041">
                <a:moveTo>
                  <a:pt x="2909265" y="0"/>
                </a:moveTo>
                <a:lnTo>
                  <a:pt x="0" y="0"/>
                </a:lnTo>
                <a:lnTo>
                  <a:pt x="0" y="6483041"/>
                </a:lnTo>
                <a:lnTo>
                  <a:pt x="2909265" y="6483041"/>
                </a:lnTo>
                <a:lnTo>
                  <a:pt x="2909265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15491" y="2295650"/>
            <a:ext cx="8456107" cy="306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9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59" b="0" i="0" u="none" strike="noStrike" kern="1200" cap="none" spc="0" normalizeH="0" baseline="0" noProof="0" dirty="0">
                <a:ln>
                  <a:noFill/>
                </a:ln>
                <a:solidFill>
                  <a:srgbClr val="0F6D51"/>
                </a:solidFill>
                <a:effectLst/>
                <a:uLnTx/>
                <a:uFillTx/>
                <a:latin typeface="Caveat Brush"/>
                <a:ea typeface="+mn-ea"/>
                <a:cs typeface="+mn-cs"/>
              </a:rPr>
              <a:t>WELCOME TO OUR CLASS</a:t>
            </a:r>
          </a:p>
        </p:txBody>
      </p:sp>
      <p:sp>
        <p:nvSpPr>
          <p:cNvPr id="11" name="Freeform 11"/>
          <p:cNvSpPr/>
          <p:nvPr/>
        </p:nvSpPr>
        <p:spPr>
          <a:xfrm rot="1122314">
            <a:off x="13223415" y="8248159"/>
            <a:ext cx="2253241" cy="3277441"/>
          </a:xfrm>
          <a:custGeom>
            <a:avLst/>
            <a:gdLst/>
            <a:ahLst/>
            <a:cxnLst/>
            <a:rect l="l" t="t" r="r" b="b"/>
            <a:pathLst>
              <a:path w="2253241" h="3277441">
                <a:moveTo>
                  <a:pt x="0" y="0"/>
                </a:moveTo>
                <a:lnTo>
                  <a:pt x="2253241" y="0"/>
                </a:lnTo>
                <a:lnTo>
                  <a:pt x="2253241" y="3277441"/>
                </a:lnTo>
                <a:lnTo>
                  <a:pt x="0" y="32774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A6952B-52A5-9E98-2F82-9C3F35E3E94F}"/>
              </a:ext>
            </a:extLst>
          </p:cNvPr>
          <p:cNvGrpSpPr/>
          <p:nvPr/>
        </p:nvGrpSpPr>
        <p:grpSpPr>
          <a:xfrm>
            <a:off x="5434808" y="7235818"/>
            <a:ext cx="7322577" cy="1220095"/>
            <a:chOff x="0" y="0"/>
            <a:chExt cx="898688" cy="32134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D41F49F-2D7B-9744-0972-C734EDA25718}"/>
                </a:ext>
              </a:extLst>
            </p:cNvPr>
            <p:cNvSpPr/>
            <p:nvPr/>
          </p:nvSpPr>
          <p:spPr>
            <a:xfrm>
              <a:off x="0" y="0"/>
              <a:ext cx="898688" cy="321342"/>
            </a:xfrm>
            <a:custGeom>
              <a:avLst/>
              <a:gdLst/>
              <a:ahLst/>
              <a:cxnLst/>
              <a:rect l="l" t="t" r="r" b="b"/>
              <a:pathLst>
                <a:path w="898688" h="321342">
                  <a:moveTo>
                    <a:pt x="115713" y="0"/>
                  </a:moveTo>
                  <a:lnTo>
                    <a:pt x="782974" y="0"/>
                  </a:lnTo>
                  <a:cubicBezTo>
                    <a:pt x="846881" y="0"/>
                    <a:pt x="898688" y="51807"/>
                    <a:pt x="898688" y="115713"/>
                  </a:cubicBezTo>
                  <a:lnTo>
                    <a:pt x="898688" y="205628"/>
                  </a:lnTo>
                  <a:cubicBezTo>
                    <a:pt x="898688" y="269535"/>
                    <a:pt x="846881" y="321342"/>
                    <a:pt x="782974" y="321342"/>
                  </a:cubicBezTo>
                  <a:lnTo>
                    <a:pt x="115713" y="321342"/>
                  </a:lnTo>
                  <a:cubicBezTo>
                    <a:pt x="51807" y="321342"/>
                    <a:pt x="0" y="269535"/>
                    <a:pt x="0" y="205628"/>
                  </a:cubicBezTo>
                  <a:lnTo>
                    <a:pt x="0" y="115713"/>
                  </a:lnTo>
                  <a:cubicBezTo>
                    <a:pt x="0" y="51807"/>
                    <a:pt x="51807" y="0"/>
                    <a:pt x="115713" y="0"/>
                  </a:cubicBezTo>
                  <a:close/>
                </a:path>
              </a:pathLst>
            </a:custGeom>
            <a:solidFill>
              <a:srgbClr val="B97246"/>
            </a:solidFill>
          </p:spPr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69E240-C691-C772-B599-8880F5C4AAD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7629390-EA6F-0864-3500-51AD8F9245CE}"/>
              </a:ext>
            </a:extLst>
          </p:cNvPr>
          <p:cNvSpPr txBox="1"/>
          <p:nvPr/>
        </p:nvSpPr>
        <p:spPr>
          <a:xfrm>
            <a:off x="5619528" y="7634921"/>
            <a:ext cx="6974213" cy="73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5"/>
              </a:lnSpc>
            </a:pPr>
            <a:r>
              <a:rPr lang="en-US" sz="6000" dirty="0">
                <a:solidFill>
                  <a:srgbClr val="FFFFFF"/>
                </a:solidFill>
                <a:latin typeface="Caveat Brush"/>
              </a:rPr>
              <a:t>Teacher:….</a:t>
            </a:r>
          </a:p>
        </p:txBody>
      </p:sp>
    </p:spTree>
    <p:extLst>
      <p:ext uri="{BB962C8B-B14F-4D97-AF65-F5344CB8AC3E}">
        <p14:creationId xmlns:p14="http://schemas.microsoft.com/office/powerpoint/2010/main" val="11070463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041227"/>
            <a:ext cx="6400800" cy="5830152"/>
          </a:xfrm>
          <a:custGeom>
            <a:avLst/>
            <a:gdLst/>
            <a:ahLst/>
            <a:cxnLst/>
            <a:rect l="l" t="t" r="r" b="b"/>
            <a:pathLst>
              <a:path w="8968810" h="6569653">
                <a:moveTo>
                  <a:pt x="0" y="0"/>
                </a:moveTo>
                <a:lnTo>
                  <a:pt x="8968810" y="0"/>
                </a:lnTo>
                <a:lnTo>
                  <a:pt x="8968810" y="6569653"/>
                </a:lnTo>
                <a:lnTo>
                  <a:pt x="0" y="656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956237">
            <a:off x="2334924" y="1881607"/>
            <a:ext cx="1720322" cy="1632742"/>
          </a:xfrm>
          <a:custGeom>
            <a:avLst/>
            <a:gdLst/>
            <a:ahLst/>
            <a:cxnLst/>
            <a:rect l="l" t="t" r="r" b="b"/>
            <a:pathLst>
              <a:path w="1720322" h="1632742">
                <a:moveTo>
                  <a:pt x="0" y="0"/>
                </a:moveTo>
                <a:lnTo>
                  <a:pt x="1720323" y="0"/>
                </a:lnTo>
                <a:lnTo>
                  <a:pt x="1720323" y="1632742"/>
                </a:lnTo>
                <a:lnTo>
                  <a:pt x="0" y="1632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3309" y="6470932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4"/>
                </a:lnTo>
                <a:lnTo>
                  <a:pt x="0" y="125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361750">
            <a:off x="2313645" y="8241509"/>
            <a:ext cx="2862470" cy="2514733"/>
          </a:xfrm>
          <a:custGeom>
            <a:avLst/>
            <a:gdLst/>
            <a:ahLst/>
            <a:cxnLst/>
            <a:rect l="l" t="t" r="r" b="b"/>
            <a:pathLst>
              <a:path w="2862470" h="2514733">
                <a:moveTo>
                  <a:pt x="0" y="0"/>
                </a:moveTo>
                <a:lnTo>
                  <a:pt x="2862471" y="0"/>
                </a:lnTo>
                <a:lnTo>
                  <a:pt x="2862471" y="2514733"/>
                </a:lnTo>
                <a:lnTo>
                  <a:pt x="0" y="2514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18367" y="8937260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805465">
            <a:off x="3196682" y="8252524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8" y="0"/>
                </a:lnTo>
                <a:lnTo>
                  <a:pt x="1450178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495722">
            <a:off x="361143" y="7810182"/>
            <a:ext cx="1363510" cy="2392123"/>
          </a:xfrm>
          <a:custGeom>
            <a:avLst/>
            <a:gdLst/>
            <a:ahLst/>
            <a:cxnLst/>
            <a:rect l="l" t="t" r="r" b="b"/>
            <a:pathLst>
              <a:path w="1363510" h="2392123">
                <a:moveTo>
                  <a:pt x="0" y="0"/>
                </a:moveTo>
                <a:lnTo>
                  <a:pt x="1363510" y="0"/>
                </a:lnTo>
                <a:lnTo>
                  <a:pt x="1363510" y="2392123"/>
                </a:lnTo>
                <a:lnTo>
                  <a:pt x="0" y="23921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8528" y="691827"/>
            <a:ext cx="2124094" cy="1709896"/>
          </a:xfrm>
          <a:custGeom>
            <a:avLst/>
            <a:gdLst/>
            <a:ahLst/>
            <a:cxnLst/>
            <a:rect l="l" t="t" r="r" b="b"/>
            <a:pathLst>
              <a:path w="2124094" h="1709896">
                <a:moveTo>
                  <a:pt x="0" y="0"/>
                </a:moveTo>
                <a:lnTo>
                  <a:pt x="2124094" y="0"/>
                </a:lnTo>
                <a:lnTo>
                  <a:pt x="2124094" y="1709896"/>
                </a:lnTo>
                <a:lnTo>
                  <a:pt x="0" y="1709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93890" y="10674022"/>
            <a:ext cx="2253241" cy="3277441"/>
          </a:xfrm>
          <a:custGeom>
            <a:avLst/>
            <a:gdLst/>
            <a:ahLst/>
            <a:cxnLst/>
            <a:rect l="l" t="t" r="r" b="b"/>
            <a:pathLst>
              <a:path w="2253241" h="3277441">
                <a:moveTo>
                  <a:pt x="0" y="0"/>
                </a:moveTo>
                <a:lnTo>
                  <a:pt x="2253240" y="0"/>
                </a:lnTo>
                <a:lnTo>
                  <a:pt x="2253240" y="3277440"/>
                </a:lnTo>
                <a:lnTo>
                  <a:pt x="0" y="32774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8241" y="55337"/>
            <a:ext cx="17471227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61"/>
              </a:lnSpc>
            </a:pPr>
            <a:r>
              <a:rPr lang="en-US" sz="5400" dirty="0">
                <a:solidFill>
                  <a:srgbClr val="0F6D51"/>
                </a:solidFill>
                <a:latin typeface="Caveat Brush Italics"/>
              </a:rPr>
              <a:t>Match a word/ phrase in column A with a word in column B to make expressions about likes.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-219322" y="3710294"/>
            <a:ext cx="682881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FF9405"/>
                </a:solidFill>
                <a:latin typeface="Caveat Brush"/>
              </a:rPr>
              <a:t>MATCHING GAME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AA229F5-8249-49B9-E0ED-1F50ED5B1554}"/>
              </a:ext>
            </a:extLst>
          </p:cNvPr>
          <p:cNvSpPr/>
          <p:nvPr/>
        </p:nvSpPr>
        <p:spPr>
          <a:xfrm>
            <a:off x="6400800" y="2265742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</a:rPr>
              <a:t>1.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be fond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29B2713-9F63-421E-B478-F6183F3A1A85}"/>
              </a:ext>
            </a:extLst>
          </p:cNvPr>
          <p:cNvSpPr/>
          <p:nvPr/>
        </p:nvSpPr>
        <p:spPr>
          <a:xfrm>
            <a:off x="12573000" y="2265742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a.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about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06F3BCA-A940-3FE7-42E5-2B2B45041A17}"/>
              </a:ext>
            </a:extLst>
          </p:cNvPr>
          <p:cNvSpPr/>
          <p:nvPr/>
        </p:nvSpPr>
        <p:spPr>
          <a:xfrm>
            <a:off x="6400800" y="3652651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</a:rPr>
              <a:t>2.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be keen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467C99E-66BF-E4C5-AA5C-8C1142AD7EEE}"/>
              </a:ext>
            </a:extLst>
          </p:cNvPr>
          <p:cNvSpPr/>
          <p:nvPr/>
        </p:nvSpPr>
        <p:spPr>
          <a:xfrm>
            <a:off x="12573000" y="3652651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b.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in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3116D87-0CC7-7C4D-F05C-CF0123D023A0}"/>
              </a:ext>
            </a:extLst>
          </p:cNvPr>
          <p:cNvSpPr/>
          <p:nvPr/>
        </p:nvSpPr>
        <p:spPr>
          <a:xfrm>
            <a:off x="6400800" y="5107291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</a:rPr>
              <a:t>3.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be interested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10F294E-1E3F-EF98-7317-1F3AF664F429}"/>
              </a:ext>
            </a:extLst>
          </p:cNvPr>
          <p:cNvSpPr/>
          <p:nvPr/>
        </p:nvSpPr>
        <p:spPr>
          <a:xfrm>
            <a:off x="12573000" y="5107291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c.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on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180BF9F-33BA-8F90-4197-FED57688714D}"/>
              </a:ext>
            </a:extLst>
          </p:cNvPr>
          <p:cNvSpPr/>
          <p:nvPr/>
        </p:nvSpPr>
        <p:spPr>
          <a:xfrm>
            <a:off x="6400800" y="6635951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</a:rPr>
              <a:t>4.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be crazy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20C6E4A-FC14-2DF0-9EC3-DE6E50FB62FA}"/>
              </a:ext>
            </a:extLst>
          </p:cNvPr>
          <p:cNvSpPr/>
          <p:nvPr/>
        </p:nvSpPr>
        <p:spPr>
          <a:xfrm>
            <a:off x="12573000" y="6635951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d.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into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08B925FD-F8EA-0F22-5B0B-A09959EA69E8}"/>
              </a:ext>
            </a:extLst>
          </p:cNvPr>
          <p:cNvSpPr/>
          <p:nvPr/>
        </p:nvSpPr>
        <p:spPr>
          <a:xfrm>
            <a:off x="6400800" y="8018089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</a:rPr>
              <a:t>5.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be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A84900D3-AD66-BB9F-20E8-8E781DD95EDB}"/>
              </a:ext>
            </a:extLst>
          </p:cNvPr>
          <p:cNvSpPr/>
          <p:nvPr/>
        </p:nvSpPr>
        <p:spPr>
          <a:xfrm>
            <a:off x="12573000" y="8018089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e. </a:t>
            </a:r>
            <a:r>
              <a:rPr lang="en-US" sz="6600" dirty="0">
                <a:solidFill>
                  <a:schemeClr val="tx1"/>
                </a:solidFill>
                <a:latin typeface="Amasis MT Pro" panose="02040504050005020304" pitchFamily="18" charset="0"/>
              </a:rPr>
              <a:t>of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3C00F847-21CC-CCE3-8127-BD976AAA9769}"/>
              </a:ext>
            </a:extLst>
          </p:cNvPr>
          <p:cNvSpPr/>
          <p:nvPr/>
        </p:nvSpPr>
        <p:spPr>
          <a:xfrm>
            <a:off x="8963855" y="830356"/>
            <a:ext cx="1194527" cy="1389712"/>
          </a:xfrm>
          <a:custGeom>
            <a:avLst/>
            <a:gdLst/>
            <a:ahLst/>
            <a:cxnLst/>
            <a:rect l="l" t="t" r="r" b="b"/>
            <a:pathLst>
              <a:path w="8968810" h="6569653">
                <a:moveTo>
                  <a:pt x="0" y="0"/>
                </a:moveTo>
                <a:lnTo>
                  <a:pt x="8968810" y="0"/>
                </a:lnTo>
                <a:lnTo>
                  <a:pt x="8968810" y="6569653"/>
                </a:lnTo>
                <a:lnTo>
                  <a:pt x="0" y="656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87939190-CB0D-D20F-2729-50B669A7E533}"/>
              </a:ext>
            </a:extLst>
          </p:cNvPr>
          <p:cNvSpPr/>
          <p:nvPr/>
        </p:nvSpPr>
        <p:spPr>
          <a:xfrm>
            <a:off x="14507420" y="796161"/>
            <a:ext cx="1194527" cy="1389712"/>
          </a:xfrm>
          <a:custGeom>
            <a:avLst/>
            <a:gdLst/>
            <a:ahLst/>
            <a:cxnLst/>
            <a:rect l="l" t="t" r="r" b="b"/>
            <a:pathLst>
              <a:path w="8968810" h="6569653">
                <a:moveTo>
                  <a:pt x="0" y="0"/>
                </a:moveTo>
                <a:lnTo>
                  <a:pt x="8968810" y="0"/>
                </a:lnTo>
                <a:lnTo>
                  <a:pt x="8968810" y="6569653"/>
                </a:lnTo>
                <a:lnTo>
                  <a:pt x="0" y="656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3AC9058E-810E-1250-6FE9-71EB6F5BD54E}"/>
              </a:ext>
            </a:extLst>
          </p:cNvPr>
          <p:cNvSpPr txBox="1"/>
          <p:nvPr/>
        </p:nvSpPr>
        <p:spPr>
          <a:xfrm>
            <a:off x="9009347" y="909659"/>
            <a:ext cx="11035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FF9405"/>
                </a:solidFill>
                <a:latin typeface="Caveat Brush"/>
              </a:rPr>
              <a:t>A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61B549BE-532C-66F2-41A7-D60F1C0908D8}"/>
              </a:ext>
            </a:extLst>
          </p:cNvPr>
          <p:cNvSpPr txBox="1"/>
          <p:nvPr/>
        </p:nvSpPr>
        <p:spPr>
          <a:xfrm>
            <a:off x="14552912" y="909659"/>
            <a:ext cx="11035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FF9405"/>
                </a:solidFill>
                <a:latin typeface="Caveat Brush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978370" y="6751566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4"/>
                </a:lnTo>
                <a:lnTo>
                  <a:pt x="0" y="1251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361750">
            <a:off x="2313645" y="8241509"/>
            <a:ext cx="2862470" cy="2514733"/>
          </a:xfrm>
          <a:custGeom>
            <a:avLst/>
            <a:gdLst/>
            <a:ahLst/>
            <a:cxnLst/>
            <a:rect l="l" t="t" r="r" b="b"/>
            <a:pathLst>
              <a:path w="2862470" h="2514733">
                <a:moveTo>
                  <a:pt x="0" y="0"/>
                </a:moveTo>
                <a:lnTo>
                  <a:pt x="2862471" y="0"/>
                </a:lnTo>
                <a:lnTo>
                  <a:pt x="2862471" y="2514733"/>
                </a:lnTo>
                <a:lnTo>
                  <a:pt x="0" y="2514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18367" y="8937260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805465">
            <a:off x="3196682" y="8252524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8" y="0"/>
                </a:lnTo>
                <a:lnTo>
                  <a:pt x="1450178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08528" y="691827"/>
            <a:ext cx="2124094" cy="1709896"/>
          </a:xfrm>
          <a:custGeom>
            <a:avLst/>
            <a:gdLst/>
            <a:ahLst/>
            <a:cxnLst/>
            <a:rect l="l" t="t" r="r" b="b"/>
            <a:pathLst>
              <a:path w="2124094" h="1709896">
                <a:moveTo>
                  <a:pt x="0" y="0"/>
                </a:moveTo>
                <a:lnTo>
                  <a:pt x="2124094" y="0"/>
                </a:lnTo>
                <a:lnTo>
                  <a:pt x="2124094" y="1709896"/>
                </a:lnTo>
                <a:lnTo>
                  <a:pt x="0" y="17098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8241" y="55337"/>
            <a:ext cx="17471227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6D51"/>
                </a:solidFill>
                <a:effectLst/>
                <a:uLnTx/>
                <a:uFillTx/>
                <a:latin typeface="Caveat Brush Italics"/>
                <a:ea typeface="+mn-ea"/>
                <a:cs typeface="+mn-cs"/>
              </a:rPr>
              <a:t>Match a word/ phrase in column A with a word in column B to make expressions about likes.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AA229F5-8249-49B9-E0ED-1F50ED5B1554}"/>
              </a:ext>
            </a:extLst>
          </p:cNvPr>
          <p:cNvSpPr/>
          <p:nvPr/>
        </p:nvSpPr>
        <p:spPr>
          <a:xfrm>
            <a:off x="609600" y="2265742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1.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be fond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29B2713-9F63-421E-B478-F6183F3A1A85}"/>
              </a:ext>
            </a:extLst>
          </p:cNvPr>
          <p:cNvSpPr/>
          <p:nvPr/>
        </p:nvSpPr>
        <p:spPr>
          <a:xfrm>
            <a:off x="12573000" y="2265742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a.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about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06F3BCA-A940-3FE7-42E5-2B2B45041A17}"/>
              </a:ext>
            </a:extLst>
          </p:cNvPr>
          <p:cNvSpPr/>
          <p:nvPr/>
        </p:nvSpPr>
        <p:spPr>
          <a:xfrm>
            <a:off x="609600" y="3652651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2.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be keen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467C99E-66BF-E4C5-AA5C-8C1142AD7EEE}"/>
              </a:ext>
            </a:extLst>
          </p:cNvPr>
          <p:cNvSpPr/>
          <p:nvPr/>
        </p:nvSpPr>
        <p:spPr>
          <a:xfrm>
            <a:off x="12573000" y="3652651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b.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in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3116D87-0CC7-7C4D-F05C-CF0123D023A0}"/>
              </a:ext>
            </a:extLst>
          </p:cNvPr>
          <p:cNvSpPr/>
          <p:nvPr/>
        </p:nvSpPr>
        <p:spPr>
          <a:xfrm>
            <a:off x="609600" y="5107291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3.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be interested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10F294E-1E3F-EF98-7317-1F3AF664F429}"/>
              </a:ext>
            </a:extLst>
          </p:cNvPr>
          <p:cNvSpPr/>
          <p:nvPr/>
        </p:nvSpPr>
        <p:spPr>
          <a:xfrm>
            <a:off x="12573000" y="5107291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c.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on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180BF9F-33BA-8F90-4197-FED57688714D}"/>
              </a:ext>
            </a:extLst>
          </p:cNvPr>
          <p:cNvSpPr/>
          <p:nvPr/>
        </p:nvSpPr>
        <p:spPr>
          <a:xfrm>
            <a:off x="609600" y="6635951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4.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be crazy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20C6E4A-FC14-2DF0-9EC3-DE6E50FB62FA}"/>
              </a:ext>
            </a:extLst>
          </p:cNvPr>
          <p:cNvSpPr/>
          <p:nvPr/>
        </p:nvSpPr>
        <p:spPr>
          <a:xfrm>
            <a:off x="12573000" y="6635951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d.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into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08B925FD-F8EA-0F22-5B0B-A09959EA69E8}"/>
              </a:ext>
            </a:extLst>
          </p:cNvPr>
          <p:cNvSpPr/>
          <p:nvPr/>
        </p:nvSpPr>
        <p:spPr>
          <a:xfrm>
            <a:off x="609600" y="8018089"/>
            <a:ext cx="6172200" cy="914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5.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be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A84900D3-AD66-BB9F-20E8-8E781DD95EDB}"/>
              </a:ext>
            </a:extLst>
          </p:cNvPr>
          <p:cNvSpPr/>
          <p:nvPr/>
        </p:nvSpPr>
        <p:spPr>
          <a:xfrm>
            <a:off x="12573000" y="8018089"/>
            <a:ext cx="4597575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e.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" panose="02040504050005020304" pitchFamily="18" charset="0"/>
                <a:ea typeface="+mn-ea"/>
                <a:cs typeface="+mn-cs"/>
              </a:rPr>
              <a:t>of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3C00F847-21CC-CCE3-8127-BD976AAA9769}"/>
              </a:ext>
            </a:extLst>
          </p:cNvPr>
          <p:cNvSpPr/>
          <p:nvPr/>
        </p:nvSpPr>
        <p:spPr>
          <a:xfrm>
            <a:off x="3172653" y="878319"/>
            <a:ext cx="1194527" cy="1389712"/>
          </a:xfrm>
          <a:custGeom>
            <a:avLst/>
            <a:gdLst/>
            <a:ahLst/>
            <a:cxnLst/>
            <a:rect l="l" t="t" r="r" b="b"/>
            <a:pathLst>
              <a:path w="8968810" h="6569653">
                <a:moveTo>
                  <a:pt x="0" y="0"/>
                </a:moveTo>
                <a:lnTo>
                  <a:pt x="8968810" y="0"/>
                </a:lnTo>
                <a:lnTo>
                  <a:pt x="8968810" y="6569653"/>
                </a:lnTo>
                <a:lnTo>
                  <a:pt x="0" y="6569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87939190-CB0D-D20F-2729-50B669A7E533}"/>
              </a:ext>
            </a:extLst>
          </p:cNvPr>
          <p:cNvSpPr/>
          <p:nvPr/>
        </p:nvSpPr>
        <p:spPr>
          <a:xfrm>
            <a:off x="14507420" y="796161"/>
            <a:ext cx="1194527" cy="1389712"/>
          </a:xfrm>
          <a:custGeom>
            <a:avLst/>
            <a:gdLst/>
            <a:ahLst/>
            <a:cxnLst/>
            <a:rect l="l" t="t" r="r" b="b"/>
            <a:pathLst>
              <a:path w="8968810" h="6569653">
                <a:moveTo>
                  <a:pt x="0" y="0"/>
                </a:moveTo>
                <a:lnTo>
                  <a:pt x="8968810" y="0"/>
                </a:lnTo>
                <a:lnTo>
                  <a:pt x="8968810" y="6569653"/>
                </a:lnTo>
                <a:lnTo>
                  <a:pt x="0" y="6569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3AC9058E-810E-1250-6FE9-71EB6F5BD54E}"/>
              </a:ext>
            </a:extLst>
          </p:cNvPr>
          <p:cNvSpPr txBox="1"/>
          <p:nvPr/>
        </p:nvSpPr>
        <p:spPr>
          <a:xfrm>
            <a:off x="3218147" y="909659"/>
            <a:ext cx="11035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9405"/>
                </a:solidFill>
                <a:effectLst/>
                <a:uLnTx/>
                <a:uFillTx/>
                <a:latin typeface="Caveat Brush"/>
                <a:ea typeface="+mn-ea"/>
                <a:cs typeface="+mn-cs"/>
              </a:rPr>
              <a:t>A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61B549BE-532C-66F2-41A7-D60F1C0908D8}"/>
              </a:ext>
            </a:extLst>
          </p:cNvPr>
          <p:cNvSpPr txBox="1"/>
          <p:nvPr/>
        </p:nvSpPr>
        <p:spPr>
          <a:xfrm>
            <a:off x="14552912" y="909659"/>
            <a:ext cx="11035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9405"/>
                </a:solidFill>
                <a:effectLst/>
                <a:uLnTx/>
                <a:uFillTx/>
                <a:latin typeface="Caveat Brush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807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01 L -0.34652 -0.558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2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354 L -0.34236 -0.141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7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416 L -0.34236 0.141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17 L -0.34236 0.42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1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3.82716E-6 L -0.34305 0.13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192887" y="1975145"/>
            <a:ext cx="8968810" cy="6569653"/>
          </a:xfrm>
          <a:custGeom>
            <a:avLst/>
            <a:gdLst/>
            <a:ahLst/>
            <a:cxnLst/>
            <a:rect l="l" t="t" r="r" b="b"/>
            <a:pathLst>
              <a:path w="8968810" h="6569653">
                <a:moveTo>
                  <a:pt x="0" y="0"/>
                </a:moveTo>
                <a:lnTo>
                  <a:pt x="8968809" y="0"/>
                </a:lnTo>
                <a:lnTo>
                  <a:pt x="8968809" y="6569653"/>
                </a:lnTo>
                <a:lnTo>
                  <a:pt x="0" y="656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028700" y="8269609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5"/>
                </a:lnTo>
                <a:lnTo>
                  <a:pt x="0" y="1251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71257" y="9258300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8" y="0"/>
                </a:lnTo>
                <a:lnTo>
                  <a:pt x="1450178" y="1123229"/>
                </a:lnTo>
                <a:lnTo>
                  <a:pt x="0" y="1123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805465">
            <a:off x="13324297" y="769994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1066800" y="2884687"/>
            <a:ext cx="7137901" cy="63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8000" dirty="0">
                <a:solidFill>
                  <a:srgbClr val="0F6D51"/>
                </a:solidFill>
                <a:latin typeface="Caveat Brush Italics"/>
              </a:rPr>
              <a:t>be fond of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750122" y="3956507"/>
            <a:ext cx="785434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FF9405"/>
                </a:solidFill>
                <a:latin typeface="Caveat Brush Bold"/>
              </a:rPr>
              <a:t>How to express “likes”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98E1A-2F4F-EACC-F5D2-0A068E866050}"/>
              </a:ext>
            </a:extLst>
          </p:cNvPr>
          <p:cNvSpPr txBox="1"/>
          <p:nvPr/>
        </p:nvSpPr>
        <p:spPr>
          <a:xfrm>
            <a:off x="-1066800" y="6185262"/>
            <a:ext cx="7137901" cy="63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8000" dirty="0">
                <a:solidFill>
                  <a:srgbClr val="0F6D51"/>
                </a:solidFill>
                <a:latin typeface="Caveat Brush Italics"/>
              </a:rPr>
              <a:t>be into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9C06700-D0D4-4C6E-66B2-9F662F09B672}"/>
              </a:ext>
            </a:extLst>
          </p:cNvPr>
          <p:cNvSpPr txBox="1"/>
          <p:nvPr/>
        </p:nvSpPr>
        <p:spPr>
          <a:xfrm>
            <a:off x="10480435" y="2755733"/>
            <a:ext cx="7137901" cy="63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8000" dirty="0">
                <a:solidFill>
                  <a:srgbClr val="0F6D51"/>
                </a:solidFill>
                <a:latin typeface="Caveat Brush Italics"/>
              </a:rPr>
              <a:t>be keen on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8C70A91-B0AF-3856-4D13-88810B2E0124}"/>
              </a:ext>
            </a:extLst>
          </p:cNvPr>
          <p:cNvSpPr txBox="1"/>
          <p:nvPr/>
        </p:nvSpPr>
        <p:spPr>
          <a:xfrm>
            <a:off x="11158448" y="6782269"/>
            <a:ext cx="7137901" cy="63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8000" dirty="0">
                <a:solidFill>
                  <a:srgbClr val="0F6D51"/>
                </a:solidFill>
                <a:latin typeface="Caveat Brush Italics"/>
              </a:rPr>
              <a:t>be crazy about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D0A5691-6A4D-B16C-4025-EC64AF49D146}"/>
              </a:ext>
            </a:extLst>
          </p:cNvPr>
          <p:cNvSpPr txBox="1"/>
          <p:nvPr/>
        </p:nvSpPr>
        <p:spPr>
          <a:xfrm>
            <a:off x="5108341" y="8992774"/>
            <a:ext cx="7137901" cy="63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8000" dirty="0">
                <a:solidFill>
                  <a:srgbClr val="0F6D51"/>
                </a:solidFill>
                <a:latin typeface="Caveat Brush Italics"/>
              </a:rPr>
              <a:t>be interested in </a:t>
            </a:r>
          </a:p>
        </p:txBody>
      </p:sp>
      <p:sp>
        <p:nvSpPr>
          <p:cNvPr id="9" name="Freeform 9"/>
          <p:cNvSpPr/>
          <p:nvPr/>
        </p:nvSpPr>
        <p:spPr>
          <a:xfrm>
            <a:off x="12410468" y="7238293"/>
            <a:ext cx="7364597" cy="5394567"/>
          </a:xfrm>
          <a:custGeom>
            <a:avLst/>
            <a:gdLst/>
            <a:ahLst/>
            <a:cxnLst/>
            <a:rect l="l" t="t" r="r" b="b"/>
            <a:pathLst>
              <a:path w="7364597" h="5394567">
                <a:moveTo>
                  <a:pt x="0" y="0"/>
                </a:moveTo>
                <a:lnTo>
                  <a:pt x="7364597" y="0"/>
                </a:lnTo>
                <a:lnTo>
                  <a:pt x="7364597" y="5394568"/>
                </a:lnTo>
                <a:lnTo>
                  <a:pt x="0" y="5394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361750">
            <a:off x="13927563" y="7062931"/>
            <a:ext cx="2862470" cy="2514733"/>
          </a:xfrm>
          <a:custGeom>
            <a:avLst/>
            <a:gdLst/>
            <a:ahLst/>
            <a:cxnLst/>
            <a:rect l="l" t="t" r="r" b="b"/>
            <a:pathLst>
              <a:path w="2862470" h="2514733">
                <a:moveTo>
                  <a:pt x="0" y="0"/>
                </a:moveTo>
                <a:lnTo>
                  <a:pt x="2862471" y="0"/>
                </a:lnTo>
                <a:lnTo>
                  <a:pt x="2862471" y="2514734"/>
                </a:lnTo>
                <a:lnTo>
                  <a:pt x="0" y="251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6237">
            <a:off x="6409950" y="775517"/>
            <a:ext cx="2827481" cy="2626145"/>
          </a:xfrm>
          <a:custGeom>
            <a:avLst/>
            <a:gdLst/>
            <a:ahLst/>
            <a:cxnLst/>
            <a:rect l="l" t="t" r="r" b="b"/>
            <a:pathLst>
              <a:path w="1720322" h="1632742">
                <a:moveTo>
                  <a:pt x="0" y="0"/>
                </a:moveTo>
                <a:lnTo>
                  <a:pt x="1720322" y="0"/>
                </a:lnTo>
                <a:lnTo>
                  <a:pt x="1720322" y="1632742"/>
                </a:lnTo>
                <a:lnTo>
                  <a:pt x="0" y="1632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6049" y="1"/>
            <a:ext cx="7567965" cy="2781300"/>
          </a:xfrm>
          <a:custGeom>
            <a:avLst/>
            <a:gdLst/>
            <a:ahLst/>
            <a:cxnLst/>
            <a:rect l="l" t="t" r="r" b="b"/>
            <a:pathLst>
              <a:path w="5579532" h="4087007">
                <a:moveTo>
                  <a:pt x="0" y="0"/>
                </a:moveTo>
                <a:lnTo>
                  <a:pt x="5579532" y="0"/>
                </a:lnTo>
                <a:lnTo>
                  <a:pt x="5579532" y="4087007"/>
                </a:lnTo>
                <a:lnTo>
                  <a:pt x="0" y="4087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552358" y="520692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5"/>
                </a:lnTo>
                <a:lnTo>
                  <a:pt x="0" y="1251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61750">
            <a:off x="15304824" y="6629085"/>
            <a:ext cx="2862470" cy="2514733"/>
          </a:xfrm>
          <a:custGeom>
            <a:avLst/>
            <a:gdLst/>
            <a:ahLst/>
            <a:cxnLst/>
            <a:rect l="l" t="t" r="r" b="b"/>
            <a:pathLst>
              <a:path w="2862470" h="2514733">
                <a:moveTo>
                  <a:pt x="0" y="0"/>
                </a:moveTo>
                <a:lnTo>
                  <a:pt x="2862470" y="0"/>
                </a:lnTo>
                <a:lnTo>
                  <a:pt x="2862470" y="2514733"/>
                </a:lnTo>
                <a:lnTo>
                  <a:pt x="0" y="2514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805465">
            <a:off x="7576938" y="1140470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30199" y="520691"/>
            <a:ext cx="4814087" cy="4721103"/>
          </a:xfrm>
          <a:custGeom>
            <a:avLst/>
            <a:gdLst/>
            <a:ahLst/>
            <a:cxnLst/>
            <a:rect l="l" t="t" r="r" b="b"/>
            <a:pathLst>
              <a:path w="7081327" h="5381809">
                <a:moveTo>
                  <a:pt x="0" y="0"/>
                </a:moveTo>
                <a:lnTo>
                  <a:pt x="7081327" y="0"/>
                </a:lnTo>
                <a:lnTo>
                  <a:pt x="7081327" y="5381809"/>
                </a:lnTo>
                <a:lnTo>
                  <a:pt x="0" y="5381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31210" y="1295658"/>
            <a:ext cx="7854340" cy="812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9"/>
              </a:lnSpc>
            </a:pPr>
            <a:r>
              <a:rPr lang="en-US" sz="8800" dirty="0">
                <a:solidFill>
                  <a:srgbClr val="FF9405"/>
                </a:solidFill>
                <a:latin typeface="Caveat Brush Bold"/>
              </a:rPr>
              <a:t>VOCABULARY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3022E6-7A49-9B2C-6CEA-03CB61752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86024"/>
              </p:ext>
            </p:extLst>
          </p:nvPr>
        </p:nvGraphicFramePr>
        <p:xfrm>
          <a:off x="412318" y="3404166"/>
          <a:ext cx="14401801" cy="60964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9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35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5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4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4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4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4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4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05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4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4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4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2505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4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82505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ˈ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kreɪzi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4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82505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4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4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4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4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4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sp>
        <p:nvSpPr>
          <p:cNvPr id="2" name="Freeform 2"/>
          <p:cNvSpPr/>
          <p:nvPr/>
        </p:nvSpPr>
        <p:spPr>
          <a:xfrm rot="1956237">
            <a:off x="-236687" y="1316345"/>
            <a:ext cx="1720322" cy="1632742"/>
          </a:xfrm>
          <a:custGeom>
            <a:avLst/>
            <a:gdLst/>
            <a:ahLst/>
            <a:cxnLst/>
            <a:rect l="l" t="t" r="r" b="b"/>
            <a:pathLst>
              <a:path w="1720322" h="1632742">
                <a:moveTo>
                  <a:pt x="0" y="0"/>
                </a:moveTo>
                <a:lnTo>
                  <a:pt x="1720322" y="0"/>
                </a:lnTo>
                <a:lnTo>
                  <a:pt x="1720322" y="1632742"/>
                </a:lnTo>
                <a:lnTo>
                  <a:pt x="0" y="1632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/>
          <p:nvPr/>
        </p:nvSpPr>
        <p:spPr>
          <a:xfrm>
            <a:off x="370112" y="345865"/>
            <a:ext cx="16283602" cy="1355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9"/>
              </a:lnSpc>
            </a:pPr>
            <a:r>
              <a:rPr lang="en-US" sz="6000" b="1" dirty="0">
                <a:solidFill>
                  <a:srgbClr val="FB8605"/>
                </a:solidFill>
                <a:latin typeface="Caveat Brush Bold"/>
              </a:rPr>
              <a:t>4. Listen and repeat the words. Pay attention to the sound </a:t>
            </a:r>
            <a:r>
              <a:rPr lang="en-US" sz="6000" b="1" dirty="0">
                <a:solidFill>
                  <a:srgbClr val="FB8605"/>
                </a:solidFill>
                <a:latin typeface="Caveat Brush Bold"/>
                <a:cs typeface="Calibri" panose="020F0502020204030204" pitchFamily="34" charset="0"/>
              </a:rPr>
              <a:t>/ʊ/and /u:/. Then put the words into the correct columns. </a:t>
            </a:r>
            <a:endParaRPr lang="en-US" sz="6000" b="1" dirty="0">
              <a:solidFill>
                <a:srgbClr val="FB8605"/>
              </a:solidFill>
              <a:latin typeface="Caveat Brush Bold"/>
            </a:endParaRPr>
          </a:p>
        </p:txBody>
      </p:sp>
      <p:sp>
        <p:nvSpPr>
          <p:cNvPr id="36" name="Freeform 36"/>
          <p:cNvSpPr/>
          <p:nvPr/>
        </p:nvSpPr>
        <p:spPr>
          <a:xfrm rot="-2626598">
            <a:off x="16119043" y="7610084"/>
            <a:ext cx="1786029" cy="2597861"/>
          </a:xfrm>
          <a:custGeom>
            <a:avLst/>
            <a:gdLst/>
            <a:ahLst/>
            <a:cxnLst/>
            <a:rect l="l" t="t" r="r" b="b"/>
            <a:pathLst>
              <a:path w="1786029" h="2597861">
                <a:moveTo>
                  <a:pt x="0" y="0"/>
                </a:moveTo>
                <a:lnTo>
                  <a:pt x="1786029" y="0"/>
                </a:lnTo>
                <a:lnTo>
                  <a:pt x="1786029" y="2597861"/>
                </a:lnTo>
                <a:lnTo>
                  <a:pt x="0" y="2597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37" name="Bảng 1">
            <a:extLst>
              <a:ext uri="{FF2B5EF4-FFF2-40B4-BE49-F238E27FC236}">
                <a16:creationId xmlns:a16="http://schemas.microsoft.com/office/drawing/2014/main" id="{A0E3CC61-1003-6C3B-8656-FE2EB4035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87334"/>
              </p:ext>
            </p:extLst>
          </p:nvPr>
        </p:nvGraphicFramePr>
        <p:xfrm>
          <a:off x="4011971" y="4218091"/>
          <a:ext cx="10126062" cy="50778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051284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5074778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1117246">
                <a:tc>
                  <a:txBody>
                    <a:bodyPr/>
                    <a:lstStyle/>
                    <a:p>
                      <a:pPr algn="ctr"/>
                      <a:r>
                        <a:rPr lang="vi-VN" sz="66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6600" b="1" dirty="0" err="1">
                          <a:solidFill>
                            <a:srgbClr val="FF0000"/>
                          </a:solidFill>
                        </a:rPr>
                        <a:t>ʊ</a:t>
                      </a:r>
                      <a:r>
                        <a:rPr lang="vi-VN" sz="6600" b="1" dirty="0">
                          <a:solidFill>
                            <a:srgbClr val="FF0000"/>
                          </a:solidFill>
                          <a:effectLst/>
                        </a:rPr>
                        <a:t>/ </a:t>
                      </a:r>
                      <a:endParaRPr lang="vi-VN" sz="6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6600" b="1" dirty="0">
                          <a:solidFill>
                            <a:srgbClr val="FF0000"/>
                          </a:solidFill>
                        </a:rPr>
                        <a:t>u:</a:t>
                      </a:r>
                      <a:r>
                        <a:rPr lang="vi-VN" sz="66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endParaRPr lang="vi-VN" sz="6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3960562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FE53B9B8-C9A2-256F-D55E-5385438D67C0}"/>
              </a:ext>
            </a:extLst>
          </p:cNvPr>
          <p:cNvSpPr/>
          <p:nvPr/>
        </p:nvSpPr>
        <p:spPr>
          <a:xfrm>
            <a:off x="1496291" y="2040272"/>
            <a:ext cx="15157423" cy="179915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tx1"/>
                </a:solidFill>
                <a:effectLst/>
                <a:latin typeface="Caveat Brush Bold"/>
              </a:rPr>
              <a:t>	cook			group			push			June</a:t>
            </a:r>
            <a:endParaRPr lang="en-US" sz="6000" dirty="0">
              <a:solidFill>
                <a:schemeClr val="tx1"/>
              </a:solidFill>
              <a:latin typeface="Caveat Brush Bold"/>
            </a:endParaRPr>
          </a:p>
          <a:p>
            <a:r>
              <a:rPr lang="en-US" sz="6000" dirty="0">
                <a:solidFill>
                  <a:schemeClr val="tx1"/>
                </a:solidFill>
                <a:effectLst/>
                <a:latin typeface="Caveat Brush Bold"/>
              </a:rPr>
              <a:t>	school			would			</a:t>
            </a:r>
            <a:r>
              <a:rPr lang="en-US" sz="6000" dirty="0">
                <a:solidFill>
                  <a:schemeClr val="tx1"/>
                </a:solidFill>
                <a:latin typeface="Caveat Brush Bold"/>
              </a:rPr>
              <a:t>woman			move</a:t>
            </a:r>
          </a:p>
        </p:txBody>
      </p:sp>
      <p:pic>
        <p:nvPicPr>
          <p:cNvPr id="39" name="Track 2">
            <a:hlinkClick r:id="" action="ppaction://media"/>
            <a:extLst>
              <a:ext uri="{FF2B5EF4-FFF2-40B4-BE49-F238E27FC236}">
                <a16:creationId xmlns:a16="http://schemas.microsoft.com/office/drawing/2014/main" id="{59B2CAF0-F2C5-18EB-EB2C-B0A157482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40559" y="61904"/>
            <a:ext cx="1477329" cy="147732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147D73-466B-B35F-3158-ECB88BE27F33}"/>
              </a:ext>
            </a:extLst>
          </p:cNvPr>
          <p:cNvSpPr txBox="1"/>
          <p:nvPr/>
        </p:nvSpPr>
        <p:spPr>
          <a:xfrm>
            <a:off x="5333709" y="5590554"/>
            <a:ext cx="227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cook</a:t>
            </a:r>
            <a:endParaRPr lang="en-VN" sz="6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4FC7B3-F357-F0C8-2CB9-7A96DA079C88}"/>
              </a:ext>
            </a:extLst>
          </p:cNvPr>
          <p:cNvSpPr txBox="1"/>
          <p:nvPr/>
        </p:nvSpPr>
        <p:spPr>
          <a:xfrm>
            <a:off x="5344596" y="6382517"/>
            <a:ext cx="227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push</a:t>
            </a:r>
            <a:endParaRPr lang="en-VN" sz="6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2DCA87-0FEF-7311-143F-291E37150E3A}"/>
              </a:ext>
            </a:extLst>
          </p:cNvPr>
          <p:cNvSpPr txBox="1"/>
          <p:nvPr/>
        </p:nvSpPr>
        <p:spPr>
          <a:xfrm>
            <a:off x="5355483" y="7342681"/>
            <a:ext cx="227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would</a:t>
            </a:r>
            <a:endParaRPr lang="en-VN" sz="6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1F2A15-F8FA-4B10-E3CB-654BB263075F}"/>
              </a:ext>
            </a:extLst>
          </p:cNvPr>
          <p:cNvSpPr txBox="1"/>
          <p:nvPr/>
        </p:nvSpPr>
        <p:spPr>
          <a:xfrm>
            <a:off x="5256422" y="8134644"/>
            <a:ext cx="260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woman</a:t>
            </a:r>
            <a:endParaRPr lang="en-VN" sz="6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5E927-0EEF-AA8D-14BF-7AD6D937237D}"/>
              </a:ext>
            </a:extLst>
          </p:cNvPr>
          <p:cNvSpPr txBox="1"/>
          <p:nvPr/>
        </p:nvSpPr>
        <p:spPr>
          <a:xfrm>
            <a:off x="10744199" y="5509380"/>
            <a:ext cx="227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group</a:t>
            </a:r>
            <a:endParaRPr lang="en-VN" sz="6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A7A88-91E8-F653-19F8-347FD349254E}"/>
              </a:ext>
            </a:extLst>
          </p:cNvPr>
          <p:cNvSpPr txBox="1"/>
          <p:nvPr/>
        </p:nvSpPr>
        <p:spPr>
          <a:xfrm>
            <a:off x="10653560" y="6461771"/>
            <a:ext cx="227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June</a:t>
            </a:r>
            <a:endParaRPr lang="en-VN" sz="6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C093BE-2E1F-9937-AFED-369D0DC3B907}"/>
              </a:ext>
            </a:extLst>
          </p:cNvPr>
          <p:cNvSpPr txBox="1"/>
          <p:nvPr/>
        </p:nvSpPr>
        <p:spPr>
          <a:xfrm>
            <a:off x="10683826" y="7403309"/>
            <a:ext cx="227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school</a:t>
            </a:r>
            <a:endParaRPr lang="en-VN" sz="6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51592F-1F0B-5EAB-DC80-8AF0F54A756F}"/>
              </a:ext>
            </a:extLst>
          </p:cNvPr>
          <p:cNvSpPr txBox="1"/>
          <p:nvPr/>
        </p:nvSpPr>
        <p:spPr>
          <a:xfrm>
            <a:off x="10520583" y="8155633"/>
            <a:ext cx="260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move</a:t>
            </a:r>
            <a:endParaRPr lang="en-VN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750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>
            <a:off x="-228600" y="1534023"/>
            <a:ext cx="18830735" cy="7749791"/>
          </a:xfrm>
          <a:custGeom>
            <a:avLst/>
            <a:gdLst/>
            <a:ahLst/>
            <a:cxnLst/>
            <a:rect l="l" t="t" r="r" b="b"/>
            <a:pathLst>
              <a:path w="7370675" h="3377109">
                <a:moveTo>
                  <a:pt x="0" y="0"/>
                </a:moveTo>
                <a:lnTo>
                  <a:pt x="7370675" y="0"/>
                </a:lnTo>
                <a:lnTo>
                  <a:pt x="7370675" y="3377109"/>
                </a:lnTo>
                <a:lnTo>
                  <a:pt x="0" y="337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8100000">
            <a:off x="16098726" y="17537"/>
            <a:ext cx="1720322" cy="1632742"/>
          </a:xfrm>
          <a:custGeom>
            <a:avLst/>
            <a:gdLst/>
            <a:ahLst/>
            <a:cxnLst/>
            <a:rect l="l" t="t" r="r" b="b"/>
            <a:pathLst>
              <a:path w="1720322" h="1632742">
                <a:moveTo>
                  <a:pt x="0" y="0"/>
                </a:moveTo>
                <a:lnTo>
                  <a:pt x="1720323" y="0"/>
                </a:lnTo>
                <a:lnTo>
                  <a:pt x="1720323" y="1632742"/>
                </a:lnTo>
                <a:lnTo>
                  <a:pt x="0" y="163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304800" y="8798441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5"/>
                </a:lnTo>
                <a:lnTo>
                  <a:pt x="0" y="12516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7123348" y="6062171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30"/>
                </a:lnTo>
                <a:lnTo>
                  <a:pt x="0" y="1123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4805465">
            <a:off x="3392413" y="9111282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29"/>
                </a:lnTo>
                <a:lnTo>
                  <a:pt x="0" y="1123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629452">
            <a:off x="8157080" y="8677002"/>
            <a:ext cx="1270220" cy="2228455"/>
          </a:xfrm>
          <a:custGeom>
            <a:avLst/>
            <a:gdLst/>
            <a:ahLst/>
            <a:cxnLst/>
            <a:rect l="l" t="t" r="r" b="b"/>
            <a:pathLst>
              <a:path w="1270220" h="2228455">
                <a:moveTo>
                  <a:pt x="0" y="0"/>
                </a:moveTo>
                <a:lnTo>
                  <a:pt x="1270220" y="0"/>
                </a:lnTo>
                <a:lnTo>
                  <a:pt x="1270220" y="2228456"/>
                </a:lnTo>
                <a:lnTo>
                  <a:pt x="0" y="22284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488164" y="199812"/>
            <a:ext cx="15209855" cy="1334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9"/>
              </a:lnSpc>
            </a:pPr>
            <a:r>
              <a:rPr lang="en-US" sz="5400" b="1" dirty="0">
                <a:solidFill>
                  <a:srgbClr val="FF9405"/>
                </a:solidFill>
                <a:latin typeface="Caveat Brush Bold"/>
              </a:rPr>
              <a:t>5. Listen and practice the sentences. </a:t>
            </a:r>
            <a:r>
              <a:rPr lang="en-US" sz="5400" b="1" dirty="0">
                <a:solidFill>
                  <a:srgbClr val="FF0000"/>
                </a:solidFill>
                <a:latin typeface="Caveat Brush Bold"/>
              </a:rPr>
              <a:t>Underline</a:t>
            </a:r>
            <a:r>
              <a:rPr lang="en-US" sz="5400" b="1" dirty="0">
                <a:solidFill>
                  <a:srgbClr val="FF9405"/>
                </a:solidFill>
                <a:latin typeface="Caveat Brush Bold"/>
              </a:rPr>
              <a:t> the bold words with </a:t>
            </a:r>
            <a:r>
              <a:rPr lang="en-US" sz="5400" b="1" dirty="0">
                <a:solidFill>
                  <a:srgbClr val="FF0000"/>
                </a:solidFill>
                <a:latin typeface="Caveat Brush Bold"/>
                <a:cs typeface="Calibri" panose="020F0502020204030204" pitchFamily="34" charset="0"/>
              </a:rPr>
              <a:t>/ʊ/ </a:t>
            </a:r>
            <a:r>
              <a:rPr lang="en-US" sz="5400" b="1" dirty="0">
                <a:solidFill>
                  <a:srgbClr val="FB8605"/>
                </a:solidFill>
                <a:latin typeface="Caveat Brush Bold"/>
                <a:cs typeface="Calibri" panose="020F0502020204030204" pitchFamily="34" charset="0"/>
              </a:rPr>
              <a:t>and </a:t>
            </a:r>
            <a:r>
              <a:rPr lang="en-US" sz="5400" b="1" dirty="0">
                <a:solidFill>
                  <a:srgbClr val="0070C0"/>
                </a:solidFill>
                <a:latin typeface="Caveat Brush Bold"/>
                <a:cs typeface="Calibri" panose="020F0502020204030204" pitchFamily="34" charset="0"/>
              </a:rPr>
              <a:t>circle</a:t>
            </a:r>
            <a:r>
              <a:rPr lang="en-US" sz="5400" b="1" dirty="0">
                <a:solidFill>
                  <a:srgbClr val="FB8605"/>
                </a:solidFill>
                <a:latin typeface="Caveat Brush Bold"/>
                <a:cs typeface="Calibri" panose="020F0502020204030204" pitchFamily="34" charset="0"/>
              </a:rPr>
              <a:t> the bold words with </a:t>
            </a:r>
            <a:r>
              <a:rPr lang="en-US" sz="5400" b="1" dirty="0">
                <a:solidFill>
                  <a:srgbClr val="0070C0"/>
                </a:solidFill>
                <a:latin typeface="Caveat Brush Bold"/>
                <a:cs typeface="Calibri" panose="020F0502020204030204" pitchFamily="34" charset="0"/>
              </a:rPr>
              <a:t>/u:/</a:t>
            </a:r>
            <a:endParaRPr lang="en-US" sz="5400" b="1" dirty="0">
              <a:solidFill>
                <a:srgbClr val="0070C0"/>
              </a:solidFill>
              <a:latin typeface="Caveat Brush Bold"/>
            </a:endParaRPr>
          </a:p>
        </p:txBody>
      </p:sp>
      <p:sp>
        <p:nvSpPr>
          <p:cNvPr id="46" name="Hộp Văn bản 4">
            <a:extLst>
              <a:ext uri="{FF2B5EF4-FFF2-40B4-BE49-F238E27FC236}">
                <a16:creationId xmlns:a16="http://schemas.microsoft.com/office/drawing/2014/main" id="{88551241-C00B-3E6F-61D5-C75A8B3EFFFA}"/>
              </a:ext>
            </a:extLst>
          </p:cNvPr>
          <p:cNvSpPr txBox="1"/>
          <p:nvPr/>
        </p:nvSpPr>
        <p:spPr>
          <a:xfrm>
            <a:off x="602508" y="1237833"/>
            <a:ext cx="17584062" cy="727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4800" dirty="0">
                <a:effectLst/>
              </a:rPr>
              <a:t> She likes reading </a:t>
            </a:r>
            <a:r>
              <a:rPr lang="en-US" sz="4800" b="1" dirty="0">
                <a:effectLst/>
              </a:rPr>
              <a:t>books</a:t>
            </a:r>
            <a:r>
              <a:rPr lang="en-US" sz="4800" dirty="0">
                <a:effectLst/>
              </a:rPr>
              <a:t> and swimming in the </a:t>
            </a:r>
            <a:r>
              <a:rPr lang="en-US" sz="4800" b="1" dirty="0">
                <a:effectLst/>
              </a:rPr>
              <a:t>pool</a:t>
            </a:r>
            <a:r>
              <a:rPr lang="en-US" sz="4800" dirty="0">
                <a:effectLst/>
              </a:rPr>
              <a:t>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4800" dirty="0">
                <a:effectLst/>
              </a:rPr>
              <a:t> When it is </a:t>
            </a:r>
            <a:r>
              <a:rPr lang="en-US" sz="4800" b="1" dirty="0">
                <a:effectLst/>
              </a:rPr>
              <a:t>cool</a:t>
            </a:r>
            <a:r>
              <a:rPr lang="en-US" sz="4800" dirty="0">
                <a:effectLst/>
              </a:rPr>
              <a:t>, we like to play </a:t>
            </a:r>
            <a:r>
              <a:rPr lang="en-US" sz="4800" b="1" dirty="0">
                <a:effectLst/>
              </a:rPr>
              <a:t>football</a:t>
            </a:r>
            <a:r>
              <a:rPr lang="en-US" sz="4800" dirty="0">
                <a:effectLst/>
              </a:rPr>
              <a:t>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4800" dirty="0">
                <a:effectLst/>
              </a:rPr>
              <a:t> She </a:t>
            </a:r>
            <a:r>
              <a:rPr lang="en-US" sz="4800" b="1" dirty="0">
                <a:effectLst/>
              </a:rPr>
              <a:t>drew</a:t>
            </a:r>
            <a:r>
              <a:rPr lang="en-US" sz="4800" dirty="0">
                <a:effectLst/>
              </a:rPr>
              <a:t> and made </a:t>
            </a:r>
            <a:r>
              <a:rPr lang="en-US" sz="4800" b="1" dirty="0">
                <a:effectLst/>
              </a:rPr>
              <a:t>puddings</a:t>
            </a:r>
            <a:r>
              <a:rPr lang="en-US" sz="4800" dirty="0">
                <a:effectLst/>
              </a:rPr>
              <a:t> in her free time.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4800" dirty="0">
                <a:effectLst/>
              </a:rPr>
              <a:t> My mum loves pumpkin </a:t>
            </a:r>
            <a:r>
              <a:rPr lang="en-US" sz="4800" b="1" dirty="0">
                <a:effectLst/>
              </a:rPr>
              <a:t>soup</a:t>
            </a:r>
            <a:r>
              <a:rPr lang="en-US" sz="4800" dirty="0">
                <a:effectLst/>
              </a:rPr>
              <a:t> and coffee with a little </a:t>
            </a:r>
            <a:r>
              <a:rPr lang="en-US" sz="4800" b="1" dirty="0">
                <a:effectLst/>
              </a:rPr>
              <a:t>sugar</a:t>
            </a:r>
            <a:r>
              <a:rPr lang="en-US" sz="4800" dirty="0">
                <a:effectLst/>
              </a:rPr>
              <a:t>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4800" dirty="0">
                <a:effectLst/>
              </a:rPr>
              <a:t> My brother is fond of watching the </a:t>
            </a:r>
            <a:r>
              <a:rPr lang="en-US" sz="4800" b="1" dirty="0">
                <a:effectLst/>
              </a:rPr>
              <a:t>cartoon</a:t>
            </a:r>
            <a:r>
              <a:rPr lang="en-US" sz="4800" dirty="0">
                <a:effectLst/>
              </a:rPr>
              <a:t> about a clever </a:t>
            </a:r>
            <a:r>
              <a:rPr lang="en-US" sz="4800" b="1" dirty="0">
                <a:effectLst/>
              </a:rPr>
              <a:t>wolf</a:t>
            </a:r>
            <a:r>
              <a:rPr lang="en-US" sz="4800" dirty="0">
                <a:effectLst/>
              </a:rPr>
              <a:t>.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B8C3A3-3256-9D23-2672-B36DA9DF89A0}"/>
              </a:ext>
            </a:extLst>
          </p:cNvPr>
          <p:cNvCxnSpPr>
            <a:cxnSpLocks/>
          </p:cNvCxnSpPr>
          <p:nvPr/>
        </p:nvCxnSpPr>
        <p:spPr>
          <a:xfrm>
            <a:off x="5574242" y="2468150"/>
            <a:ext cx="1512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4240B29-0857-891B-C898-C9104B20C31E}"/>
              </a:ext>
            </a:extLst>
          </p:cNvPr>
          <p:cNvSpPr/>
          <p:nvPr/>
        </p:nvSpPr>
        <p:spPr>
          <a:xfrm>
            <a:off x="12420600" y="1803833"/>
            <a:ext cx="1512358" cy="9012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50F610-B17E-1376-066E-6A1F7DABD9E6}"/>
              </a:ext>
            </a:extLst>
          </p:cNvPr>
          <p:cNvSpPr/>
          <p:nvPr/>
        </p:nvSpPr>
        <p:spPr>
          <a:xfrm>
            <a:off x="3807726" y="3346200"/>
            <a:ext cx="1450073" cy="72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3893A26-4257-DAB8-9012-5127AAF1DC8D}"/>
              </a:ext>
            </a:extLst>
          </p:cNvPr>
          <p:cNvCxnSpPr>
            <a:cxnSpLocks/>
          </p:cNvCxnSpPr>
          <p:nvPr/>
        </p:nvCxnSpPr>
        <p:spPr>
          <a:xfrm>
            <a:off x="8915400" y="3944349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D3CBC01-19BC-4282-C571-5EC5870F086B}"/>
              </a:ext>
            </a:extLst>
          </p:cNvPr>
          <p:cNvSpPr/>
          <p:nvPr/>
        </p:nvSpPr>
        <p:spPr>
          <a:xfrm>
            <a:off x="2232787" y="4711322"/>
            <a:ext cx="1503977" cy="723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1DD95B-FF3E-8FDF-316F-3F0C5CE65747}"/>
              </a:ext>
            </a:extLst>
          </p:cNvPr>
          <p:cNvCxnSpPr>
            <a:cxnSpLocks/>
          </p:cNvCxnSpPr>
          <p:nvPr/>
        </p:nvCxnSpPr>
        <p:spPr>
          <a:xfrm>
            <a:off x="6337242" y="5372100"/>
            <a:ext cx="2425758" cy="20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4E003D9-9FC6-1254-86D4-D1DDD91F93E0}"/>
              </a:ext>
            </a:extLst>
          </p:cNvPr>
          <p:cNvSpPr/>
          <p:nvPr/>
        </p:nvSpPr>
        <p:spPr>
          <a:xfrm>
            <a:off x="7224627" y="6234894"/>
            <a:ext cx="1503976" cy="747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75B61B-9F60-3A99-4B98-F7041B4E1466}"/>
              </a:ext>
            </a:extLst>
          </p:cNvPr>
          <p:cNvCxnSpPr>
            <a:cxnSpLocks/>
          </p:cNvCxnSpPr>
          <p:nvPr/>
        </p:nvCxnSpPr>
        <p:spPr>
          <a:xfrm>
            <a:off x="14478000" y="6915978"/>
            <a:ext cx="1295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0D17C1F2-0AEF-2058-AC8B-D24A198355FB}"/>
              </a:ext>
            </a:extLst>
          </p:cNvPr>
          <p:cNvSpPr/>
          <p:nvPr/>
        </p:nvSpPr>
        <p:spPr>
          <a:xfrm>
            <a:off x="9909951" y="7743007"/>
            <a:ext cx="2133600" cy="766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0D4557B-AC1B-1D92-5C34-3C697B5C85E8}"/>
              </a:ext>
            </a:extLst>
          </p:cNvPr>
          <p:cNvCxnSpPr>
            <a:cxnSpLocks/>
          </p:cNvCxnSpPr>
          <p:nvPr/>
        </p:nvCxnSpPr>
        <p:spPr>
          <a:xfrm>
            <a:off x="15773399" y="8343900"/>
            <a:ext cx="1143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Track 3">
            <a:hlinkClick r:id="" action="ppaction://media"/>
            <a:extLst>
              <a:ext uri="{FF2B5EF4-FFF2-40B4-BE49-F238E27FC236}">
                <a16:creationId xmlns:a16="http://schemas.microsoft.com/office/drawing/2014/main" id="{4CA82E59-1BD4-36DF-A73D-67B9CABC8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64066" y="900012"/>
            <a:ext cx="1295398" cy="1295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1" grpId="0" animBg="1"/>
      <p:bldP spid="53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6036" y="885871"/>
            <a:ext cx="9125879" cy="8621674"/>
          </a:xfrm>
          <a:custGeom>
            <a:avLst/>
            <a:gdLst/>
            <a:ahLst/>
            <a:cxnLst/>
            <a:rect l="l" t="t" r="r" b="b"/>
            <a:pathLst>
              <a:path w="8393751" h="6148422">
                <a:moveTo>
                  <a:pt x="0" y="0"/>
                </a:moveTo>
                <a:lnTo>
                  <a:pt x="8393750" y="0"/>
                </a:lnTo>
                <a:lnTo>
                  <a:pt x="8393750" y="6148422"/>
                </a:lnTo>
                <a:lnTo>
                  <a:pt x="0" y="6148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6237">
            <a:off x="11067711" y="2159818"/>
            <a:ext cx="1720322" cy="1632742"/>
          </a:xfrm>
          <a:custGeom>
            <a:avLst/>
            <a:gdLst/>
            <a:ahLst/>
            <a:cxnLst/>
            <a:rect l="l" t="t" r="r" b="b"/>
            <a:pathLst>
              <a:path w="1720322" h="1632742">
                <a:moveTo>
                  <a:pt x="0" y="0"/>
                </a:moveTo>
                <a:lnTo>
                  <a:pt x="1720322" y="0"/>
                </a:lnTo>
                <a:lnTo>
                  <a:pt x="1720322" y="1632742"/>
                </a:lnTo>
                <a:lnTo>
                  <a:pt x="0" y="1632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66989" y="-365784"/>
            <a:ext cx="1254252" cy="1251655"/>
          </a:xfrm>
          <a:custGeom>
            <a:avLst/>
            <a:gdLst/>
            <a:ahLst/>
            <a:cxnLst/>
            <a:rect l="l" t="t" r="r" b="b"/>
            <a:pathLst>
              <a:path w="1254252" h="1251655">
                <a:moveTo>
                  <a:pt x="0" y="0"/>
                </a:moveTo>
                <a:lnTo>
                  <a:pt x="1254252" y="0"/>
                </a:lnTo>
                <a:lnTo>
                  <a:pt x="1254252" y="1251655"/>
                </a:lnTo>
                <a:lnTo>
                  <a:pt x="0" y="1251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61750">
            <a:off x="8794016" y="7991402"/>
            <a:ext cx="2862470" cy="2514733"/>
          </a:xfrm>
          <a:custGeom>
            <a:avLst/>
            <a:gdLst/>
            <a:ahLst/>
            <a:cxnLst/>
            <a:rect l="l" t="t" r="r" b="b"/>
            <a:pathLst>
              <a:path w="2862470" h="2514733">
                <a:moveTo>
                  <a:pt x="0" y="0"/>
                </a:moveTo>
                <a:lnTo>
                  <a:pt x="2862470" y="0"/>
                </a:lnTo>
                <a:lnTo>
                  <a:pt x="2862470" y="2514733"/>
                </a:lnTo>
                <a:lnTo>
                  <a:pt x="0" y="2514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62060" y="8384316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29"/>
                </a:lnTo>
                <a:lnTo>
                  <a:pt x="0" y="1123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05465">
            <a:off x="4358959" y="1540223"/>
            <a:ext cx="1450179" cy="1123229"/>
          </a:xfrm>
          <a:custGeom>
            <a:avLst/>
            <a:gdLst/>
            <a:ahLst/>
            <a:cxnLst/>
            <a:rect l="l" t="t" r="r" b="b"/>
            <a:pathLst>
              <a:path w="1450179" h="1123229">
                <a:moveTo>
                  <a:pt x="0" y="0"/>
                </a:moveTo>
                <a:lnTo>
                  <a:pt x="1450179" y="0"/>
                </a:lnTo>
                <a:lnTo>
                  <a:pt x="1450179" y="1123229"/>
                </a:lnTo>
                <a:lnTo>
                  <a:pt x="0" y="1123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1986" y="1476010"/>
            <a:ext cx="5050917" cy="8229600"/>
          </a:xfrm>
          <a:custGeom>
            <a:avLst/>
            <a:gdLst/>
            <a:ahLst/>
            <a:cxnLst/>
            <a:rect l="l" t="t" r="r" b="b"/>
            <a:pathLst>
              <a:path w="5050917" h="8229600">
                <a:moveTo>
                  <a:pt x="0" y="0"/>
                </a:moveTo>
                <a:lnTo>
                  <a:pt x="5050917" y="0"/>
                </a:lnTo>
                <a:lnTo>
                  <a:pt x="50509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055473" y="885871"/>
            <a:ext cx="2909265" cy="6483041"/>
          </a:xfrm>
          <a:custGeom>
            <a:avLst/>
            <a:gdLst/>
            <a:ahLst/>
            <a:cxnLst/>
            <a:rect l="l" t="t" r="r" b="b"/>
            <a:pathLst>
              <a:path w="2909265" h="6483041">
                <a:moveTo>
                  <a:pt x="2909265" y="0"/>
                </a:moveTo>
                <a:lnTo>
                  <a:pt x="0" y="0"/>
                </a:lnTo>
                <a:lnTo>
                  <a:pt x="0" y="6483041"/>
                </a:lnTo>
                <a:lnTo>
                  <a:pt x="2909265" y="6483041"/>
                </a:lnTo>
                <a:lnTo>
                  <a:pt x="2909265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06985" y="1537861"/>
            <a:ext cx="8456107" cy="154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2"/>
              </a:lnSpc>
            </a:pPr>
            <a:r>
              <a:rPr lang="en-US" sz="10759" dirty="0">
                <a:solidFill>
                  <a:srgbClr val="0F6D51"/>
                </a:solidFill>
                <a:latin typeface="Caveat Brush"/>
              </a:rPr>
              <a:t>THANKS</a:t>
            </a:r>
          </a:p>
        </p:txBody>
      </p:sp>
      <p:sp>
        <p:nvSpPr>
          <p:cNvPr id="11" name="Freeform 11"/>
          <p:cNvSpPr/>
          <p:nvPr/>
        </p:nvSpPr>
        <p:spPr>
          <a:xfrm rot="1122314">
            <a:off x="13223415" y="8248159"/>
            <a:ext cx="2253241" cy="3277441"/>
          </a:xfrm>
          <a:custGeom>
            <a:avLst/>
            <a:gdLst/>
            <a:ahLst/>
            <a:cxnLst/>
            <a:rect l="l" t="t" r="r" b="b"/>
            <a:pathLst>
              <a:path w="2253241" h="3277441">
                <a:moveTo>
                  <a:pt x="0" y="0"/>
                </a:moveTo>
                <a:lnTo>
                  <a:pt x="2253241" y="0"/>
                </a:lnTo>
                <a:lnTo>
                  <a:pt x="2253241" y="3277441"/>
                </a:lnTo>
                <a:lnTo>
                  <a:pt x="0" y="32774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1AB3A-1B86-D836-AFC7-1131B4DF6A2A}"/>
              </a:ext>
            </a:extLst>
          </p:cNvPr>
          <p:cNvSpPr txBox="1"/>
          <p:nvPr/>
        </p:nvSpPr>
        <p:spPr>
          <a:xfrm>
            <a:off x="6396946" y="3726971"/>
            <a:ext cx="8732855" cy="911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405"/>
                </a:solidFill>
                <a:effectLst/>
                <a:uLnTx/>
                <a:uFillTx/>
                <a:latin typeface="Caveat Brush Bold"/>
                <a:ea typeface="+mn-ea"/>
                <a:cs typeface="+mn-cs"/>
              </a:rPr>
              <a:t>HOMEWORK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0C748B-8B72-F2B5-4D16-F582CF794740}"/>
              </a:ext>
            </a:extLst>
          </p:cNvPr>
          <p:cNvSpPr txBox="1">
            <a:spLocks/>
          </p:cNvSpPr>
          <p:nvPr/>
        </p:nvSpPr>
        <p:spPr>
          <a:xfrm>
            <a:off x="5863576" y="4572556"/>
            <a:ext cx="7877836" cy="45062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Calisto MT" panose="02040603050505030304" pitchFamily="18" charset="0"/>
              </a:rPr>
              <a:t>Learn by heart vocabulary</a:t>
            </a:r>
          </a:p>
          <a:p>
            <a:r>
              <a:rPr lang="en-US" sz="4800" dirty="0">
                <a:latin typeface="Calisto MT" panose="02040603050505030304" pitchFamily="18" charset="0"/>
              </a:rPr>
              <a:t>Practice the sound </a:t>
            </a:r>
            <a:r>
              <a:rPr lang="en-US" sz="4800" b="1" kern="1200" dirty="0">
                <a:solidFill>
                  <a:srgbClr val="FB8605"/>
                </a:solidFill>
                <a:effectLst/>
                <a:latin typeface="Calisto MT" panose="02040603050505030304" pitchFamily="18" charset="0"/>
                <a:cs typeface="Calibri" panose="020F0502020204030204" pitchFamily="34" charset="0"/>
              </a:rPr>
              <a:t>/ʊ/and /u:/</a:t>
            </a:r>
            <a:endParaRPr lang="en-US" sz="4800" dirty="0">
              <a:latin typeface="Calisto MT" panose="02040603050505030304" pitchFamily="18" charset="0"/>
            </a:endParaRPr>
          </a:p>
          <a:p>
            <a:r>
              <a:rPr lang="en-US" sz="4800" dirty="0">
                <a:latin typeface="Calisto MT" panose="02040603050505030304" pitchFamily="18" charset="0"/>
              </a:rPr>
              <a:t>Prepare: </a:t>
            </a:r>
            <a:r>
              <a:rPr lang="en-US" sz="4800" b="1" dirty="0">
                <a:solidFill>
                  <a:srgbClr val="FB8605"/>
                </a:solidFill>
                <a:latin typeface="Calisto MT" panose="02040603050505030304" pitchFamily="18" charset="0"/>
              </a:rPr>
              <a:t>Unit 1 - A Closer Look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401</Words>
  <Application>Microsoft Office PowerPoint</Application>
  <PresentationFormat>Custom</PresentationFormat>
  <Paragraphs>79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Caveat Brush</vt:lpstr>
      <vt:lpstr>Caveat Brush Bold</vt:lpstr>
      <vt:lpstr>Caveat Brush Italics</vt:lpstr>
      <vt:lpstr>Amasis MT Pro</vt:lpstr>
      <vt:lpstr>Calisto MT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</cp:revision>
  <dcterms:created xsi:type="dcterms:W3CDTF">2006-08-16T00:00:00Z</dcterms:created>
  <dcterms:modified xsi:type="dcterms:W3CDTF">2024-09-21T14:48:51Z</dcterms:modified>
  <dc:identifier>DAFkjmT9Gqo</dc:identifier>
</cp:coreProperties>
</file>