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y="5143500" cx="9144000"/>
  <p:notesSz cx="6858000" cy="9144000"/>
  <p:embeddedFontLst>
    <p:embeddedFont>
      <p:font typeface="Raleway"/>
      <p:regular r:id="rId21"/>
      <p:bold r:id="rId22"/>
      <p:italic r:id="rId23"/>
      <p:boldItalic r:id="rId24"/>
    </p:embeddedFont>
    <p:embeddedFont>
      <p:font typeface="Lato Black"/>
      <p:bold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7" roundtripDataSignature="AMtx7mgJ20N4CVK1o5r5QMRqGs40v4pYj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font" Target="fonts/Raleway-bold.fntdata"/><Relationship Id="rId21" Type="http://schemas.openxmlformats.org/officeDocument/2006/relationships/font" Target="fonts/Raleway-regular.fntdata"/><Relationship Id="rId24" Type="http://schemas.openxmlformats.org/officeDocument/2006/relationships/font" Target="fonts/Raleway-boldItalic.fntdata"/><Relationship Id="rId23" Type="http://schemas.openxmlformats.org/officeDocument/2006/relationships/font" Target="fonts/Raleway-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LatoBlack-boldItalic.fntdata"/><Relationship Id="rId25" Type="http://schemas.openxmlformats.org/officeDocument/2006/relationships/font" Target="fonts/LatoBlack-bold.fntdata"/><Relationship Id="rId27"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1" name="Google Shape;46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7" name="Shape 767"/>
        <p:cNvGrpSpPr/>
        <p:nvPr/>
      </p:nvGrpSpPr>
      <p:grpSpPr>
        <a:xfrm>
          <a:off x="0" y="0"/>
          <a:ext cx="0" cy="0"/>
          <a:chOff x="0" y="0"/>
          <a:chExt cx="0" cy="0"/>
        </a:xfrm>
      </p:grpSpPr>
      <p:sp>
        <p:nvSpPr>
          <p:cNvPr id="768" name="Google Shape;768;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9" name="Google Shape;769;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9" name="Shape 819"/>
        <p:cNvGrpSpPr/>
        <p:nvPr/>
      </p:nvGrpSpPr>
      <p:grpSpPr>
        <a:xfrm>
          <a:off x="0" y="0"/>
          <a:ext cx="0" cy="0"/>
          <a:chOff x="0" y="0"/>
          <a:chExt cx="0" cy="0"/>
        </a:xfrm>
      </p:grpSpPr>
      <p:sp>
        <p:nvSpPr>
          <p:cNvPr id="820" name="Google Shape;820;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1" name="Google Shape;821;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marR="0" rtl="0" algn="l">
              <a:lnSpc>
                <a:spcPct val="100000"/>
              </a:lnSpc>
              <a:spcBef>
                <a:spcPts val="0"/>
              </a:spcBef>
              <a:spcAft>
                <a:spcPts val="0"/>
              </a:spcAft>
              <a:buClr>
                <a:srgbClr val="000000"/>
              </a:buClr>
              <a:buSzPts val="1100"/>
              <a:buFont typeface="Arial"/>
              <a:buNone/>
            </a:pPr>
            <a:r>
              <a:rPr lang="en-US" sz="1100">
                <a:latin typeface="Arial"/>
                <a:ea typeface="Arial"/>
                <a:cs typeface="Arial"/>
                <a:sym typeface="Arial"/>
              </a:rPr>
              <a:t>Riley is a 11-year-old girl. When Riley moves from Minnesota to San Francisco, she and her emotions struggle to adjust to the new life. After one year, everything is fine and Riley is happy.</a:t>
            </a:r>
            <a:endParaRPr/>
          </a:p>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6" name="Shape 836"/>
        <p:cNvGrpSpPr/>
        <p:nvPr/>
      </p:nvGrpSpPr>
      <p:grpSpPr>
        <a:xfrm>
          <a:off x="0" y="0"/>
          <a:ext cx="0" cy="0"/>
          <a:chOff x="0" y="0"/>
          <a:chExt cx="0" cy="0"/>
        </a:xfrm>
      </p:grpSpPr>
      <p:sp>
        <p:nvSpPr>
          <p:cNvPr id="837" name="Google Shape;837;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1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6" name="Shape 846"/>
        <p:cNvGrpSpPr/>
        <p:nvPr/>
      </p:nvGrpSpPr>
      <p:grpSpPr>
        <a:xfrm>
          <a:off x="0" y="0"/>
          <a:ext cx="0" cy="0"/>
          <a:chOff x="0" y="0"/>
          <a:chExt cx="0" cy="0"/>
        </a:xfrm>
      </p:grpSpPr>
      <p:sp>
        <p:nvSpPr>
          <p:cNvPr id="847" name="Google Shape;847;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1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5" name="Shape 855"/>
        <p:cNvGrpSpPr/>
        <p:nvPr/>
      </p:nvGrpSpPr>
      <p:grpSpPr>
        <a:xfrm>
          <a:off x="0" y="0"/>
          <a:ext cx="0" cy="0"/>
          <a:chOff x="0" y="0"/>
          <a:chExt cx="0" cy="0"/>
        </a:xfrm>
      </p:grpSpPr>
      <p:sp>
        <p:nvSpPr>
          <p:cNvPr id="856" name="Google Shape;856;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1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2" name="Shape 892"/>
        <p:cNvGrpSpPr/>
        <p:nvPr/>
      </p:nvGrpSpPr>
      <p:grpSpPr>
        <a:xfrm>
          <a:off x="0" y="0"/>
          <a:ext cx="0" cy="0"/>
          <a:chOff x="0" y="0"/>
          <a:chExt cx="0" cy="0"/>
        </a:xfrm>
      </p:grpSpPr>
      <p:sp>
        <p:nvSpPr>
          <p:cNvPr id="893" name="Google Shape;893;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4" name="Google Shape;894;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6" name="Shape 946"/>
        <p:cNvGrpSpPr/>
        <p:nvPr/>
      </p:nvGrpSpPr>
      <p:grpSpPr>
        <a:xfrm>
          <a:off x="0" y="0"/>
          <a:ext cx="0" cy="0"/>
          <a:chOff x="0" y="0"/>
          <a:chExt cx="0" cy="0"/>
        </a:xfrm>
      </p:grpSpPr>
      <p:sp>
        <p:nvSpPr>
          <p:cNvPr id="947" name="Google Shape;947;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8" name="Google Shape;948;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9" name="Google Shape;53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2" name="Google Shape;59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 name="Shape 641"/>
        <p:cNvGrpSpPr/>
        <p:nvPr/>
      </p:nvGrpSpPr>
      <p:grpSpPr>
        <a:xfrm>
          <a:off x="0" y="0"/>
          <a:ext cx="0" cy="0"/>
          <a:chOff x="0" y="0"/>
          <a:chExt cx="0" cy="0"/>
        </a:xfrm>
      </p:grpSpPr>
      <p:sp>
        <p:nvSpPr>
          <p:cNvPr id="642" name="Google Shape;642;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3" name="Google Shape;643;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1" name="Shape 661"/>
        <p:cNvGrpSpPr/>
        <p:nvPr/>
      </p:nvGrpSpPr>
      <p:grpSpPr>
        <a:xfrm>
          <a:off x="0" y="0"/>
          <a:ext cx="0" cy="0"/>
          <a:chOff x="0" y="0"/>
          <a:chExt cx="0" cy="0"/>
        </a:xfrm>
      </p:grpSpPr>
      <p:sp>
        <p:nvSpPr>
          <p:cNvPr id="662" name="Google Shape;662;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9" name="Shape 679"/>
        <p:cNvGrpSpPr/>
        <p:nvPr/>
      </p:nvGrpSpPr>
      <p:grpSpPr>
        <a:xfrm>
          <a:off x="0" y="0"/>
          <a:ext cx="0" cy="0"/>
          <a:chOff x="0" y="0"/>
          <a:chExt cx="0" cy="0"/>
        </a:xfrm>
      </p:grpSpPr>
      <p:sp>
        <p:nvSpPr>
          <p:cNvPr id="680" name="Google Shape;680;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3" name="Shape 693"/>
        <p:cNvGrpSpPr/>
        <p:nvPr/>
      </p:nvGrpSpPr>
      <p:grpSpPr>
        <a:xfrm>
          <a:off x="0" y="0"/>
          <a:ext cx="0" cy="0"/>
          <a:chOff x="0" y="0"/>
          <a:chExt cx="0" cy="0"/>
        </a:xfrm>
      </p:grpSpPr>
      <p:sp>
        <p:nvSpPr>
          <p:cNvPr id="694" name="Google Shape;694;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2" name="Shape 722"/>
        <p:cNvGrpSpPr/>
        <p:nvPr/>
      </p:nvGrpSpPr>
      <p:grpSpPr>
        <a:xfrm>
          <a:off x="0" y="0"/>
          <a:ext cx="0" cy="0"/>
          <a:chOff x="0" y="0"/>
          <a:chExt cx="0" cy="0"/>
        </a:xfrm>
      </p:grpSpPr>
      <p:sp>
        <p:nvSpPr>
          <p:cNvPr id="723" name="Google Shape;723;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4" name="Google Shape;724;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3" name="Shape 743"/>
        <p:cNvGrpSpPr/>
        <p:nvPr/>
      </p:nvGrpSpPr>
      <p:grpSpPr>
        <a:xfrm>
          <a:off x="0" y="0"/>
          <a:ext cx="0" cy="0"/>
          <a:chOff x="0" y="0"/>
          <a:chExt cx="0" cy="0"/>
        </a:xfrm>
      </p:grpSpPr>
      <p:sp>
        <p:nvSpPr>
          <p:cNvPr id="744" name="Google Shape;744;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5" name="Google Shape;745;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marR="0" rtl="0" algn="l">
              <a:lnSpc>
                <a:spcPct val="100000"/>
              </a:lnSpc>
              <a:spcBef>
                <a:spcPts val="0"/>
              </a:spcBef>
              <a:spcAft>
                <a:spcPts val="0"/>
              </a:spcAft>
              <a:buClr>
                <a:srgbClr val="000000"/>
              </a:buClr>
              <a:buSzPts val="1100"/>
              <a:buFont typeface="Arial"/>
              <a:buNone/>
            </a:pPr>
            <a:r>
              <a:rPr lang="en-US"/>
              <a:t>Hoa: I like Simon's films. Who stars in it? Mark: Linda Brown and Susan Smith. Hoa: They're well-known actresses. What is it about? Mark: It's about two naughty girls. Although they are twins, they don't grow up together after their parents' marriage ends. Hoa: What happens next? Mark: The twins meet each other for the first time at a summer camp. They make a plan to bring their parents back together. And then many funny things happen. Hoa: Did it receive good reviews? Mark: Yes, most people say it's a must-see for young people because it's funny and moving. The acting and music are excellent, too.... </a:t>
            </a:r>
            <a:endParaRPr/>
          </a:p>
          <a:p>
            <a:pPr indent="0" lvl="0" marL="15875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18"/>
          <p:cNvSpPr/>
          <p:nvPr/>
        </p:nvSpPr>
        <p:spPr>
          <a:xfrm>
            <a:off x="366600" y="731375"/>
            <a:ext cx="8410800" cy="4046400"/>
          </a:xfrm>
          <a:prstGeom prst="rect">
            <a:avLst/>
          </a:prstGeom>
          <a:solidFill>
            <a:schemeClr val="lt1"/>
          </a:solidFill>
          <a:ln>
            <a:noFill/>
          </a:ln>
          <a:effectLst>
            <a:outerShdw blurRad="57150" rotWithShape="0" algn="bl" dir="5400000" dist="19050">
              <a:schemeClr val="accent1">
                <a:alpha val="4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 name="Google Shape;10;p18"/>
          <p:cNvSpPr/>
          <p:nvPr/>
        </p:nvSpPr>
        <p:spPr>
          <a:xfrm>
            <a:off x="366650" y="4413175"/>
            <a:ext cx="8410818" cy="363074"/>
          </a:xfrm>
          <a:custGeom>
            <a:rect b="b" l="l" r="r" t="t"/>
            <a:pathLst>
              <a:path extrusionOk="0" h="3014" w="66102">
                <a:moveTo>
                  <a:pt x="0" y="1"/>
                </a:moveTo>
                <a:lnTo>
                  <a:pt x="0" y="3013"/>
                </a:lnTo>
                <a:lnTo>
                  <a:pt x="66101" y="3013"/>
                </a:lnTo>
                <a:lnTo>
                  <a:pt x="66101"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 name="Google Shape;11;p18"/>
          <p:cNvGrpSpPr/>
          <p:nvPr/>
        </p:nvGrpSpPr>
        <p:grpSpPr>
          <a:xfrm>
            <a:off x="2415786" y="-95508"/>
            <a:ext cx="4312422" cy="936483"/>
            <a:chOff x="2415786" y="-106391"/>
            <a:chExt cx="4312422" cy="936483"/>
          </a:xfrm>
        </p:grpSpPr>
        <p:grpSp>
          <p:nvGrpSpPr>
            <p:cNvPr id="12" name="Google Shape;12;p18"/>
            <p:cNvGrpSpPr/>
            <p:nvPr/>
          </p:nvGrpSpPr>
          <p:grpSpPr>
            <a:xfrm>
              <a:off x="2415786" y="-106391"/>
              <a:ext cx="358097" cy="936483"/>
              <a:chOff x="1872499" y="-301466"/>
              <a:chExt cx="358097" cy="936483"/>
            </a:xfrm>
          </p:grpSpPr>
          <p:sp>
            <p:nvSpPr>
              <p:cNvPr id="13" name="Google Shape;13;p18"/>
              <p:cNvSpPr/>
              <p:nvPr/>
            </p:nvSpPr>
            <p:spPr>
              <a:xfrm>
                <a:off x="1872499" y="-301466"/>
                <a:ext cx="358097" cy="936483"/>
              </a:xfrm>
              <a:custGeom>
                <a:rect b="b" l="l" r="r" t="t"/>
                <a:pathLst>
                  <a:path extrusionOk="0" h="8311" w="3178">
                    <a:moveTo>
                      <a:pt x="3021" y="6456"/>
                    </a:moveTo>
                    <a:lnTo>
                      <a:pt x="2247" y="6456"/>
                    </a:lnTo>
                    <a:cubicBezTo>
                      <a:pt x="2192" y="5916"/>
                      <a:pt x="2145" y="5439"/>
                      <a:pt x="2145" y="5392"/>
                    </a:cubicBezTo>
                    <a:cubicBezTo>
                      <a:pt x="2145" y="5392"/>
                      <a:pt x="2184" y="5360"/>
                      <a:pt x="2231" y="5329"/>
                    </a:cubicBezTo>
                    <a:cubicBezTo>
                      <a:pt x="2348" y="5251"/>
                      <a:pt x="2481" y="5149"/>
                      <a:pt x="2481" y="4961"/>
                    </a:cubicBezTo>
                    <a:cubicBezTo>
                      <a:pt x="2481" y="4805"/>
                      <a:pt x="2364" y="4640"/>
                      <a:pt x="2184" y="4523"/>
                    </a:cubicBezTo>
                    <a:cubicBezTo>
                      <a:pt x="2043" y="4421"/>
                      <a:pt x="1871" y="4359"/>
                      <a:pt x="1699" y="4335"/>
                    </a:cubicBezTo>
                    <a:lnTo>
                      <a:pt x="1699" y="1"/>
                    </a:lnTo>
                    <a:lnTo>
                      <a:pt x="1441" y="1"/>
                    </a:lnTo>
                    <a:lnTo>
                      <a:pt x="1441" y="4351"/>
                    </a:lnTo>
                    <a:cubicBezTo>
                      <a:pt x="1284" y="4374"/>
                      <a:pt x="1136" y="4437"/>
                      <a:pt x="1010" y="4523"/>
                    </a:cubicBezTo>
                    <a:cubicBezTo>
                      <a:pt x="830" y="4640"/>
                      <a:pt x="705" y="4805"/>
                      <a:pt x="705" y="4961"/>
                    </a:cubicBezTo>
                    <a:cubicBezTo>
                      <a:pt x="705" y="5149"/>
                      <a:pt x="846" y="5251"/>
                      <a:pt x="963" y="5329"/>
                    </a:cubicBezTo>
                    <a:cubicBezTo>
                      <a:pt x="1010" y="5368"/>
                      <a:pt x="1049" y="5392"/>
                      <a:pt x="1049" y="5399"/>
                    </a:cubicBezTo>
                    <a:cubicBezTo>
                      <a:pt x="1042" y="5446"/>
                      <a:pt x="1002" y="5916"/>
                      <a:pt x="956" y="6456"/>
                    </a:cubicBezTo>
                    <a:lnTo>
                      <a:pt x="157" y="6456"/>
                    </a:lnTo>
                    <a:cubicBezTo>
                      <a:pt x="71" y="6456"/>
                      <a:pt x="1" y="6526"/>
                      <a:pt x="1" y="6612"/>
                    </a:cubicBezTo>
                    <a:lnTo>
                      <a:pt x="1" y="8154"/>
                    </a:lnTo>
                    <a:cubicBezTo>
                      <a:pt x="1" y="8232"/>
                      <a:pt x="71" y="8302"/>
                      <a:pt x="157" y="8302"/>
                    </a:cubicBezTo>
                    <a:lnTo>
                      <a:pt x="556" y="8302"/>
                    </a:lnTo>
                    <a:cubicBezTo>
                      <a:pt x="556" y="8161"/>
                      <a:pt x="666" y="8044"/>
                      <a:pt x="799" y="8028"/>
                    </a:cubicBezTo>
                    <a:lnTo>
                      <a:pt x="791" y="8138"/>
                    </a:lnTo>
                    <a:cubicBezTo>
                      <a:pt x="791" y="8240"/>
                      <a:pt x="940" y="8248"/>
                      <a:pt x="956" y="8146"/>
                    </a:cubicBezTo>
                    <a:lnTo>
                      <a:pt x="963" y="8060"/>
                    </a:lnTo>
                    <a:cubicBezTo>
                      <a:pt x="1057" y="8115"/>
                      <a:pt x="1112" y="8208"/>
                      <a:pt x="1112" y="8310"/>
                    </a:cubicBezTo>
                    <a:lnTo>
                      <a:pt x="2067" y="8310"/>
                    </a:lnTo>
                    <a:cubicBezTo>
                      <a:pt x="2067" y="8201"/>
                      <a:pt x="2129" y="8107"/>
                      <a:pt x="2231" y="8060"/>
                    </a:cubicBezTo>
                    <a:lnTo>
                      <a:pt x="2239" y="8154"/>
                    </a:lnTo>
                    <a:cubicBezTo>
                      <a:pt x="2239" y="8201"/>
                      <a:pt x="2278" y="8232"/>
                      <a:pt x="2325" y="8232"/>
                    </a:cubicBezTo>
                    <a:cubicBezTo>
                      <a:pt x="2372" y="8224"/>
                      <a:pt x="2403" y="8185"/>
                      <a:pt x="2403" y="8146"/>
                    </a:cubicBezTo>
                    <a:lnTo>
                      <a:pt x="2395" y="8044"/>
                    </a:lnTo>
                    <a:cubicBezTo>
                      <a:pt x="2520" y="8068"/>
                      <a:pt x="2614" y="8177"/>
                      <a:pt x="2622" y="8310"/>
                    </a:cubicBezTo>
                    <a:lnTo>
                      <a:pt x="3021" y="8310"/>
                    </a:lnTo>
                    <a:cubicBezTo>
                      <a:pt x="3099" y="8310"/>
                      <a:pt x="3170" y="8240"/>
                      <a:pt x="3178" y="8154"/>
                    </a:cubicBezTo>
                    <a:lnTo>
                      <a:pt x="3178" y="6612"/>
                    </a:lnTo>
                    <a:cubicBezTo>
                      <a:pt x="3178" y="6526"/>
                      <a:pt x="3107" y="6448"/>
                      <a:pt x="3021" y="6456"/>
                    </a:cubicBezTo>
                    <a:close/>
                    <a:moveTo>
                      <a:pt x="1981" y="5423"/>
                    </a:moveTo>
                    <a:cubicBezTo>
                      <a:pt x="1988" y="5470"/>
                      <a:pt x="2027" y="5932"/>
                      <a:pt x="2074" y="6456"/>
                    </a:cubicBezTo>
                    <a:lnTo>
                      <a:pt x="1112" y="6456"/>
                    </a:lnTo>
                    <a:cubicBezTo>
                      <a:pt x="1167" y="5932"/>
                      <a:pt x="1214" y="5478"/>
                      <a:pt x="1214" y="5423"/>
                    </a:cubicBezTo>
                    <a:cubicBezTo>
                      <a:pt x="1229" y="5321"/>
                      <a:pt x="1151" y="5266"/>
                      <a:pt x="1057" y="5196"/>
                    </a:cubicBezTo>
                    <a:cubicBezTo>
                      <a:pt x="956" y="5133"/>
                      <a:pt x="869" y="5063"/>
                      <a:pt x="869" y="4961"/>
                    </a:cubicBezTo>
                    <a:cubicBezTo>
                      <a:pt x="869" y="4860"/>
                      <a:pt x="963" y="4750"/>
                      <a:pt x="1096" y="4656"/>
                    </a:cubicBezTo>
                    <a:cubicBezTo>
                      <a:pt x="1198" y="4586"/>
                      <a:pt x="1315" y="4539"/>
                      <a:pt x="1441" y="4515"/>
                    </a:cubicBezTo>
                    <a:lnTo>
                      <a:pt x="1441" y="4586"/>
                    </a:lnTo>
                    <a:cubicBezTo>
                      <a:pt x="1433" y="4672"/>
                      <a:pt x="1511" y="4742"/>
                      <a:pt x="1597" y="4719"/>
                    </a:cubicBezTo>
                    <a:cubicBezTo>
                      <a:pt x="1660" y="4703"/>
                      <a:pt x="1707" y="4640"/>
                      <a:pt x="1699" y="4570"/>
                    </a:cubicBezTo>
                    <a:lnTo>
                      <a:pt x="1699" y="4507"/>
                    </a:lnTo>
                    <a:cubicBezTo>
                      <a:pt x="1840" y="4523"/>
                      <a:pt x="1973" y="4578"/>
                      <a:pt x="2090" y="4656"/>
                    </a:cubicBezTo>
                    <a:cubicBezTo>
                      <a:pt x="2223" y="4750"/>
                      <a:pt x="2317" y="4867"/>
                      <a:pt x="2317" y="4961"/>
                    </a:cubicBezTo>
                    <a:cubicBezTo>
                      <a:pt x="2317" y="5063"/>
                      <a:pt x="2215" y="5141"/>
                      <a:pt x="2129" y="5196"/>
                    </a:cubicBezTo>
                    <a:cubicBezTo>
                      <a:pt x="2043" y="5259"/>
                      <a:pt x="1965" y="5321"/>
                      <a:pt x="1981" y="5423"/>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18"/>
              <p:cNvSpPr/>
              <p:nvPr/>
            </p:nvSpPr>
            <p:spPr>
              <a:xfrm>
                <a:off x="1879992" y="431064"/>
                <a:ext cx="343111" cy="180063"/>
              </a:xfrm>
              <a:custGeom>
                <a:rect b="b" l="l" r="r" t="t"/>
                <a:pathLst>
                  <a:path extrusionOk="0" h="1598" w="3045">
                    <a:moveTo>
                      <a:pt x="149" y="1"/>
                    </a:moveTo>
                    <a:lnTo>
                      <a:pt x="2903" y="1"/>
                    </a:lnTo>
                    <a:cubicBezTo>
                      <a:pt x="2982" y="1"/>
                      <a:pt x="3044" y="63"/>
                      <a:pt x="3044" y="150"/>
                    </a:cubicBezTo>
                    <a:lnTo>
                      <a:pt x="3044" y="1456"/>
                    </a:lnTo>
                    <a:cubicBezTo>
                      <a:pt x="3044" y="1534"/>
                      <a:pt x="2982" y="1597"/>
                      <a:pt x="2903" y="1597"/>
                    </a:cubicBezTo>
                    <a:lnTo>
                      <a:pt x="2536" y="1597"/>
                    </a:lnTo>
                    <a:cubicBezTo>
                      <a:pt x="2528" y="1261"/>
                      <a:pt x="2019" y="1261"/>
                      <a:pt x="2019" y="1597"/>
                    </a:cubicBezTo>
                    <a:lnTo>
                      <a:pt x="1025" y="1597"/>
                    </a:lnTo>
                    <a:cubicBezTo>
                      <a:pt x="1025" y="1261"/>
                      <a:pt x="517" y="1261"/>
                      <a:pt x="517" y="1597"/>
                    </a:cubicBezTo>
                    <a:lnTo>
                      <a:pt x="149" y="1597"/>
                    </a:lnTo>
                    <a:cubicBezTo>
                      <a:pt x="63" y="1597"/>
                      <a:pt x="0" y="1534"/>
                      <a:pt x="0" y="1456"/>
                    </a:cubicBezTo>
                    <a:lnTo>
                      <a:pt x="0" y="150"/>
                    </a:lnTo>
                    <a:cubicBezTo>
                      <a:pt x="0" y="71"/>
                      <a:pt x="63" y="1"/>
                      <a:pt x="14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18"/>
              <p:cNvSpPr/>
              <p:nvPr/>
            </p:nvSpPr>
            <p:spPr>
              <a:xfrm>
                <a:off x="1885750" y="436424"/>
                <a:ext cx="331603" cy="169351"/>
              </a:xfrm>
              <a:custGeom>
                <a:rect b="b" l="l" r="r" t="t"/>
                <a:pathLst>
                  <a:path extrusionOk="0" h="1402" w="2943">
                    <a:moveTo>
                      <a:pt x="133" y="1"/>
                    </a:moveTo>
                    <a:lnTo>
                      <a:pt x="2809" y="1"/>
                    </a:lnTo>
                    <a:cubicBezTo>
                      <a:pt x="2887" y="8"/>
                      <a:pt x="2942" y="63"/>
                      <a:pt x="2942" y="141"/>
                    </a:cubicBezTo>
                    <a:lnTo>
                      <a:pt x="2942" y="1268"/>
                    </a:lnTo>
                    <a:cubicBezTo>
                      <a:pt x="2942" y="1339"/>
                      <a:pt x="2880" y="1401"/>
                      <a:pt x="2809" y="1401"/>
                    </a:cubicBezTo>
                    <a:lnTo>
                      <a:pt x="2465" y="1401"/>
                    </a:lnTo>
                    <a:cubicBezTo>
                      <a:pt x="2488" y="1065"/>
                      <a:pt x="1964" y="1065"/>
                      <a:pt x="1988" y="1401"/>
                    </a:cubicBezTo>
                    <a:lnTo>
                      <a:pt x="963" y="1401"/>
                    </a:lnTo>
                    <a:cubicBezTo>
                      <a:pt x="978" y="1065"/>
                      <a:pt x="462" y="1065"/>
                      <a:pt x="477" y="1401"/>
                    </a:cubicBezTo>
                    <a:lnTo>
                      <a:pt x="133" y="1401"/>
                    </a:lnTo>
                    <a:cubicBezTo>
                      <a:pt x="63" y="1401"/>
                      <a:pt x="0" y="1339"/>
                      <a:pt x="0" y="1268"/>
                    </a:cubicBezTo>
                    <a:lnTo>
                      <a:pt x="0" y="141"/>
                    </a:lnTo>
                    <a:cubicBezTo>
                      <a:pt x="0" y="63"/>
                      <a:pt x="55" y="1"/>
                      <a:pt x="133" y="1"/>
                    </a:cubicBezTo>
                    <a:close/>
                  </a:path>
                </a:pathLst>
              </a:custGeom>
              <a:solidFill>
                <a:schemeClr val="dk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18"/>
              <p:cNvSpPr/>
              <p:nvPr/>
            </p:nvSpPr>
            <p:spPr>
              <a:xfrm>
                <a:off x="1962023" y="424733"/>
                <a:ext cx="179049" cy="187950"/>
              </a:xfrm>
              <a:custGeom>
                <a:rect b="b" l="l" r="r" t="t"/>
                <a:pathLst>
                  <a:path extrusionOk="0" h="1668" w="1589">
                    <a:moveTo>
                      <a:pt x="1440" y="0"/>
                    </a:moveTo>
                    <a:lnTo>
                      <a:pt x="1276" y="8"/>
                    </a:lnTo>
                    <a:cubicBezTo>
                      <a:pt x="1323" y="509"/>
                      <a:pt x="1385" y="1174"/>
                      <a:pt x="1425" y="1612"/>
                    </a:cubicBezTo>
                    <a:cubicBezTo>
                      <a:pt x="1444" y="1604"/>
                      <a:pt x="1464" y="1601"/>
                      <a:pt x="1483" y="1601"/>
                    </a:cubicBezTo>
                    <a:cubicBezTo>
                      <a:pt x="1503" y="1601"/>
                      <a:pt x="1522" y="1604"/>
                      <a:pt x="1542" y="1612"/>
                    </a:cubicBezTo>
                    <a:cubicBezTo>
                      <a:pt x="1558" y="1612"/>
                      <a:pt x="1573" y="1628"/>
                      <a:pt x="1589" y="1628"/>
                    </a:cubicBezTo>
                    <a:cubicBezTo>
                      <a:pt x="1550" y="1190"/>
                      <a:pt x="1487" y="501"/>
                      <a:pt x="1440" y="0"/>
                    </a:cubicBezTo>
                    <a:close/>
                    <a:moveTo>
                      <a:pt x="149" y="0"/>
                    </a:moveTo>
                    <a:cubicBezTo>
                      <a:pt x="94" y="501"/>
                      <a:pt x="40" y="1158"/>
                      <a:pt x="1" y="1589"/>
                    </a:cubicBezTo>
                    <a:cubicBezTo>
                      <a:pt x="55" y="1597"/>
                      <a:pt x="110" y="1628"/>
                      <a:pt x="157" y="1667"/>
                    </a:cubicBezTo>
                    <a:cubicBezTo>
                      <a:pt x="196" y="1229"/>
                      <a:pt x="259" y="525"/>
                      <a:pt x="313"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 name="Google Shape;17;p18"/>
            <p:cNvGrpSpPr/>
            <p:nvPr/>
          </p:nvGrpSpPr>
          <p:grpSpPr>
            <a:xfrm>
              <a:off x="6370111" y="-106391"/>
              <a:ext cx="358097" cy="936483"/>
              <a:chOff x="1872499" y="-301466"/>
              <a:chExt cx="358097" cy="936483"/>
            </a:xfrm>
          </p:grpSpPr>
          <p:sp>
            <p:nvSpPr>
              <p:cNvPr id="18" name="Google Shape;18;p18"/>
              <p:cNvSpPr/>
              <p:nvPr/>
            </p:nvSpPr>
            <p:spPr>
              <a:xfrm>
                <a:off x="1872499" y="-301466"/>
                <a:ext cx="358097" cy="936483"/>
              </a:xfrm>
              <a:custGeom>
                <a:rect b="b" l="l" r="r" t="t"/>
                <a:pathLst>
                  <a:path extrusionOk="0" h="8311" w="3178">
                    <a:moveTo>
                      <a:pt x="3021" y="6456"/>
                    </a:moveTo>
                    <a:lnTo>
                      <a:pt x="2247" y="6456"/>
                    </a:lnTo>
                    <a:cubicBezTo>
                      <a:pt x="2192" y="5916"/>
                      <a:pt x="2145" y="5439"/>
                      <a:pt x="2145" y="5392"/>
                    </a:cubicBezTo>
                    <a:cubicBezTo>
                      <a:pt x="2145" y="5392"/>
                      <a:pt x="2184" y="5360"/>
                      <a:pt x="2231" y="5329"/>
                    </a:cubicBezTo>
                    <a:cubicBezTo>
                      <a:pt x="2348" y="5251"/>
                      <a:pt x="2481" y="5149"/>
                      <a:pt x="2481" y="4961"/>
                    </a:cubicBezTo>
                    <a:cubicBezTo>
                      <a:pt x="2481" y="4805"/>
                      <a:pt x="2364" y="4640"/>
                      <a:pt x="2184" y="4523"/>
                    </a:cubicBezTo>
                    <a:cubicBezTo>
                      <a:pt x="2043" y="4421"/>
                      <a:pt x="1871" y="4359"/>
                      <a:pt x="1699" y="4335"/>
                    </a:cubicBezTo>
                    <a:lnTo>
                      <a:pt x="1699" y="1"/>
                    </a:lnTo>
                    <a:lnTo>
                      <a:pt x="1441" y="1"/>
                    </a:lnTo>
                    <a:lnTo>
                      <a:pt x="1441" y="4351"/>
                    </a:lnTo>
                    <a:cubicBezTo>
                      <a:pt x="1284" y="4374"/>
                      <a:pt x="1136" y="4437"/>
                      <a:pt x="1010" y="4523"/>
                    </a:cubicBezTo>
                    <a:cubicBezTo>
                      <a:pt x="830" y="4640"/>
                      <a:pt x="705" y="4805"/>
                      <a:pt x="705" y="4961"/>
                    </a:cubicBezTo>
                    <a:cubicBezTo>
                      <a:pt x="705" y="5149"/>
                      <a:pt x="846" y="5251"/>
                      <a:pt x="963" y="5329"/>
                    </a:cubicBezTo>
                    <a:cubicBezTo>
                      <a:pt x="1010" y="5368"/>
                      <a:pt x="1049" y="5392"/>
                      <a:pt x="1049" y="5399"/>
                    </a:cubicBezTo>
                    <a:cubicBezTo>
                      <a:pt x="1042" y="5446"/>
                      <a:pt x="1002" y="5916"/>
                      <a:pt x="956" y="6456"/>
                    </a:cubicBezTo>
                    <a:lnTo>
                      <a:pt x="157" y="6456"/>
                    </a:lnTo>
                    <a:cubicBezTo>
                      <a:pt x="71" y="6456"/>
                      <a:pt x="1" y="6526"/>
                      <a:pt x="1" y="6612"/>
                    </a:cubicBezTo>
                    <a:lnTo>
                      <a:pt x="1" y="8154"/>
                    </a:lnTo>
                    <a:cubicBezTo>
                      <a:pt x="1" y="8232"/>
                      <a:pt x="71" y="8302"/>
                      <a:pt x="157" y="8302"/>
                    </a:cubicBezTo>
                    <a:lnTo>
                      <a:pt x="556" y="8302"/>
                    </a:lnTo>
                    <a:cubicBezTo>
                      <a:pt x="556" y="8161"/>
                      <a:pt x="666" y="8044"/>
                      <a:pt x="799" y="8028"/>
                    </a:cubicBezTo>
                    <a:lnTo>
                      <a:pt x="791" y="8138"/>
                    </a:lnTo>
                    <a:cubicBezTo>
                      <a:pt x="791" y="8240"/>
                      <a:pt x="940" y="8248"/>
                      <a:pt x="956" y="8146"/>
                    </a:cubicBezTo>
                    <a:lnTo>
                      <a:pt x="963" y="8060"/>
                    </a:lnTo>
                    <a:cubicBezTo>
                      <a:pt x="1057" y="8115"/>
                      <a:pt x="1112" y="8208"/>
                      <a:pt x="1112" y="8310"/>
                    </a:cubicBezTo>
                    <a:lnTo>
                      <a:pt x="2067" y="8310"/>
                    </a:lnTo>
                    <a:cubicBezTo>
                      <a:pt x="2067" y="8201"/>
                      <a:pt x="2129" y="8107"/>
                      <a:pt x="2231" y="8060"/>
                    </a:cubicBezTo>
                    <a:lnTo>
                      <a:pt x="2239" y="8154"/>
                    </a:lnTo>
                    <a:cubicBezTo>
                      <a:pt x="2239" y="8201"/>
                      <a:pt x="2278" y="8232"/>
                      <a:pt x="2325" y="8232"/>
                    </a:cubicBezTo>
                    <a:cubicBezTo>
                      <a:pt x="2372" y="8224"/>
                      <a:pt x="2403" y="8185"/>
                      <a:pt x="2403" y="8146"/>
                    </a:cubicBezTo>
                    <a:lnTo>
                      <a:pt x="2395" y="8044"/>
                    </a:lnTo>
                    <a:cubicBezTo>
                      <a:pt x="2520" y="8068"/>
                      <a:pt x="2614" y="8177"/>
                      <a:pt x="2622" y="8310"/>
                    </a:cubicBezTo>
                    <a:lnTo>
                      <a:pt x="3021" y="8310"/>
                    </a:lnTo>
                    <a:cubicBezTo>
                      <a:pt x="3099" y="8310"/>
                      <a:pt x="3170" y="8240"/>
                      <a:pt x="3178" y="8154"/>
                    </a:cubicBezTo>
                    <a:lnTo>
                      <a:pt x="3178" y="6612"/>
                    </a:lnTo>
                    <a:cubicBezTo>
                      <a:pt x="3178" y="6526"/>
                      <a:pt x="3107" y="6448"/>
                      <a:pt x="3021" y="6456"/>
                    </a:cubicBezTo>
                    <a:close/>
                    <a:moveTo>
                      <a:pt x="1981" y="5423"/>
                    </a:moveTo>
                    <a:cubicBezTo>
                      <a:pt x="1988" y="5470"/>
                      <a:pt x="2027" y="5932"/>
                      <a:pt x="2074" y="6456"/>
                    </a:cubicBezTo>
                    <a:lnTo>
                      <a:pt x="1112" y="6456"/>
                    </a:lnTo>
                    <a:cubicBezTo>
                      <a:pt x="1167" y="5932"/>
                      <a:pt x="1214" y="5478"/>
                      <a:pt x="1214" y="5423"/>
                    </a:cubicBezTo>
                    <a:cubicBezTo>
                      <a:pt x="1229" y="5321"/>
                      <a:pt x="1151" y="5266"/>
                      <a:pt x="1057" y="5196"/>
                    </a:cubicBezTo>
                    <a:cubicBezTo>
                      <a:pt x="956" y="5133"/>
                      <a:pt x="869" y="5063"/>
                      <a:pt x="869" y="4961"/>
                    </a:cubicBezTo>
                    <a:cubicBezTo>
                      <a:pt x="869" y="4860"/>
                      <a:pt x="963" y="4750"/>
                      <a:pt x="1096" y="4656"/>
                    </a:cubicBezTo>
                    <a:cubicBezTo>
                      <a:pt x="1198" y="4586"/>
                      <a:pt x="1315" y="4539"/>
                      <a:pt x="1441" y="4515"/>
                    </a:cubicBezTo>
                    <a:lnTo>
                      <a:pt x="1441" y="4586"/>
                    </a:lnTo>
                    <a:cubicBezTo>
                      <a:pt x="1433" y="4672"/>
                      <a:pt x="1511" y="4742"/>
                      <a:pt x="1597" y="4719"/>
                    </a:cubicBezTo>
                    <a:cubicBezTo>
                      <a:pt x="1660" y="4703"/>
                      <a:pt x="1707" y="4640"/>
                      <a:pt x="1699" y="4570"/>
                    </a:cubicBezTo>
                    <a:lnTo>
                      <a:pt x="1699" y="4507"/>
                    </a:lnTo>
                    <a:cubicBezTo>
                      <a:pt x="1840" y="4523"/>
                      <a:pt x="1973" y="4578"/>
                      <a:pt x="2090" y="4656"/>
                    </a:cubicBezTo>
                    <a:cubicBezTo>
                      <a:pt x="2223" y="4750"/>
                      <a:pt x="2317" y="4867"/>
                      <a:pt x="2317" y="4961"/>
                    </a:cubicBezTo>
                    <a:cubicBezTo>
                      <a:pt x="2317" y="5063"/>
                      <a:pt x="2215" y="5141"/>
                      <a:pt x="2129" y="5196"/>
                    </a:cubicBezTo>
                    <a:cubicBezTo>
                      <a:pt x="2043" y="5259"/>
                      <a:pt x="1965" y="5321"/>
                      <a:pt x="1981" y="5423"/>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 name="Google Shape;19;p18"/>
              <p:cNvSpPr/>
              <p:nvPr/>
            </p:nvSpPr>
            <p:spPr>
              <a:xfrm>
                <a:off x="1879992" y="431064"/>
                <a:ext cx="343111" cy="180063"/>
              </a:xfrm>
              <a:custGeom>
                <a:rect b="b" l="l" r="r" t="t"/>
                <a:pathLst>
                  <a:path extrusionOk="0" h="1598" w="3045">
                    <a:moveTo>
                      <a:pt x="149" y="1"/>
                    </a:moveTo>
                    <a:lnTo>
                      <a:pt x="2903" y="1"/>
                    </a:lnTo>
                    <a:cubicBezTo>
                      <a:pt x="2982" y="1"/>
                      <a:pt x="3044" y="63"/>
                      <a:pt x="3044" y="150"/>
                    </a:cubicBezTo>
                    <a:lnTo>
                      <a:pt x="3044" y="1456"/>
                    </a:lnTo>
                    <a:cubicBezTo>
                      <a:pt x="3044" y="1534"/>
                      <a:pt x="2982" y="1597"/>
                      <a:pt x="2903" y="1597"/>
                    </a:cubicBezTo>
                    <a:lnTo>
                      <a:pt x="2536" y="1597"/>
                    </a:lnTo>
                    <a:cubicBezTo>
                      <a:pt x="2528" y="1261"/>
                      <a:pt x="2019" y="1261"/>
                      <a:pt x="2019" y="1597"/>
                    </a:cubicBezTo>
                    <a:lnTo>
                      <a:pt x="1025" y="1597"/>
                    </a:lnTo>
                    <a:cubicBezTo>
                      <a:pt x="1025" y="1261"/>
                      <a:pt x="517" y="1261"/>
                      <a:pt x="517" y="1597"/>
                    </a:cubicBezTo>
                    <a:lnTo>
                      <a:pt x="149" y="1597"/>
                    </a:lnTo>
                    <a:cubicBezTo>
                      <a:pt x="63" y="1597"/>
                      <a:pt x="0" y="1534"/>
                      <a:pt x="0" y="1456"/>
                    </a:cubicBezTo>
                    <a:lnTo>
                      <a:pt x="0" y="150"/>
                    </a:lnTo>
                    <a:cubicBezTo>
                      <a:pt x="0" y="71"/>
                      <a:pt x="63" y="1"/>
                      <a:pt x="14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18"/>
              <p:cNvSpPr/>
              <p:nvPr/>
            </p:nvSpPr>
            <p:spPr>
              <a:xfrm>
                <a:off x="1885750" y="436424"/>
                <a:ext cx="331603" cy="169351"/>
              </a:xfrm>
              <a:custGeom>
                <a:rect b="b" l="l" r="r" t="t"/>
                <a:pathLst>
                  <a:path extrusionOk="0" h="1402" w="2943">
                    <a:moveTo>
                      <a:pt x="133" y="1"/>
                    </a:moveTo>
                    <a:lnTo>
                      <a:pt x="2809" y="1"/>
                    </a:lnTo>
                    <a:cubicBezTo>
                      <a:pt x="2887" y="8"/>
                      <a:pt x="2942" y="63"/>
                      <a:pt x="2942" y="141"/>
                    </a:cubicBezTo>
                    <a:lnTo>
                      <a:pt x="2942" y="1268"/>
                    </a:lnTo>
                    <a:cubicBezTo>
                      <a:pt x="2942" y="1339"/>
                      <a:pt x="2880" y="1401"/>
                      <a:pt x="2809" y="1401"/>
                    </a:cubicBezTo>
                    <a:lnTo>
                      <a:pt x="2465" y="1401"/>
                    </a:lnTo>
                    <a:cubicBezTo>
                      <a:pt x="2488" y="1065"/>
                      <a:pt x="1964" y="1065"/>
                      <a:pt x="1988" y="1401"/>
                    </a:cubicBezTo>
                    <a:lnTo>
                      <a:pt x="963" y="1401"/>
                    </a:lnTo>
                    <a:cubicBezTo>
                      <a:pt x="978" y="1065"/>
                      <a:pt x="462" y="1065"/>
                      <a:pt x="477" y="1401"/>
                    </a:cubicBezTo>
                    <a:lnTo>
                      <a:pt x="133" y="1401"/>
                    </a:lnTo>
                    <a:cubicBezTo>
                      <a:pt x="63" y="1401"/>
                      <a:pt x="0" y="1339"/>
                      <a:pt x="0" y="1268"/>
                    </a:cubicBezTo>
                    <a:lnTo>
                      <a:pt x="0" y="141"/>
                    </a:lnTo>
                    <a:cubicBezTo>
                      <a:pt x="0" y="63"/>
                      <a:pt x="55" y="1"/>
                      <a:pt x="133" y="1"/>
                    </a:cubicBezTo>
                    <a:close/>
                  </a:path>
                </a:pathLst>
              </a:custGeom>
              <a:solidFill>
                <a:schemeClr val="dk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18"/>
              <p:cNvSpPr/>
              <p:nvPr/>
            </p:nvSpPr>
            <p:spPr>
              <a:xfrm>
                <a:off x="1962023" y="424733"/>
                <a:ext cx="179049" cy="187950"/>
              </a:xfrm>
              <a:custGeom>
                <a:rect b="b" l="l" r="r" t="t"/>
                <a:pathLst>
                  <a:path extrusionOk="0" h="1668" w="1589">
                    <a:moveTo>
                      <a:pt x="1440" y="0"/>
                    </a:moveTo>
                    <a:lnTo>
                      <a:pt x="1276" y="8"/>
                    </a:lnTo>
                    <a:cubicBezTo>
                      <a:pt x="1323" y="509"/>
                      <a:pt x="1385" y="1174"/>
                      <a:pt x="1425" y="1612"/>
                    </a:cubicBezTo>
                    <a:cubicBezTo>
                      <a:pt x="1444" y="1604"/>
                      <a:pt x="1464" y="1601"/>
                      <a:pt x="1483" y="1601"/>
                    </a:cubicBezTo>
                    <a:cubicBezTo>
                      <a:pt x="1503" y="1601"/>
                      <a:pt x="1522" y="1604"/>
                      <a:pt x="1542" y="1612"/>
                    </a:cubicBezTo>
                    <a:cubicBezTo>
                      <a:pt x="1558" y="1612"/>
                      <a:pt x="1573" y="1628"/>
                      <a:pt x="1589" y="1628"/>
                    </a:cubicBezTo>
                    <a:cubicBezTo>
                      <a:pt x="1550" y="1190"/>
                      <a:pt x="1487" y="501"/>
                      <a:pt x="1440" y="0"/>
                    </a:cubicBezTo>
                    <a:close/>
                    <a:moveTo>
                      <a:pt x="149" y="0"/>
                    </a:moveTo>
                    <a:cubicBezTo>
                      <a:pt x="94" y="501"/>
                      <a:pt x="40" y="1158"/>
                      <a:pt x="1" y="1589"/>
                    </a:cubicBezTo>
                    <a:cubicBezTo>
                      <a:pt x="55" y="1597"/>
                      <a:pt x="110" y="1628"/>
                      <a:pt x="157" y="1667"/>
                    </a:cubicBezTo>
                    <a:cubicBezTo>
                      <a:pt x="196" y="1229"/>
                      <a:pt x="259" y="525"/>
                      <a:pt x="313"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22" name="Google Shape;22;p18"/>
          <p:cNvGrpSpPr/>
          <p:nvPr/>
        </p:nvGrpSpPr>
        <p:grpSpPr>
          <a:xfrm>
            <a:off x="551419" y="4490101"/>
            <a:ext cx="8034129" cy="186957"/>
            <a:chOff x="551419" y="4502346"/>
            <a:chExt cx="8034129" cy="186957"/>
          </a:xfrm>
        </p:grpSpPr>
        <p:sp>
          <p:nvSpPr>
            <p:cNvPr id="23" name="Google Shape;23;p18"/>
            <p:cNvSpPr/>
            <p:nvPr/>
          </p:nvSpPr>
          <p:spPr>
            <a:xfrm>
              <a:off x="551419" y="4502346"/>
              <a:ext cx="196825" cy="186957"/>
            </a:xfrm>
            <a:custGeom>
              <a:rect b="b" l="l" r="r" t="t"/>
              <a:pathLst>
                <a:path extrusionOk="0" h="1762" w="1855">
                  <a:moveTo>
                    <a:pt x="932" y="1"/>
                  </a:moveTo>
                  <a:lnTo>
                    <a:pt x="712" y="681"/>
                  </a:lnTo>
                  <a:lnTo>
                    <a:pt x="0" y="674"/>
                  </a:lnTo>
                  <a:lnTo>
                    <a:pt x="0" y="674"/>
                  </a:lnTo>
                  <a:lnTo>
                    <a:pt x="587" y="1088"/>
                  </a:lnTo>
                  <a:lnTo>
                    <a:pt x="360" y="1761"/>
                  </a:lnTo>
                  <a:lnTo>
                    <a:pt x="932" y="1339"/>
                  </a:lnTo>
                  <a:lnTo>
                    <a:pt x="1503" y="1761"/>
                  </a:lnTo>
                  <a:lnTo>
                    <a:pt x="1276" y="1088"/>
                  </a:lnTo>
                  <a:lnTo>
                    <a:pt x="1855" y="674"/>
                  </a:lnTo>
                  <a:lnTo>
                    <a:pt x="1855" y="674"/>
                  </a:lnTo>
                  <a:lnTo>
                    <a:pt x="1143" y="681"/>
                  </a:lnTo>
                  <a:lnTo>
                    <a:pt x="932"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18"/>
            <p:cNvSpPr/>
            <p:nvPr/>
          </p:nvSpPr>
          <p:spPr>
            <a:xfrm>
              <a:off x="906764" y="4502346"/>
              <a:ext cx="196825" cy="186957"/>
            </a:xfrm>
            <a:custGeom>
              <a:rect b="b" l="l" r="r" t="t"/>
              <a:pathLst>
                <a:path extrusionOk="0" h="1762" w="1855">
                  <a:moveTo>
                    <a:pt x="924" y="1"/>
                  </a:moveTo>
                  <a:lnTo>
                    <a:pt x="712" y="681"/>
                  </a:lnTo>
                  <a:lnTo>
                    <a:pt x="0" y="674"/>
                  </a:lnTo>
                  <a:lnTo>
                    <a:pt x="0" y="674"/>
                  </a:lnTo>
                  <a:lnTo>
                    <a:pt x="579" y="1088"/>
                  </a:lnTo>
                  <a:lnTo>
                    <a:pt x="352" y="1761"/>
                  </a:lnTo>
                  <a:lnTo>
                    <a:pt x="924" y="1339"/>
                  </a:lnTo>
                  <a:lnTo>
                    <a:pt x="1495" y="1761"/>
                  </a:lnTo>
                  <a:lnTo>
                    <a:pt x="1268" y="1088"/>
                  </a:lnTo>
                  <a:lnTo>
                    <a:pt x="1855" y="674"/>
                  </a:lnTo>
                  <a:lnTo>
                    <a:pt x="1855" y="674"/>
                  </a:lnTo>
                  <a:lnTo>
                    <a:pt x="1135" y="681"/>
                  </a:lnTo>
                  <a:lnTo>
                    <a:pt x="924"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 name="Google Shape;25;p18"/>
            <p:cNvSpPr/>
            <p:nvPr/>
          </p:nvSpPr>
          <p:spPr>
            <a:xfrm>
              <a:off x="1261261" y="4502346"/>
              <a:ext cx="196825" cy="186957"/>
            </a:xfrm>
            <a:custGeom>
              <a:rect b="b" l="l" r="r" t="t"/>
              <a:pathLst>
                <a:path extrusionOk="0" h="1762" w="1855">
                  <a:moveTo>
                    <a:pt x="932" y="1"/>
                  </a:moveTo>
                  <a:lnTo>
                    <a:pt x="712" y="681"/>
                  </a:lnTo>
                  <a:lnTo>
                    <a:pt x="0" y="674"/>
                  </a:lnTo>
                  <a:lnTo>
                    <a:pt x="0" y="674"/>
                  </a:lnTo>
                  <a:lnTo>
                    <a:pt x="579" y="1088"/>
                  </a:lnTo>
                  <a:lnTo>
                    <a:pt x="352" y="1761"/>
                  </a:lnTo>
                  <a:lnTo>
                    <a:pt x="352" y="1761"/>
                  </a:lnTo>
                  <a:lnTo>
                    <a:pt x="932" y="1339"/>
                  </a:lnTo>
                  <a:lnTo>
                    <a:pt x="1503" y="1761"/>
                  </a:lnTo>
                  <a:lnTo>
                    <a:pt x="1276" y="1088"/>
                  </a:lnTo>
                  <a:lnTo>
                    <a:pt x="1855" y="674"/>
                  </a:lnTo>
                  <a:lnTo>
                    <a:pt x="1855" y="674"/>
                  </a:lnTo>
                  <a:lnTo>
                    <a:pt x="1143" y="681"/>
                  </a:lnTo>
                  <a:lnTo>
                    <a:pt x="932"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 name="Google Shape;26;p18"/>
            <p:cNvSpPr/>
            <p:nvPr/>
          </p:nvSpPr>
          <p:spPr>
            <a:xfrm>
              <a:off x="1615757" y="4502346"/>
              <a:ext cx="196825" cy="186957"/>
            </a:xfrm>
            <a:custGeom>
              <a:rect b="b" l="l" r="r" t="t"/>
              <a:pathLst>
                <a:path extrusionOk="0" h="1762" w="1855">
                  <a:moveTo>
                    <a:pt x="932" y="1"/>
                  </a:moveTo>
                  <a:lnTo>
                    <a:pt x="720" y="681"/>
                  </a:lnTo>
                  <a:lnTo>
                    <a:pt x="0" y="674"/>
                  </a:lnTo>
                  <a:lnTo>
                    <a:pt x="0" y="674"/>
                  </a:lnTo>
                  <a:lnTo>
                    <a:pt x="587" y="1088"/>
                  </a:lnTo>
                  <a:lnTo>
                    <a:pt x="360" y="1761"/>
                  </a:lnTo>
                  <a:lnTo>
                    <a:pt x="932" y="1339"/>
                  </a:lnTo>
                  <a:lnTo>
                    <a:pt x="1503" y="1761"/>
                  </a:lnTo>
                  <a:lnTo>
                    <a:pt x="1276" y="1088"/>
                  </a:lnTo>
                  <a:lnTo>
                    <a:pt x="1855" y="674"/>
                  </a:lnTo>
                  <a:lnTo>
                    <a:pt x="1855" y="674"/>
                  </a:lnTo>
                  <a:lnTo>
                    <a:pt x="1143" y="681"/>
                  </a:lnTo>
                  <a:lnTo>
                    <a:pt x="932"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 name="Google Shape;27;p18"/>
            <p:cNvSpPr/>
            <p:nvPr/>
          </p:nvSpPr>
          <p:spPr>
            <a:xfrm>
              <a:off x="1971102" y="4502346"/>
              <a:ext cx="196825" cy="186957"/>
            </a:xfrm>
            <a:custGeom>
              <a:rect b="b" l="l" r="r" t="t"/>
              <a:pathLst>
                <a:path extrusionOk="0" h="1762" w="1855">
                  <a:moveTo>
                    <a:pt x="924" y="1"/>
                  </a:moveTo>
                  <a:lnTo>
                    <a:pt x="712" y="681"/>
                  </a:lnTo>
                  <a:lnTo>
                    <a:pt x="0" y="674"/>
                  </a:lnTo>
                  <a:lnTo>
                    <a:pt x="0" y="674"/>
                  </a:lnTo>
                  <a:lnTo>
                    <a:pt x="579" y="1088"/>
                  </a:lnTo>
                  <a:lnTo>
                    <a:pt x="352" y="1761"/>
                  </a:lnTo>
                  <a:lnTo>
                    <a:pt x="924" y="1339"/>
                  </a:lnTo>
                  <a:lnTo>
                    <a:pt x="1495" y="1761"/>
                  </a:lnTo>
                  <a:lnTo>
                    <a:pt x="1268" y="1088"/>
                  </a:lnTo>
                  <a:lnTo>
                    <a:pt x="1855" y="674"/>
                  </a:lnTo>
                  <a:lnTo>
                    <a:pt x="1135" y="681"/>
                  </a:lnTo>
                  <a:lnTo>
                    <a:pt x="924"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18"/>
            <p:cNvSpPr/>
            <p:nvPr/>
          </p:nvSpPr>
          <p:spPr>
            <a:xfrm>
              <a:off x="2325599" y="4502346"/>
              <a:ext cx="196825" cy="186957"/>
            </a:xfrm>
            <a:custGeom>
              <a:rect b="b" l="l" r="r" t="t"/>
              <a:pathLst>
                <a:path extrusionOk="0" h="1762" w="1855">
                  <a:moveTo>
                    <a:pt x="924" y="1"/>
                  </a:moveTo>
                  <a:lnTo>
                    <a:pt x="712" y="681"/>
                  </a:lnTo>
                  <a:lnTo>
                    <a:pt x="0" y="674"/>
                  </a:lnTo>
                  <a:lnTo>
                    <a:pt x="0" y="674"/>
                  </a:lnTo>
                  <a:lnTo>
                    <a:pt x="579" y="1088"/>
                  </a:lnTo>
                  <a:lnTo>
                    <a:pt x="352" y="1761"/>
                  </a:lnTo>
                  <a:lnTo>
                    <a:pt x="924" y="1339"/>
                  </a:lnTo>
                  <a:lnTo>
                    <a:pt x="1503" y="1761"/>
                  </a:lnTo>
                  <a:lnTo>
                    <a:pt x="1503" y="1761"/>
                  </a:lnTo>
                  <a:lnTo>
                    <a:pt x="1276" y="1088"/>
                  </a:lnTo>
                  <a:lnTo>
                    <a:pt x="1855" y="674"/>
                  </a:lnTo>
                  <a:lnTo>
                    <a:pt x="1855" y="674"/>
                  </a:lnTo>
                  <a:lnTo>
                    <a:pt x="1143" y="681"/>
                  </a:lnTo>
                  <a:lnTo>
                    <a:pt x="924"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18"/>
            <p:cNvSpPr/>
            <p:nvPr/>
          </p:nvSpPr>
          <p:spPr>
            <a:xfrm>
              <a:off x="2680096" y="4502346"/>
              <a:ext cx="196825" cy="186957"/>
            </a:xfrm>
            <a:custGeom>
              <a:rect b="b" l="l" r="r" t="t"/>
              <a:pathLst>
                <a:path extrusionOk="0" h="1762" w="1855">
                  <a:moveTo>
                    <a:pt x="932" y="1"/>
                  </a:moveTo>
                  <a:lnTo>
                    <a:pt x="712" y="681"/>
                  </a:lnTo>
                  <a:lnTo>
                    <a:pt x="0" y="674"/>
                  </a:lnTo>
                  <a:lnTo>
                    <a:pt x="0" y="674"/>
                  </a:lnTo>
                  <a:lnTo>
                    <a:pt x="587" y="1088"/>
                  </a:lnTo>
                  <a:lnTo>
                    <a:pt x="360" y="1761"/>
                  </a:lnTo>
                  <a:lnTo>
                    <a:pt x="932" y="1339"/>
                  </a:lnTo>
                  <a:lnTo>
                    <a:pt x="1503" y="1761"/>
                  </a:lnTo>
                  <a:lnTo>
                    <a:pt x="1276" y="1088"/>
                  </a:lnTo>
                  <a:lnTo>
                    <a:pt x="1855" y="674"/>
                  </a:lnTo>
                  <a:lnTo>
                    <a:pt x="1143" y="681"/>
                  </a:lnTo>
                  <a:lnTo>
                    <a:pt x="932"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18"/>
            <p:cNvSpPr/>
            <p:nvPr/>
          </p:nvSpPr>
          <p:spPr>
            <a:xfrm>
              <a:off x="3037033" y="4502346"/>
              <a:ext cx="196931" cy="186957"/>
            </a:xfrm>
            <a:custGeom>
              <a:rect b="b" l="l" r="r" t="t"/>
              <a:pathLst>
                <a:path extrusionOk="0" h="1762" w="1856">
                  <a:moveTo>
                    <a:pt x="924" y="1"/>
                  </a:moveTo>
                  <a:lnTo>
                    <a:pt x="713" y="681"/>
                  </a:lnTo>
                  <a:lnTo>
                    <a:pt x="1" y="674"/>
                  </a:lnTo>
                  <a:lnTo>
                    <a:pt x="1" y="674"/>
                  </a:lnTo>
                  <a:lnTo>
                    <a:pt x="580" y="1088"/>
                  </a:lnTo>
                  <a:lnTo>
                    <a:pt x="353" y="1761"/>
                  </a:lnTo>
                  <a:lnTo>
                    <a:pt x="924" y="1339"/>
                  </a:lnTo>
                  <a:lnTo>
                    <a:pt x="1503" y="1761"/>
                  </a:lnTo>
                  <a:lnTo>
                    <a:pt x="1503" y="1761"/>
                  </a:lnTo>
                  <a:lnTo>
                    <a:pt x="1276" y="1088"/>
                  </a:lnTo>
                  <a:lnTo>
                    <a:pt x="1855" y="674"/>
                  </a:lnTo>
                  <a:lnTo>
                    <a:pt x="1855" y="674"/>
                  </a:lnTo>
                  <a:lnTo>
                    <a:pt x="1143" y="681"/>
                  </a:lnTo>
                  <a:lnTo>
                    <a:pt x="924"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18"/>
            <p:cNvSpPr/>
            <p:nvPr/>
          </p:nvSpPr>
          <p:spPr>
            <a:xfrm>
              <a:off x="3394076" y="4502346"/>
              <a:ext cx="196825" cy="186957"/>
            </a:xfrm>
            <a:custGeom>
              <a:rect b="b" l="l" r="r" t="t"/>
              <a:pathLst>
                <a:path extrusionOk="0" h="1762" w="1855">
                  <a:moveTo>
                    <a:pt x="924" y="1"/>
                  </a:moveTo>
                  <a:lnTo>
                    <a:pt x="713" y="681"/>
                  </a:lnTo>
                  <a:lnTo>
                    <a:pt x="0" y="674"/>
                  </a:lnTo>
                  <a:lnTo>
                    <a:pt x="0" y="674"/>
                  </a:lnTo>
                  <a:lnTo>
                    <a:pt x="579" y="1088"/>
                  </a:lnTo>
                  <a:lnTo>
                    <a:pt x="353" y="1761"/>
                  </a:lnTo>
                  <a:lnTo>
                    <a:pt x="924" y="1339"/>
                  </a:lnTo>
                  <a:lnTo>
                    <a:pt x="1495" y="1761"/>
                  </a:lnTo>
                  <a:lnTo>
                    <a:pt x="1268" y="1088"/>
                  </a:lnTo>
                  <a:lnTo>
                    <a:pt x="1855" y="674"/>
                  </a:lnTo>
                  <a:lnTo>
                    <a:pt x="1855" y="674"/>
                  </a:lnTo>
                  <a:lnTo>
                    <a:pt x="1135" y="681"/>
                  </a:lnTo>
                  <a:lnTo>
                    <a:pt x="924"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18"/>
            <p:cNvSpPr/>
            <p:nvPr/>
          </p:nvSpPr>
          <p:spPr>
            <a:xfrm>
              <a:off x="3750270" y="4502346"/>
              <a:ext cx="196825" cy="186957"/>
            </a:xfrm>
            <a:custGeom>
              <a:rect b="b" l="l" r="r" t="t"/>
              <a:pathLst>
                <a:path extrusionOk="0" h="1762" w="1855">
                  <a:moveTo>
                    <a:pt x="931" y="1"/>
                  </a:moveTo>
                  <a:lnTo>
                    <a:pt x="720" y="681"/>
                  </a:lnTo>
                  <a:lnTo>
                    <a:pt x="0" y="674"/>
                  </a:lnTo>
                  <a:lnTo>
                    <a:pt x="587" y="1088"/>
                  </a:lnTo>
                  <a:lnTo>
                    <a:pt x="360" y="1761"/>
                  </a:lnTo>
                  <a:lnTo>
                    <a:pt x="931" y="1339"/>
                  </a:lnTo>
                  <a:lnTo>
                    <a:pt x="1502" y="1761"/>
                  </a:lnTo>
                  <a:lnTo>
                    <a:pt x="1276" y="1088"/>
                  </a:lnTo>
                  <a:lnTo>
                    <a:pt x="1855" y="674"/>
                  </a:lnTo>
                  <a:lnTo>
                    <a:pt x="1143" y="681"/>
                  </a:lnTo>
                  <a:lnTo>
                    <a:pt x="931"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18"/>
            <p:cNvSpPr/>
            <p:nvPr/>
          </p:nvSpPr>
          <p:spPr>
            <a:xfrm>
              <a:off x="4107207" y="4502346"/>
              <a:ext cx="196931" cy="186957"/>
            </a:xfrm>
            <a:custGeom>
              <a:rect b="b" l="l" r="r" t="t"/>
              <a:pathLst>
                <a:path extrusionOk="0" h="1762" w="1856">
                  <a:moveTo>
                    <a:pt x="932" y="1"/>
                  </a:moveTo>
                  <a:lnTo>
                    <a:pt x="713" y="681"/>
                  </a:lnTo>
                  <a:lnTo>
                    <a:pt x="1" y="674"/>
                  </a:lnTo>
                  <a:lnTo>
                    <a:pt x="580" y="1088"/>
                  </a:lnTo>
                  <a:lnTo>
                    <a:pt x="353" y="1761"/>
                  </a:lnTo>
                  <a:lnTo>
                    <a:pt x="353" y="1761"/>
                  </a:lnTo>
                  <a:lnTo>
                    <a:pt x="932" y="1339"/>
                  </a:lnTo>
                  <a:lnTo>
                    <a:pt x="1503" y="1761"/>
                  </a:lnTo>
                  <a:lnTo>
                    <a:pt x="1276" y="1088"/>
                  </a:lnTo>
                  <a:lnTo>
                    <a:pt x="1855" y="674"/>
                  </a:lnTo>
                  <a:lnTo>
                    <a:pt x="1855" y="674"/>
                  </a:lnTo>
                  <a:lnTo>
                    <a:pt x="1143" y="681"/>
                  </a:lnTo>
                  <a:lnTo>
                    <a:pt x="932"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18"/>
            <p:cNvSpPr/>
            <p:nvPr/>
          </p:nvSpPr>
          <p:spPr>
            <a:xfrm>
              <a:off x="4464250" y="4502346"/>
              <a:ext cx="196825" cy="186957"/>
            </a:xfrm>
            <a:custGeom>
              <a:rect b="b" l="l" r="r" t="t"/>
              <a:pathLst>
                <a:path extrusionOk="0" h="1762" w="1855">
                  <a:moveTo>
                    <a:pt x="924" y="1"/>
                  </a:moveTo>
                  <a:lnTo>
                    <a:pt x="712" y="681"/>
                  </a:lnTo>
                  <a:lnTo>
                    <a:pt x="0" y="674"/>
                  </a:lnTo>
                  <a:lnTo>
                    <a:pt x="0" y="674"/>
                  </a:lnTo>
                  <a:lnTo>
                    <a:pt x="579" y="1088"/>
                  </a:lnTo>
                  <a:lnTo>
                    <a:pt x="352" y="1761"/>
                  </a:lnTo>
                  <a:lnTo>
                    <a:pt x="924" y="1339"/>
                  </a:lnTo>
                  <a:lnTo>
                    <a:pt x="1503" y="1761"/>
                  </a:lnTo>
                  <a:lnTo>
                    <a:pt x="1268" y="1088"/>
                  </a:lnTo>
                  <a:lnTo>
                    <a:pt x="1855" y="674"/>
                  </a:lnTo>
                  <a:lnTo>
                    <a:pt x="1855" y="674"/>
                  </a:lnTo>
                  <a:lnTo>
                    <a:pt x="1143" y="681"/>
                  </a:lnTo>
                  <a:lnTo>
                    <a:pt x="924"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18"/>
            <p:cNvSpPr/>
            <p:nvPr/>
          </p:nvSpPr>
          <p:spPr>
            <a:xfrm>
              <a:off x="4820338" y="4502346"/>
              <a:ext cx="196931" cy="186957"/>
            </a:xfrm>
            <a:custGeom>
              <a:rect b="b" l="l" r="r" t="t"/>
              <a:pathLst>
                <a:path extrusionOk="0" h="1762" w="1856">
                  <a:moveTo>
                    <a:pt x="932" y="1"/>
                  </a:moveTo>
                  <a:lnTo>
                    <a:pt x="721" y="681"/>
                  </a:lnTo>
                  <a:lnTo>
                    <a:pt x="1" y="674"/>
                  </a:lnTo>
                  <a:lnTo>
                    <a:pt x="588" y="1088"/>
                  </a:lnTo>
                  <a:lnTo>
                    <a:pt x="361" y="1761"/>
                  </a:lnTo>
                  <a:lnTo>
                    <a:pt x="932" y="1339"/>
                  </a:lnTo>
                  <a:lnTo>
                    <a:pt x="1503" y="1761"/>
                  </a:lnTo>
                  <a:lnTo>
                    <a:pt x="1276" y="1088"/>
                  </a:lnTo>
                  <a:lnTo>
                    <a:pt x="1855" y="674"/>
                  </a:lnTo>
                  <a:lnTo>
                    <a:pt x="1855" y="674"/>
                  </a:lnTo>
                  <a:lnTo>
                    <a:pt x="1143" y="681"/>
                  </a:lnTo>
                  <a:lnTo>
                    <a:pt x="932"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p18"/>
            <p:cNvSpPr/>
            <p:nvPr/>
          </p:nvSpPr>
          <p:spPr>
            <a:xfrm>
              <a:off x="5177381" y="4502346"/>
              <a:ext cx="196825" cy="186957"/>
            </a:xfrm>
            <a:custGeom>
              <a:rect b="b" l="l" r="r" t="t"/>
              <a:pathLst>
                <a:path extrusionOk="0" h="1762" w="1855">
                  <a:moveTo>
                    <a:pt x="932" y="1"/>
                  </a:moveTo>
                  <a:lnTo>
                    <a:pt x="712" y="681"/>
                  </a:lnTo>
                  <a:lnTo>
                    <a:pt x="0" y="674"/>
                  </a:lnTo>
                  <a:lnTo>
                    <a:pt x="0" y="674"/>
                  </a:lnTo>
                  <a:lnTo>
                    <a:pt x="579" y="1088"/>
                  </a:lnTo>
                  <a:lnTo>
                    <a:pt x="353" y="1761"/>
                  </a:lnTo>
                  <a:lnTo>
                    <a:pt x="353" y="1761"/>
                  </a:lnTo>
                  <a:lnTo>
                    <a:pt x="932" y="1339"/>
                  </a:lnTo>
                  <a:lnTo>
                    <a:pt x="1503" y="1761"/>
                  </a:lnTo>
                  <a:lnTo>
                    <a:pt x="1276" y="1088"/>
                  </a:lnTo>
                  <a:lnTo>
                    <a:pt x="1855" y="674"/>
                  </a:lnTo>
                  <a:lnTo>
                    <a:pt x="1855" y="674"/>
                  </a:lnTo>
                  <a:lnTo>
                    <a:pt x="1143" y="681"/>
                  </a:lnTo>
                  <a:lnTo>
                    <a:pt x="932"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18"/>
            <p:cNvSpPr/>
            <p:nvPr/>
          </p:nvSpPr>
          <p:spPr>
            <a:xfrm>
              <a:off x="5534318" y="4502346"/>
              <a:ext cx="196931" cy="186957"/>
            </a:xfrm>
            <a:custGeom>
              <a:rect b="b" l="l" r="r" t="t"/>
              <a:pathLst>
                <a:path extrusionOk="0" h="1762" w="1856">
                  <a:moveTo>
                    <a:pt x="924" y="1"/>
                  </a:moveTo>
                  <a:lnTo>
                    <a:pt x="713" y="681"/>
                  </a:lnTo>
                  <a:lnTo>
                    <a:pt x="1" y="674"/>
                  </a:lnTo>
                  <a:lnTo>
                    <a:pt x="1" y="674"/>
                  </a:lnTo>
                  <a:lnTo>
                    <a:pt x="580" y="1088"/>
                  </a:lnTo>
                  <a:lnTo>
                    <a:pt x="353" y="1761"/>
                  </a:lnTo>
                  <a:lnTo>
                    <a:pt x="924" y="1339"/>
                  </a:lnTo>
                  <a:lnTo>
                    <a:pt x="1503" y="1761"/>
                  </a:lnTo>
                  <a:lnTo>
                    <a:pt x="1503" y="1761"/>
                  </a:lnTo>
                  <a:lnTo>
                    <a:pt x="1276" y="1088"/>
                  </a:lnTo>
                  <a:lnTo>
                    <a:pt x="1855" y="674"/>
                  </a:lnTo>
                  <a:lnTo>
                    <a:pt x="1855" y="674"/>
                  </a:lnTo>
                  <a:lnTo>
                    <a:pt x="1143" y="681"/>
                  </a:lnTo>
                  <a:lnTo>
                    <a:pt x="924"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p18"/>
            <p:cNvSpPr/>
            <p:nvPr/>
          </p:nvSpPr>
          <p:spPr>
            <a:xfrm>
              <a:off x="5890512" y="4502346"/>
              <a:ext cx="197674" cy="186957"/>
            </a:xfrm>
            <a:custGeom>
              <a:rect b="b" l="l" r="r" t="t"/>
              <a:pathLst>
                <a:path extrusionOk="0" h="1762" w="1863">
                  <a:moveTo>
                    <a:pt x="932" y="1"/>
                  </a:moveTo>
                  <a:lnTo>
                    <a:pt x="721" y="681"/>
                  </a:lnTo>
                  <a:lnTo>
                    <a:pt x="1" y="674"/>
                  </a:lnTo>
                  <a:lnTo>
                    <a:pt x="588" y="1088"/>
                  </a:lnTo>
                  <a:lnTo>
                    <a:pt x="361" y="1761"/>
                  </a:lnTo>
                  <a:lnTo>
                    <a:pt x="932" y="1339"/>
                  </a:lnTo>
                  <a:lnTo>
                    <a:pt x="1503" y="1761"/>
                  </a:lnTo>
                  <a:lnTo>
                    <a:pt x="1276" y="1088"/>
                  </a:lnTo>
                  <a:lnTo>
                    <a:pt x="1863" y="674"/>
                  </a:lnTo>
                  <a:lnTo>
                    <a:pt x="1143" y="681"/>
                  </a:lnTo>
                  <a:lnTo>
                    <a:pt x="932"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18"/>
            <p:cNvSpPr/>
            <p:nvPr/>
          </p:nvSpPr>
          <p:spPr>
            <a:xfrm>
              <a:off x="6247555" y="4502346"/>
              <a:ext cx="196825" cy="186957"/>
            </a:xfrm>
            <a:custGeom>
              <a:rect b="b" l="l" r="r" t="t"/>
              <a:pathLst>
                <a:path extrusionOk="0" h="1762" w="1855">
                  <a:moveTo>
                    <a:pt x="931" y="1"/>
                  </a:moveTo>
                  <a:lnTo>
                    <a:pt x="712" y="681"/>
                  </a:lnTo>
                  <a:lnTo>
                    <a:pt x="0" y="674"/>
                  </a:lnTo>
                  <a:lnTo>
                    <a:pt x="0" y="674"/>
                  </a:lnTo>
                  <a:lnTo>
                    <a:pt x="587" y="1088"/>
                  </a:lnTo>
                  <a:lnTo>
                    <a:pt x="352" y="1761"/>
                  </a:lnTo>
                  <a:lnTo>
                    <a:pt x="931" y="1339"/>
                  </a:lnTo>
                  <a:lnTo>
                    <a:pt x="1503" y="1761"/>
                  </a:lnTo>
                  <a:lnTo>
                    <a:pt x="1276" y="1088"/>
                  </a:lnTo>
                  <a:lnTo>
                    <a:pt x="1855" y="674"/>
                  </a:lnTo>
                  <a:lnTo>
                    <a:pt x="1855" y="674"/>
                  </a:lnTo>
                  <a:lnTo>
                    <a:pt x="1143" y="681"/>
                  </a:lnTo>
                  <a:lnTo>
                    <a:pt x="931"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 name="Google Shape;40;p18"/>
            <p:cNvSpPr/>
            <p:nvPr/>
          </p:nvSpPr>
          <p:spPr>
            <a:xfrm>
              <a:off x="6604492" y="4502346"/>
              <a:ext cx="196931" cy="186957"/>
            </a:xfrm>
            <a:custGeom>
              <a:rect b="b" l="l" r="r" t="t"/>
              <a:pathLst>
                <a:path extrusionOk="0" h="1762" w="1856">
                  <a:moveTo>
                    <a:pt x="924" y="1"/>
                  </a:moveTo>
                  <a:lnTo>
                    <a:pt x="713" y="681"/>
                  </a:lnTo>
                  <a:lnTo>
                    <a:pt x="1" y="674"/>
                  </a:lnTo>
                  <a:lnTo>
                    <a:pt x="1" y="674"/>
                  </a:lnTo>
                  <a:lnTo>
                    <a:pt x="580" y="1088"/>
                  </a:lnTo>
                  <a:lnTo>
                    <a:pt x="353" y="1761"/>
                  </a:lnTo>
                  <a:lnTo>
                    <a:pt x="924" y="1339"/>
                  </a:lnTo>
                  <a:lnTo>
                    <a:pt x="1503" y="1761"/>
                  </a:lnTo>
                  <a:lnTo>
                    <a:pt x="1503" y="1761"/>
                  </a:lnTo>
                  <a:lnTo>
                    <a:pt x="1276" y="1088"/>
                  </a:lnTo>
                  <a:lnTo>
                    <a:pt x="1855" y="674"/>
                  </a:lnTo>
                  <a:lnTo>
                    <a:pt x="1855" y="674"/>
                  </a:lnTo>
                  <a:lnTo>
                    <a:pt x="1143" y="681"/>
                  </a:lnTo>
                  <a:lnTo>
                    <a:pt x="924"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18"/>
            <p:cNvSpPr/>
            <p:nvPr/>
          </p:nvSpPr>
          <p:spPr>
            <a:xfrm>
              <a:off x="6961535" y="4502346"/>
              <a:ext cx="196825" cy="186957"/>
            </a:xfrm>
            <a:custGeom>
              <a:rect b="b" l="l" r="r" t="t"/>
              <a:pathLst>
                <a:path extrusionOk="0" h="1762" w="1855">
                  <a:moveTo>
                    <a:pt x="924" y="1"/>
                  </a:moveTo>
                  <a:lnTo>
                    <a:pt x="712" y="681"/>
                  </a:lnTo>
                  <a:lnTo>
                    <a:pt x="0" y="674"/>
                  </a:lnTo>
                  <a:lnTo>
                    <a:pt x="0" y="674"/>
                  </a:lnTo>
                  <a:lnTo>
                    <a:pt x="579" y="1088"/>
                  </a:lnTo>
                  <a:lnTo>
                    <a:pt x="352" y="1761"/>
                  </a:lnTo>
                  <a:lnTo>
                    <a:pt x="924" y="1339"/>
                  </a:lnTo>
                  <a:lnTo>
                    <a:pt x="1495" y="1761"/>
                  </a:lnTo>
                  <a:lnTo>
                    <a:pt x="1268" y="1088"/>
                  </a:lnTo>
                  <a:lnTo>
                    <a:pt x="1855" y="674"/>
                  </a:lnTo>
                  <a:lnTo>
                    <a:pt x="1135" y="681"/>
                  </a:lnTo>
                  <a:lnTo>
                    <a:pt x="924"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18"/>
            <p:cNvSpPr/>
            <p:nvPr/>
          </p:nvSpPr>
          <p:spPr>
            <a:xfrm>
              <a:off x="7318443" y="4502346"/>
              <a:ext cx="196931" cy="186957"/>
            </a:xfrm>
            <a:custGeom>
              <a:rect b="b" l="l" r="r" t="t"/>
              <a:pathLst>
                <a:path extrusionOk="0" h="1762" w="1856">
                  <a:moveTo>
                    <a:pt x="924" y="1"/>
                  </a:moveTo>
                  <a:lnTo>
                    <a:pt x="713" y="681"/>
                  </a:lnTo>
                  <a:lnTo>
                    <a:pt x="1" y="674"/>
                  </a:lnTo>
                  <a:lnTo>
                    <a:pt x="1" y="674"/>
                  </a:lnTo>
                  <a:lnTo>
                    <a:pt x="580" y="1088"/>
                  </a:lnTo>
                  <a:lnTo>
                    <a:pt x="353" y="1761"/>
                  </a:lnTo>
                  <a:lnTo>
                    <a:pt x="924" y="1339"/>
                  </a:lnTo>
                  <a:lnTo>
                    <a:pt x="1503" y="1761"/>
                  </a:lnTo>
                  <a:lnTo>
                    <a:pt x="1503" y="1761"/>
                  </a:lnTo>
                  <a:lnTo>
                    <a:pt x="1276" y="1088"/>
                  </a:lnTo>
                  <a:lnTo>
                    <a:pt x="1855" y="674"/>
                  </a:lnTo>
                  <a:lnTo>
                    <a:pt x="1855" y="674"/>
                  </a:lnTo>
                  <a:lnTo>
                    <a:pt x="1143" y="681"/>
                  </a:lnTo>
                  <a:lnTo>
                    <a:pt x="924"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18"/>
            <p:cNvSpPr/>
            <p:nvPr/>
          </p:nvSpPr>
          <p:spPr>
            <a:xfrm>
              <a:off x="7674637" y="4502346"/>
              <a:ext cx="197674" cy="186957"/>
            </a:xfrm>
            <a:custGeom>
              <a:rect b="b" l="l" r="r" t="t"/>
              <a:pathLst>
                <a:path extrusionOk="0" h="1762" w="1863">
                  <a:moveTo>
                    <a:pt x="932" y="1"/>
                  </a:moveTo>
                  <a:lnTo>
                    <a:pt x="721" y="681"/>
                  </a:lnTo>
                  <a:lnTo>
                    <a:pt x="1" y="674"/>
                  </a:lnTo>
                  <a:lnTo>
                    <a:pt x="588" y="1088"/>
                  </a:lnTo>
                  <a:lnTo>
                    <a:pt x="361" y="1761"/>
                  </a:lnTo>
                  <a:lnTo>
                    <a:pt x="932" y="1339"/>
                  </a:lnTo>
                  <a:lnTo>
                    <a:pt x="1503" y="1761"/>
                  </a:lnTo>
                  <a:lnTo>
                    <a:pt x="1276" y="1088"/>
                  </a:lnTo>
                  <a:lnTo>
                    <a:pt x="1863" y="674"/>
                  </a:lnTo>
                  <a:lnTo>
                    <a:pt x="1143" y="681"/>
                  </a:lnTo>
                  <a:lnTo>
                    <a:pt x="932"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18"/>
            <p:cNvSpPr/>
            <p:nvPr/>
          </p:nvSpPr>
          <p:spPr>
            <a:xfrm>
              <a:off x="8031680" y="4502346"/>
              <a:ext cx="196825" cy="186957"/>
            </a:xfrm>
            <a:custGeom>
              <a:rect b="b" l="l" r="r" t="t"/>
              <a:pathLst>
                <a:path extrusionOk="0" h="1762" w="1855">
                  <a:moveTo>
                    <a:pt x="931" y="1"/>
                  </a:moveTo>
                  <a:lnTo>
                    <a:pt x="712" y="681"/>
                  </a:lnTo>
                  <a:lnTo>
                    <a:pt x="0" y="674"/>
                  </a:lnTo>
                  <a:lnTo>
                    <a:pt x="0" y="674"/>
                  </a:lnTo>
                  <a:lnTo>
                    <a:pt x="587" y="1088"/>
                  </a:lnTo>
                  <a:lnTo>
                    <a:pt x="352" y="1761"/>
                  </a:lnTo>
                  <a:lnTo>
                    <a:pt x="931" y="1339"/>
                  </a:lnTo>
                  <a:lnTo>
                    <a:pt x="1503" y="1761"/>
                  </a:lnTo>
                  <a:lnTo>
                    <a:pt x="1276" y="1088"/>
                  </a:lnTo>
                  <a:lnTo>
                    <a:pt x="1855" y="674"/>
                  </a:lnTo>
                  <a:lnTo>
                    <a:pt x="1855" y="674"/>
                  </a:lnTo>
                  <a:lnTo>
                    <a:pt x="1143" y="681"/>
                  </a:lnTo>
                  <a:lnTo>
                    <a:pt x="931"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18"/>
            <p:cNvSpPr/>
            <p:nvPr/>
          </p:nvSpPr>
          <p:spPr>
            <a:xfrm>
              <a:off x="8388617" y="4502346"/>
              <a:ext cx="196931" cy="186957"/>
            </a:xfrm>
            <a:custGeom>
              <a:rect b="b" l="l" r="r" t="t"/>
              <a:pathLst>
                <a:path extrusionOk="0" h="1762" w="1856">
                  <a:moveTo>
                    <a:pt x="924" y="1"/>
                  </a:moveTo>
                  <a:lnTo>
                    <a:pt x="713" y="681"/>
                  </a:lnTo>
                  <a:lnTo>
                    <a:pt x="1" y="674"/>
                  </a:lnTo>
                  <a:lnTo>
                    <a:pt x="1" y="674"/>
                  </a:lnTo>
                  <a:lnTo>
                    <a:pt x="580" y="1088"/>
                  </a:lnTo>
                  <a:lnTo>
                    <a:pt x="353" y="1761"/>
                  </a:lnTo>
                  <a:lnTo>
                    <a:pt x="924" y="1339"/>
                  </a:lnTo>
                  <a:lnTo>
                    <a:pt x="1503" y="1761"/>
                  </a:lnTo>
                  <a:lnTo>
                    <a:pt x="1503" y="1761"/>
                  </a:lnTo>
                  <a:lnTo>
                    <a:pt x="1276" y="1088"/>
                  </a:lnTo>
                  <a:lnTo>
                    <a:pt x="1855" y="674"/>
                  </a:lnTo>
                  <a:lnTo>
                    <a:pt x="1855" y="674"/>
                  </a:lnTo>
                  <a:lnTo>
                    <a:pt x="1143" y="681"/>
                  </a:lnTo>
                  <a:lnTo>
                    <a:pt x="924"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6" name="Google Shape;46;p18"/>
          <p:cNvSpPr txBox="1"/>
          <p:nvPr>
            <p:ph type="ctrTitle"/>
          </p:nvPr>
        </p:nvSpPr>
        <p:spPr>
          <a:xfrm>
            <a:off x="1985738" y="1421811"/>
            <a:ext cx="5172600" cy="1770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47" name="Google Shape;47;p18"/>
          <p:cNvSpPr txBox="1"/>
          <p:nvPr>
            <p:ph idx="1" type="subTitle"/>
          </p:nvPr>
        </p:nvSpPr>
        <p:spPr>
          <a:xfrm>
            <a:off x="2765438" y="3436100"/>
            <a:ext cx="3613200" cy="371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800"/>
              <a:buNone/>
              <a:defRPr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22_1">
    <p:spTree>
      <p:nvGrpSpPr>
        <p:cNvPr id="421" name="Shape 421"/>
        <p:cNvGrpSpPr/>
        <p:nvPr/>
      </p:nvGrpSpPr>
      <p:grpSpPr>
        <a:xfrm>
          <a:off x="0" y="0"/>
          <a:ext cx="0" cy="0"/>
          <a:chOff x="0" y="0"/>
          <a:chExt cx="0" cy="0"/>
        </a:xfrm>
      </p:grpSpPr>
      <p:sp>
        <p:nvSpPr>
          <p:cNvPr id="422" name="Google Shape;422;p27"/>
          <p:cNvSpPr/>
          <p:nvPr/>
        </p:nvSpPr>
        <p:spPr>
          <a:xfrm>
            <a:off x="366600" y="731375"/>
            <a:ext cx="8410800" cy="4046400"/>
          </a:xfrm>
          <a:prstGeom prst="rect">
            <a:avLst/>
          </a:prstGeom>
          <a:solidFill>
            <a:schemeClr val="lt1"/>
          </a:solidFill>
          <a:ln>
            <a:noFill/>
          </a:ln>
          <a:effectLst>
            <a:outerShdw blurRad="57150" rotWithShape="0" algn="bl" dir="5400000" dist="19050">
              <a:schemeClr val="accent1">
                <a:alpha val="4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23" name="Google Shape;423;p27"/>
          <p:cNvGrpSpPr/>
          <p:nvPr/>
        </p:nvGrpSpPr>
        <p:grpSpPr>
          <a:xfrm>
            <a:off x="2415786" y="-95508"/>
            <a:ext cx="4312422" cy="936483"/>
            <a:chOff x="2415786" y="-106391"/>
            <a:chExt cx="4312422" cy="936483"/>
          </a:xfrm>
        </p:grpSpPr>
        <p:grpSp>
          <p:nvGrpSpPr>
            <p:cNvPr id="424" name="Google Shape;424;p27"/>
            <p:cNvGrpSpPr/>
            <p:nvPr/>
          </p:nvGrpSpPr>
          <p:grpSpPr>
            <a:xfrm>
              <a:off x="2415786" y="-106391"/>
              <a:ext cx="358097" cy="936483"/>
              <a:chOff x="1872499" y="-301466"/>
              <a:chExt cx="358097" cy="936483"/>
            </a:xfrm>
          </p:grpSpPr>
          <p:sp>
            <p:nvSpPr>
              <p:cNvPr id="425" name="Google Shape;425;p27"/>
              <p:cNvSpPr/>
              <p:nvPr/>
            </p:nvSpPr>
            <p:spPr>
              <a:xfrm>
                <a:off x="1872499" y="-301466"/>
                <a:ext cx="358097" cy="936483"/>
              </a:xfrm>
              <a:custGeom>
                <a:rect b="b" l="l" r="r" t="t"/>
                <a:pathLst>
                  <a:path extrusionOk="0" h="8311" w="3178">
                    <a:moveTo>
                      <a:pt x="3021" y="6456"/>
                    </a:moveTo>
                    <a:lnTo>
                      <a:pt x="2247" y="6456"/>
                    </a:lnTo>
                    <a:cubicBezTo>
                      <a:pt x="2192" y="5916"/>
                      <a:pt x="2145" y="5439"/>
                      <a:pt x="2145" y="5392"/>
                    </a:cubicBezTo>
                    <a:cubicBezTo>
                      <a:pt x="2145" y="5392"/>
                      <a:pt x="2184" y="5360"/>
                      <a:pt x="2231" y="5329"/>
                    </a:cubicBezTo>
                    <a:cubicBezTo>
                      <a:pt x="2348" y="5251"/>
                      <a:pt x="2481" y="5149"/>
                      <a:pt x="2481" y="4961"/>
                    </a:cubicBezTo>
                    <a:cubicBezTo>
                      <a:pt x="2481" y="4805"/>
                      <a:pt x="2364" y="4640"/>
                      <a:pt x="2184" y="4523"/>
                    </a:cubicBezTo>
                    <a:cubicBezTo>
                      <a:pt x="2043" y="4421"/>
                      <a:pt x="1871" y="4359"/>
                      <a:pt x="1699" y="4335"/>
                    </a:cubicBezTo>
                    <a:lnTo>
                      <a:pt x="1699" y="1"/>
                    </a:lnTo>
                    <a:lnTo>
                      <a:pt x="1441" y="1"/>
                    </a:lnTo>
                    <a:lnTo>
                      <a:pt x="1441" y="4351"/>
                    </a:lnTo>
                    <a:cubicBezTo>
                      <a:pt x="1284" y="4374"/>
                      <a:pt x="1136" y="4437"/>
                      <a:pt x="1010" y="4523"/>
                    </a:cubicBezTo>
                    <a:cubicBezTo>
                      <a:pt x="830" y="4640"/>
                      <a:pt x="705" y="4805"/>
                      <a:pt x="705" y="4961"/>
                    </a:cubicBezTo>
                    <a:cubicBezTo>
                      <a:pt x="705" y="5149"/>
                      <a:pt x="846" y="5251"/>
                      <a:pt x="963" y="5329"/>
                    </a:cubicBezTo>
                    <a:cubicBezTo>
                      <a:pt x="1010" y="5368"/>
                      <a:pt x="1049" y="5392"/>
                      <a:pt x="1049" y="5399"/>
                    </a:cubicBezTo>
                    <a:cubicBezTo>
                      <a:pt x="1042" y="5446"/>
                      <a:pt x="1002" y="5916"/>
                      <a:pt x="956" y="6456"/>
                    </a:cubicBezTo>
                    <a:lnTo>
                      <a:pt x="157" y="6456"/>
                    </a:lnTo>
                    <a:cubicBezTo>
                      <a:pt x="71" y="6456"/>
                      <a:pt x="1" y="6526"/>
                      <a:pt x="1" y="6612"/>
                    </a:cubicBezTo>
                    <a:lnTo>
                      <a:pt x="1" y="8154"/>
                    </a:lnTo>
                    <a:cubicBezTo>
                      <a:pt x="1" y="8232"/>
                      <a:pt x="71" y="8302"/>
                      <a:pt x="157" y="8302"/>
                    </a:cubicBezTo>
                    <a:lnTo>
                      <a:pt x="556" y="8302"/>
                    </a:lnTo>
                    <a:cubicBezTo>
                      <a:pt x="556" y="8161"/>
                      <a:pt x="666" y="8044"/>
                      <a:pt x="799" y="8028"/>
                    </a:cubicBezTo>
                    <a:lnTo>
                      <a:pt x="791" y="8138"/>
                    </a:lnTo>
                    <a:cubicBezTo>
                      <a:pt x="791" y="8240"/>
                      <a:pt x="940" y="8248"/>
                      <a:pt x="956" y="8146"/>
                    </a:cubicBezTo>
                    <a:lnTo>
                      <a:pt x="963" y="8060"/>
                    </a:lnTo>
                    <a:cubicBezTo>
                      <a:pt x="1057" y="8115"/>
                      <a:pt x="1112" y="8208"/>
                      <a:pt x="1112" y="8310"/>
                    </a:cubicBezTo>
                    <a:lnTo>
                      <a:pt x="2067" y="8310"/>
                    </a:lnTo>
                    <a:cubicBezTo>
                      <a:pt x="2067" y="8201"/>
                      <a:pt x="2129" y="8107"/>
                      <a:pt x="2231" y="8060"/>
                    </a:cubicBezTo>
                    <a:lnTo>
                      <a:pt x="2239" y="8154"/>
                    </a:lnTo>
                    <a:cubicBezTo>
                      <a:pt x="2239" y="8201"/>
                      <a:pt x="2278" y="8232"/>
                      <a:pt x="2325" y="8232"/>
                    </a:cubicBezTo>
                    <a:cubicBezTo>
                      <a:pt x="2372" y="8224"/>
                      <a:pt x="2403" y="8185"/>
                      <a:pt x="2403" y="8146"/>
                    </a:cubicBezTo>
                    <a:lnTo>
                      <a:pt x="2395" y="8044"/>
                    </a:lnTo>
                    <a:cubicBezTo>
                      <a:pt x="2520" y="8068"/>
                      <a:pt x="2614" y="8177"/>
                      <a:pt x="2622" y="8310"/>
                    </a:cubicBezTo>
                    <a:lnTo>
                      <a:pt x="3021" y="8310"/>
                    </a:lnTo>
                    <a:cubicBezTo>
                      <a:pt x="3099" y="8310"/>
                      <a:pt x="3170" y="8240"/>
                      <a:pt x="3178" y="8154"/>
                    </a:cubicBezTo>
                    <a:lnTo>
                      <a:pt x="3178" y="6612"/>
                    </a:lnTo>
                    <a:cubicBezTo>
                      <a:pt x="3178" y="6526"/>
                      <a:pt x="3107" y="6448"/>
                      <a:pt x="3021" y="6456"/>
                    </a:cubicBezTo>
                    <a:close/>
                    <a:moveTo>
                      <a:pt x="1981" y="5423"/>
                    </a:moveTo>
                    <a:cubicBezTo>
                      <a:pt x="1988" y="5470"/>
                      <a:pt x="2027" y="5932"/>
                      <a:pt x="2074" y="6456"/>
                    </a:cubicBezTo>
                    <a:lnTo>
                      <a:pt x="1112" y="6456"/>
                    </a:lnTo>
                    <a:cubicBezTo>
                      <a:pt x="1167" y="5932"/>
                      <a:pt x="1214" y="5478"/>
                      <a:pt x="1214" y="5423"/>
                    </a:cubicBezTo>
                    <a:cubicBezTo>
                      <a:pt x="1229" y="5321"/>
                      <a:pt x="1151" y="5266"/>
                      <a:pt x="1057" y="5196"/>
                    </a:cubicBezTo>
                    <a:cubicBezTo>
                      <a:pt x="956" y="5133"/>
                      <a:pt x="869" y="5063"/>
                      <a:pt x="869" y="4961"/>
                    </a:cubicBezTo>
                    <a:cubicBezTo>
                      <a:pt x="869" y="4860"/>
                      <a:pt x="963" y="4750"/>
                      <a:pt x="1096" y="4656"/>
                    </a:cubicBezTo>
                    <a:cubicBezTo>
                      <a:pt x="1198" y="4586"/>
                      <a:pt x="1315" y="4539"/>
                      <a:pt x="1441" y="4515"/>
                    </a:cubicBezTo>
                    <a:lnTo>
                      <a:pt x="1441" y="4586"/>
                    </a:lnTo>
                    <a:cubicBezTo>
                      <a:pt x="1433" y="4672"/>
                      <a:pt x="1511" y="4742"/>
                      <a:pt x="1597" y="4719"/>
                    </a:cubicBezTo>
                    <a:cubicBezTo>
                      <a:pt x="1660" y="4703"/>
                      <a:pt x="1707" y="4640"/>
                      <a:pt x="1699" y="4570"/>
                    </a:cubicBezTo>
                    <a:lnTo>
                      <a:pt x="1699" y="4507"/>
                    </a:lnTo>
                    <a:cubicBezTo>
                      <a:pt x="1840" y="4523"/>
                      <a:pt x="1973" y="4578"/>
                      <a:pt x="2090" y="4656"/>
                    </a:cubicBezTo>
                    <a:cubicBezTo>
                      <a:pt x="2223" y="4750"/>
                      <a:pt x="2317" y="4867"/>
                      <a:pt x="2317" y="4961"/>
                    </a:cubicBezTo>
                    <a:cubicBezTo>
                      <a:pt x="2317" y="5063"/>
                      <a:pt x="2215" y="5141"/>
                      <a:pt x="2129" y="5196"/>
                    </a:cubicBezTo>
                    <a:cubicBezTo>
                      <a:pt x="2043" y="5259"/>
                      <a:pt x="1965" y="5321"/>
                      <a:pt x="1981" y="5423"/>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 name="Google Shape;426;p27"/>
              <p:cNvSpPr/>
              <p:nvPr/>
            </p:nvSpPr>
            <p:spPr>
              <a:xfrm>
                <a:off x="1879992" y="431064"/>
                <a:ext cx="343111" cy="180063"/>
              </a:xfrm>
              <a:custGeom>
                <a:rect b="b" l="l" r="r" t="t"/>
                <a:pathLst>
                  <a:path extrusionOk="0" h="1598" w="3045">
                    <a:moveTo>
                      <a:pt x="149" y="1"/>
                    </a:moveTo>
                    <a:lnTo>
                      <a:pt x="2903" y="1"/>
                    </a:lnTo>
                    <a:cubicBezTo>
                      <a:pt x="2982" y="1"/>
                      <a:pt x="3044" y="63"/>
                      <a:pt x="3044" y="150"/>
                    </a:cubicBezTo>
                    <a:lnTo>
                      <a:pt x="3044" y="1456"/>
                    </a:lnTo>
                    <a:cubicBezTo>
                      <a:pt x="3044" y="1534"/>
                      <a:pt x="2982" y="1597"/>
                      <a:pt x="2903" y="1597"/>
                    </a:cubicBezTo>
                    <a:lnTo>
                      <a:pt x="2536" y="1597"/>
                    </a:lnTo>
                    <a:cubicBezTo>
                      <a:pt x="2528" y="1261"/>
                      <a:pt x="2019" y="1261"/>
                      <a:pt x="2019" y="1597"/>
                    </a:cubicBezTo>
                    <a:lnTo>
                      <a:pt x="1025" y="1597"/>
                    </a:lnTo>
                    <a:cubicBezTo>
                      <a:pt x="1025" y="1261"/>
                      <a:pt x="517" y="1261"/>
                      <a:pt x="517" y="1597"/>
                    </a:cubicBezTo>
                    <a:lnTo>
                      <a:pt x="149" y="1597"/>
                    </a:lnTo>
                    <a:cubicBezTo>
                      <a:pt x="63" y="1597"/>
                      <a:pt x="0" y="1534"/>
                      <a:pt x="0" y="1456"/>
                    </a:cubicBezTo>
                    <a:lnTo>
                      <a:pt x="0" y="150"/>
                    </a:lnTo>
                    <a:cubicBezTo>
                      <a:pt x="0" y="71"/>
                      <a:pt x="63" y="1"/>
                      <a:pt x="14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7" name="Google Shape;427;p27"/>
              <p:cNvSpPr/>
              <p:nvPr/>
            </p:nvSpPr>
            <p:spPr>
              <a:xfrm>
                <a:off x="1885750" y="436424"/>
                <a:ext cx="331603" cy="169351"/>
              </a:xfrm>
              <a:custGeom>
                <a:rect b="b" l="l" r="r" t="t"/>
                <a:pathLst>
                  <a:path extrusionOk="0" h="1402" w="2943">
                    <a:moveTo>
                      <a:pt x="133" y="1"/>
                    </a:moveTo>
                    <a:lnTo>
                      <a:pt x="2809" y="1"/>
                    </a:lnTo>
                    <a:cubicBezTo>
                      <a:pt x="2887" y="8"/>
                      <a:pt x="2942" y="63"/>
                      <a:pt x="2942" y="141"/>
                    </a:cubicBezTo>
                    <a:lnTo>
                      <a:pt x="2942" y="1268"/>
                    </a:lnTo>
                    <a:cubicBezTo>
                      <a:pt x="2942" y="1339"/>
                      <a:pt x="2880" y="1401"/>
                      <a:pt x="2809" y="1401"/>
                    </a:cubicBezTo>
                    <a:lnTo>
                      <a:pt x="2465" y="1401"/>
                    </a:lnTo>
                    <a:cubicBezTo>
                      <a:pt x="2488" y="1065"/>
                      <a:pt x="1964" y="1065"/>
                      <a:pt x="1988" y="1401"/>
                    </a:cubicBezTo>
                    <a:lnTo>
                      <a:pt x="963" y="1401"/>
                    </a:lnTo>
                    <a:cubicBezTo>
                      <a:pt x="978" y="1065"/>
                      <a:pt x="462" y="1065"/>
                      <a:pt x="477" y="1401"/>
                    </a:cubicBezTo>
                    <a:lnTo>
                      <a:pt x="133" y="1401"/>
                    </a:lnTo>
                    <a:cubicBezTo>
                      <a:pt x="63" y="1401"/>
                      <a:pt x="0" y="1339"/>
                      <a:pt x="0" y="1268"/>
                    </a:cubicBezTo>
                    <a:lnTo>
                      <a:pt x="0" y="141"/>
                    </a:lnTo>
                    <a:cubicBezTo>
                      <a:pt x="0" y="63"/>
                      <a:pt x="55" y="1"/>
                      <a:pt x="133" y="1"/>
                    </a:cubicBezTo>
                    <a:close/>
                  </a:path>
                </a:pathLst>
              </a:custGeom>
              <a:solidFill>
                <a:schemeClr val="dk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8" name="Google Shape;428;p27"/>
              <p:cNvSpPr/>
              <p:nvPr/>
            </p:nvSpPr>
            <p:spPr>
              <a:xfrm>
                <a:off x="1962023" y="424733"/>
                <a:ext cx="179049" cy="187950"/>
              </a:xfrm>
              <a:custGeom>
                <a:rect b="b" l="l" r="r" t="t"/>
                <a:pathLst>
                  <a:path extrusionOk="0" h="1668" w="1589">
                    <a:moveTo>
                      <a:pt x="1440" y="0"/>
                    </a:moveTo>
                    <a:lnTo>
                      <a:pt x="1276" y="8"/>
                    </a:lnTo>
                    <a:cubicBezTo>
                      <a:pt x="1323" y="509"/>
                      <a:pt x="1385" y="1174"/>
                      <a:pt x="1425" y="1612"/>
                    </a:cubicBezTo>
                    <a:cubicBezTo>
                      <a:pt x="1444" y="1604"/>
                      <a:pt x="1464" y="1601"/>
                      <a:pt x="1483" y="1601"/>
                    </a:cubicBezTo>
                    <a:cubicBezTo>
                      <a:pt x="1503" y="1601"/>
                      <a:pt x="1522" y="1604"/>
                      <a:pt x="1542" y="1612"/>
                    </a:cubicBezTo>
                    <a:cubicBezTo>
                      <a:pt x="1558" y="1612"/>
                      <a:pt x="1573" y="1628"/>
                      <a:pt x="1589" y="1628"/>
                    </a:cubicBezTo>
                    <a:cubicBezTo>
                      <a:pt x="1550" y="1190"/>
                      <a:pt x="1487" y="501"/>
                      <a:pt x="1440" y="0"/>
                    </a:cubicBezTo>
                    <a:close/>
                    <a:moveTo>
                      <a:pt x="149" y="0"/>
                    </a:moveTo>
                    <a:cubicBezTo>
                      <a:pt x="94" y="501"/>
                      <a:pt x="40" y="1158"/>
                      <a:pt x="1" y="1589"/>
                    </a:cubicBezTo>
                    <a:cubicBezTo>
                      <a:pt x="55" y="1597"/>
                      <a:pt x="110" y="1628"/>
                      <a:pt x="157" y="1667"/>
                    </a:cubicBezTo>
                    <a:cubicBezTo>
                      <a:pt x="196" y="1229"/>
                      <a:pt x="259" y="525"/>
                      <a:pt x="313"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29" name="Google Shape;429;p27"/>
            <p:cNvGrpSpPr/>
            <p:nvPr/>
          </p:nvGrpSpPr>
          <p:grpSpPr>
            <a:xfrm>
              <a:off x="6370111" y="-106391"/>
              <a:ext cx="358097" cy="936483"/>
              <a:chOff x="1872499" y="-301466"/>
              <a:chExt cx="358097" cy="936483"/>
            </a:xfrm>
          </p:grpSpPr>
          <p:sp>
            <p:nvSpPr>
              <p:cNvPr id="430" name="Google Shape;430;p27"/>
              <p:cNvSpPr/>
              <p:nvPr/>
            </p:nvSpPr>
            <p:spPr>
              <a:xfrm>
                <a:off x="1872499" y="-301466"/>
                <a:ext cx="358097" cy="936483"/>
              </a:xfrm>
              <a:custGeom>
                <a:rect b="b" l="l" r="r" t="t"/>
                <a:pathLst>
                  <a:path extrusionOk="0" h="8311" w="3178">
                    <a:moveTo>
                      <a:pt x="3021" y="6456"/>
                    </a:moveTo>
                    <a:lnTo>
                      <a:pt x="2247" y="6456"/>
                    </a:lnTo>
                    <a:cubicBezTo>
                      <a:pt x="2192" y="5916"/>
                      <a:pt x="2145" y="5439"/>
                      <a:pt x="2145" y="5392"/>
                    </a:cubicBezTo>
                    <a:cubicBezTo>
                      <a:pt x="2145" y="5392"/>
                      <a:pt x="2184" y="5360"/>
                      <a:pt x="2231" y="5329"/>
                    </a:cubicBezTo>
                    <a:cubicBezTo>
                      <a:pt x="2348" y="5251"/>
                      <a:pt x="2481" y="5149"/>
                      <a:pt x="2481" y="4961"/>
                    </a:cubicBezTo>
                    <a:cubicBezTo>
                      <a:pt x="2481" y="4805"/>
                      <a:pt x="2364" y="4640"/>
                      <a:pt x="2184" y="4523"/>
                    </a:cubicBezTo>
                    <a:cubicBezTo>
                      <a:pt x="2043" y="4421"/>
                      <a:pt x="1871" y="4359"/>
                      <a:pt x="1699" y="4335"/>
                    </a:cubicBezTo>
                    <a:lnTo>
                      <a:pt x="1699" y="1"/>
                    </a:lnTo>
                    <a:lnTo>
                      <a:pt x="1441" y="1"/>
                    </a:lnTo>
                    <a:lnTo>
                      <a:pt x="1441" y="4351"/>
                    </a:lnTo>
                    <a:cubicBezTo>
                      <a:pt x="1284" y="4374"/>
                      <a:pt x="1136" y="4437"/>
                      <a:pt x="1010" y="4523"/>
                    </a:cubicBezTo>
                    <a:cubicBezTo>
                      <a:pt x="830" y="4640"/>
                      <a:pt x="705" y="4805"/>
                      <a:pt x="705" y="4961"/>
                    </a:cubicBezTo>
                    <a:cubicBezTo>
                      <a:pt x="705" y="5149"/>
                      <a:pt x="846" y="5251"/>
                      <a:pt x="963" y="5329"/>
                    </a:cubicBezTo>
                    <a:cubicBezTo>
                      <a:pt x="1010" y="5368"/>
                      <a:pt x="1049" y="5392"/>
                      <a:pt x="1049" y="5399"/>
                    </a:cubicBezTo>
                    <a:cubicBezTo>
                      <a:pt x="1042" y="5446"/>
                      <a:pt x="1002" y="5916"/>
                      <a:pt x="956" y="6456"/>
                    </a:cubicBezTo>
                    <a:lnTo>
                      <a:pt x="157" y="6456"/>
                    </a:lnTo>
                    <a:cubicBezTo>
                      <a:pt x="71" y="6456"/>
                      <a:pt x="1" y="6526"/>
                      <a:pt x="1" y="6612"/>
                    </a:cubicBezTo>
                    <a:lnTo>
                      <a:pt x="1" y="8154"/>
                    </a:lnTo>
                    <a:cubicBezTo>
                      <a:pt x="1" y="8232"/>
                      <a:pt x="71" y="8302"/>
                      <a:pt x="157" y="8302"/>
                    </a:cubicBezTo>
                    <a:lnTo>
                      <a:pt x="556" y="8302"/>
                    </a:lnTo>
                    <a:cubicBezTo>
                      <a:pt x="556" y="8161"/>
                      <a:pt x="666" y="8044"/>
                      <a:pt x="799" y="8028"/>
                    </a:cubicBezTo>
                    <a:lnTo>
                      <a:pt x="791" y="8138"/>
                    </a:lnTo>
                    <a:cubicBezTo>
                      <a:pt x="791" y="8240"/>
                      <a:pt x="940" y="8248"/>
                      <a:pt x="956" y="8146"/>
                    </a:cubicBezTo>
                    <a:lnTo>
                      <a:pt x="963" y="8060"/>
                    </a:lnTo>
                    <a:cubicBezTo>
                      <a:pt x="1057" y="8115"/>
                      <a:pt x="1112" y="8208"/>
                      <a:pt x="1112" y="8310"/>
                    </a:cubicBezTo>
                    <a:lnTo>
                      <a:pt x="2067" y="8310"/>
                    </a:lnTo>
                    <a:cubicBezTo>
                      <a:pt x="2067" y="8201"/>
                      <a:pt x="2129" y="8107"/>
                      <a:pt x="2231" y="8060"/>
                    </a:cubicBezTo>
                    <a:lnTo>
                      <a:pt x="2239" y="8154"/>
                    </a:lnTo>
                    <a:cubicBezTo>
                      <a:pt x="2239" y="8201"/>
                      <a:pt x="2278" y="8232"/>
                      <a:pt x="2325" y="8232"/>
                    </a:cubicBezTo>
                    <a:cubicBezTo>
                      <a:pt x="2372" y="8224"/>
                      <a:pt x="2403" y="8185"/>
                      <a:pt x="2403" y="8146"/>
                    </a:cubicBezTo>
                    <a:lnTo>
                      <a:pt x="2395" y="8044"/>
                    </a:lnTo>
                    <a:cubicBezTo>
                      <a:pt x="2520" y="8068"/>
                      <a:pt x="2614" y="8177"/>
                      <a:pt x="2622" y="8310"/>
                    </a:cubicBezTo>
                    <a:lnTo>
                      <a:pt x="3021" y="8310"/>
                    </a:lnTo>
                    <a:cubicBezTo>
                      <a:pt x="3099" y="8310"/>
                      <a:pt x="3170" y="8240"/>
                      <a:pt x="3178" y="8154"/>
                    </a:cubicBezTo>
                    <a:lnTo>
                      <a:pt x="3178" y="6612"/>
                    </a:lnTo>
                    <a:cubicBezTo>
                      <a:pt x="3178" y="6526"/>
                      <a:pt x="3107" y="6448"/>
                      <a:pt x="3021" y="6456"/>
                    </a:cubicBezTo>
                    <a:close/>
                    <a:moveTo>
                      <a:pt x="1981" y="5423"/>
                    </a:moveTo>
                    <a:cubicBezTo>
                      <a:pt x="1988" y="5470"/>
                      <a:pt x="2027" y="5932"/>
                      <a:pt x="2074" y="6456"/>
                    </a:cubicBezTo>
                    <a:lnTo>
                      <a:pt x="1112" y="6456"/>
                    </a:lnTo>
                    <a:cubicBezTo>
                      <a:pt x="1167" y="5932"/>
                      <a:pt x="1214" y="5478"/>
                      <a:pt x="1214" y="5423"/>
                    </a:cubicBezTo>
                    <a:cubicBezTo>
                      <a:pt x="1229" y="5321"/>
                      <a:pt x="1151" y="5266"/>
                      <a:pt x="1057" y="5196"/>
                    </a:cubicBezTo>
                    <a:cubicBezTo>
                      <a:pt x="956" y="5133"/>
                      <a:pt x="869" y="5063"/>
                      <a:pt x="869" y="4961"/>
                    </a:cubicBezTo>
                    <a:cubicBezTo>
                      <a:pt x="869" y="4860"/>
                      <a:pt x="963" y="4750"/>
                      <a:pt x="1096" y="4656"/>
                    </a:cubicBezTo>
                    <a:cubicBezTo>
                      <a:pt x="1198" y="4586"/>
                      <a:pt x="1315" y="4539"/>
                      <a:pt x="1441" y="4515"/>
                    </a:cubicBezTo>
                    <a:lnTo>
                      <a:pt x="1441" y="4586"/>
                    </a:lnTo>
                    <a:cubicBezTo>
                      <a:pt x="1433" y="4672"/>
                      <a:pt x="1511" y="4742"/>
                      <a:pt x="1597" y="4719"/>
                    </a:cubicBezTo>
                    <a:cubicBezTo>
                      <a:pt x="1660" y="4703"/>
                      <a:pt x="1707" y="4640"/>
                      <a:pt x="1699" y="4570"/>
                    </a:cubicBezTo>
                    <a:lnTo>
                      <a:pt x="1699" y="4507"/>
                    </a:lnTo>
                    <a:cubicBezTo>
                      <a:pt x="1840" y="4523"/>
                      <a:pt x="1973" y="4578"/>
                      <a:pt x="2090" y="4656"/>
                    </a:cubicBezTo>
                    <a:cubicBezTo>
                      <a:pt x="2223" y="4750"/>
                      <a:pt x="2317" y="4867"/>
                      <a:pt x="2317" y="4961"/>
                    </a:cubicBezTo>
                    <a:cubicBezTo>
                      <a:pt x="2317" y="5063"/>
                      <a:pt x="2215" y="5141"/>
                      <a:pt x="2129" y="5196"/>
                    </a:cubicBezTo>
                    <a:cubicBezTo>
                      <a:pt x="2043" y="5259"/>
                      <a:pt x="1965" y="5321"/>
                      <a:pt x="1981" y="5423"/>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1" name="Google Shape;431;p27"/>
              <p:cNvSpPr/>
              <p:nvPr/>
            </p:nvSpPr>
            <p:spPr>
              <a:xfrm>
                <a:off x="1879992" y="431064"/>
                <a:ext cx="343111" cy="180063"/>
              </a:xfrm>
              <a:custGeom>
                <a:rect b="b" l="l" r="r" t="t"/>
                <a:pathLst>
                  <a:path extrusionOk="0" h="1598" w="3045">
                    <a:moveTo>
                      <a:pt x="149" y="1"/>
                    </a:moveTo>
                    <a:lnTo>
                      <a:pt x="2903" y="1"/>
                    </a:lnTo>
                    <a:cubicBezTo>
                      <a:pt x="2982" y="1"/>
                      <a:pt x="3044" y="63"/>
                      <a:pt x="3044" y="150"/>
                    </a:cubicBezTo>
                    <a:lnTo>
                      <a:pt x="3044" y="1456"/>
                    </a:lnTo>
                    <a:cubicBezTo>
                      <a:pt x="3044" y="1534"/>
                      <a:pt x="2982" y="1597"/>
                      <a:pt x="2903" y="1597"/>
                    </a:cubicBezTo>
                    <a:lnTo>
                      <a:pt x="2536" y="1597"/>
                    </a:lnTo>
                    <a:cubicBezTo>
                      <a:pt x="2528" y="1261"/>
                      <a:pt x="2019" y="1261"/>
                      <a:pt x="2019" y="1597"/>
                    </a:cubicBezTo>
                    <a:lnTo>
                      <a:pt x="1025" y="1597"/>
                    </a:lnTo>
                    <a:cubicBezTo>
                      <a:pt x="1025" y="1261"/>
                      <a:pt x="517" y="1261"/>
                      <a:pt x="517" y="1597"/>
                    </a:cubicBezTo>
                    <a:lnTo>
                      <a:pt x="149" y="1597"/>
                    </a:lnTo>
                    <a:cubicBezTo>
                      <a:pt x="63" y="1597"/>
                      <a:pt x="0" y="1534"/>
                      <a:pt x="0" y="1456"/>
                    </a:cubicBezTo>
                    <a:lnTo>
                      <a:pt x="0" y="150"/>
                    </a:lnTo>
                    <a:cubicBezTo>
                      <a:pt x="0" y="71"/>
                      <a:pt x="63" y="1"/>
                      <a:pt x="14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 name="Google Shape;432;p27"/>
              <p:cNvSpPr/>
              <p:nvPr/>
            </p:nvSpPr>
            <p:spPr>
              <a:xfrm>
                <a:off x="1885750" y="436424"/>
                <a:ext cx="331603" cy="169351"/>
              </a:xfrm>
              <a:custGeom>
                <a:rect b="b" l="l" r="r" t="t"/>
                <a:pathLst>
                  <a:path extrusionOk="0" h="1402" w="2943">
                    <a:moveTo>
                      <a:pt x="133" y="1"/>
                    </a:moveTo>
                    <a:lnTo>
                      <a:pt x="2809" y="1"/>
                    </a:lnTo>
                    <a:cubicBezTo>
                      <a:pt x="2887" y="8"/>
                      <a:pt x="2942" y="63"/>
                      <a:pt x="2942" y="141"/>
                    </a:cubicBezTo>
                    <a:lnTo>
                      <a:pt x="2942" y="1268"/>
                    </a:lnTo>
                    <a:cubicBezTo>
                      <a:pt x="2942" y="1339"/>
                      <a:pt x="2880" y="1401"/>
                      <a:pt x="2809" y="1401"/>
                    </a:cubicBezTo>
                    <a:lnTo>
                      <a:pt x="2465" y="1401"/>
                    </a:lnTo>
                    <a:cubicBezTo>
                      <a:pt x="2488" y="1065"/>
                      <a:pt x="1964" y="1065"/>
                      <a:pt x="1988" y="1401"/>
                    </a:cubicBezTo>
                    <a:lnTo>
                      <a:pt x="963" y="1401"/>
                    </a:lnTo>
                    <a:cubicBezTo>
                      <a:pt x="978" y="1065"/>
                      <a:pt x="462" y="1065"/>
                      <a:pt x="477" y="1401"/>
                    </a:cubicBezTo>
                    <a:lnTo>
                      <a:pt x="133" y="1401"/>
                    </a:lnTo>
                    <a:cubicBezTo>
                      <a:pt x="63" y="1401"/>
                      <a:pt x="0" y="1339"/>
                      <a:pt x="0" y="1268"/>
                    </a:cubicBezTo>
                    <a:lnTo>
                      <a:pt x="0" y="141"/>
                    </a:lnTo>
                    <a:cubicBezTo>
                      <a:pt x="0" y="63"/>
                      <a:pt x="55" y="1"/>
                      <a:pt x="133" y="1"/>
                    </a:cubicBezTo>
                    <a:close/>
                  </a:path>
                </a:pathLst>
              </a:custGeom>
              <a:solidFill>
                <a:schemeClr val="dk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 name="Google Shape;433;p27"/>
              <p:cNvSpPr/>
              <p:nvPr/>
            </p:nvSpPr>
            <p:spPr>
              <a:xfrm>
                <a:off x="1962023" y="424733"/>
                <a:ext cx="179049" cy="187950"/>
              </a:xfrm>
              <a:custGeom>
                <a:rect b="b" l="l" r="r" t="t"/>
                <a:pathLst>
                  <a:path extrusionOk="0" h="1668" w="1589">
                    <a:moveTo>
                      <a:pt x="1440" y="0"/>
                    </a:moveTo>
                    <a:lnTo>
                      <a:pt x="1276" y="8"/>
                    </a:lnTo>
                    <a:cubicBezTo>
                      <a:pt x="1323" y="509"/>
                      <a:pt x="1385" y="1174"/>
                      <a:pt x="1425" y="1612"/>
                    </a:cubicBezTo>
                    <a:cubicBezTo>
                      <a:pt x="1444" y="1604"/>
                      <a:pt x="1464" y="1601"/>
                      <a:pt x="1483" y="1601"/>
                    </a:cubicBezTo>
                    <a:cubicBezTo>
                      <a:pt x="1503" y="1601"/>
                      <a:pt x="1522" y="1604"/>
                      <a:pt x="1542" y="1612"/>
                    </a:cubicBezTo>
                    <a:cubicBezTo>
                      <a:pt x="1558" y="1612"/>
                      <a:pt x="1573" y="1628"/>
                      <a:pt x="1589" y="1628"/>
                    </a:cubicBezTo>
                    <a:cubicBezTo>
                      <a:pt x="1550" y="1190"/>
                      <a:pt x="1487" y="501"/>
                      <a:pt x="1440" y="0"/>
                    </a:cubicBezTo>
                    <a:close/>
                    <a:moveTo>
                      <a:pt x="149" y="0"/>
                    </a:moveTo>
                    <a:cubicBezTo>
                      <a:pt x="94" y="501"/>
                      <a:pt x="40" y="1158"/>
                      <a:pt x="1" y="1589"/>
                    </a:cubicBezTo>
                    <a:cubicBezTo>
                      <a:pt x="55" y="1597"/>
                      <a:pt x="110" y="1628"/>
                      <a:pt x="157" y="1667"/>
                    </a:cubicBezTo>
                    <a:cubicBezTo>
                      <a:pt x="196" y="1229"/>
                      <a:pt x="259" y="525"/>
                      <a:pt x="313"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434" name="Google Shape;434;p27"/>
          <p:cNvSpPr/>
          <p:nvPr/>
        </p:nvSpPr>
        <p:spPr>
          <a:xfrm>
            <a:off x="366650" y="4413175"/>
            <a:ext cx="8410818" cy="363074"/>
          </a:xfrm>
          <a:custGeom>
            <a:rect b="b" l="l" r="r" t="t"/>
            <a:pathLst>
              <a:path extrusionOk="0" h="3014" w="66102">
                <a:moveTo>
                  <a:pt x="0" y="1"/>
                </a:moveTo>
                <a:lnTo>
                  <a:pt x="0" y="3013"/>
                </a:lnTo>
                <a:lnTo>
                  <a:pt x="66101" y="3013"/>
                </a:lnTo>
                <a:lnTo>
                  <a:pt x="66101"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35" name="Google Shape;435;p27"/>
          <p:cNvGrpSpPr/>
          <p:nvPr/>
        </p:nvGrpSpPr>
        <p:grpSpPr>
          <a:xfrm>
            <a:off x="551419" y="4490101"/>
            <a:ext cx="8034129" cy="186957"/>
            <a:chOff x="551419" y="4502346"/>
            <a:chExt cx="8034129" cy="186957"/>
          </a:xfrm>
        </p:grpSpPr>
        <p:sp>
          <p:nvSpPr>
            <p:cNvPr id="436" name="Google Shape;436;p27"/>
            <p:cNvSpPr/>
            <p:nvPr/>
          </p:nvSpPr>
          <p:spPr>
            <a:xfrm>
              <a:off x="551419" y="4502346"/>
              <a:ext cx="196825" cy="186957"/>
            </a:xfrm>
            <a:custGeom>
              <a:rect b="b" l="l" r="r" t="t"/>
              <a:pathLst>
                <a:path extrusionOk="0" h="1762" w="1855">
                  <a:moveTo>
                    <a:pt x="932" y="1"/>
                  </a:moveTo>
                  <a:lnTo>
                    <a:pt x="712" y="681"/>
                  </a:lnTo>
                  <a:lnTo>
                    <a:pt x="0" y="674"/>
                  </a:lnTo>
                  <a:lnTo>
                    <a:pt x="0" y="674"/>
                  </a:lnTo>
                  <a:lnTo>
                    <a:pt x="587" y="1088"/>
                  </a:lnTo>
                  <a:lnTo>
                    <a:pt x="360" y="1761"/>
                  </a:lnTo>
                  <a:lnTo>
                    <a:pt x="932" y="1339"/>
                  </a:lnTo>
                  <a:lnTo>
                    <a:pt x="1503" y="1761"/>
                  </a:lnTo>
                  <a:lnTo>
                    <a:pt x="1276" y="1088"/>
                  </a:lnTo>
                  <a:lnTo>
                    <a:pt x="1855" y="674"/>
                  </a:lnTo>
                  <a:lnTo>
                    <a:pt x="1855" y="674"/>
                  </a:lnTo>
                  <a:lnTo>
                    <a:pt x="1143" y="681"/>
                  </a:lnTo>
                  <a:lnTo>
                    <a:pt x="932"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 name="Google Shape;437;p27"/>
            <p:cNvSpPr/>
            <p:nvPr/>
          </p:nvSpPr>
          <p:spPr>
            <a:xfrm>
              <a:off x="906764" y="4502346"/>
              <a:ext cx="196825" cy="186957"/>
            </a:xfrm>
            <a:custGeom>
              <a:rect b="b" l="l" r="r" t="t"/>
              <a:pathLst>
                <a:path extrusionOk="0" h="1762" w="1855">
                  <a:moveTo>
                    <a:pt x="924" y="1"/>
                  </a:moveTo>
                  <a:lnTo>
                    <a:pt x="712" y="681"/>
                  </a:lnTo>
                  <a:lnTo>
                    <a:pt x="0" y="674"/>
                  </a:lnTo>
                  <a:lnTo>
                    <a:pt x="0" y="674"/>
                  </a:lnTo>
                  <a:lnTo>
                    <a:pt x="579" y="1088"/>
                  </a:lnTo>
                  <a:lnTo>
                    <a:pt x="352" y="1761"/>
                  </a:lnTo>
                  <a:lnTo>
                    <a:pt x="924" y="1339"/>
                  </a:lnTo>
                  <a:lnTo>
                    <a:pt x="1495" y="1761"/>
                  </a:lnTo>
                  <a:lnTo>
                    <a:pt x="1268" y="1088"/>
                  </a:lnTo>
                  <a:lnTo>
                    <a:pt x="1855" y="674"/>
                  </a:lnTo>
                  <a:lnTo>
                    <a:pt x="1855" y="674"/>
                  </a:lnTo>
                  <a:lnTo>
                    <a:pt x="1135" y="681"/>
                  </a:lnTo>
                  <a:lnTo>
                    <a:pt x="924"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8" name="Google Shape;438;p27"/>
            <p:cNvSpPr/>
            <p:nvPr/>
          </p:nvSpPr>
          <p:spPr>
            <a:xfrm>
              <a:off x="1261261" y="4502346"/>
              <a:ext cx="196825" cy="186957"/>
            </a:xfrm>
            <a:custGeom>
              <a:rect b="b" l="l" r="r" t="t"/>
              <a:pathLst>
                <a:path extrusionOk="0" h="1762" w="1855">
                  <a:moveTo>
                    <a:pt x="932" y="1"/>
                  </a:moveTo>
                  <a:lnTo>
                    <a:pt x="712" y="681"/>
                  </a:lnTo>
                  <a:lnTo>
                    <a:pt x="0" y="674"/>
                  </a:lnTo>
                  <a:lnTo>
                    <a:pt x="0" y="674"/>
                  </a:lnTo>
                  <a:lnTo>
                    <a:pt x="579" y="1088"/>
                  </a:lnTo>
                  <a:lnTo>
                    <a:pt x="352" y="1761"/>
                  </a:lnTo>
                  <a:lnTo>
                    <a:pt x="352" y="1761"/>
                  </a:lnTo>
                  <a:lnTo>
                    <a:pt x="932" y="1339"/>
                  </a:lnTo>
                  <a:lnTo>
                    <a:pt x="1503" y="1761"/>
                  </a:lnTo>
                  <a:lnTo>
                    <a:pt x="1276" y="1088"/>
                  </a:lnTo>
                  <a:lnTo>
                    <a:pt x="1855" y="674"/>
                  </a:lnTo>
                  <a:lnTo>
                    <a:pt x="1855" y="674"/>
                  </a:lnTo>
                  <a:lnTo>
                    <a:pt x="1143" y="681"/>
                  </a:lnTo>
                  <a:lnTo>
                    <a:pt x="932"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9" name="Google Shape;439;p27"/>
            <p:cNvSpPr/>
            <p:nvPr/>
          </p:nvSpPr>
          <p:spPr>
            <a:xfrm>
              <a:off x="1615757" y="4502346"/>
              <a:ext cx="196825" cy="186957"/>
            </a:xfrm>
            <a:custGeom>
              <a:rect b="b" l="l" r="r" t="t"/>
              <a:pathLst>
                <a:path extrusionOk="0" h="1762" w="1855">
                  <a:moveTo>
                    <a:pt x="932" y="1"/>
                  </a:moveTo>
                  <a:lnTo>
                    <a:pt x="720" y="681"/>
                  </a:lnTo>
                  <a:lnTo>
                    <a:pt x="0" y="674"/>
                  </a:lnTo>
                  <a:lnTo>
                    <a:pt x="0" y="674"/>
                  </a:lnTo>
                  <a:lnTo>
                    <a:pt x="587" y="1088"/>
                  </a:lnTo>
                  <a:lnTo>
                    <a:pt x="360" y="1761"/>
                  </a:lnTo>
                  <a:lnTo>
                    <a:pt x="932" y="1339"/>
                  </a:lnTo>
                  <a:lnTo>
                    <a:pt x="1503" y="1761"/>
                  </a:lnTo>
                  <a:lnTo>
                    <a:pt x="1276" y="1088"/>
                  </a:lnTo>
                  <a:lnTo>
                    <a:pt x="1855" y="674"/>
                  </a:lnTo>
                  <a:lnTo>
                    <a:pt x="1855" y="674"/>
                  </a:lnTo>
                  <a:lnTo>
                    <a:pt x="1143" y="681"/>
                  </a:lnTo>
                  <a:lnTo>
                    <a:pt x="932"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0" name="Google Shape;440;p27"/>
            <p:cNvSpPr/>
            <p:nvPr/>
          </p:nvSpPr>
          <p:spPr>
            <a:xfrm>
              <a:off x="1971102" y="4502346"/>
              <a:ext cx="196825" cy="186957"/>
            </a:xfrm>
            <a:custGeom>
              <a:rect b="b" l="l" r="r" t="t"/>
              <a:pathLst>
                <a:path extrusionOk="0" h="1762" w="1855">
                  <a:moveTo>
                    <a:pt x="924" y="1"/>
                  </a:moveTo>
                  <a:lnTo>
                    <a:pt x="712" y="681"/>
                  </a:lnTo>
                  <a:lnTo>
                    <a:pt x="0" y="674"/>
                  </a:lnTo>
                  <a:lnTo>
                    <a:pt x="0" y="674"/>
                  </a:lnTo>
                  <a:lnTo>
                    <a:pt x="579" y="1088"/>
                  </a:lnTo>
                  <a:lnTo>
                    <a:pt x="352" y="1761"/>
                  </a:lnTo>
                  <a:lnTo>
                    <a:pt x="924" y="1339"/>
                  </a:lnTo>
                  <a:lnTo>
                    <a:pt x="1495" y="1761"/>
                  </a:lnTo>
                  <a:lnTo>
                    <a:pt x="1268" y="1088"/>
                  </a:lnTo>
                  <a:lnTo>
                    <a:pt x="1855" y="674"/>
                  </a:lnTo>
                  <a:lnTo>
                    <a:pt x="1135" y="681"/>
                  </a:lnTo>
                  <a:lnTo>
                    <a:pt x="924"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 name="Google Shape;441;p27"/>
            <p:cNvSpPr/>
            <p:nvPr/>
          </p:nvSpPr>
          <p:spPr>
            <a:xfrm>
              <a:off x="2325599" y="4502346"/>
              <a:ext cx="196825" cy="186957"/>
            </a:xfrm>
            <a:custGeom>
              <a:rect b="b" l="l" r="r" t="t"/>
              <a:pathLst>
                <a:path extrusionOk="0" h="1762" w="1855">
                  <a:moveTo>
                    <a:pt x="924" y="1"/>
                  </a:moveTo>
                  <a:lnTo>
                    <a:pt x="712" y="681"/>
                  </a:lnTo>
                  <a:lnTo>
                    <a:pt x="0" y="674"/>
                  </a:lnTo>
                  <a:lnTo>
                    <a:pt x="0" y="674"/>
                  </a:lnTo>
                  <a:lnTo>
                    <a:pt x="579" y="1088"/>
                  </a:lnTo>
                  <a:lnTo>
                    <a:pt x="352" y="1761"/>
                  </a:lnTo>
                  <a:lnTo>
                    <a:pt x="924" y="1339"/>
                  </a:lnTo>
                  <a:lnTo>
                    <a:pt x="1503" y="1761"/>
                  </a:lnTo>
                  <a:lnTo>
                    <a:pt x="1503" y="1761"/>
                  </a:lnTo>
                  <a:lnTo>
                    <a:pt x="1276" y="1088"/>
                  </a:lnTo>
                  <a:lnTo>
                    <a:pt x="1855" y="674"/>
                  </a:lnTo>
                  <a:lnTo>
                    <a:pt x="1855" y="674"/>
                  </a:lnTo>
                  <a:lnTo>
                    <a:pt x="1143" y="681"/>
                  </a:lnTo>
                  <a:lnTo>
                    <a:pt x="924"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2" name="Google Shape;442;p27"/>
            <p:cNvSpPr/>
            <p:nvPr/>
          </p:nvSpPr>
          <p:spPr>
            <a:xfrm>
              <a:off x="2680096" y="4502346"/>
              <a:ext cx="196825" cy="186957"/>
            </a:xfrm>
            <a:custGeom>
              <a:rect b="b" l="l" r="r" t="t"/>
              <a:pathLst>
                <a:path extrusionOk="0" h="1762" w="1855">
                  <a:moveTo>
                    <a:pt x="932" y="1"/>
                  </a:moveTo>
                  <a:lnTo>
                    <a:pt x="712" y="681"/>
                  </a:lnTo>
                  <a:lnTo>
                    <a:pt x="0" y="674"/>
                  </a:lnTo>
                  <a:lnTo>
                    <a:pt x="0" y="674"/>
                  </a:lnTo>
                  <a:lnTo>
                    <a:pt x="587" y="1088"/>
                  </a:lnTo>
                  <a:lnTo>
                    <a:pt x="360" y="1761"/>
                  </a:lnTo>
                  <a:lnTo>
                    <a:pt x="932" y="1339"/>
                  </a:lnTo>
                  <a:lnTo>
                    <a:pt x="1503" y="1761"/>
                  </a:lnTo>
                  <a:lnTo>
                    <a:pt x="1276" y="1088"/>
                  </a:lnTo>
                  <a:lnTo>
                    <a:pt x="1855" y="674"/>
                  </a:lnTo>
                  <a:lnTo>
                    <a:pt x="1143" y="681"/>
                  </a:lnTo>
                  <a:lnTo>
                    <a:pt x="932"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3" name="Google Shape;443;p27"/>
            <p:cNvSpPr/>
            <p:nvPr/>
          </p:nvSpPr>
          <p:spPr>
            <a:xfrm>
              <a:off x="3037033" y="4502346"/>
              <a:ext cx="196931" cy="186957"/>
            </a:xfrm>
            <a:custGeom>
              <a:rect b="b" l="l" r="r" t="t"/>
              <a:pathLst>
                <a:path extrusionOk="0" h="1762" w="1856">
                  <a:moveTo>
                    <a:pt x="924" y="1"/>
                  </a:moveTo>
                  <a:lnTo>
                    <a:pt x="713" y="681"/>
                  </a:lnTo>
                  <a:lnTo>
                    <a:pt x="1" y="674"/>
                  </a:lnTo>
                  <a:lnTo>
                    <a:pt x="1" y="674"/>
                  </a:lnTo>
                  <a:lnTo>
                    <a:pt x="580" y="1088"/>
                  </a:lnTo>
                  <a:lnTo>
                    <a:pt x="353" y="1761"/>
                  </a:lnTo>
                  <a:lnTo>
                    <a:pt x="924" y="1339"/>
                  </a:lnTo>
                  <a:lnTo>
                    <a:pt x="1503" y="1761"/>
                  </a:lnTo>
                  <a:lnTo>
                    <a:pt x="1503" y="1761"/>
                  </a:lnTo>
                  <a:lnTo>
                    <a:pt x="1276" y="1088"/>
                  </a:lnTo>
                  <a:lnTo>
                    <a:pt x="1855" y="674"/>
                  </a:lnTo>
                  <a:lnTo>
                    <a:pt x="1855" y="674"/>
                  </a:lnTo>
                  <a:lnTo>
                    <a:pt x="1143" y="681"/>
                  </a:lnTo>
                  <a:lnTo>
                    <a:pt x="924"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4" name="Google Shape;444;p27"/>
            <p:cNvSpPr/>
            <p:nvPr/>
          </p:nvSpPr>
          <p:spPr>
            <a:xfrm>
              <a:off x="3394076" y="4502346"/>
              <a:ext cx="196825" cy="186957"/>
            </a:xfrm>
            <a:custGeom>
              <a:rect b="b" l="l" r="r" t="t"/>
              <a:pathLst>
                <a:path extrusionOk="0" h="1762" w="1855">
                  <a:moveTo>
                    <a:pt x="924" y="1"/>
                  </a:moveTo>
                  <a:lnTo>
                    <a:pt x="713" y="681"/>
                  </a:lnTo>
                  <a:lnTo>
                    <a:pt x="0" y="674"/>
                  </a:lnTo>
                  <a:lnTo>
                    <a:pt x="0" y="674"/>
                  </a:lnTo>
                  <a:lnTo>
                    <a:pt x="579" y="1088"/>
                  </a:lnTo>
                  <a:lnTo>
                    <a:pt x="353" y="1761"/>
                  </a:lnTo>
                  <a:lnTo>
                    <a:pt x="924" y="1339"/>
                  </a:lnTo>
                  <a:lnTo>
                    <a:pt x="1495" y="1761"/>
                  </a:lnTo>
                  <a:lnTo>
                    <a:pt x="1268" y="1088"/>
                  </a:lnTo>
                  <a:lnTo>
                    <a:pt x="1855" y="674"/>
                  </a:lnTo>
                  <a:lnTo>
                    <a:pt x="1855" y="674"/>
                  </a:lnTo>
                  <a:lnTo>
                    <a:pt x="1135" y="681"/>
                  </a:lnTo>
                  <a:lnTo>
                    <a:pt x="924"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5" name="Google Shape;445;p27"/>
            <p:cNvSpPr/>
            <p:nvPr/>
          </p:nvSpPr>
          <p:spPr>
            <a:xfrm>
              <a:off x="3750270" y="4502346"/>
              <a:ext cx="196825" cy="186957"/>
            </a:xfrm>
            <a:custGeom>
              <a:rect b="b" l="l" r="r" t="t"/>
              <a:pathLst>
                <a:path extrusionOk="0" h="1762" w="1855">
                  <a:moveTo>
                    <a:pt x="931" y="1"/>
                  </a:moveTo>
                  <a:lnTo>
                    <a:pt x="720" y="681"/>
                  </a:lnTo>
                  <a:lnTo>
                    <a:pt x="0" y="674"/>
                  </a:lnTo>
                  <a:lnTo>
                    <a:pt x="587" y="1088"/>
                  </a:lnTo>
                  <a:lnTo>
                    <a:pt x="360" y="1761"/>
                  </a:lnTo>
                  <a:lnTo>
                    <a:pt x="931" y="1339"/>
                  </a:lnTo>
                  <a:lnTo>
                    <a:pt x="1502" y="1761"/>
                  </a:lnTo>
                  <a:lnTo>
                    <a:pt x="1276" y="1088"/>
                  </a:lnTo>
                  <a:lnTo>
                    <a:pt x="1855" y="674"/>
                  </a:lnTo>
                  <a:lnTo>
                    <a:pt x="1143" y="681"/>
                  </a:lnTo>
                  <a:lnTo>
                    <a:pt x="931"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6" name="Google Shape;446;p27"/>
            <p:cNvSpPr/>
            <p:nvPr/>
          </p:nvSpPr>
          <p:spPr>
            <a:xfrm>
              <a:off x="4107207" y="4502346"/>
              <a:ext cx="196931" cy="186957"/>
            </a:xfrm>
            <a:custGeom>
              <a:rect b="b" l="l" r="r" t="t"/>
              <a:pathLst>
                <a:path extrusionOk="0" h="1762" w="1856">
                  <a:moveTo>
                    <a:pt x="932" y="1"/>
                  </a:moveTo>
                  <a:lnTo>
                    <a:pt x="713" y="681"/>
                  </a:lnTo>
                  <a:lnTo>
                    <a:pt x="1" y="674"/>
                  </a:lnTo>
                  <a:lnTo>
                    <a:pt x="580" y="1088"/>
                  </a:lnTo>
                  <a:lnTo>
                    <a:pt x="353" y="1761"/>
                  </a:lnTo>
                  <a:lnTo>
                    <a:pt x="353" y="1761"/>
                  </a:lnTo>
                  <a:lnTo>
                    <a:pt x="932" y="1339"/>
                  </a:lnTo>
                  <a:lnTo>
                    <a:pt x="1503" y="1761"/>
                  </a:lnTo>
                  <a:lnTo>
                    <a:pt x="1276" y="1088"/>
                  </a:lnTo>
                  <a:lnTo>
                    <a:pt x="1855" y="674"/>
                  </a:lnTo>
                  <a:lnTo>
                    <a:pt x="1855" y="674"/>
                  </a:lnTo>
                  <a:lnTo>
                    <a:pt x="1143" y="681"/>
                  </a:lnTo>
                  <a:lnTo>
                    <a:pt x="932"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7" name="Google Shape;447;p27"/>
            <p:cNvSpPr/>
            <p:nvPr/>
          </p:nvSpPr>
          <p:spPr>
            <a:xfrm>
              <a:off x="4464250" y="4502346"/>
              <a:ext cx="196825" cy="186957"/>
            </a:xfrm>
            <a:custGeom>
              <a:rect b="b" l="l" r="r" t="t"/>
              <a:pathLst>
                <a:path extrusionOk="0" h="1762" w="1855">
                  <a:moveTo>
                    <a:pt x="924" y="1"/>
                  </a:moveTo>
                  <a:lnTo>
                    <a:pt x="712" y="681"/>
                  </a:lnTo>
                  <a:lnTo>
                    <a:pt x="0" y="674"/>
                  </a:lnTo>
                  <a:lnTo>
                    <a:pt x="0" y="674"/>
                  </a:lnTo>
                  <a:lnTo>
                    <a:pt x="579" y="1088"/>
                  </a:lnTo>
                  <a:lnTo>
                    <a:pt x="352" y="1761"/>
                  </a:lnTo>
                  <a:lnTo>
                    <a:pt x="924" y="1339"/>
                  </a:lnTo>
                  <a:lnTo>
                    <a:pt x="1503" y="1761"/>
                  </a:lnTo>
                  <a:lnTo>
                    <a:pt x="1268" y="1088"/>
                  </a:lnTo>
                  <a:lnTo>
                    <a:pt x="1855" y="674"/>
                  </a:lnTo>
                  <a:lnTo>
                    <a:pt x="1855" y="674"/>
                  </a:lnTo>
                  <a:lnTo>
                    <a:pt x="1143" y="681"/>
                  </a:lnTo>
                  <a:lnTo>
                    <a:pt x="924"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8" name="Google Shape;448;p27"/>
            <p:cNvSpPr/>
            <p:nvPr/>
          </p:nvSpPr>
          <p:spPr>
            <a:xfrm>
              <a:off x="4820338" y="4502346"/>
              <a:ext cx="196931" cy="186957"/>
            </a:xfrm>
            <a:custGeom>
              <a:rect b="b" l="l" r="r" t="t"/>
              <a:pathLst>
                <a:path extrusionOk="0" h="1762" w="1856">
                  <a:moveTo>
                    <a:pt x="932" y="1"/>
                  </a:moveTo>
                  <a:lnTo>
                    <a:pt x="721" y="681"/>
                  </a:lnTo>
                  <a:lnTo>
                    <a:pt x="1" y="674"/>
                  </a:lnTo>
                  <a:lnTo>
                    <a:pt x="588" y="1088"/>
                  </a:lnTo>
                  <a:lnTo>
                    <a:pt x="361" y="1761"/>
                  </a:lnTo>
                  <a:lnTo>
                    <a:pt x="932" y="1339"/>
                  </a:lnTo>
                  <a:lnTo>
                    <a:pt x="1503" y="1761"/>
                  </a:lnTo>
                  <a:lnTo>
                    <a:pt x="1276" y="1088"/>
                  </a:lnTo>
                  <a:lnTo>
                    <a:pt x="1855" y="674"/>
                  </a:lnTo>
                  <a:lnTo>
                    <a:pt x="1855" y="674"/>
                  </a:lnTo>
                  <a:lnTo>
                    <a:pt x="1143" y="681"/>
                  </a:lnTo>
                  <a:lnTo>
                    <a:pt x="932"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9" name="Google Shape;449;p27"/>
            <p:cNvSpPr/>
            <p:nvPr/>
          </p:nvSpPr>
          <p:spPr>
            <a:xfrm>
              <a:off x="5177381" y="4502346"/>
              <a:ext cx="196825" cy="186957"/>
            </a:xfrm>
            <a:custGeom>
              <a:rect b="b" l="l" r="r" t="t"/>
              <a:pathLst>
                <a:path extrusionOk="0" h="1762" w="1855">
                  <a:moveTo>
                    <a:pt x="932" y="1"/>
                  </a:moveTo>
                  <a:lnTo>
                    <a:pt x="712" y="681"/>
                  </a:lnTo>
                  <a:lnTo>
                    <a:pt x="0" y="674"/>
                  </a:lnTo>
                  <a:lnTo>
                    <a:pt x="0" y="674"/>
                  </a:lnTo>
                  <a:lnTo>
                    <a:pt x="579" y="1088"/>
                  </a:lnTo>
                  <a:lnTo>
                    <a:pt x="353" y="1761"/>
                  </a:lnTo>
                  <a:lnTo>
                    <a:pt x="353" y="1761"/>
                  </a:lnTo>
                  <a:lnTo>
                    <a:pt x="932" y="1339"/>
                  </a:lnTo>
                  <a:lnTo>
                    <a:pt x="1503" y="1761"/>
                  </a:lnTo>
                  <a:lnTo>
                    <a:pt x="1276" y="1088"/>
                  </a:lnTo>
                  <a:lnTo>
                    <a:pt x="1855" y="674"/>
                  </a:lnTo>
                  <a:lnTo>
                    <a:pt x="1855" y="674"/>
                  </a:lnTo>
                  <a:lnTo>
                    <a:pt x="1143" y="681"/>
                  </a:lnTo>
                  <a:lnTo>
                    <a:pt x="932"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0" name="Google Shape;450;p27"/>
            <p:cNvSpPr/>
            <p:nvPr/>
          </p:nvSpPr>
          <p:spPr>
            <a:xfrm>
              <a:off x="5534318" y="4502346"/>
              <a:ext cx="196931" cy="186957"/>
            </a:xfrm>
            <a:custGeom>
              <a:rect b="b" l="l" r="r" t="t"/>
              <a:pathLst>
                <a:path extrusionOk="0" h="1762" w="1856">
                  <a:moveTo>
                    <a:pt x="924" y="1"/>
                  </a:moveTo>
                  <a:lnTo>
                    <a:pt x="713" y="681"/>
                  </a:lnTo>
                  <a:lnTo>
                    <a:pt x="1" y="674"/>
                  </a:lnTo>
                  <a:lnTo>
                    <a:pt x="1" y="674"/>
                  </a:lnTo>
                  <a:lnTo>
                    <a:pt x="580" y="1088"/>
                  </a:lnTo>
                  <a:lnTo>
                    <a:pt x="353" y="1761"/>
                  </a:lnTo>
                  <a:lnTo>
                    <a:pt x="924" y="1339"/>
                  </a:lnTo>
                  <a:lnTo>
                    <a:pt x="1503" y="1761"/>
                  </a:lnTo>
                  <a:lnTo>
                    <a:pt x="1503" y="1761"/>
                  </a:lnTo>
                  <a:lnTo>
                    <a:pt x="1276" y="1088"/>
                  </a:lnTo>
                  <a:lnTo>
                    <a:pt x="1855" y="674"/>
                  </a:lnTo>
                  <a:lnTo>
                    <a:pt x="1855" y="674"/>
                  </a:lnTo>
                  <a:lnTo>
                    <a:pt x="1143" y="681"/>
                  </a:lnTo>
                  <a:lnTo>
                    <a:pt x="924"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1" name="Google Shape;451;p27"/>
            <p:cNvSpPr/>
            <p:nvPr/>
          </p:nvSpPr>
          <p:spPr>
            <a:xfrm>
              <a:off x="5890512" y="4502346"/>
              <a:ext cx="197674" cy="186957"/>
            </a:xfrm>
            <a:custGeom>
              <a:rect b="b" l="l" r="r" t="t"/>
              <a:pathLst>
                <a:path extrusionOk="0" h="1762" w="1863">
                  <a:moveTo>
                    <a:pt x="932" y="1"/>
                  </a:moveTo>
                  <a:lnTo>
                    <a:pt x="721" y="681"/>
                  </a:lnTo>
                  <a:lnTo>
                    <a:pt x="1" y="674"/>
                  </a:lnTo>
                  <a:lnTo>
                    <a:pt x="588" y="1088"/>
                  </a:lnTo>
                  <a:lnTo>
                    <a:pt x="361" y="1761"/>
                  </a:lnTo>
                  <a:lnTo>
                    <a:pt x="932" y="1339"/>
                  </a:lnTo>
                  <a:lnTo>
                    <a:pt x="1503" y="1761"/>
                  </a:lnTo>
                  <a:lnTo>
                    <a:pt x="1276" y="1088"/>
                  </a:lnTo>
                  <a:lnTo>
                    <a:pt x="1863" y="674"/>
                  </a:lnTo>
                  <a:lnTo>
                    <a:pt x="1143" y="681"/>
                  </a:lnTo>
                  <a:lnTo>
                    <a:pt x="932"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2" name="Google Shape;452;p27"/>
            <p:cNvSpPr/>
            <p:nvPr/>
          </p:nvSpPr>
          <p:spPr>
            <a:xfrm>
              <a:off x="6247555" y="4502346"/>
              <a:ext cx="196825" cy="186957"/>
            </a:xfrm>
            <a:custGeom>
              <a:rect b="b" l="l" r="r" t="t"/>
              <a:pathLst>
                <a:path extrusionOk="0" h="1762" w="1855">
                  <a:moveTo>
                    <a:pt x="931" y="1"/>
                  </a:moveTo>
                  <a:lnTo>
                    <a:pt x="712" y="681"/>
                  </a:lnTo>
                  <a:lnTo>
                    <a:pt x="0" y="674"/>
                  </a:lnTo>
                  <a:lnTo>
                    <a:pt x="0" y="674"/>
                  </a:lnTo>
                  <a:lnTo>
                    <a:pt x="587" y="1088"/>
                  </a:lnTo>
                  <a:lnTo>
                    <a:pt x="352" y="1761"/>
                  </a:lnTo>
                  <a:lnTo>
                    <a:pt x="931" y="1339"/>
                  </a:lnTo>
                  <a:lnTo>
                    <a:pt x="1503" y="1761"/>
                  </a:lnTo>
                  <a:lnTo>
                    <a:pt x="1276" y="1088"/>
                  </a:lnTo>
                  <a:lnTo>
                    <a:pt x="1855" y="674"/>
                  </a:lnTo>
                  <a:lnTo>
                    <a:pt x="1855" y="674"/>
                  </a:lnTo>
                  <a:lnTo>
                    <a:pt x="1143" y="681"/>
                  </a:lnTo>
                  <a:lnTo>
                    <a:pt x="931"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3" name="Google Shape;453;p27"/>
            <p:cNvSpPr/>
            <p:nvPr/>
          </p:nvSpPr>
          <p:spPr>
            <a:xfrm>
              <a:off x="6604492" y="4502346"/>
              <a:ext cx="196931" cy="186957"/>
            </a:xfrm>
            <a:custGeom>
              <a:rect b="b" l="l" r="r" t="t"/>
              <a:pathLst>
                <a:path extrusionOk="0" h="1762" w="1856">
                  <a:moveTo>
                    <a:pt x="924" y="1"/>
                  </a:moveTo>
                  <a:lnTo>
                    <a:pt x="713" y="681"/>
                  </a:lnTo>
                  <a:lnTo>
                    <a:pt x="1" y="674"/>
                  </a:lnTo>
                  <a:lnTo>
                    <a:pt x="1" y="674"/>
                  </a:lnTo>
                  <a:lnTo>
                    <a:pt x="580" y="1088"/>
                  </a:lnTo>
                  <a:lnTo>
                    <a:pt x="353" y="1761"/>
                  </a:lnTo>
                  <a:lnTo>
                    <a:pt x="924" y="1339"/>
                  </a:lnTo>
                  <a:lnTo>
                    <a:pt x="1503" y="1761"/>
                  </a:lnTo>
                  <a:lnTo>
                    <a:pt x="1503" y="1761"/>
                  </a:lnTo>
                  <a:lnTo>
                    <a:pt x="1276" y="1088"/>
                  </a:lnTo>
                  <a:lnTo>
                    <a:pt x="1855" y="674"/>
                  </a:lnTo>
                  <a:lnTo>
                    <a:pt x="1855" y="674"/>
                  </a:lnTo>
                  <a:lnTo>
                    <a:pt x="1143" y="681"/>
                  </a:lnTo>
                  <a:lnTo>
                    <a:pt x="924"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4" name="Google Shape;454;p27"/>
            <p:cNvSpPr/>
            <p:nvPr/>
          </p:nvSpPr>
          <p:spPr>
            <a:xfrm>
              <a:off x="6961535" y="4502346"/>
              <a:ext cx="196825" cy="186957"/>
            </a:xfrm>
            <a:custGeom>
              <a:rect b="b" l="l" r="r" t="t"/>
              <a:pathLst>
                <a:path extrusionOk="0" h="1762" w="1855">
                  <a:moveTo>
                    <a:pt x="924" y="1"/>
                  </a:moveTo>
                  <a:lnTo>
                    <a:pt x="712" y="681"/>
                  </a:lnTo>
                  <a:lnTo>
                    <a:pt x="0" y="674"/>
                  </a:lnTo>
                  <a:lnTo>
                    <a:pt x="0" y="674"/>
                  </a:lnTo>
                  <a:lnTo>
                    <a:pt x="579" y="1088"/>
                  </a:lnTo>
                  <a:lnTo>
                    <a:pt x="352" y="1761"/>
                  </a:lnTo>
                  <a:lnTo>
                    <a:pt x="924" y="1339"/>
                  </a:lnTo>
                  <a:lnTo>
                    <a:pt x="1495" y="1761"/>
                  </a:lnTo>
                  <a:lnTo>
                    <a:pt x="1268" y="1088"/>
                  </a:lnTo>
                  <a:lnTo>
                    <a:pt x="1855" y="674"/>
                  </a:lnTo>
                  <a:lnTo>
                    <a:pt x="1135" y="681"/>
                  </a:lnTo>
                  <a:lnTo>
                    <a:pt x="924"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5" name="Google Shape;455;p27"/>
            <p:cNvSpPr/>
            <p:nvPr/>
          </p:nvSpPr>
          <p:spPr>
            <a:xfrm>
              <a:off x="7318443" y="4502346"/>
              <a:ext cx="196931" cy="186957"/>
            </a:xfrm>
            <a:custGeom>
              <a:rect b="b" l="l" r="r" t="t"/>
              <a:pathLst>
                <a:path extrusionOk="0" h="1762" w="1856">
                  <a:moveTo>
                    <a:pt x="924" y="1"/>
                  </a:moveTo>
                  <a:lnTo>
                    <a:pt x="713" y="681"/>
                  </a:lnTo>
                  <a:lnTo>
                    <a:pt x="1" y="674"/>
                  </a:lnTo>
                  <a:lnTo>
                    <a:pt x="1" y="674"/>
                  </a:lnTo>
                  <a:lnTo>
                    <a:pt x="580" y="1088"/>
                  </a:lnTo>
                  <a:lnTo>
                    <a:pt x="353" y="1761"/>
                  </a:lnTo>
                  <a:lnTo>
                    <a:pt x="924" y="1339"/>
                  </a:lnTo>
                  <a:lnTo>
                    <a:pt x="1503" y="1761"/>
                  </a:lnTo>
                  <a:lnTo>
                    <a:pt x="1503" y="1761"/>
                  </a:lnTo>
                  <a:lnTo>
                    <a:pt x="1276" y="1088"/>
                  </a:lnTo>
                  <a:lnTo>
                    <a:pt x="1855" y="674"/>
                  </a:lnTo>
                  <a:lnTo>
                    <a:pt x="1855" y="674"/>
                  </a:lnTo>
                  <a:lnTo>
                    <a:pt x="1143" y="681"/>
                  </a:lnTo>
                  <a:lnTo>
                    <a:pt x="924"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6" name="Google Shape;456;p27"/>
            <p:cNvSpPr/>
            <p:nvPr/>
          </p:nvSpPr>
          <p:spPr>
            <a:xfrm>
              <a:off x="7674637" y="4502346"/>
              <a:ext cx="197674" cy="186957"/>
            </a:xfrm>
            <a:custGeom>
              <a:rect b="b" l="l" r="r" t="t"/>
              <a:pathLst>
                <a:path extrusionOk="0" h="1762" w="1863">
                  <a:moveTo>
                    <a:pt x="932" y="1"/>
                  </a:moveTo>
                  <a:lnTo>
                    <a:pt x="721" y="681"/>
                  </a:lnTo>
                  <a:lnTo>
                    <a:pt x="1" y="674"/>
                  </a:lnTo>
                  <a:lnTo>
                    <a:pt x="588" y="1088"/>
                  </a:lnTo>
                  <a:lnTo>
                    <a:pt x="361" y="1761"/>
                  </a:lnTo>
                  <a:lnTo>
                    <a:pt x="932" y="1339"/>
                  </a:lnTo>
                  <a:lnTo>
                    <a:pt x="1503" y="1761"/>
                  </a:lnTo>
                  <a:lnTo>
                    <a:pt x="1276" y="1088"/>
                  </a:lnTo>
                  <a:lnTo>
                    <a:pt x="1863" y="674"/>
                  </a:lnTo>
                  <a:lnTo>
                    <a:pt x="1143" y="681"/>
                  </a:lnTo>
                  <a:lnTo>
                    <a:pt x="932"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7" name="Google Shape;457;p27"/>
            <p:cNvSpPr/>
            <p:nvPr/>
          </p:nvSpPr>
          <p:spPr>
            <a:xfrm>
              <a:off x="8031680" y="4502346"/>
              <a:ext cx="196825" cy="186957"/>
            </a:xfrm>
            <a:custGeom>
              <a:rect b="b" l="l" r="r" t="t"/>
              <a:pathLst>
                <a:path extrusionOk="0" h="1762" w="1855">
                  <a:moveTo>
                    <a:pt x="931" y="1"/>
                  </a:moveTo>
                  <a:lnTo>
                    <a:pt x="712" y="681"/>
                  </a:lnTo>
                  <a:lnTo>
                    <a:pt x="0" y="674"/>
                  </a:lnTo>
                  <a:lnTo>
                    <a:pt x="0" y="674"/>
                  </a:lnTo>
                  <a:lnTo>
                    <a:pt x="587" y="1088"/>
                  </a:lnTo>
                  <a:lnTo>
                    <a:pt x="352" y="1761"/>
                  </a:lnTo>
                  <a:lnTo>
                    <a:pt x="931" y="1339"/>
                  </a:lnTo>
                  <a:lnTo>
                    <a:pt x="1503" y="1761"/>
                  </a:lnTo>
                  <a:lnTo>
                    <a:pt x="1276" y="1088"/>
                  </a:lnTo>
                  <a:lnTo>
                    <a:pt x="1855" y="674"/>
                  </a:lnTo>
                  <a:lnTo>
                    <a:pt x="1855" y="674"/>
                  </a:lnTo>
                  <a:lnTo>
                    <a:pt x="1143" y="681"/>
                  </a:lnTo>
                  <a:lnTo>
                    <a:pt x="931"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8" name="Google Shape;458;p27"/>
            <p:cNvSpPr/>
            <p:nvPr/>
          </p:nvSpPr>
          <p:spPr>
            <a:xfrm>
              <a:off x="8388617" y="4502346"/>
              <a:ext cx="196931" cy="186957"/>
            </a:xfrm>
            <a:custGeom>
              <a:rect b="b" l="l" r="r" t="t"/>
              <a:pathLst>
                <a:path extrusionOk="0" h="1762" w="1856">
                  <a:moveTo>
                    <a:pt x="924" y="1"/>
                  </a:moveTo>
                  <a:lnTo>
                    <a:pt x="713" y="681"/>
                  </a:lnTo>
                  <a:lnTo>
                    <a:pt x="1" y="674"/>
                  </a:lnTo>
                  <a:lnTo>
                    <a:pt x="1" y="674"/>
                  </a:lnTo>
                  <a:lnTo>
                    <a:pt x="580" y="1088"/>
                  </a:lnTo>
                  <a:lnTo>
                    <a:pt x="353" y="1761"/>
                  </a:lnTo>
                  <a:lnTo>
                    <a:pt x="924" y="1339"/>
                  </a:lnTo>
                  <a:lnTo>
                    <a:pt x="1503" y="1761"/>
                  </a:lnTo>
                  <a:lnTo>
                    <a:pt x="1503" y="1761"/>
                  </a:lnTo>
                  <a:lnTo>
                    <a:pt x="1276" y="1088"/>
                  </a:lnTo>
                  <a:lnTo>
                    <a:pt x="1855" y="674"/>
                  </a:lnTo>
                  <a:lnTo>
                    <a:pt x="1855" y="674"/>
                  </a:lnTo>
                  <a:lnTo>
                    <a:pt x="1143" y="681"/>
                  </a:lnTo>
                  <a:lnTo>
                    <a:pt x="924"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CUSTOM_13">
    <p:spTree>
      <p:nvGrpSpPr>
        <p:cNvPr id="48" name="Shape 48"/>
        <p:cNvGrpSpPr/>
        <p:nvPr/>
      </p:nvGrpSpPr>
      <p:grpSpPr>
        <a:xfrm>
          <a:off x="0" y="0"/>
          <a:ext cx="0" cy="0"/>
          <a:chOff x="0" y="0"/>
          <a:chExt cx="0" cy="0"/>
        </a:xfrm>
      </p:grpSpPr>
      <p:grpSp>
        <p:nvGrpSpPr>
          <p:cNvPr id="49" name="Google Shape;49;p19"/>
          <p:cNvGrpSpPr/>
          <p:nvPr/>
        </p:nvGrpSpPr>
        <p:grpSpPr>
          <a:xfrm>
            <a:off x="4937375" y="-102545"/>
            <a:ext cx="3840000" cy="4880320"/>
            <a:chOff x="4937375" y="-102545"/>
            <a:chExt cx="3840000" cy="4880320"/>
          </a:xfrm>
        </p:grpSpPr>
        <p:sp>
          <p:nvSpPr>
            <p:cNvPr id="50" name="Google Shape;50;p19"/>
            <p:cNvSpPr/>
            <p:nvPr/>
          </p:nvSpPr>
          <p:spPr>
            <a:xfrm>
              <a:off x="4937375" y="731375"/>
              <a:ext cx="3840000" cy="4046400"/>
            </a:xfrm>
            <a:prstGeom prst="rect">
              <a:avLst/>
            </a:prstGeom>
            <a:solidFill>
              <a:schemeClr val="lt1"/>
            </a:solidFill>
            <a:ln>
              <a:noFill/>
            </a:ln>
            <a:effectLst>
              <a:outerShdw blurRad="57150" rotWithShape="0" algn="bl" dir="5400000" dist="19050">
                <a:schemeClr val="accent1">
                  <a:alpha val="4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1" name="Google Shape;51;p19"/>
            <p:cNvGrpSpPr/>
            <p:nvPr/>
          </p:nvGrpSpPr>
          <p:grpSpPr>
            <a:xfrm>
              <a:off x="5360774" y="-102545"/>
              <a:ext cx="358097" cy="936483"/>
              <a:chOff x="1872499" y="-301466"/>
              <a:chExt cx="358097" cy="936483"/>
            </a:xfrm>
          </p:grpSpPr>
          <p:sp>
            <p:nvSpPr>
              <p:cNvPr id="52" name="Google Shape;52;p19"/>
              <p:cNvSpPr/>
              <p:nvPr/>
            </p:nvSpPr>
            <p:spPr>
              <a:xfrm>
                <a:off x="1872499" y="-301466"/>
                <a:ext cx="358097" cy="936483"/>
              </a:xfrm>
              <a:custGeom>
                <a:rect b="b" l="l" r="r" t="t"/>
                <a:pathLst>
                  <a:path extrusionOk="0" h="8311" w="3178">
                    <a:moveTo>
                      <a:pt x="3021" y="6456"/>
                    </a:moveTo>
                    <a:lnTo>
                      <a:pt x="2247" y="6456"/>
                    </a:lnTo>
                    <a:cubicBezTo>
                      <a:pt x="2192" y="5916"/>
                      <a:pt x="2145" y="5439"/>
                      <a:pt x="2145" y="5392"/>
                    </a:cubicBezTo>
                    <a:cubicBezTo>
                      <a:pt x="2145" y="5392"/>
                      <a:pt x="2184" y="5360"/>
                      <a:pt x="2231" y="5329"/>
                    </a:cubicBezTo>
                    <a:cubicBezTo>
                      <a:pt x="2348" y="5251"/>
                      <a:pt x="2481" y="5149"/>
                      <a:pt x="2481" y="4961"/>
                    </a:cubicBezTo>
                    <a:cubicBezTo>
                      <a:pt x="2481" y="4805"/>
                      <a:pt x="2364" y="4640"/>
                      <a:pt x="2184" y="4523"/>
                    </a:cubicBezTo>
                    <a:cubicBezTo>
                      <a:pt x="2043" y="4421"/>
                      <a:pt x="1871" y="4359"/>
                      <a:pt x="1699" y="4335"/>
                    </a:cubicBezTo>
                    <a:lnTo>
                      <a:pt x="1699" y="1"/>
                    </a:lnTo>
                    <a:lnTo>
                      <a:pt x="1441" y="1"/>
                    </a:lnTo>
                    <a:lnTo>
                      <a:pt x="1441" y="4351"/>
                    </a:lnTo>
                    <a:cubicBezTo>
                      <a:pt x="1284" y="4374"/>
                      <a:pt x="1136" y="4437"/>
                      <a:pt x="1010" y="4523"/>
                    </a:cubicBezTo>
                    <a:cubicBezTo>
                      <a:pt x="830" y="4640"/>
                      <a:pt x="705" y="4805"/>
                      <a:pt x="705" y="4961"/>
                    </a:cubicBezTo>
                    <a:cubicBezTo>
                      <a:pt x="705" y="5149"/>
                      <a:pt x="846" y="5251"/>
                      <a:pt x="963" y="5329"/>
                    </a:cubicBezTo>
                    <a:cubicBezTo>
                      <a:pt x="1010" y="5368"/>
                      <a:pt x="1049" y="5392"/>
                      <a:pt x="1049" y="5399"/>
                    </a:cubicBezTo>
                    <a:cubicBezTo>
                      <a:pt x="1042" y="5446"/>
                      <a:pt x="1002" y="5916"/>
                      <a:pt x="956" y="6456"/>
                    </a:cubicBezTo>
                    <a:lnTo>
                      <a:pt x="157" y="6456"/>
                    </a:lnTo>
                    <a:cubicBezTo>
                      <a:pt x="71" y="6456"/>
                      <a:pt x="1" y="6526"/>
                      <a:pt x="1" y="6612"/>
                    </a:cubicBezTo>
                    <a:lnTo>
                      <a:pt x="1" y="8154"/>
                    </a:lnTo>
                    <a:cubicBezTo>
                      <a:pt x="1" y="8232"/>
                      <a:pt x="71" y="8302"/>
                      <a:pt x="157" y="8302"/>
                    </a:cubicBezTo>
                    <a:lnTo>
                      <a:pt x="556" y="8302"/>
                    </a:lnTo>
                    <a:cubicBezTo>
                      <a:pt x="556" y="8161"/>
                      <a:pt x="666" y="8044"/>
                      <a:pt x="799" y="8028"/>
                    </a:cubicBezTo>
                    <a:lnTo>
                      <a:pt x="791" y="8138"/>
                    </a:lnTo>
                    <a:cubicBezTo>
                      <a:pt x="791" y="8240"/>
                      <a:pt x="940" y="8248"/>
                      <a:pt x="956" y="8146"/>
                    </a:cubicBezTo>
                    <a:lnTo>
                      <a:pt x="963" y="8060"/>
                    </a:lnTo>
                    <a:cubicBezTo>
                      <a:pt x="1057" y="8115"/>
                      <a:pt x="1112" y="8208"/>
                      <a:pt x="1112" y="8310"/>
                    </a:cubicBezTo>
                    <a:lnTo>
                      <a:pt x="2067" y="8310"/>
                    </a:lnTo>
                    <a:cubicBezTo>
                      <a:pt x="2067" y="8201"/>
                      <a:pt x="2129" y="8107"/>
                      <a:pt x="2231" y="8060"/>
                    </a:cubicBezTo>
                    <a:lnTo>
                      <a:pt x="2239" y="8154"/>
                    </a:lnTo>
                    <a:cubicBezTo>
                      <a:pt x="2239" y="8201"/>
                      <a:pt x="2278" y="8232"/>
                      <a:pt x="2325" y="8232"/>
                    </a:cubicBezTo>
                    <a:cubicBezTo>
                      <a:pt x="2372" y="8224"/>
                      <a:pt x="2403" y="8185"/>
                      <a:pt x="2403" y="8146"/>
                    </a:cubicBezTo>
                    <a:lnTo>
                      <a:pt x="2395" y="8044"/>
                    </a:lnTo>
                    <a:cubicBezTo>
                      <a:pt x="2520" y="8068"/>
                      <a:pt x="2614" y="8177"/>
                      <a:pt x="2622" y="8310"/>
                    </a:cubicBezTo>
                    <a:lnTo>
                      <a:pt x="3021" y="8310"/>
                    </a:lnTo>
                    <a:cubicBezTo>
                      <a:pt x="3099" y="8310"/>
                      <a:pt x="3170" y="8240"/>
                      <a:pt x="3178" y="8154"/>
                    </a:cubicBezTo>
                    <a:lnTo>
                      <a:pt x="3178" y="6612"/>
                    </a:lnTo>
                    <a:cubicBezTo>
                      <a:pt x="3178" y="6526"/>
                      <a:pt x="3107" y="6448"/>
                      <a:pt x="3021" y="6456"/>
                    </a:cubicBezTo>
                    <a:close/>
                    <a:moveTo>
                      <a:pt x="1981" y="5423"/>
                    </a:moveTo>
                    <a:cubicBezTo>
                      <a:pt x="1988" y="5470"/>
                      <a:pt x="2027" y="5932"/>
                      <a:pt x="2074" y="6456"/>
                    </a:cubicBezTo>
                    <a:lnTo>
                      <a:pt x="1112" y="6456"/>
                    </a:lnTo>
                    <a:cubicBezTo>
                      <a:pt x="1167" y="5932"/>
                      <a:pt x="1214" y="5478"/>
                      <a:pt x="1214" y="5423"/>
                    </a:cubicBezTo>
                    <a:cubicBezTo>
                      <a:pt x="1229" y="5321"/>
                      <a:pt x="1151" y="5266"/>
                      <a:pt x="1057" y="5196"/>
                    </a:cubicBezTo>
                    <a:cubicBezTo>
                      <a:pt x="956" y="5133"/>
                      <a:pt x="869" y="5063"/>
                      <a:pt x="869" y="4961"/>
                    </a:cubicBezTo>
                    <a:cubicBezTo>
                      <a:pt x="869" y="4860"/>
                      <a:pt x="963" y="4750"/>
                      <a:pt x="1096" y="4656"/>
                    </a:cubicBezTo>
                    <a:cubicBezTo>
                      <a:pt x="1198" y="4586"/>
                      <a:pt x="1315" y="4539"/>
                      <a:pt x="1441" y="4515"/>
                    </a:cubicBezTo>
                    <a:lnTo>
                      <a:pt x="1441" y="4586"/>
                    </a:lnTo>
                    <a:cubicBezTo>
                      <a:pt x="1433" y="4672"/>
                      <a:pt x="1511" y="4742"/>
                      <a:pt x="1597" y="4719"/>
                    </a:cubicBezTo>
                    <a:cubicBezTo>
                      <a:pt x="1660" y="4703"/>
                      <a:pt x="1707" y="4640"/>
                      <a:pt x="1699" y="4570"/>
                    </a:cubicBezTo>
                    <a:lnTo>
                      <a:pt x="1699" y="4507"/>
                    </a:lnTo>
                    <a:cubicBezTo>
                      <a:pt x="1840" y="4523"/>
                      <a:pt x="1973" y="4578"/>
                      <a:pt x="2090" y="4656"/>
                    </a:cubicBezTo>
                    <a:cubicBezTo>
                      <a:pt x="2223" y="4750"/>
                      <a:pt x="2317" y="4867"/>
                      <a:pt x="2317" y="4961"/>
                    </a:cubicBezTo>
                    <a:cubicBezTo>
                      <a:pt x="2317" y="5063"/>
                      <a:pt x="2215" y="5141"/>
                      <a:pt x="2129" y="5196"/>
                    </a:cubicBezTo>
                    <a:cubicBezTo>
                      <a:pt x="2043" y="5259"/>
                      <a:pt x="1965" y="5321"/>
                      <a:pt x="1981" y="5423"/>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19"/>
              <p:cNvSpPr/>
              <p:nvPr/>
            </p:nvSpPr>
            <p:spPr>
              <a:xfrm>
                <a:off x="1879992" y="431064"/>
                <a:ext cx="343111" cy="180063"/>
              </a:xfrm>
              <a:custGeom>
                <a:rect b="b" l="l" r="r" t="t"/>
                <a:pathLst>
                  <a:path extrusionOk="0" h="1598" w="3045">
                    <a:moveTo>
                      <a:pt x="149" y="1"/>
                    </a:moveTo>
                    <a:lnTo>
                      <a:pt x="2903" y="1"/>
                    </a:lnTo>
                    <a:cubicBezTo>
                      <a:pt x="2982" y="1"/>
                      <a:pt x="3044" y="63"/>
                      <a:pt x="3044" y="150"/>
                    </a:cubicBezTo>
                    <a:lnTo>
                      <a:pt x="3044" y="1456"/>
                    </a:lnTo>
                    <a:cubicBezTo>
                      <a:pt x="3044" y="1534"/>
                      <a:pt x="2982" y="1597"/>
                      <a:pt x="2903" y="1597"/>
                    </a:cubicBezTo>
                    <a:lnTo>
                      <a:pt x="2536" y="1597"/>
                    </a:lnTo>
                    <a:cubicBezTo>
                      <a:pt x="2528" y="1261"/>
                      <a:pt x="2019" y="1261"/>
                      <a:pt x="2019" y="1597"/>
                    </a:cubicBezTo>
                    <a:lnTo>
                      <a:pt x="1025" y="1597"/>
                    </a:lnTo>
                    <a:cubicBezTo>
                      <a:pt x="1025" y="1261"/>
                      <a:pt x="517" y="1261"/>
                      <a:pt x="517" y="1597"/>
                    </a:cubicBezTo>
                    <a:lnTo>
                      <a:pt x="149" y="1597"/>
                    </a:lnTo>
                    <a:cubicBezTo>
                      <a:pt x="63" y="1597"/>
                      <a:pt x="0" y="1534"/>
                      <a:pt x="0" y="1456"/>
                    </a:cubicBezTo>
                    <a:lnTo>
                      <a:pt x="0" y="150"/>
                    </a:lnTo>
                    <a:cubicBezTo>
                      <a:pt x="0" y="71"/>
                      <a:pt x="63" y="1"/>
                      <a:pt x="14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p19"/>
              <p:cNvSpPr/>
              <p:nvPr/>
            </p:nvSpPr>
            <p:spPr>
              <a:xfrm>
                <a:off x="1885750" y="436424"/>
                <a:ext cx="331603" cy="169351"/>
              </a:xfrm>
              <a:custGeom>
                <a:rect b="b" l="l" r="r" t="t"/>
                <a:pathLst>
                  <a:path extrusionOk="0" h="1402" w="2943">
                    <a:moveTo>
                      <a:pt x="133" y="1"/>
                    </a:moveTo>
                    <a:lnTo>
                      <a:pt x="2809" y="1"/>
                    </a:lnTo>
                    <a:cubicBezTo>
                      <a:pt x="2887" y="8"/>
                      <a:pt x="2942" y="63"/>
                      <a:pt x="2942" y="141"/>
                    </a:cubicBezTo>
                    <a:lnTo>
                      <a:pt x="2942" y="1268"/>
                    </a:lnTo>
                    <a:cubicBezTo>
                      <a:pt x="2942" y="1339"/>
                      <a:pt x="2880" y="1401"/>
                      <a:pt x="2809" y="1401"/>
                    </a:cubicBezTo>
                    <a:lnTo>
                      <a:pt x="2465" y="1401"/>
                    </a:lnTo>
                    <a:cubicBezTo>
                      <a:pt x="2488" y="1065"/>
                      <a:pt x="1964" y="1065"/>
                      <a:pt x="1988" y="1401"/>
                    </a:cubicBezTo>
                    <a:lnTo>
                      <a:pt x="963" y="1401"/>
                    </a:lnTo>
                    <a:cubicBezTo>
                      <a:pt x="978" y="1065"/>
                      <a:pt x="462" y="1065"/>
                      <a:pt x="477" y="1401"/>
                    </a:cubicBezTo>
                    <a:lnTo>
                      <a:pt x="133" y="1401"/>
                    </a:lnTo>
                    <a:cubicBezTo>
                      <a:pt x="63" y="1401"/>
                      <a:pt x="0" y="1339"/>
                      <a:pt x="0" y="1268"/>
                    </a:cubicBezTo>
                    <a:lnTo>
                      <a:pt x="0" y="141"/>
                    </a:lnTo>
                    <a:cubicBezTo>
                      <a:pt x="0" y="63"/>
                      <a:pt x="55" y="1"/>
                      <a:pt x="133" y="1"/>
                    </a:cubicBezTo>
                    <a:close/>
                  </a:path>
                </a:pathLst>
              </a:custGeom>
              <a:solidFill>
                <a:schemeClr val="dk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19"/>
              <p:cNvSpPr/>
              <p:nvPr/>
            </p:nvSpPr>
            <p:spPr>
              <a:xfrm>
                <a:off x="1962023" y="424733"/>
                <a:ext cx="179049" cy="187950"/>
              </a:xfrm>
              <a:custGeom>
                <a:rect b="b" l="l" r="r" t="t"/>
                <a:pathLst>
                  <a:path extrusionOk="0" h="1668" w="1589">
                    <a:moveTo>
                      <a:pt x="1440" y="0"/>
                    </a:moveTo>
                    <a:lnTo>
                      <a:pt x="1276" y="8"/>
                    </a:lnTo>
                    <a:cubicBezTo>
                      <a:pt x="1323" y="509"/>
                      <a:pt x="1385" y="1174"/>
                      <a:pt x="1425" y="1612"/>
                    </a:cubicBezTo>
                    <a:cubicBezTo>
                      <a:pt x="1444" y="1604"/>
                      <a:pt x="1464" y="1601"/>
                      <a:pt x="1483" y="1601"/>
                    </a:cubicBezTo>
                    <a:cubicBezTo>
                      <a:pt x="1503" y="1601"/>
                      <a:pt x="1522" y="1604"/>
                      <a:pt x="1542" y="1612"/>
                    </a:cubicBezTo>
                    <a:cubicBezTo>
                      <a:pt x="1558" y="1612"/>
                      <a:pt x="1573" y="1628"/>
                      <a:pt x="1589" y="1628"/>
                    </a:cubicBezTo>
                    <a:cubicBezTo>
                      <a:pt x="1550" y="1190"/>
                      <a:pt x="1487" y="501"/>
                      <a:pt x="1440" y="0"/>
                    </a:cubicBezTo>
                    <a:close/>
                    <a:moveTo>
                      <a:pt x="149" y="0"/>
                    </a:moveTo>
                    <a:cubicBezTo>
                      <a:pt x="94" y="501"/>
                      <a:pt x="40" y="1158"/>
                      <a:pt x="1" y="1589"/>
                    </a:cubicBezTo>
                    <a:cubicBezTo>
                      <a:pt x="55" y="1597"/>
                      <a:pt x="110" y="1628"/>
                      <a:pt x="157" y="1667"/>
                    </a:cubicBezTo>
                    <a:cubicBezTo>
                      <a:pt x="196" y="1229"/>
                      <a:pt x="259" y="525"/>
                      <a:pt x="313"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6" name="Google Shape;56;p19"/>
            <p:cNvGrpSpPr/>
            <p:nvPr/>
          </p:nvGrpSpPr>
          <p:grpSpPr>
            <a:xfrm>
              <a:off x="8045924" y="-102545"/>
              <a:ext cx="358097" cy="936483"/>
              <a:chOff x="1872499" y="-301466"/>
              <a:chExt cx="358097" cy="936483"/>
            </a:xfrm>
          </p:grpSpPr>
          <p:sp>
            <p:nvSpPr>
              <p:cNvPr id="57" name="Google Shape;57;p19"/>
              <p:cNvSpPr/>
              <p:nvPr/>
            </p:nvSpPr>
            <p:spPr>
              <a:xfrm>
                <a:off x="1872499" y="-301466"/>
                <a:ext cx="358097" cy="936483"/>
              </a:xfrm>
              <a:custGeom>
                <a:rect b="b" l="l" r="r" t="t"/>
                <a:pathLst>
                  <a:path extrusionOk="0" h="8311" w="3178">
                    <a:moveTo>
                      <a:pt x="3021" y="6456"/>
                    </a:moveTo>
                    <a:lnTo>
                      <a:pt x="2247" y="6456"/>
                    </a:lnTo>
                    <a:cubicBezTo>
                      <a:pt x="2192" y="5916"/>
                      <a:pt x="2145" y="5439"/>
                      <a:pt x="2145" y="5392"/>
                    </a:cubicBezTo>
                    <a:cubicBezTo>
                      <a:pt x="2145" y="5392"/>
                      <a:pt x="2184" y="5360"/>
                      <a:pt x="2231" y="5329"/>
                    </a:cubicBezTo>
                    <a:cubicBezTo>
                      <a:pt x="2348" y="5251"/>
                      <a:pt x="2481" y="5149"/>
                      <a:pt x="2481" y="4961"/>
                    </a:cubicBezTo>
                    <a:cubicBezTo>
                      <a:pt x="2481" y="4805"/>
                      <a:pt x="2364" y="4640"/>
                      <a:pt x="2184" y="4523"/>
                    </a:cubicBezTo>
                    <a:cubicBezTo>
                      <a:pt x="2043" y="4421"/>
                      <a:pt x="1871" y="4359"/>
                      <a:pt x="1699" y="4335"/>
                    </a:cubicBezTo>
                    <a:lnTo>
                      <a:pt x="1699" y="1"/>
                    </a:lnTo>
                    <a:lnTo>
                      <a:pt x="1441" y="1"/>
                    </a:lnTo>
                    <a:lnTo>
                      <a:pt x="1441" y="4351"/>
                    </a:lnTo>
                    <a:cubicBezTo>
                      <a:pt x="1284" y="4374"/>
                      <a:pt x="1136" y="4437"/>
                      <a:pt x="1010" y="4523"/>
                    </a:cubicBezTo>
                    <a:cubicBezTo>
                      <a:pt x="830" y="4640"/>
                      <a:pt x="705" y="4805"/>
                      <a:pt x="705" y="4961"/>
                    </a:cubicBezTo>
                    <a:cubicBezTo>
                      <a:pt x="705" y="5149"/>
                      <a:pt x="846" y="5251"/>
                      <a:pt x="963" y="5329"/>
                    </a:cubicBezTo>
                    <a:cubicBezTo>
                      <a:pt x="1010" y="5368"/>
                      <a:pt x="1049" y="5392"/>
                      <a:pt x="1049" y="5399"/>
                    </a:cubicBezTo>
                    <a:cubicBezTo>
                      <a:pt x="1042" y="5446"/>
                      <a:pt x="1002" y="5916"/>
                      <a:pt x="956" y="6456"/>
                    </a:cubicBezTo>
                    <a:lnTo>
                      <a:pt x="157" y="6456"/>
                    </a:lnTo>
                    <a:cubicBezTo>
                      <a:pt x="71" y="6456"/>
                      <a:pt x="1" y="6526"/>
                      <a:pt x="1" y="6612"/>
                    </a:cubicBezTo>
                    <a:lnTo>
                      <a:pt x="1" y="8154"/>
                    </a:lnTo>
                    <a:cubicBezTo>
                      <a:pt x="1" y="8232"/>
                      <a:pt x="71" y="8302"/>
                      <a:pt x="157" y="8302"/>
                    </a:cubicBezTo>
                    <a:lnTo>
                      <a:pt x="556" y="8302"/>
                    </a:lnTo>
                    <a:cubicBezTo>
                      <a:pt x="556" y="8161"/>
                      <a:pt x="666" y="8044"/>
                      <a:pt x="799" y="8028"/>
                    </a:cubicBezTo>
                    <a:lnTo>
                      <a:pt x="791" y="8138"/>
                    </a:lnTo>
                    <a:cubicBezTo>
                      <a:pt x="791" y="8240"/>
                      <a:pt x="940" y="8248"/>
                      <a:pt x="956" y="8146"/>
                    </a:cubicBezTo>
                    <a:lnTo>
                      <a:pt x="963" y="8060"/>
                    </a:lnTo>
                    <a:cubicBezTo>
                      <a:pt x="1057" y="8115"/>
                      <a:pt x="1112" y="8208"/>
                      <a:pt x="1112" y="8310"/>
                    </a:cubicBezTo>
                    <a:lnTo>
                      <a:pt x="2067" y="8310"/>
                    </a:lnTo>
                    <a:cubicBezTo>
                      <a:pt x="2067" y="8201"/>
                      <a:pt x="2129" y="8107"/>
                      <a:pt x="2231" y="8060"/>
                    </a:cubicBezTo>
                    <a:lnTo>
                      <a:pt x="2239" y="8154"/>
                    </a:lnTo>
                    <a:cubicBezTo>
                      <a:pt x="2239" y="8201"/>
                      <a:pt x="2278" y="8232"/>
                      <a:pt x="2325" y="8232"/>
                    </a:cubicBezTo>
                    <a:cubicBezTo>
                      <a:pt x="2372" y="8224"/>
                      <a:pt x="2403" y="8185"/>
                      <a:pt x="2403" y="8146"/>
                    </a:cubicBezTo>
                    <a:lnTo>
                      <a:pt x="2395" y="8044"/>
                    </a:lnTo>
                    <a:cubicBezTo>
                      <a:pt x="2520" y="8068"/>
                      <a:pt x="2614" y="8177"/>
                      <a:pt x="2622" y="8310"/>
                    </a:cubicBezTo>
                    <a:lnTo>
                      <a:pt x="3021" y="8310"/>
                    </a:lnTo>
                    <a:cubicBezTo>
                      <a:pt x="3099" y="8310"/>
                      <a:pt x="3170" y="8240"/>
                      <a:pt x="3178" y="8154"/>
                    </a:cubicBezTo>
                    <a:lnTo>
                      <a:pt x="3178" y="6612"/>
                    </a:lnTo>
                    <a:cubicBezTo>
                      <a:pt x="3178" y="6526"/>
                      <a:pt x="3107" y="6448"/>
                      <a:pt x="3021" y="6456"/>
                    </a:cubicBezTo>
                    <a:close/>
                    <a:moveTo>
                      <a:pt x="1981" y="5423"/>
                    </a:moveTo>
                    <a:cubicBezTo>
                      <a:pt x="1988" y="5470"/>
                      <a:pt x="2027" y="5932"/>
                      <a:pt x="2074" y="6456"/>
                    </a:cubicBezTo>
                    <a:lnTo>
                      <a:pt x="1112" y="6456"/>
                    </a:lnTo>
                    <a:cubicBezTo>
                      <a:pt x="1167" y="5932"/>
                      <a:pt x="1214" y="5478"/>
                      <a:pt x="1214" y="5423"/>
                    </a:cubicBezTo>
                    <a:cubicBezTo>
                      <a:pt x="1229" y="5321"/>
                      <a:pt x="1151" y="5266"/>
                      <a:pt x="1057" y="5196"/>
                    </a:cubicBezTo>
                    <a:cubicBezTo>
                      <a:pt x="956" y="5133"/>
                      <a:pt x="869" y="5063"/>
                      <a:pt x="869" y="4961"/>
                    </a:cubicBezTo>
                    <a:cubicBezTo>
                      <a:pt x="869" y="4860"/>
                      <a:pt x="963" y="4750"/>
                      <a:pt x="1096" y="4656"/>
                    </a:cubicBezTo>
                    <a:cubicBezTo>
                      <a:pt x="1198" y="4586"/>
                      <a:pt x="1315" y="4539"/>
                      <a:pt x="1441" y="4515"/>
                    </a:cubicBezTo>
                    <a:lnTo>
                      <a:pt x="1441" y="4586"/>
                    </a:lnTo>
                    <a:cubicBezTo>
                      <a:pt x="1433" y="4672"/>
                      <a:pt x="1511" y="4742"/>
                      <a:pt x="1597" y="4719"/>
                    </a:cubicBezTo>
                    <a:cubicBezTo>
                      <a:pt x="1660" y="4703"/>
                      <a:pt x="1707" y="4640"/>
                      <a:pt x="1699" y="4570"/>
                    </a:cubicBezTo>
                    <a:lnTo>
                      <a:pt x="1699" y="4507"/>
                    </a:lnTo>
                    <a:cubicBezTo>
                      <a:pt x="1840" y="4523"/>
                      <a:pt x="1973" y="4578"/>
                      <a:pt x="2090" y="4656"/>
                    </a:cubicBezTo>
                    <a:cubicBezTo>
                      <a:pt x="2223" y="4750"/>
                      <a:pt x="2317" y="4867"/>
                      <a:pt x="2317" y="4961"/>
                    </a:cubicBezTo>
                    <a:cubicBezTo>
                      <a:pt x="2317" y="5063"/>
                      <a:pt x="2215" y="5141"/>
                      <a:pt x="2129" y="5196"/>
                    </a:cubicBezTo>
                    <a:cubicBezTo>
                      <a:pt x="2043" y="5259"/>
                      <a:pt x="1965" y="5321"/>
                      <a:pt x="1981" y="5423"/>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19"/>
              <p:cNvSpPr/>
              <p:nvPr/>
            </p:nvSpPr>
            <p:spPr>
              <a:xfrm>
                <a:off x="1879992" y="431064"/>
                <a:ext cx="343111" cy="180063"/>
              </a:xfrm>
              <a:custGeom>
                <a:rect b="b" l="l" r="r" t="t"/>
                <a:pathLst>
                  <a:path extrusionOk="0" h="1598" w="3045">
                    <a:moveTo>
                      <a:pt x="149" y="1"/>
                    </a:moveTo>
                    <a:lnTo>
                      <a:pt x="2903" y="1"/>
                    </a:lnTo>
                    <a:cubicBezTo>
                      <a:pt x="2982" y="1"/>
                      <a:pt x="3044" y="63"/>
                      <a:pt x="3044" y="150"/>
                    </a:cubicBezTo>
                    <a:lnTo>
                      <a:pt x="3044" y="1456"/>
                    </a:lnTo>
                    <a:cubicBezTo>
                      <a:pt x="3044" y="1534"/>
                      <a:pt x="2982" y="1597"/>
                      <a:pt x="2903" y="1597"/>
                    </a:cubicBezTo>
                    <a:lnTo>
                      <a:pt x="2536" y="1597"/>
                    </a:lnTo>
                    <a:cubicBezTo>
                      <a:pt x="2528" y="1261"/>
                      <a:pt x="2019" y="1261"/>
                      <a:pt x="2019" y="1597"/>
                    </a:cubicBezTo>
                    <a:lnTo>
                      <a:pt x="1025" y="1597"/>
                    </a:lnTo>
                    <a:cubicBezTo>
                      <a:pt x="1025" y="1261"/>
                      <a:pt x="517" y="1261"/>
                      <a:pt x="517" y="1597"/>
                    </a:cubicBezTo>
                    <a:lnTo>
                      <a:pt x="149" y="1597"/>
                    </a:lnTo>
                    <a:cubicBezTo>
                      <a:pt x="63" y="1597"/>
                      <a:pt x="0" y="1534"/>
                      <a:pt x="0" y="1456"/>
                    </a:cubicBezTo>
                    <a:lnTo>
                      <a:pt x="0" y="150"/>
                    </a:lnTo>
                    <a:cubicBezTo>
                      <a:pt x="0" y="71"/>
                      <a:pt x="63" y="1"/>
                      <a:pt x="14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19"/>
              <p:cNvSpPr/>
              <p:nvPr/>
            </p:nvSpPr>
            <p:spPr>
              <a:xfrm>
                <a:off x="1885750" y="436424"/>
                <a:ext cx="331603" cy="169351"/>
              </a:xfrm>
              <a:custGeom>
                <a:rect b="b" l="l" r="r" t="t"/>
                <a:pathLst>
                  <a:path extrusionOk="0" h="1402" w="2943">
                    <a:moveTo>
                      <a:pt x="133" y="1"/>
                    </a:moveTo>
                    <a:lnTo>
                      <a:pt x="2809" y="1"/>
                    </a:lnTo>
                    <a:cubicBezTo>
                      <a:pt x="2887" y="8"/>
                      <a:pt x="2942" y="63"/>
                      <a:pt x="2942" y="141"/>
                    </a:cubicBezTo>
                    <a:lnTo>
                      <a:pt x="2942" y="1268"/>
                    </a:lnTo>
                    <a:cubicBezTo>
                      <a:pt x="2942" y="1339"/>
                      <a:pt x="2880" y="1401"/>
                      <a:pt x="2809" y="1401"/>
                    </a:cubicBezTo>
                    <a:lnTo>
                      <a:pt x="2465" y="1401"/>
                    </a:lnTo>
                    <a:cubicBezTo>
                      <a:pt x="2488" y="1065"/>
                      <a:pt x="1964" y="1065"/>
                      <a:pt x="1988" y="1401"/>
                    </a:cubicBezTo>
                    <a:lnTo>
                      <a:pt x="963" y="1401"/>
                    </a:lnTo>
                    <a:cubicBezTo>
                      <a:pt x="978" y="1065"/>
                      <a:pt x="462" y="1065"/>
                      <a:pt x="477" y="1401"/>
                    </a:cubicBezTo>
                    <a:lnTo>
                      <a:pt x="133" y="1401"/>
                    </a:lnTo>
                    <a:cubicBezTo>
                      <a:pt x="63" y="1401"/>
                      <a:pt x="0" y="1339"/>
                      <a:pt x="0" y="1268"/>
                    </a:cubicBezTo>
                    <a:lnTo>
                      <a:pt x="0" y="141"/>
                    </a:lnTo>
                    <a:cubicBezTo>
                      <a:pt x="0" y="63"/>
                      <a:pt x="55" y="1"/>
                      <a:pt x="133" y="1"/>
                    </a:cubicBezTo>
                    <a:close/>
                  </a:path>
                </a:pathLst>
              </a:custGeom>
              <a:solidFill>
                <a:schemeClr val="dk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19"/>
              <p:cNvSpPr/>
              <p:nvPr/>
            </p:nvSpPr>
            <p:spPr>
              <a:xfrm>
                <a:off x="1962023" y="424733"/>
                <a:ext cx="179049" cy="187950"/>
              </a:xfrm>
              <a:custGeom>
                <a:rect b="b" l="l" r="r" t="t"/>
                <a:pathLst>
                  <a:path extrusionOk="0" h="1668" w="1589">
                    <a:moveTo>
                      <a:pt x="1440" y="0"/>
                    </a:moveTo>
                    <a:lnTo>
                      <a:pt x="1276" y="8"/>
                    </a:lnTo>
                    <a:cubicBezTo>
                      <a:pt x="1323" y="509"/>
                      <a:pt x="1385" y="1174"/>
                      <a:pt x="1425" y="1612"/>
                    </a:cubicBezTo>
                    <a:cubicBezTo>
                      <a:pt x="1444" y="1604"/>
                      <a:pt x="1464" y="1601"/>
                      <a:pt x="1483" y="1601"/>
                    </a:cubicBezTo>
                    <a:cubicBezTo>
                      <a:pt x="1503" y="1601"/>
                      <a:pt x="1522" y="1604"/>
                      <a:pt x="1542" y="1612"/>
                    </a:cubicBezTo>
                    <a:cubicBezTo>
                      <a:pt x="1558" y="1612"/>
                      <a:pt x="1573" y="1628"/>
                      <a:pt x="1589" y="1628"/>
                    </a:cubicBezTo>
                    <a:cubicBezTo>
                      <a:pt x="1550" y="1190"/>
                      <a:pt x="1487" y="501"/>
                      <a:pt x="1440" y="0"/>
                    </a:cubicBezTo>
                    <a:close/>
                    <a:moveTo>
                      <a:pt x="149" y="0"/>
                    </a:moveTo>
                    <a:cubicBezTo>
                      <a:pt x="94" y="501"/>
                      <a:pt x="40" y="1158"/>
                      <a:pt x="1" y="1589"/>
                    </a:cubicBezTo>
                    <a:cubicBezTo>
                      <a:pt x="55" y="1597"/>
                      <a:pt x="110" y="1628"/>
                      <a:pt x="157" y="1667"/>
                    </a:cubicBezTo>
                    <a:cubicBezTo>
                      <a:pt x="196" y="1229"/>
                      <a:pt x="259" y="525"/>
                      <a:pt x="313"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61" name="Google Shape;61;p19"/>
          <p:cNvGrpSpPr/>
          <p:nvPr/>
        </p:nvGrpSpPr>
        <p:grpSpPr>
          <a:xfrm>
            <a:off x="5360774" y="-102545"/>
            <a:ext cx="3043247" cy="936483"/>
            <a:chOff x="5360774" y="-102545"/>
            <a:chExt cx="3043247" cy="936483"/>
          </a:xfrm>
        </p:grpSpPr>
        <p:grpSp>
          <p:nvGrpSpPr>
            <p:cNvPr id="62" name="Google Shape;62;p19"/>
            <p:cNvGrpSpPr/>
            <p:nvPr/>
          </p:nvGrpSpPr>
          <p:grpSpPr>
            <a:xfrm>
              <a:off x="5360774" y="-102545"/>
              <a:ext cx="358097" cy="936483"/>
              <a:chOff x="1872499" y="-301466"/>
              <a:chExt cx="358097" cy="936483"/>
            </a:xfrm>
          </p:grpSpPr>
          <p:sp>
            <p:nvSpPr>
              <p:cNvPr id="63" name="Google Shape;63;p19"/>
              <p:cNvSpPr/>
              <p:nvPr/>
            </p:nvSpPr>
            <p:spPr>
              <a:xfrm>
                <a:off x="1872499" y="-301466"/>
                <a:ext cx="358097" cy="936483"/>
              </a:xfrm>
              <a:custGeom>
                <a:rect b="b" l="l" r="r" t="t"/>
                <a:pathLst>
                  <a:path extrusionOk="0" h="8311" w="3178">
                    <a:moveTo>
                      <a:pt x="3021" y="6456"/>
                    </a:moveTo>
                    <a:lnTo>
                      <a:pt x="2247" y="6456"/>
                    </a:lnTo>
                    <a:cubicBezTo>
                      <a:pt x="2192" y="5916"/>
                      <a:pt x="2145" y="5439"/>
                      <a:pt x="2145" y="5392"/>
                    </a:cubicBezTo>
                    <a:cubicBezTo>
                      <a:pt x="2145" y="5392"/>
                      <a:pt x="2184" y="5360"/>
                      <a:pt x="2231" y="5329"/>
                    </a:cubicBezTo>
                    <a:cubicBezTo>
                      <a:pt x="2348" y="5251"/>
                      <a:pt x="2481" y="5149"/>
                      <a:pt x="2481" y="4961"/>
                    </a:cubicBezTo>
                    <a:cubicBezTo>
                      <a:pt x="2481" y="4805"/>
                      <a:pt x="2364" y="4640"/>
                      <a:pt x="2184" y="4523"/>
                    </a:cubicBezTo>
                    <a:cubicBezTo>
                      <a:pt x="2043" y="4421"/>
                      <a:pt x="1871" y="4359"/>
                      <a:pt x="1699" y="4335"/>
                    </a:cubicBezTo>
                    <a:lnTo>
                      <a:pt x="1699" y="1"/>
                    </a:lnTo>
                    <a:lnTo>
                      <a:pt x="1441" y="1"/>
                    </a:lnTo>
                    <a:lnTo>
                      <a:pt x="1441" y="4351"/>
                    </a:lnTo>
                    <a:cubicBezTo>
                      <a:pt x="1284" y="4374"/>
                      <a:pt x="1136" y="4437"/>
                      <a:pt x="1010" y="4523"/>
                    </a:cubicBezTo>
                    <a:cubicBezTo>
                      <a:pt x="830" y="4640"/>
                      <a:pt x="705" y="4805"/>
                      <a:pt x="705" y="4961"/>
                    </a:cubicBezTo>
                    <a:cubicBezTo>
                      <a:pt x="705" y="5149"/>
                      <a:pt x="846" y="5251"/>
                      <a:pt x="963" y="5329"/>
                    </a:cubicBezTo>
                    <a:cubicBezTo>
                      <a:pt x="1010" y="5368"/>
                      <a:pt x="1049" y="5392"/>
                      <a:pt x="1049" y="5399"/>
                    </a:cubicBezTo>
                    <a:cubicBezTo>
                      <a:pt x="1042" y="5446"/>
                      <a:pt x="1002" y="5916"/>
                      <a:pt x="956" y="6456"/>
                    </a:cubicBezTo>
                    <a:lnTo>
                      <a:pt x="157" y="6456"/>
                    </a:lnTo>
                    <a:cubicBezTo>
                      <a:pt x="71" y="6456"/>
                      <a:pt x="1" y="6526"/>
                      <a:pt x="1" y="6612"/>
                    </a:cubicBezTo>
                    <a:lnTo>
                      <a:pt x="1" y="8154"/>
                    </a:lnTo>
                    <a:cubicBezTo>
                      <a:pt x="1" y="8232"/>
                      <a:pt x="71" y="8302"/>
                      <a:pt x="157" y="8302"/>
                    </a:cubicBezTo>
                    <a:lnTo>
                      <a:pt x="556" y="8302"/>
                    </a:lnTo>
                    <a:cubicBezTo>
                      <a:pt x="556" y="8161"/>
                      <a:pt x="666" y="8044"/>
                      <a:pt x="799" y="8028"/>
                    </a:cubicBezTo>
                    <a:lnTo>
                      <a:pt x="791" y="8138"/>
                    </a:lnTo>
                    <a:cubicBezTo>
                      <a:pt x="791" y="8240"/>
                      <a:pt x="940" y="8248"/>
                      <a:pt x="956" y="8146"/>
                    </a:cubicBezTo>
                    <a:lnTo>
                      <a:pt x="963" y="8060"/>
                    </a:lnTo>
                    <a:cubicBezTo>
                      <a:pt x="1057" y="8115"/>
                      <a:pt x="1112" y="8208"/>
                      <a:pt x="1112" y="8310"/>
                    </a:cubicBezTo>
                    <a:lnTo>
                      <a:pt x="2067" y="8310"/>
                    </a:lnTo>
                    <a:cubicBezTo>
                      <a:pt x="2067" y="8201"/>
                      <a:pt x="2129" y="8107"/>
                      <a:pt x="2231" y="8060"/>
                    </a:cubicBezTo>
                    <a:lnTo>
                      <a:pt x="2239" y="8154"/>
                    </a:lnTo>
                    <a:cubicBezTo>
                      <a:pt x="2239" y="8201"/>
                      <a:pt x="2278" y="8232"/>
                      <a:pt x="2325" y="8232"/>
                    </a:cubicBezTo>
                    <a:cubicBezTo>
                      <a:pt x="2372" y="8224"/>
                      <a:pt x="2403" y="8185"/>
                      <a:pt x="2403" y="8146"/>
                    </a:cubicBezTo>
                    <a:lnTo>
                      <a:pt x="2395" y="8044"/>
                    </a:lnTo>
                    <a:cubicBezTo>
                      <a:pt x="2520" y="8068"/>
                      <a:pt x="2614" y="8177"/>
                      <a:pt x="2622" y="8310"/>
                    </a:cubicBezTo>
                    <a:lnTo>
                      <a:pt x="3021" y="8310"/>
                    </a:lnTo>
                    <a:cubicBezTo>
                      <a:pt x="3099" y="8310"/>
                      <a:pt x="3170" y="8240"/>
                      <a:pt x="3178" y="8154"/>
                    </a:cubicBezTo>
                    <a:lnTo>
                      <a:pt x="3178" y="6612"/>
                    </a:lnTo>
                    <a:cubicBezTo>
                      <a:pt x="3178" y="6526"/>
                      <a:pt x="3107" y="6448"/>
                      <a:pt x="3021" y="6456"/>
                    </a:cubicBezTo>
                    <a:close/>
                    <a:moveTo>
                      <a:pt x="1981" y="5423"/>
                    </a:moveTo>
                    <a:cubicBezTo>
                      <a:pt x="1988" y="5470"/>
                      <a:pt x="2027" y="5932"/>
                      <a:pt x="2074" y="6456"/>
                    </a:cubicBezTo>
                    <a:lnTo>
                      <a:pt x="1112" y="6456"/>
                    </a:lnTo>
                    <a:cubicBezTo>
                      <a:pt x="1167" y="5932"/>
                      <a:pt x="1214" y="5478"/>
                      <a:pt x="1214" y="5423"/>
                    </a:cubicBezTo>
                    <a:cubicBezTo>
                      <a:pt x="1229" y="5321"/>
                      <a:pt x="1151" y="5266"/>
                      <a:pt x="1057" y="5196"/>
                    </a:cubicBezTo>
                    <a:cubicBezTo>
                      <a:pt x="956" y="5133"/>
                      <a:pt x="869" y="5063"/>
                      <a:pt x="869" y="4961"/>
                    </a:cubicBezTo>
                    <a:cubicBezTo>
                      <a:pt x="869" y="4860"/>
                      <a:pt x="963" y="4750"/>
                      <a:pt x="1096" y="4656"/>
                    </a:cubicBezTo>
                    <a:cubicBezTo>
                      <a:pt x="1198" y="4586"/>
                      <a:pt x="1315" y="4539"/>
                      <a:pt x="1441" y="4515"/>
                    </a:cubicBezTo>
                    <a:lnTo>
                      <a:pt x="1441" y="4586"/>
                    </a:lnTo>
                    <a:cubicBezTo>
                      <a:pt x="1433" y="4672"/>
                      <a:pt x="1511" y="4742"/>
                      <a:pt x="1597" y="4719"/>
                    </a:cubicBezTo>
                    <a:cubicBezTo>
                      <a:pt x="1660" y="4703"/>
                      <a:pt x="1707" y="4640"/>
                      <a:pt x="1699" y="4570"/>
                    </a:cubicBezTo>
                    <a:lnTo>
                      <a:pt x="1699" y="4507"/>
                    </a:lnTo>
                    <a:cubicBezTo>
                      <a:pt x="1840" y="4523"/>
                      <a:pt x="1973" y="4578"/>
                      <a:pt x="2090" y="4656"/>
                    </a:cubicBezTo>
                    <a:cubicBezTo>
                      <a:pt x="2223" y="4750"/>
                      <a:pt x="2317" y="4867"/>
                      <a:pt x="2317" y="4961"/>
                    </a:cubicBezTo>
                    <a:cubicBezTo>
                      <a:pt x="2317" y="5063"/>
                      <a:pt x="2215" y="5141"/>
                      <a:pt x="2129" y="5196"/>
                    </a:cubicBezTo>
                    <a:cubicBezTo>
                      <a:pt x="2043" y="5259"/>
                      <a:pt x="1965" y="5321"/>
                      <a:pt x="1981" y="5423"/>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19"/>
              <p:cNvSpPr/>
              <p:nvPr/>
            </p:nvSpPr>
            <p:spPr>
              <a:xfrm>
                <a:off x="1879992" y="431064"/>
                <a:ext cx="343111" cy="180063"/>
              </a:xfrm>
              <a:custGeom>
                <a:rect b="b" l="l" r="r" t="t"/>
                <a:pathLst>
                  <a:path extrusionOk="0" h="1598" w="3045">
                    <a:moveTo>
                      <a:pt x="149" y="1"/>
                    </a:moveTo>
                    <a:lnTo>
                      <a:pt x="2903" y="1"/>
                    </a:lnTo>
                    <a:cubicBezTo>
                      <a:pt x="2982" y="1"/>
                      <a:pt x="3044" y="63"/>
                      <a:pt x="3044" y="150"/>
                    </a:cubicBezTo>
                    <a:lnTo>
                      <a:pt x="3044" y="1456"/>
                    </a:lnTo>
                    <a:cubicBezTo>
                      <a:pt x="3044" y="1534"/>
                      <a:pt x="2982" y="1597"/>
                      <a:pt x="2903" y="1597"/>
                    </a:cubicBezTo>
                    <a:lnTo>
                      <a:pt x="2536" y="1597"/>
                    </a:lnTo>
                    <a:cubicBezTo>
                      <a:pt x="2528" y="1261"/>
                      <a:pt x="2019" y="1261"/>
                      <a:pt x="2019" y="1597"/>
                    </a:cubicBezTo>
                    <a:lnTo>
                      <a:pt x="1025" y="1597"/>
                    </a:lnTo>
                    <a:cubicBezTo>
                      <a:pt x="1025" y="1261"/>
                      <a:pt x="517" y="1261"/>
                      <a:pt x="517" y="1597"/>
                    </a:cubicBezTo>
                    <a:lnTo>
                      <a:pt x="149" y="1597"/>
                    </a:lnTo>
                    <a:cubicBezTo>
                      <a:pt x="63" y="1597"/>
                      <a:pt x="0" y="1534"/>
                      <a:pt x="0" y="1456"/>
                    </a:cubicBezTo>
                    <a:lnTo>
                      <a:pt x="0" y="150"/>
                    </a:lnTo>
                    <a:cubicBezTo>
                      <a:pt x="0" y="71"/>
                      <a:pt x="63" y="1"/>
                      <a:pt x="14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19"/>
              <p:cNvSpPr/>
              <p:nvPr/>
            </p:nvSpPr>
            <p:spPr>
              <a:xfrm>
                <a:off x="1885750" y="436424"/>
                <a:ext cx="331603" cy="169351"/>
              </a:xfrm>
              <a:custGeom>
                <a:rect b="b" l="l" r="r" t="t"/>
                <a:pathLst>
                  <a:path extrusionOk="0" h="1402" w="2943">
                    <a:moveTo>
                      <a:pt x="133" y="1"/>
                    </a:moveTo>
                    <a:lnTo>
                      <a:pt x="2809" y="1"/>
                    </a:lnTo>
                    <a:cubicBezTo>
                      <a:pt x="2887" y="8"/>
                      <a:pt x="2942" y="63"/>
                      <a:pt x="2942" y="141"/>
                    </a:cubicBezTo>
                    <a:lnTo>
                      <a:pt x="2942" y="1268"/>
                    </a:lnTo>
                    <a:cubicBezTo>
                      <a:pt x="2942" y="1339"/>
                      <a:pt x="2880" y="1401"/>
                      <a:pt x="2809" y="1401"/>
                    </a:cubicBezTo>
                    <a:lnTo>
                      <a:pt x="2465" y="1401"/>
                    </a:lnTo>
                    <a:cubicBezTo>
                      <a:pt x="2488" y="1065"/>
                      <a:pt x="1964" y="1065"/>
                      <a:pt x="1988" y="1401"/>
                    </a:cubicBezTo>
                    <a:lnTo>
                      <a:pt x="963" y="1401"/>
                    </a:lnTo>
                    <a:cubicBezTo>
                      <a:pt x="978" y="1065"/>
                      <a:pt x="462" y="1065"/>
                      <a:pt x="477" y="1401"/>
                    </a:cubicBezTo>
                    <a:lnTo>
                      <a:pt x="133" y="1401"/>
                    </a:lnTo>
                    <a:cubicBezTo>
                      <a:pt x="63" y="1401"/>
                      <a:pt x="0" y="1339"/>
                      <a:pt x="0" y="1268"/>
                    </a:cubicBezTo>
                    <a:lnTo>
                      <a:pt x="0" y="141"/>
                    </a:lnTo>
                    <a:cubicBezTo>
                      <a:pt x="0" y="63"/>
                      <a:pt x="55" y="1"/>
                      <a:pt x="133" y="1"/>
                    </a:cubicBezTo>
                    <a:close/>
                  </a:path>
                </a:pathLst>
              </a:custGeom>
              <a:solidFill>
                <a:schemeClr val="dk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19"/>
              <p:cNvSpPr/>
              <p:nvPr/>
            </p:nvSpPr>
            <p:spPr>
              <a:xfrm>
                <a:off x="1962023" y="424733"/>
                <a:ext cx="179049" cy="187950"/>
              </a:xfrm>
              <a:custGeom>
                <a:rect b="b" l="l" r="r" t="t"/>
                <a:pathLst>
                  <a:path extrusionOk="0" h="1668" w="1589">
                    <a:moveTo>
                      <a:pt x="1440" y="0"/>
                    </a:moveTo>
                    <a:lnTo>
                      <a:pt x="1276" y="8"/>
                    </a:lnTo>
                    <a:cubicBezTo>
                      <a:pt x="1323" y="509"/>
                      <a:pt x="1385" y="1174"/>
                      <a:pt x="1425" y="1612"/>
                    </a:cubicBezTo>
                    <a:cubicBezTo>
                      <a:pt x="1444" y="1604"/>
                      <a:pt x="1464" y="1601"/>
                      <a:pt x="1483" y="1601"/>
                    </a:cubicBezTo>
                    <a:cubicBezTo>
                      <a:pt x="1503" y="1601"/>
                      <a:pt x="1522" y="1604"/>
                      <a:pt x="1542" y="1612"/>
                    </a:cubicBezTo>
                    <a:cubicBezTo>
                      <a:pt x="1558" y="1612"/>
                      <a:pt x="1573" y="1628"/>
                      <a:pt x="1589" y="1628"/>
                    </a:cubicBezTo>
                    <a:cubicBezTo>
                      <a:pt x="1550" y="1190"/>
                      <a:pt x="1487" y="501"/>
                      <a:pt x="1440" y="0"/>
                    </a:cubicBezTo>
                    <a:close/>
                    <a:moveTo>
                      <a:pt x="149" y="0"/>
                    </a:moveTo>
                    <a:cubicBezTo>
                      <a:pt x="94" y="501"/>
                      <a:pt x="40" y="1158"/>
                      <a:pt x="1" y="1589"/>
                    </a:cubicBezTo>
                    <a:cubicBezTo>
                      <a:pt x="55" y="1597"/>
                      <a:pt x="110" y="1628"/>
                      <a:pt x="157" y="1667"/>
                    </a:cubicBezTo>
                    <a:cubicBezTo>
                      <a:pt x="196" y="1229"/>
                      <a:pt x="259" y="525"/>
                      <a:pt x="313"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7" name="Google Shape;67;p19"/>
            <p:cNvGrpSpPr/>
            <p:nvPr/>
          </p:nvGrpSpPr>
          <p:grpSpPr>
            <a:xfrm>
              <a:off x="8045924" y="-102545"/>
              <a:ext cx="358097" cy="936483"/>
              <a:chOff x="1872499" y="-301466"/>
              <a:chExt cx="358097" cy="936483"/>
            </a:xfrm>
          </p:grpSpPr>
          <p:sp>
            <p:nvSpPr>
              <p:cNvPr id="68" name="Google Shape;68;p19"/>
              <p:cNvSpPr/>
              <p:nvPr/>
            </p:nvSpPr>
            <p:spPr>
              <a:xfrm>
                <a:off x="1872499" y="-301466"/>
                <a:ext cx="358097" cy="936483"/>
              </a:xfrm>
              <a:custGeom>
                <a:rect b="b" l="l" r="r" t="t"/>
                <a:pathLst>
                  <a:path extrusionOk="0" h="8311" w="3178">
                    <a:moveTo>
                      <a:pt x="3021" y="6456"/>
                    </a:moveTo>
                    <a:lnTo>
                      <a:pt x="2247" y="6456"/>
                    </a:lnTo>
                    <a:cubicBezTo>
                      <a:pt x="2192" y="5916"/>
                      <a:pt x="2145" y="5439"/>
                      <a:pt x="2145" y="5392"/>
                    </a:cubicBezTo>
                    <a:cubicBezTo>
                      <a:pt x="2145" y="5392"/>
                      <a:pt x="2184" y="5360"/>
                      <a:pt x="2231" y="5329"/>
                    </a:cubicBezTo>
                    <a:cubicBezTo>
                      <a:pt x="2348" y="5251"/>
                      <a:pt x="2481" y="5149"/>
                      <a:pt x="2481" y="4961"/>
                    </a:cubicBezTo>
                    <a:cubicBezTo>
                      <a:pt x="2481" y="4805"/>
                      <a:pt x="2364" y="4640"/>
                      <a:pt x="2184" y="4523"/>
                    </a:cubicBezTo>
                    <a:cubicBezTo>
                      <a:pt x="2043" y="4421"/>
                      <a:pt x="1871" y="4359"/>
                      <a:pt x="1699" y="4335"/>
                    </a:cubicBezTo>
                    <a:lnTo>
                      <a:pt x="1699" y="1"/>
                    </a:lnTo>
                    <a:lnTo>
                      <a:pt x="1441" y="1"/>
                    </a:lnTo>
                    <a:lnTo>
                      <a:pt x="1441" y="4351"/>
                    </a:lnTo>
                    <a:cubicBezTo>
                      <a:pt x="1284" y="4374"/>
                      <a:pt x="1136" y="4437"/>
                      <a:pt x="1010" y="4523"/>
                    </a:cubicBezTo>
                    <a:cubicBezTo>
                      <a:pt x="830" y="4640"/>
                      <a:pt x="705" y="4805"/>
                      <a:pt x="705" y="4961"/>
                    </a:cubicBezTo>
                    <a:cubicBezTo>
                      <a:pt x="705" y="5149"/>
                      <a:pt x="846" y="5251"/>
                      <a:pt x="963" y="5329"/>
                    </a:cubicBezTo>
                    <a:cubicBezTo>
                      <a:pt x="1010" y="5368"/>
                      <a:pt x="1049" y="5392"/>
                      <a:pt x="1049" y="5399"/>
                    </a:cubicBezTo>
                    <a:cubicBezTo>
                      <a:pt x="1042" y="5446"/>
                      <a:pt x="1002" y="5916"/>
                      <a:pt x="956" y="6456"/>
                    </a:cubicBezTo>
                    <a:lnTo>
                      <a:pt x="157" y="6456"/>
                    </a:lnTo>
                    <a:cubicBezTo>
                      <a:pt x="71" y="6456"/>
                      <a:pt x="1" y="6526"/>
                      <a:pt x="1" y="6612"/>
                    </a:cubicBezTo>
                    <a:lnTo>
                      <a:pt x="1" y="8154"/>
                    </a:lnTo>
                    <a:cubicBezTo>
                      <a:pt x="1" y="8232"/>
                      <a:pt x="71" y="8302"/>
                      <a:pt x="157" y="8302"/>
                    </a:cubicBezTo>
                    <a:lnTo>
                      <a:pt x="556" y="8302"/>
                    </a:lnTo>
                    <a:cubicBezTo>
                      <a:pt x="556" y="8161"/>
                      <a:pt x="666" y="8044"/>
                      <a:pt x="799" y="8028"/>
                    </a:cubicBezTo>
                    <a:lnTo>
                      <a:pt x="791" y="8138"/>
                    </a:lnTo>
                    <a:cubicBezTo>
                      <a:pt x="791" y="8240"/>
                      <a:pt x="940" y="8248"/>
                      <a:pt x="956" y="8146"/>
                    </a:cubicBezTo>
                    <a:lnTo>
                      <a:pt x="963" y="8060"/>
                    </a:lnTo>
                    <a:cubicBezTo>
                      <a:pt x="1057" y="8115"/>
                      <a:pt x="1112" y="8208"/>
                      <a:pt x="1112" y="8310"/>
                    </a:cubicBezTo>
                    <a:lnTo>
                      <a:pt x="2067" y="8310"/>
                    </a:lnTo>
                    <a:cubicBezTo>
                      <a:pt x="2067" y="8201"/>
                      <a:pt x="2129" y="8107"/>
                      <a:pt x="2231" y="8060"/>
                    </a:cubicBezTo>
                    <a:lnTo>
                      <a:pt x="2239" y="8154"/>
                    </a:lnTo>
                    <a:cubicBezTo>
                      <a:pt x="2239" y="8201"/>
                      <a:pt x="2278" y="8232"/>
                      <a:pt x="2325" y="8232"/>
                    </a:cubicBezTo>
                    <a:cubicBezTo>
                      <a:pt x="2372" y="8224"/>
                      <a:pt x="2403" y="8185"/>
                      <a:pt x="2403" y="8146"/>
                    </a:cubicBezTo>
                    <a:lnTo>
                      <a:pt x="2395" y="8044"/>
                    </a:lnTo>
                    <a:cubicBezTo>
                      <a:pt x="2520" y="8068"/>
                      <a:pt x="2614" y="8177"/>
                      <a:pt x="2622" y="8310"/>
                    </a:cubicBezTo>
                    <a:lnTo>
                      <a:pt x="3021" y="8310"/>
                    </a:lnTo>
                    <a:cubicBezTo>
                      <a:pt x="3099" y="8310"/>
                      <a:pt x="3170" y="8240"/>
                      <a:pt x="3178" y="8154"/>
                    </a:cubicBezTo>
                    <a:lnTo>
                      <a:pt x="3178" y="6612"/>
                    </a:lnTo>
                    <a:cubicBezTo>
                      <a:pt x="3178" y="6526"/>
                      <a:pt x="3107" y="6448"/>
                      <a:pt x="3021" y="6456"/>
                    </a:cubicBezTo>
                    <a:close/>
                    <a:moveTo>
                      <a:pt x="1981" y="5423"/>
                    </a:moveTo>
                    <a:cubicBezTo>
                      <a:pt x="1988" y="5470"/>
                      <a:pt x="2027" y="5932"/>
                      <a:pt x="2074" y="6456"/>
                    </a:cubicBezTo>
                    <a:lnTo>
                      <a:pt x="1112" y="6456"/>
                    </a:lnTo>
                    <a:cubicBezTo>
                      <a:pt x="1167" y="5932"/>
                      <a:pt x="1214" y="5478"/>
                      <a:pt x="1214" y="5423"/>
                    </a:cubicBezTo>
                    <a:cubicBezTo>
                      <a:pt x="1229" y="5321"/>
                      <a:pt x="1151" y="5266"/>
                      <a:pt x="1057" y="5196"/>
                    </a:cubicBezTo>
                    <a:cubicBezTo>
                      <a:pt x="956" y="5133"/>
                      <a:pt x="869" y="5063"/>
                      <a:pt x="869" y="4961"/>
                    </a:cubicBezTo>
                    <a:cubicBezTo>
                      <a:pt x="869" y="4860"/>
                      <a:pt x="963" y="4750"/>
                      <a:pt x="1096" y="4656"/>
                    </a:cubicBezTo>
                    <a:cubicBezTo>
                      <a:pt x="1198" y="4586"/>
                      <a:pt x="1315" y="4539"/>
                      <a:pt x="1441" y="4515"/>
                    </a:cubicBezTo>
                    <a:lnTo>
                      <a:pt x="1441" y="4586"/>
                    </a:lnTo>
                    <a:cubicBezTo>
                      <a:pt x="1433" y="4672"/>
                      <a:pt x="1511" y="4742"/>
                      <a:pt x="1597" y="4719"/>
                    </a:cubicBezTo>
                    <a:cubicBezTo>
                      <a:pt x="1660" y="4703"/>
                      <a:pt x="1707" y="4640"/>
                      <a:pt x="1699" y="4570"/>
                    </a:cubicBezTo>
                    <a:lnTo>
                      <a:pt x="1699" y="4507"/>
                    </a:lnTo>
                    <a:cubicBezTo>
                      <a:pt x="1840" y="4523"/>
                      <a:pt x="1973" y="4578"/>
                      <a:pt x="2090" y="4656"/>
                    </a:cubicBezTo>
                    <a:cubicBezTo>
                      <a:pt x="2223" y="4750"/>
                      <a:pt x="2317" y="4867"/>
                      <a:pt x="2317" y="4961"/>
                    </a:cubicBezTo>
                    <a:cubicBezTo>
                      <a:pt x="2317" y="5063"/>
                      <a:pt x="2215" y="5141"/>
                      <a:pt x="2129" y="5196"/>
                    </a:cubicBezTo>
                    <a:cubicBezTo>
                      <a:pt x="2043" y="5259"/>
                      <a:pt x="1965" y="5321"/>
                      <a:pt x="1981" y="5423"/>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p19"/>
              <p:cNvSpPr/>
              <p:nvPr/>
            </p:nvSpPr>
            <p:spPr>
              <a:xfrm>
                <a:off x="1879992" y="431064"/>
                <a:ext cx="343111" cy="180063"/>
              </a:xfrm>
              <a:custGeom>
                <a:rect b="b" l="l" r="r" t="t"/>
                <a:pathLst>
                  <a:path extrusionOk="0" h="1598" w="3045">
                    <a:moveTo>
                      <a:pt x="149" y="1"/>
                    </a:moveTo>
                    <a:lnTo>
                      <a:pt x="2903" y="1"/>
                    </a:lnTo>
                    <a:cubicBezTo>
                      <a:pt x="2982" y="1"/>
                      <a:pt x="3044" y="63"/>
                      <a:pt x="3044" y="150"/>
                    </a:cubicBezTo>
                    <a:lnTo>
                      <a:pt x="3044" y="1456"/>
                    </a:lnTo>
                    <a:cubicBezTo>
                      <a:pt x="3044" y="1534"/>
                      <a:pt x="2982" y="1597"/>
                      <a:pt x="2903" y="1597"/>
                    </a:cubicBezTo>
                    <a:lnTo>
                      <a:pt x="2536" y="1597"/>
                    </a:lnTo>
                    <a:cubicBezTo>
                      <a:pt x="2528" y="1261"/>
                      <a:pt x="2019" y="1261"/>
                      <a:pt x="2019" y="1597"/>
                    </a:cubicBezTo>
                    <a:lnTo>
                      <a:pt x="1025" y="1597"/>
                    </a:lnTo>
                    <a:cubicBezTo>
                      <a:pt x="1025" y="1261"/>
                      <a:pt x="517" y="1261"/>
                      <a:pt x="517" y="1597"/>
                    </a:cubicBezTo>
                    <a:lnTo>
                      <a:pt x="149" y="1597"/>
                    </a:lnTo>
                    <a:cubicBezTo>
                      <a:pt x="63" y="1597"/>
                      <a:pt x="0" y="1534"/>
                      <a:pt x="0" y="1456"/>
                    </a:cubicBezTo>
                    <a:lnTo>
                      <a:pt x="0" y="150"/>
                    </a:lnTo>
                    <a:cubicBezTo>
                      <a:pt x="0" y="71"/>
                      <a:pt x="63" y="1"/>
                      <a:pt x="14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19"/>
              <p:cNvSpPr/>
              <p:nvPr/>
            </p:nvSpPr>
            <p:spPr>
              <a:xfrm>
                <a:off x="1885750" y="436424"/>
                <a:ext cx="331603" cy="169351"/>
              </a:xfrm>
              <a:custGeom>
                <a:rect b="b" l="l" r="r" t="t"/>
                <a:pathLst>
                  <a:path extrusionOk="0" h="1402" w="2943">
                    <a:moveTo>
                      <a:pt x="133" y="1"/>
                    </a:moveTo>
                    <a:lnTo>
                      <a:pt x="2809" y="1"/>
                    </a:lnTo>
                    <a:cubicBezTo>
                      <a:pt x="2887" y="8"/>
                      <a:pt x="2942" y="63"/>
                      <a:pt x="2942" y="141"/>
                    </a:cubicBezTo>
                    <a:lnTo>
                      <a:pt x="2942" y="1268"/>
                    </a:lnTo>
                    <a:cubicBezTo>
                      <a:pt x="2942" y="1339"/>
                      <a:pt x="2880" y="1401"/>
                      <a:pt x="2809" y="1401"/>
                    </a:cubicBezTo>
                    <a:lnTo>
                      <a:pt x="2465" y="1401"/>
                    </a:lnTo>
                    <a:cubicBezTo>
                      <a:pt x="2488" y="1065"/>
                      <a:pt x="1964" y="1065"/>
                      <a:pt x="1988" y="1401"/>
                    </a:cubicBezTo>
                    <a:lnTo>
                      <a:pt x="963" y="1401"/>
                    </a:lnTo>
                    <a:cubicBezTo>
                      <a:pt x="978" y="1065"/>
                      <a:pt x="462" y="1065"/>
                      <a:pt x="477" y="1401"/>
                    </a:cubicBezTo>
                    <a:lnTo>
                      <a:pt x="133" y="1401"/>
                    </a:lnTo>
                    <a:cubicBezTo>
                      <a:pt x="63" y="1401"/>
                      <a:pt x="0" y="1339"/>
                      <a:pt x="0" y="1268"/>
                    </a:cubicBezTo>
                    <a:lnTo>
                      <a:pt x="0" y="141"/>
                    </a:lnTo>
                    <a:cubicBezTo>
                      <a:pt x="0" y="63"/>
                      <a:pt x="55" y="1"/>
                      <a:pt x="133" y="1"/>
                    </a:cubicBezTo>
                    <a:close/>
                  </a:path>
                </a:pathLst>
              </a:custGeom>
              <a:solidFill>
                <a:schemeClr val="dk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19"/>
              <p:cNvSpPr/>
              <p:nvPr/>
            </p:nvSpPr>
            <p:spPr>
              <a:xfrm>
                <a:off x="1962023" y="424733"/>
                <a:ext cx="179049" cy="187950"/>
              </a:xfrm>
              <a:custGeom>
                <a:rect b="b" l="l" r="r" t="t"/>
                <a:pathLst>
                  <a:path extrusionOk="0" h="1668" w="1589">
                    <a:moveTo>
                      <a:pt x="1440" y="0"/>
                    </a:moveTo>
                    <a:lnTo>
                      <a:pt x="1276" y="8"/>
                    </a:lnTo>
                    <a:cubicBezTo>
                      <a:pt x="1323" y="509"/>
                      <a:pt x="1385" y="1174"/>
                      <a:pt x="1425" y="1612"/>
                    </a:cubicBezTo>
                    <a:cubicBezTo>
                      <a:pt x="1444" y="1604"/>
                      <a:pt x="1464" y="1601"/>
                      <a:pt x="1483" y="1601"/>
                    </a:cubicBezTo>
                    <a:cubicBezTo>
                      <a:pt x="1503" y="1601"/>
                      <a:pt x="1522" y="1604"/>
                      <a:pt x="1542" y="1612"/>
                    </a:cubicBezTo>
                    <a:cubicBezTo>
                      <a:pt x="1558" y="1612"/>
                      <a:pt x="1573" y="1628"/>
                      <a:pt x="1589" y="1628"/>
                    </a:cubicBezTo>
                    <a:cubicBezTo>
                      <a:pt x="1550" y="1190"/>
                      <a:pt x="1487" y="501"/>
                      <a:pt x="1440" y="0"/>
                    </a:cubicBezTo>
                    <a:close/>
                    <a:moveTo>
                      <a:pt x="149" y="0"/>
                    </a:moveTo>
                    <a:cubicBezTo>
                      <a:pt x="94" y="501"/>
                      <a:pt x="40" y="1158"/>
                      <a:pt x="1" y="1589"/>
                    </a:cubicBezTo>
                    <a:cubicBezTo>
                      <a:pt x="55" y="1597"/>
                      <a:pt x="110" y="1628"/>
                      <a:pt x="157" y="1667"/>
                    </a:cubicBezTo>
                    <a:cubicBezTo>
                      <a:pt x="196" y="1229"/>
                      <a:pt x="259" y="525"/>
                      <a:pt x="313"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72" name="Google Shape;72;p19"/>
          <p:cNvSpPr txBox="1"/>
          <p:nvPr>
            <p:ph type="title"/>
          </p:nvPr>
        </p:nvSpPr>
        <p:spPr>
          <a:xfrm>
            <a:off x="5765375" y="1298375"/>
            <a:ext cx="2230200" cy="8613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800"/>
              <a:buNone/>
              <a:defRPr sz="25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15">
    <p:spTree>
      <p:nvGrpSpPr>
        <p:cNvPr id="73" name="Shape 73"/>
        <p:cNvGrpSpPr/>
        <p:nvPr/>
      </p:nvGrpSpPr>
      <p:grpSpPr>
        <a:xfrm>
          <a:off x="0" y="0"/>
          <a:ext cx="0" cy="0"/>
          <a:chOff x="0" y="0"/>
          <a:chExt cx="0" cy="0"/>
        </a:xfrm>
      </p:grpSpPr>
      <p:sp>
        <p:nvSpPr>
          <p:cNvPr id="74" name="Google Shape;74;p20"/>
          <p:cNvSpPr/>
          <p:nvPr/>
        </p:nvSpPr>
        <p:spPr>
          <a:xfrm>
            <a:off x="366600" y="731375"/>
            <a:ext cx="8410800" cy="4046400"/>
          </a:xfrm>
          <a:prstGeom prst="rect">
            <a:avLst/>
          </a:prstGeom>
          <a:solidFill>
            <a:schemeClr val="lt1"/>
          </a:solidFill>
          <a:ln>
            <a:noFill/>
          </a:ln>
          <a:effectLst>
            <a:outerShdw blurRad="57150" rotWithShape="0" algn="bl" dir="5400000" dist="19050">
              <a:schemeClr val="accent1">
                <a:alpha val="4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20"/>
          <p:cNvSpPr txBox="1"/>
          <p:nvPr>
            <p:ph type="title"/>
          </p:nvPr>
        </p:nvSpPr>
        <p:spPr>
          <a:xfrm>
            <a:off x="739541" y="2786163"/>
            <a:ext cx="4078800" cy="6960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600"/>
              <a:buNone/>
              <a:defRPr sz="36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p:txBody>
      </p:sp>
      <p:sp>
        <p:nvSpPr>
          <p:cNvPr id="76" name="Google Shape;76;p20"/>
          <p:cNvSpPr txBox="1"/>
          <p:nvPr>
            <p:ph idx="2" type="title"/>
          </p:nvPr>
        </p:nvSpPr>
        <p:spPr>
          <a:xfrm>
            <a:off x="1387451" y="1529848"/>
            <a:ext cx="810600" cy="6036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dk2"/>
              </a:buClr>
              <a:buSzPts val="4000"/>
              <a:buNone/>
              <a:defRPr sz="4000">
                <a:solidFill>
                  <a:schemeClr val="dk2"/>
                </a:solidFill>
              </a:defRPr>
            </a:lvl1pPr>
            <a:lvl2pPr lvl="1" algn="l">
              <a:lnSpc>
                <a:spcPct val="100000"/>
              </a:lnSpc>
              <a:spcBef>
                <a:spcPts val="0"/>
              </a:spcBef>
              <a:spcAft>
                <a:spcPts val="0"/>
              </a:spcAft>
              <a:buClr>
                <a:schemeClr val="dk2"/>
              </a:buClr>
              <a:buSzPts val="4000"/>
              <a:buNone/>
              <a:defRPr sz="4000">
                <a:solidFill>
                  <a:schemeClr val="dk2"/>
                </a:solidFill>
              </a:defRPr>
            </a:lvl2pPr>
            <a:lvl3pPr lvl="2" algn="l">
              <a:lnSpc>
                <a:spcPct val="100000"/>
              </a:lnSpc>
              <a:spcBef>
                <a:spcPts val="0"/>
              </a:spcBef>
              <a:spcAft>
                <a:spcPts val="0"/>
              </a:spcAft>
              <a:buClr>
                <a:schemeClr val="dk2"/>
              </a:buClr>
              <a:buSzPts val="4000"/>
              <a:buNone/>
              <a:defRPr sz="4000">
                <a:solidFill>
                  <a:schemeClr val="dk2"/>
                </a:solidFill>
              </a:defRPr>
            </a:lvl3pPr>
            <a:lvl4pPr lvl="3" algn="l">
              <a:lnSpc>
                <a:spcPct val="100000"/>
              </a:lnSpc>
              <a:spcBef>
                <a:spcPts val="0"/>
              </a:spcBef>
              <a:spcAft>
                <a:spcPts val="0"/>
              </a:spcAft>
              <a:buClr>
                <a:schemeClr val="dk2"/>
              </a:buClr>
              <a:buSzPts val="4000"/>
              <a:buNone/>
              <a:defRPr sz="4000">
                <a:solidFill>
                  <a:schemeClr val="dk2"/>
                </a:solidFill>
              </a:defRPr>
            </a:lvl4pPr>
            <a:lvl5pPr lvl="4" algn="l">
              <a:lnSpc>
                <a:spcPct val="100000"/>
              </a:lnSpc>
              <a:spcBef>
                <a:spcPts val="0"/>
              </a:spcBef>
              <a:spcAft>
                <a:spcPts val="0"/>
              </a:spcAft>
              <a:buClr>
                <a:schemeClr val="dk2"/>
              </a:buClr>
              <a:buSzPts val="4000"/>
              <a:buNone/>
              <a:defRPr sz="4000">
                <a:solidFill>
                  <a:schemeClr val="dk2"/>
                </a:solidFill>
              </a:defRPr>
            </a:lvl5pPr>
            <a:lvl6pPr lvl="5" algn="l">
              <a:lnSpc>
                <a:spcPct val="100000"/>
              </a:lnSpc>
              <a:spcBef>
                <a:spcPts val="0"/>
              </a:spcBef>
              <a:spcAft>
                <a:spcPts val="0"/>
              </a:spcAft>
              <a:buClr>
                <a:schemeClr val="dk2"/>
              </a:buClr>
              <a:buSzPts val="4000"/>
              <a:buNone/>
              <a:defRPr sz="4000">
                <a:solidFill>
                  <a:schemeClr val="dk2"/>
                </a:solidFill>
              </a:defRPr>
            </a:lvl6pPr>
            <a:lvl7pPr lvl="6" algn="l">
              <a:lnSpc>
                <a:spcPct val="100000"/>
              </a:lnSpc>
              <a:spcBef>
                <a:spcPts val="0"/>
              </a:spcBef>
              <a:spcAft>
                <a:spcPts val="0"/>
              </a:spcAft>
              <a:buClr>
                <a:schemeClr val="dk2"/>
              </a:buClr>
              <a:buSzPts val="4000"/>
              <a:buNone/>
              <a:defRPr sz="4000">
                <a:solidFill>
                  <a:schemeClr val="dk2"/>
                </a:solidFill>
              </a:defRPr>
            </a:lvl7pPr>
            <a:lvl8pPr lvl="7" algn="l">
              <a:lnSpc>
                <a:spcPct val="100000"/>
              </a:lnSpc>
              <a:spcBef>
                <a:spcPts val="0"/>
              </a:spcBef>
              <a:spcAft>
                <a:spcPts val="0"/>
              </a:spcAft>
              <a:buClr>
                <a:schemeClr val="dk2"/>
              </a:buClr>
              <a:buSzPts val="4000"/>
              <a:buNone/>
              <a:defRPr sz="4000">
                <a:solidFill>
                  <a:schemeClr val="dk2"/>
                </a:solidFill>
              </a:defRPr>
            </a:lvl8pPr>
            <a:lvl9pPr lvl="8" algn="l">
              <a:lnSpc>
                <a:spcPct val="100000"/>
              </a:lnSpc>
              <a:spcBef>
                <a:spcPts val="0"/>
              </a:spcBef>
              <a:spcAft>
                <a:spcPts val="0"/>
              </a:spcAft>
              <a:buClr>
                <a:schemeClr val="dk2"/>
              </a:buClr>
              <a:buSzPts val="4000"/>
              <a:buNone/>
              <a:defRPr sz="4000">
                <a:solidFill>
                  <a:schemeClr val="dk2"/>
                </a:solidFill>
              </a:defRPr>
            </a:lvl9pPr>
          </a:lstStyle>
          <a:p/>
        </p:txBody>
      </p:sp>
      <p:sp>
        <p:nvSpPr>
          <p:cNvPr id="77" name="Google Shape;77;p20"/>
          <p:cNvSpPr txBox="1"/>
          <p:nvPr>
            <p:ph idx="1" type="subTitle"/>
          </p:nvPr>
        </p:nvSpPr>
        <p:spPr>
          <a:xfrm>
            <a:off x="739541" y="3768538"/>
            <a:ext cx="4438800" cy="332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grpSp>
        <p:nvGrpSpPr>
          <p:cNvPr id="78" name="Google Shape;78;p20"/>
          <p:cNvGrpSpPr/>
          <p:nvPr/>
        </p:nvGrpSpPr>
        <p:grpSpPr>
          <a:xfrm>
            <a:off x="2415786" y="-95508"/>
            <a:ext cx="4312422" cy="936483"/>
            <a:chOff x="2415786" y="-106391"/>
            <a:chExt cx="4312422" cy="936483"/>
          </a:xfrm>
        </p:grpSpPr>
        <p:grpSp>
          <p:nvGrpSpPr>
            <p:cNvPr id="79" name="Google Shape;79;p20"/>
            <p:cNvGrpSpPr/>
            <p:nvPr/>
          </p:nvGrpSpPr>
          <p:grpSpPr>
            <a:xfrm>
              <a:off x="2415786" y="-106391"/>
              <a:ext cx="358097" cy="936483"/>
              <a:chOff x="1872499" y="-301466"/>
              <a:chExt cx="358097" cy="936483"/>
            </a:xfrm>
          </p:grpSpPr>
          <p:sp>
            <p:nvSpPr>
              <p:cNvPr id="80" name="Google Shape;80;p20"/>
              <p:cNvSpPr/>
              <p:nvPr/>
            </p:nvSpPr>
            <p:spPr>
              <a:xfrm>
                <a:off x="1872499" y="-301466"/>
                <a:ext cx="358097" cy="936483"/>
              </a:xfrm>
              <a:custGeom>
                <a:rect b="b" l="l" r="r" t="t"/>
                <a:pathLst>
                  <a:path extrusionOk="0" h="8311" w="3178">
                    <a:moveTo>
                      <a:pt x="3021" y="6456"/>
                    </a:moveTo>
                    <a:lnTo>
                      <a:pt x="2247" y="6456"/>
                    </a:lnTo>
                    <a:cubicBezTo>
                      <a:pt x="2192" y="5916"/>
                      <a:pt x="2145" y="5439"/>
                      <a:pt x="2145" y="5392"/>
                    </a:cubicBezTo>
                    <a:cubicBezTo>
                      <a:pt x="2145" y="5392"/>
                      <a:pt x="2184" y="5360"/>
                      <a:pt x="2231" y="5329"/>
                    </a:cubicBezTo>
                    <a:cubicBezTo>
                      <a:pt x="2348" y="5251"/>
                      <a:pt x="2481" y="5149"/>
                      <a:pt x="2481" y="4961"/>
                    </a:cubicBezTo>
                    <a:cubicBezTo>
                      <a:pt x="2481" y="4805"/>
                      <a:pt x="2364" y="4640"/>
                      <a:pt x="2184" y="4523"/>
                    </a:cubicBezTo>
                    <a:cubicBezTo>
                      <a:pt x="2043" y="4421"/>
                      <a:pt x="1871" y="4359"/>
                      <a:pt x="1699" y="4335"/>
                    </a:cubicBezTo>
                    <a:lnTo>
                      <a:pt x="1699" y="1"/>
                    </a:lnTo>
                    <a:lnTo>
                      <a:pt x="1441" y="1"/>
                    </a:lnTo>
                    <a:lnTo>
                      <a:pt x="1441" y="4351"/>
                    </a:lnTo>
                    <a:cubicBezTo>
                      <a:pt x="1284" y="4374"/>
                      <a:pt x="1136" y="4437"/>
                      <a:pt x="1010" y="4523"/>
                    </a:cubicBezTo>
                    <a:cubicBezTo>
                      <a:pt x="830" y="4640"/>
                      <a:pt x="705" y="4805"/>
                      <a:pt x="705" y="4961"/>
                    </a:cubicBezTo>
                    <a:cubicBezTo>
                      <a:pt x="705" y="5149"/>
                      <a:pt x="846" y="5251"/>
                      <a:pt x="963" y="5329"/>
                    </a:cubicBezTo>
                    <a:cubicBezTo>
                      <a:pt x="1010" y="5368"/>
                      <a:pt x="1049" y="5392"/>
                      <a:pt x="1049" y="5399"/>
                    </a:cubicBezTo>
                    <a:cubicBezTo>
                      <a:pt x="1042" y="5446"/>
                      <a:pt x="1002" y="5916"/>
                      <a:pt x="956" y="6456"/>
                    </a:cubicBezTo>
                    <a:lnTo>
                      <a:pt x="157" y="6456"/>
                    </a:lnTo>
                    <a:cubicBezTo>
                      <a:pt x="71" y="6456"/>
                      <a:pt x="1" y="6526"/>
                      <a:pt x="1" y="6612"/>
                    </a:cubicBezTo>
                    <a:lnTo>
                      <a:pt x="1" y="8154"/>
                    </a:lnTo>
                    <a:cubicBezTo>
                      <a:pt x="1" y="8232"/>
                      <a:pt x="71" y="8302"/>
                      <a:pt x="157" y="8302"/>
                    </a:cubicBezTo>
                    <a:lnTo>
                      <a:pt x="556" y="8302"/>
                    </a:lnTo>
                    <a:cubicBezTo>
                      <a:pt x="556" y="8161"/>
                      <a:pt x="666" y="8044"/>
                      <a:pt x="799" y="8028"/>
                    </a:cubicBezTo>
                    <a:lnTo>
                      <a:pt x="791" y="8138"/>
                    </a:lnTo>
                    <a:cubicBezTo>
                      <a:pt x="791" y="8240"/>
                      <a:pt x="940" y="8248"/>
                      <a:pt x="956" y="8146"/>
                    </a:cubicBezTo>
                    <a:lnTo>
                      <a:pt x="963" y="8060"/>
                    </a:lnTo>
                    <a:cubicBezTo>
                      <a:pt x="1057" y="8115"/>
                      <a:pt x="1112" y="8208"/>
                      <a:pt x="1112" y="8310"/>
                    </a:cubicBezTo>
                    <a:lnTo>
                      <a:pt x="2067" y="8310"/>
                    </a:lnTo>
                    <a:cubicBezTo>
                      <a:pt x="2067" y="8201"/>
                      <a:pt x="2129" y="8107"/>
                      <a:pt x="2231" y="8060"/>
                    </a:cubicBezTo>
                    <a:lnTo>
                      <a:pt x="2239" y="8154"/>
                    </a:lnTo>
                    <a:cubicBezTo>
                      <a:pt x="2239" y="8201"/>
                      <a:pt x="2278" y="8232"/>
                      <a:pt x="2325" y="8232"/>
                    </a:cubicBezTo>
                    <a:cubicBezTo>
                      <a:pt x="2372" y="8224"/>
                      <a:pt x="2403" y="8185"/>
                      <a:pt x="2403" y="8146"/>
                    </a:cubicBezTo>
                    <a:lnTo>
                      <a:pt x="2395" y="8044"/>
                    </a:lnTo>
                    <a:cubicBezTo>
                      <a:pt x="2520" y="8068"/>
                      <a:pt x="2614" y="8177"/>
                      <a:pt x="2622" y="8310"/>
                    </a:cubicBezTo>
                    <a:lnTo>
                      <a:pt x="3021" y="8310"/>
                    </a:lnTo>
                    <a:cubicBezTo>
                      <a:pt x="3099" y="8310"/>
                      <a:pt x="3170" y="8240"/>
                      <a:pt x="3178" y="8154"/>
                    </a:cubicBezTo>
                    <a:lnTo>
                      <a:pt x="3178" y="6612"/>
                    </a:lnTo>
                    <a:cubicBezTo>
                      <a:pt x="3178" y="6526"/>
                      <a:pt x="3107" y="6448"/>
                      <a:pt x="3021" y="6456"/>
                    </a:cubicBezTo>
                    <a:close/>
                    <a:moveTo>
                      <a:pt x="1981" y="5423"/>
                    </a:moveTo>
                    <a:cubicBezTo>
                      <a:pt x="1988" y="5470"/>
                      <a:pt x="2027" y="5932"/>
                      <a:pt x="2074" y="6456"/>
                    </a:cubicBezTo>
                    <a:lnTo>
                      <a:pt x="1112" y="6456"/>
                    </a:lnTo>
                    <a:cubicBezTo>
                      <a:pt x="1167" y="5932"/>
                      <a:pt x="1214" y="5478"/>
                      <a:pt x="1214" y="5423"/>
                    </a:cubicBezTo>
                    <a:cubicBezTo>
                      <a:pt x="1229" y="5321"/>
                      <a:pt x="1151" y="5266"/>
                      <a:pt x="1057" y="5196"/>
                    </a:cubicBezTo>
                    <a:cubicBezTo>
                      <a:pt x="956" y="5133"/>
                      <a:pt x="869" y="5063"/>
                      <a:pt x="869" y="4961"/>
                    </a:cubicBezTo>
                    <a:cubicBezTo>
                      <a:pt x="869" y="4860"/>
                      <a:pt x="963" y="4750"/>
                      <a:pt x="1096" y="4656"/>
                    </a:cubicBezTo>
                    <a:cubicBezTo>
                      <a:pt x="1198" y="4586"/>
                      <a:pt x="1315" y="4539"/>
                      <a:pt x="1441" y="4515"/>
                    </a:cubicBezTo>
                    <a:lnTo>
                      <a:pt x="1441" y="4586"/>
                    </a:lnTo>
                    <a:cubicBezTo>
                      <a:pt x="1433" y="4672"/>
                      <a:pt x="1511" y="4742"/>
                      <a:pt x="1597" y="4719"/>
                    </a:cubicBezTo>
                    <a:cubicBezTo>
                      <a:pt x="1660" y="4703"/>
                      <a:pt x="1707" y="4640"/>
                      <a:pt x="1699" y="4570"/>
                    </a:cubicBezTo>
                    <a:lnTo>
                      <a:pt x="1699" y="4507"/>
                    </a:lnTo>
                    <a:cubicBezTo>
                      <a:pt x="1840" y="4523"/>
                      <a:pt x="1973" y="4578"/>
                      <a:pt x="2090" y="4656"/>
                    </a:cubicBezTo>
                    <a:cubicBezTo>
                      <a:pt x="2223" y="4750"/>
                      <a:pt x="2317" y="4867"/>
                      <a:pt x="2317" y="4961"/>
                    </a:cubicBezTo>
                    <a:cubicBezTo>
                      <a:pt x="2317" y="5063"/>
                      <a:pt x="2215" y="5141"/>
                      <a:pt x="2129" y="5196"/>
                    </a:cubicBezTo>
                    <a:cubicBezTo>
                      <a:pt x="2043" y="5259"/>
                      <a:pt x="1965" y="5321"/>
                      <a:pt x="1981" y="5423"/>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p20"/>
              <p:cNvSpPr/>
              <p:nvPr/>
            </p:nvSpPr>
            <p:spPr>
              <a:xfrm>
                <a:off x="1879992" y="431064"/>
                <a:ext cx="343111" cy="180063"/>
              </a:xfrm>
              <a:custGeom>
                <a:rect b="b" l="l" r="r" t="t"/>
                <a:pathLst>
                  <a:path extrusionOk="0" h="1598" w="3045">
                    <a:moveTo>
                      <a:pt x="149" y="1"/>
                    </a:moveTo>
                    <a:lnTo>
                      <a:pt x="2903" y="1"/>
                    </a:lnTo>
                    <a:cubicBezTo>
                      <a:pt x="2982" y="1"/>
                      <a:pt x="3044" y="63"/>
                      <a:pt x="3044" y="150"/>
                    </a:cubicBezTo>
                    <a:lnTo>
                      <a:pt x="3044" y="1456"/>
                    </a:lnTo>
                    <a:cubicBezTo>
                      <a:pt x="3044" y="1534"/>
                      <a:pt x="2982" y="1597"/>
                      <a:pt x="2903" y="1597"/>
                    </a:cubicBezTo>
                    <a:lnTo>
                      <a:pt x="2536" y="1597"/>
                    </a:lnTo>
                    <a:cubicBezTo>
                      <a:pt x="2528" y="1261"/>
                      <a:pt x="2019" y="1261"/>
                      <a:pt x="2019" y="1597"/>
                    </a:cubicBezTo>
                    <a:lnTo>
                      <a:pt x="1025" y="1597"/>
                    </a:lnTo>
                    <a:cubicBezTo>
                      <a:pt x="1025" y="1261"/>
                      <a:pt x="517" y="1261"/>
                      <a:pt x="517" y="1597"/>
                    </a:cubicBezTo>
                    <a:lnTo>
                      <a:pt x="149" y="1597"/>
                    </a:lnTo>
                    <a:cubicBezTo>
                      <a:pt x="63" y="1597"/>
                      <a:pt x="0" y="1534"/>
                      <a:pt x="0" y="1456"/>
                    </a:cubicBezTo>
                    <a:lnTo>
                      <a:pt x="0" y="150"/>
                    </a:lnTo>
                    <a:cubicBezTo>
                      <a:pt x="0" y="71"/>
                      <a:pt x="63" y="1"/>
                      <a:pt x="14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20"/>
              <p:cNvSpPr/>
              <p:nvPr/>
            </p:nvSpPr>
            <p:spPr>
              <a:xfrm>
                <a:off x="1885750" y="436424"/>
                <a:ext cx="331603" cy="169351"/>
              </a:xfrm>
              <a:custGeom>
                <a:rect b="b" l="l" r="r" t="t"/>
                <a:pathLst>
                  <a:path extrusionOk="0" h="1402" w="2943">
                    <a:moveTo>
                      <a:pt x="133" y="1"/>
                    </a:moveTo>
                    <a:lnTo>
                      <a:pt x="2809" y="1"/>
                    </a:lnTo>
                    <a:cubicBezTo>
                      <a:pt x="2887" y="8"/>
                      <a:pt x="2942" y="63"/>
                      <a:pt x="2942" y="141"/>
                    </a:cubicBezTo>
                    <a:lnTo>
                      <a:pt x="2942" y="1268"/>
                    </a:lnTo>
                    <a:cubicBezTo>
                      <a:pt x="2942" y="1339"/>
                      <a:pt x="2880" y="1401"/>
                      <a:pt x="2809" y="1401"/>
                    </a:cubicBezTo>
                    <a:lnTo>
                      <a:pt x="2465" y="1401"/>
                    </a:lnTo>
                    <a:cubicBezTo>
                      <a:pt x="2488" y="1065"/>
                      <a:pt x="1964" y="1065"/>
                      <a:pt x="1988" y="1401"/>
                    </a:cubicBezTo>
                    <a:lnTo>
                      <a:pt x="963" y="1401"/>
                    </a:lnTo>
                    <a:cubicBezTo>
                      <a:pt x="978" y="1065"/>
                      <a:pt x="462" y="1065"/>
                      <a:pt x="477" y="1401"/>
                    </a:cubicBezTo>
                    <a:lnTo>
                      <a:pt x="133" y="1401"/>
                    </a:lnTo>
                    <a:cubicBezTo>
                      <a:pt x="63" y="1401"/>
                      <a:pt x="0" y="1339"/>
                      <a:pt x="0" y="1268"/>
                    </a:cubicBezTo>
                    <a:lnTo>
                      <a:pt x="0" y="141"/>
                    </a:lnTo>
                    <a:cubicBezTo>
                      <a:pt x="0" y="63"/>
                      <a:pt x="55" y="1"/>
                      <a:pt x="133" y="1"/>
                    </a:cubicBezTo>
                    <a:close/>
                  </a:path>
                </a:pathLst>
              </a:custGeom>
              <a:solidFill>
                <a:schemeClr val="dk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20"/>
              <p:cNvSpPr/>
              <p:nvPr/>
            </p:nvSpPr>
            <p:spPr>
              <a:xfrm>
                <a:off x="1962023" y="424733"/>
                <a:ext cx="179049" cy="187950"/>
              </a:xfrm>
              <a:custGeom>
                <a:rect b="b" l="l" r="r" t="t"/>
                <a:pathLst>
                  <a:path extrusionOk="0" h="1668" w="1589">
                    <a:moveTo>
                      <a:pt x="1440" y="0"/>
                    </a:moveTo>
                    <a:lnTo>
                      <a:pt x="1276" y="8"/>
                    </a:lnTo>
                    <a:cubicBezTo>
                      <a:pt x="1323" y="509"/>
                      <a:pt x="1385" y="1174"/>
                      <a:pt x="1425" y="1612"/>
                    </a:cubicBezTo>
                    <a:cubicBezTo>
                      <a:pt x="1444" y="1604"/>
                      <a:pt x="1464" y="1601"/>
                      <a:pt x="1483" y="1601"/>
                    </a:cubicBezTo>
                    <a:cubicBezTo>
                      <a:pt x="1503" y="1601"/>
                      <a:pt x="1522" y="1604"/>
                      <a:pt x="1542" y="1612"/>
                    </a:cubicBezTo>
                    <a:cubicBezTo>
                      <a:pt x="1558" y="1612"/>
                      <a:pt x="1573" y="1628"/>
                      <a:pt x="1589" y="1628"/>
                    </a:cubicBezTo>
                    <a:cubicBezTo>
                      <a:pt x="1550" y="1190"/>
                      <a:pt x="1487" y="501"/>
                      <a:pt x="1440" y="0"/>
                    </a:cubicBezTo>
                    <a:close/>
                    <a:moveTo>
                      <a:pt x="149" y="0"/>
                    </a:moveTo>
                    <a:cubicBezTo>
                      <a:pt x="94" y="501"/>
                      <a:pt x="40" y="1158"/>
                      <a:pt x="1" y="1589"/>
                    </a:cubicBezTo>
                    <a:cubicBezTo>
                      <a:pt x="55" y="1597"/>
                      <a:pt x="110" y="1628"/>
                      <a:pt x="157" y="1667"/>
                    </a:cubicBezTo>
                    <a:cubicBezTo>
                      <a:pt x="196" y="1229"/>
                      <a:pt x="259" y="525"/>
                      <a:pt x="313"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4" name="Google Shape;84;p20"/>
            <p:cNvGrpSpPr/>
            <p:nvPr/>
          </p:nvGrpSpPr>
          <p:grpSpPr>
            <a:xfrm>
              <a:off x="6370111" y="-106391"/>
              <a:ext cx="358097" cy="936483"/>
              <a:chOff x="1872499" y="-301466"/>
              <a:chExt cx="358097" cy="936483"/>
            </a:xfrm>
          </p:grpSpPr>
          <p:sp>
            <p:nvSpPr>
              <p:cNvPr id="85" name="Google Shape;85;p20"/>
              <p:cNvSpPr/>
              <p:nvPr/>
            </p:nvSpPr>
            <p:spPr>
              <a:xfrm>
                <a:off x="1872499" y="-301466"/>
                <a:ext cx="358097" cy="936483"/>
              </a:xfrm>
              <a:custGeom>
                <a:rect b="b" l="l" r="r" t="t"/>
                <a:pathLst>
                  <a:path extrusionOk="0" h="8311" w="3178">
                    <a:moveTo>
                      <a:pt x="3021" y="6456"/>
                    </a:moveTo>
                    <a:lnTo>
                      <a:pt x="2247" y="6456"/>
                    </a:lnTo>
                    <a:cubicBezTo>
                      <a:pt x="2192" y="5916"/>
                      <a:pt x="2145" y="5439"/>
                      <a:pt x="2145" y="5392"/>
                    </a:cubicBezTo>
                    <a:cubicBezTo>
                      <a:pt x="2145" y="5392"/>
                      <a:pt x="2184" y="5360"/>
                      <a:pt x="2231" y="5329"/>
                    </a:cubicBezTo>
                    <a:cubicBezTo>
                      <a:pt x="2348" y="5251"/>
                      <a:pt x="2481" y="5149"/>
                      <a:pt x="2481" y="4961"/>
                    </a:cubicBezTo>
                    <a:cubicBezTo>
                      <a:pt x="2481" y="4805"/>
                      <a:pt x="2364" y="4640"/>
                      <a:pt x="2184" y="4523"/>
                    </a:cubicBezTo>
                    <a:cubicBezTo>
                      <a:pt x="2043" y="4421"/>
                      <a:pt x="1871" y="4359"/>
                      <a:pt x="1699" y="4335"/>
                    </a:cubicBezTo>
                    <a:lnTo>
                      <a:pt x="1699" y="1"/>
                    </a:lnTo>
                    <a:lnTo>
                      <a:pt x="1441" y="1"/>
                    </a:lnTo>
                    <a:lnTo>
                      <a:pt x="1441" y="4351"/>
                    </a:lnTo>
                    <a:cubicBezTo>
                      <a:pt x="1284" y="4374"/>
                      <a:pt x="1136" y="4437"/>
                      <a:pt x="1010" y="4523"/>
                    </a:cubicBezTo>
                    <a:cubicBezTo>
                      <a:pt x="830" y="4640"/>
                      <a:pt x="705" y="4805"/>
                      <a:pt x="705" y="4961"/>
                    </a:cubicBezTo>
                    <a:cubicBezTo>
                      <a:pt x="705" y="5149"/>
                      <a:pt x="846" y="5251"/>
                      <a:pt x="963" y="5329"/>
                    </a:cubicBezTo>
                    <a:cubicBezTo>
                      <a:pt x="1010" y="5368"/>
                      <a:pt x="1049" y="5392"/>
                      <a:pt x="1049" y="5399"/>
                    </a:cubicBezTo>
                    <a:cubicBezTo>
                      <a:pt x="1042" y="5446"/>
                      <a:pt x="1002" y="5916"/>
                      <a:pt x="956" y="6456"/>
                    </a:cubicBezTo>
                    <a:lnTo>
                      <a:pt x="157" y="6456"/>
                    </a:lnTo>
                    <a:cubicBezTo>
                      <a:pt x="71" y="6456"/>
                      <a:pt x="1" y="6526"/>
                      <a:pt x="1" y="6612"/>
                    </a:cubicBezTo>
                    <a:lnTo>
                      <a:pt x="1" y="8154"/>
                    </a:lnTo>
                    <a:cubicBezTo>
                      <a:pt x="1" y="8232"/>
                      <a:pt x="71" y="8302"/>
                      <a:pt x="157" y="8302"/>
                    </a:cubicBezTo>
                    <a:lnTo>
                      <a:pt x="556" y="8302"/>
                    </a:lnTo>
                    <a:cubicBezTo>
                      <a:pt x="556" y="8161"/>
                      <a:pt x="666" y="8044"/>
                      <a:pt x="799" y="8028"/>
                    </a:cubicBezTo>
                    <a:lnTo>
                      <a:pt x="791" y="8138"/>
                    </a:lnTo>
                    <a:cubicBezTo>
                      <a:pt x="791" y="8240"/>
                      <a:pt x="940" y="8248"/>
                      <a:pt x="956" y="8146"/>
                    </a:cubicBezTo>
                    <a:lnTo>
                      <a:pt x="963" y="8060"/>
                    </a:lnTo>
                    <a:cubicBezTo>
                      <a:pt x="1057" y="8115"/>
                      <a:pt x="1112" y="8208"/>
                      <a:pt x="1112" y="8310"/>
                    </a:cubicBezTo>
                    <a:lnTo>
                      <a:pt x="2067" y="8310"/>
                    </a:lnTo>
                    <a:cubicBezTo>
                      <a:pt x="2067" y="8201"/>
                      <a:pt x="2129" y="8107"/>
                      <a:pt x="2231" y="8060"/>
                    </a:cubicBezTo>
                    <a:lnTo>
                      <a:pt x="2239" y="8154"/>
                    </a:lnTo>
                    <a:cubicBezTo>
                      <a:pt x="2239" y="8201"/>
                      <a:pt x="2278" y="8232"/>
                      <a:pt x="2325" y="8232"/>
                    </a:cubicBezTo>
                    <a:cubicBezTo>
                      <a:pt x="2372" y="8224"/>
                      <a:pt x="2403" y="8185"/>
                      <a:pt x="2403" y="8146"/>
                    </a:cubicBezTo>
                    <a:lnTo>
                      <a:pt x="2395" y="8044"/>
                    </a:lnTo>
                    <a:cubicBezTo>
                      <a:pt x="2520" y="8068"/>
                      <a:pt x="2614" y="8177"/>
                      <a:pt x="2622" y="8310"/>
                    </a:cubicBezTo>
                    <a:lnTo>
                      <a:pt x="3021" y="8310"/>
                    </a:lnTo>
                    <a:cubicBezTo>
                      <a:pt x="3099" y="8310"/>
                      <a:pt x="3170" y="8240"/>
                      <a:pt x="3178" y="8154"/>
                    </a:cubicBezTo>
                    <a:lnTo>
                      <a:pt x="3178" y="6612"/>
                    </a:lnTo>
                    <a:cubicBezTo>
                      <a:pt x="3178" y="6526"/>
                      <a:pt x="3107" y="6448"/>
                      <a:pt x="3021" y="6456"/>
                    </a:cubicBezTo>
                    <a:close/>
                    <a:moveTo>
                      <a:pt x="1981" y="5423"/>
                    </a:moveTo>
                    <a:cubicBezTo>
                      <a:pt x="1988" y="5470"/>
                      <a:pt x="2027" y="5932"/>
                      <a:pt x="2074" y="6456"/>
                    </a:cubicBezTo>
                    <a:lnTo>
                      <a:pt x="1112" y="6456"/>
                    </a:lnTo>
                    <a:cubicBezTo>
                      <a:pt x="1167" y="5932"/>
                      <a:pt x="1214" y="5478"/>
                      <a:pt x="1214" y="5423"/>
                    </a:cubicBezTo>
                    <a:cubicBezTo>
                      <a:pt x="1229" y="5321"/>
                      <a:pt x="1151" y="5266"/>
                      <a:pt x="1057" y="5196"/>
                    </a:cubicBezTo>
                    <a:cubicBezTo>
                      <a:pt x="956" y="5133"/>
                      <a:pt x="869" y="5063"/>
                      <a:pt x="869" y="4961"/>
                    </a:cubicBezTo>
                    <a:cubicBezTo>
                      <a:pt x="869" y="4860"/>
                      <a:pt x="963" y="4750"/>
                      <a:pt x="1096" y="4656"/>
                    </a:cubicBezTo>
                    <a:cubicBezTo>
                      <a:pt x="1198" y="4586"/>
                      <a:pt x="1315" y="4539"/>
                      <a:pt x="1441" y="4515"/>
                    </a:cubicBezTo>
                    <a:lnTo>
                      <a:pt x="1441" y="4586"/>
                    </a:lnTo>
                    <a:cubicBezTo>
                      <a:pt x="1433" y="4672"/>
                      <a:pt x="1511" y="4742"/>
                      <a:pt x="1597" y="4719"/>
                    </a:cubicBezTo>
                    <a:cubicBezTo>
                      <a:pt x="1660" y="4703"/>
                      <a:pt x="1707" y="4640"/>
                      <a:pt x="1699" y="4570"/>
                    </a:cubicBezTo>
                    <a:lnTo>
                      <a:pt x="1699" y="4507"/>
                    </a:lnTo>
                    <a:cubicBezTo>
                      <a:pt x="1840" y="4523"/>
                      <a:pt x="1973" y="4578"/>
                      <a:pt x="2090" y="4656"/>
                    </a:cubicBezTo>
                    <a:cubicBezTo>
                      <a:pt x="2223" y="4750"/>
                      <a:pt x="2317" y="4867"/>
                      <a:pt x="2317" y="4961"/>
                    </a:cubicBezTo>
                    <a:cubicBezTo>
                      <a:pt x="2317" y="5063"/>
                      <a:pt x="2215" y="5141"/>
                      <a:pt x="2129" y="5196"/>
                    </a:cubicBezTo>
                    <a:cubicBezTo>
                      <a:pt x="2043" y="5259"/>
                      <a:pt x="1965" y="5321"/>
                      <a:pt x="1981" y="5423"/>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20"/>
              <p:cNvSpPr/>
              <p:nvPr/>
            </p:nvSpPr>
            <p:spPr>
              <a:xfrm>
                <a:off x="1879992" y="431064"/>
                <a:ext cx="343111" cy="180063"/>
              </a:xfrm>
              <a:custGeom>
                <a:rect b="b" l="l" r="r" t="t"/>
                <a:pathLst>
                  <a:path extrusionOk="0" h="1598" w="3045">
                    <a:moveTo>
                      <a:pt x="149" y="1"/>
                    </a:moveTo>
                    <a:lnTo>
                      <a:pt x="2903" y="1"/>
                    </a:lnTo>
                    <a:cubicBezTo>
                      <a:pt x="2982" y="1"/>
                      <a:pt x="3044" y="63"/>
                      <a:pt x="3044" y="150"/>
                    </a:cubicBezTo>
                    <a:lnTo>
                      <a:pt x="3044" y="1456"/>
                    </a:lnTo>
                    <a:cubicBezTo>
                      <a:pt x="3044" y="1534"/>
                      <a:pt x="2982" y="1597"/>
                      <a:pt x="2903" y="1597"/>
                    </a:cubicBezTo>
                    <a:lnTo>
                      <a:pt x="2536" y="1597"/>
                    </a:lnTo>
                    <a:cubicBezTo>
                      <a:pt x="2528" y="1261"/>
                      <a:pt x="2019" y="1261"/>
                      <a:pt x="2019" y="1597"/>
                    </a:cubicBezTo>
                    <a:lnTo>
                      <a:pt x="1025" y="1597"/>
                    </a:lnTo>
                    <a:cubicBezTo>
                      <a:pt x="1025" y="1261"/>
                      <a:pt x="517" y="1261"/>
                      <a:pt x="517" y="1597"/>
                    </a:cubicBezTo>
                    <a:lnTo>
                      <a:pt x="149" y="1597"/>
                    </a:lnTo>
                    <a:cubicBezTo>
                      <a:pt x="63" y="1597"/>
                      <a:pt x="0" y="1534"/>
                      <a:pt x="0" y="1456"/>
                    </a:cubicBezTo>
                    <a:lnTo>
                      <a:pt x="0" y="150"/>
                    </a:lnTo>
                    <a:cubicBezTo>
                      <a:pt x="0" y="71"/>
                      <a:pt x="63" y="1"/>
                      <a:pt x="14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20"/>
              <p:cNvSpPr/>
              <p:nvPr/>
            </p:nvSpPr>
            <p:spPr>
              <a:xfrm>
                <a:off x="1885750" y="436424"/>
                <a:ext cx="331603" cy="169351"/>
              </a:xfrm>
              <a:custGeom>
                <a:rect b="b" l="l" r="r" t="t"/>
                <a:pathLst>
                  <a:path extrusionOk="0" h="1402" w="2943">
                    <a:moveTo>
                      <a:pt x="133" y="1"/>
                    </a:moveTo>
                    <a:lnTo>
                      <a:pt x="2809" y="1"/>
                    </a:lnTo>
                    <a:cubicBezTo>
                      <a:pt x="2887" y="8"/>
                      <a:pt x="2942" y="63"/>
                      <a:pt x="2942" y="141"/>
                    </a:cubicBezTo>
                    <a:lnTo>
                      <a:pt x="2942" y="1268"/>
                    </a:lnTo>
                    <a:cubicBezTo>
                      <a:pt x="2942" y="1339"/>
                      <a:pt x="2880" y="1401"/>
                      <a:pt x="2809" y="1401"/>
                    </a:cubicBezTo>
                    <a:lnTo>
                      <a:pt x="2465" y="1401"/>
                    </a:lnTo>
                    <a:cubicBezTo>
                      <a:pt x="2488" y="1065"/>
                      <a:pt x="1964" y="1065"/>
                      <a:pt x="1988" y="1401"/>
                    </a:cubicBezTo>
                    <a:lnTo>
                      <a:pt x="963" y="1401"/>
                    </a:lnTo>
                    <a:cubicBezTo>
                      <a:pt x="978" y="1065"/>
                      <a:pt x="462" y="1065"/>
                      <a:pt x="477" y="1401"/>
                    </a:cubicBezTo>
                    <a:lnTo>
                      <a:pt x="133" y="1401"/>
                    </a:lnTo>
                    <a:cubicBezTo>
                      <a:pt x="63" y="1401"/>
                      <a:pt x="0" y="1339"/>
                      <a:pt x="0" y="1268"/>
                    </a:cubicBezTo>
                    <a:lnTo>
                      <a:pt x="0" y="141"/>
                    </a:lnTo>
                    <a:cubicBezTo>
                      <a:pt x="0" y="63"/>
                      <a:pt x="55" y="1"/>
                      <a:pt x="133" y="1"/>
                    </a:cubicBezTo>
                    <a:close/>
                  </a:path>
                </a:pathLst>
              </a:custGeom>
              <a:solidFill>
                <a:schemeClr val="dk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20"/>
              <p:cNvSpPr/>
              <p:nvPr/>
            </p:nvSpPr>
            <p:spPr>
              <a:xfrm>
                <a:off x="1962023" y="424733"/>
                <a:ext cx="179049" cy="187950"/>
              </a:xfrm>
              <a:custGeom>
                <a:rect b="b" l="l" r="r" t="t"/>
                <a:pathLst>
                  <a:path extrusionOk="0" h="1668" w="1589">
                    <a:moveTo>
                      <a:pt x="1440" y="0"/>
                    </a:moveTo>
                    <a:lnTo>
                      <a:pt x="1276" y="8"/>
                    </a:lnTo>
                    <a:cubicBezTo>
                      <a:pt x="1323" y="509"/>
                      <a:pt x="1385" y="1174"/>
                      <a:pt x="1425" y="1612"/>
                    </a:cubicBezTo>
                    <a:cubicBezTo>
                      <a:pt x="1444" y="1604"/>
                      <a:pt x="1464" y="1601"/>
                      <a:pt x="1483" y="1601"/>
                    </a:cubicBezTo>
                    <a:cubicBezTo>
                      <a:pt x="1503" y="1601"/>
                      <a:pt x="1522" y="1604"/>
                      <a:pt x="1542" y="1612"/>
                    </a:cubicBezTo>
                    <a:cubicBezTo>
                      <a:pt x="1558" y="1612"/>
                      <a:pt x="1573" y="1628"/>
                      <a:pt x="1589" y="1628"/>
                    </a:cubicBezTo>
                    <a:cubicBezTo>
                      <a:pt x="1550" y="1190"/>
                      <a:pt x="1487" y="501"/>
                      <a:pt x="1440" y="0"/>
                    </a:cubicBezTo>
                    <a:close/>
                    <a:moveTo>
                      <a:pt x="149" y="0"/>
                    </a:moveTo>
                    <a:cubicBezTo>
                      <a:pt x="94" y="501"/>
                      <a:pt x="40" y="1158"/>
                      <a:pt x="1" y="1589"/>
                    </a:cubicBezTo>
                    <a:cubicBezTo>
                      <a:pt x="55" y="1597"/>
                      <a:pt x="110" y="1628"/>
                      <a:pt x="157" y="1667"/>
                    </a:cubicBezTo>
                    <a:cubicBezTo>
                      <a:pt x="196" y="1229"/>
                      <a:pt x="259" y="525"/>
                      <a:pt x="313"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89" name="Google Shape;89;p20"/>
          <p:cNvGrpSpPr/>
          <p:nvPr/>
        </p:nvGrpSpPr>
        <p:grpSpPr>
          <a:xfrm>
            <a:off x="8414301" y="731375"/>
            <a:ext cx="363074" cy="4049243"/>
            <a:chOff x="366625" y="731375"/>
            <a:chExt cx="363074" cy="4049243"/>
          </a:xfrm>
        </p:grpSpPr>
        <p:sp>
          <p:nvSpPr>
            <p:cNvPr id="90" name="Google Shape;90;p20"/>
            <p:cNvSpPr/>
            <p:nvPr/>
          </p:nvSpPr>
          <p:spPr>
            <a:xfrm rot="5400000">
              <a:off x="-1476459" y="2574460"/>
              <a:ext cx="4049243" cy="363074"/>
            </a:xfrm>
            <a:custGeom>
              <a:rect b="b" l="l" r="r" t="t"/>
              <a:pathLst>
                <a:path extrusionOk="0" h="3014" w="66102">
                  <a:moveTo>
                    <a:pt x="0" y="1"/>
                  </a:moveTo>
                  <a:lnTo>
                    <a:pt x="0" y="3013"/>
                  </a:lnTo>
                  <a:lnTo>
                    <a:pt x="66101" y="3013"/>
                  </a:lnTo>
                  <a:lnTo>
                    <a:pt x="66101"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1" name="Google Shape;91;p20"/>
            <p:cNvGrpSpPr/>
            <p:nvPr/>
          </p:nvGrpSpPr>
          <p:grpSpPr>
            <a:xfrm>
              <a:off x="454685" y="879637"/>
              <a:ext cx="186958" cy="3752719"/>
              <a:chOff x="465813" y="916146"/>
              <a:chExt cx="186958" cy="3752719"/>
            </a:xfrm>
          </p:grpSpPr>
          <p:sp>
            <p:nvSpPr>
              <p:cNvPr id="92" name="Google Shape;92;p20"/>
              <p:cNvSpPr/>
              <p:nvPr/>
            </p:nvSpPr>
            <p:spPr>
              <a:xfrm rot="5400000">
                <a:off x="460880" y="921080"/>
                <a:ext cx="196825" cy="186957"/>
              </a:xfrm>
              <a:custGeom>
                <a:rect b="b" l="l" r="r" t="t"/>
                <a:pathLst>
                  <a:path extrusionOk="0" h="1762" w="1855">
                    <a:moveTo>
                      <a:pt x="932" y="1"/>
                    </a:moveTo>
                    <a:lnTo>
                      <a:pt x="712" y="681"/>
                    </a:lnTo>
                    <a:lnTo>
                      <a:pt x="0" y="674"/>
                    </a:lnTo>
                    <a:lnTo>
                      <a:pt x="0" y="674"/>
                    </a:lnTo>
                    <a:lnTo>
                      <a:pt x="587" y="1088"/>
                    </a:lnTo>
                    <a:lnTo>
                      <a:pt x="360" y="1761"/>
                    </a:lnTo>
                    <a:lnTo>
                      <a:pt x="932" y="1339"/>
                    </a:lnTo>
                    <a:lnTo>
                      <a:pt x="1503" y="1761"/>
                    </a:lnTo>
                    <a:lnTo>
                      <a:pt x="1276" y="1088"/>
                    </a:lnTo>
                    <a:lnTo>
                      <a:pt x="1855" y="674"/>
                    </a:lnTo>
                    <a:lnTo>
                      <a:pt x="1855" y="674"/>
                    </a:lnTo>
                    <a:lnTo>
                      <a:pt x="1143" y="681"/>
                    </a:lnTo>
                    <a:lnTo>
                      <a:pt x="932"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20"/>
              <p:cNvSpPr/>
              <p:nvPr/>
            </p:nvSpPr>
            <p:spPr>
              <a:xfrm rot="5400000">
                <a:off x="460880" y="1276426"/>
                <a:ext cx="196825" cy="186957"/>
              </a:xfrm>
              <a:custGeom>
                <a:rect b="b" l="l" r="r" t="t"/>
                <a:pathLst>
                  <a:path extrusionOk="0" h="1762" w="1855">
                    <a:moveTo>
                      <a:pt x="924" y="1"/>
                    </a:moveTo>
                    <a:lnTo>
                      <a:pt x="712" y="681"/>
                    </a:lnTo>
                    <a:lnTo>
                      <a:pt x="0" y="674"/>
                    </a:lnTo>
                    <a:lnTo>
                      <a:pt x="0" y="674"/>
                    </a:lnTo>
                    <a:lnTo>
                      <a:pt x="579" y="1088"/>
                    </a:lnTo>
                    <a:lnTo>
                      <a:pt x="352" y="1761"/>
                    </a:lnTo>
                    <a:lnTo>
                      <a:pt x="924" y="1339"/>
                    </a:lnTo>
                    <a:lnTo>
                      <a:pt x="1495" y="1761"/>
                    </a:lnTo>
                    <a:lnTo>
                      <a:pt x="1268" y="1088"/>
                    </a:lnTo>
                    <a:lnTo>
                      <a:pt x="1855" y="674"/>
                    </a:lnTo>
                    <a:lnTo>
                      <a:pt x="1855" y="674"/>
                    </a:lnTo>
                    <a:lnTo>
                      <a:pt x="1135" y="681"/>
                    </a:lnTo>
                    <a:lnTo>
                      <a:pt x="924"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20"/>
              <p:cNvSpPr/>
              <p:nvPr/>
            </p:nvSpPr>
            <p:spPr>
              <a:xfrm rot="5400000">
                <a:off x="460880" y="1630922"/>
                <a:ext cx="196825" cy="186957"/>
              </a:xfrm>
              <a:custGeom>
                <a:rect b="b" l="l" r="r" t="t"/>
                <a:pathLst>
                  <a:path extrusionOk="0" h="1762" w="1855">
                    <a:moveTo>
                      <a:pt x="932" y="1"/>
                    </a:moveTo>
                    <a:lnTo>
                      <a:pt x="712" y="681"/>
                    </a:lnTo>
                    <a:lnTo>
                      <a:pt x="0" y="674"/>
                    </a:lnTo>
                    <a:lnTo>
                      <a:pt x="0" y="674"/>
                    </a:lnTo>
                    <a:lnTo>
                      <a:pt x="579" y="1088"/>
                    </a:lnTo>
                    <a:lnTo>
                      <a:pt x="352" y="1761"/>
                    </a:lnTo>
                    <a:lnTo>
                      <a:pt x="352" y="1761"/>
                    </a:lnTo>
                    <a:lnTo>
                      <a:pt x="932" y="1339"/>
                    </a:lnTo>
                    <a:lnTo>
                      <a:pt x="1503" y="1761"/>
                    </a:lnTo>
                    <a:lnTo>
                      <a:pt x="1276" y="1088"/>
                    </a:lnTo>
                    <a:lnTo>
                      <a:pt x="1855" y="674"/>
                    </a:lnTo>
                    <a:lnTo>
                      <a:pt x="1855" y="674"/>
                    </a:lnTo>
                    <a:lnTo>
                      <a:pt x="1143" y="681"/>
                    </a:lnTo>
                    <a:lnTo>
                      <a:pt x="932"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20"/>
              <p:cNvSpPr/>
              <p:nvPr/>
            </p:nvSpPr>
            <p:spPr>
              <a:xfrm rot="5400000">
                <a:off x="460880" y="1985419"/>
                <a:ext cx="196825" cy="186957"/>
              </a:xfrm>
              <a:custGeom>
                <a:rect b="b" l="l" r="r" t="t"/>
                <a:pathLst>
                  <a:path extrusionOk="0" h="1762" w="1855">
                    <a:moveTo>
                      <a:pt x="932" y="1"/>
                    </a:moveTo>
                    <a:lnTo>
                      <a:pt x="720" y="681"/>
                    </a:lnTo>
                    <a:lnTo>
                      <a:pt x="0" y="674"/>
                    </a:lnTo>
                    <a:lnTo>
                      <a:pt x="0" y="674"/>
                    </a:lnTo>
                    <a:lnTo>
                      <a:pt x="587" y="1088"/>
                    </a:lnTo>
                    <a:lnTo>
                      <a:pt x="360" y="1761"/>
                    </a:lnTo>
                    <a:lnTo>
                      <a:pt x="932" y="1339"/>
                    </a:lnTo>
                    <a:lnTo>
                      <a:pt x="1503" y="1761"/>
                    </a:lnTo>
                    <a:lnTo>
                      <a:pt x="1276" y="1088"/>
                    </a:lnTo>
                    <a:lnTo>
                      <a:pt x="1855" y="674"/>
                    </a:lnTo>
                    <a:lnTo>
                      <a:pt x="1855" y="674"/>
                    </a:lnTo>
                    <a:lnTo>
                      <a:pt x="1143" y="681"/>
                    </a:lnTo>
                    <a:lnTo>
                      <a:pt x="932"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20"/>
              <p:cNvSpPr/>
              <p:nvPr/>
            </p:nvSpPr>
            <p:spPr>
              <a:xfrm rot="5400000">
                <a:off x="460880" y="2340764"/>
                <a:ext cx="196825" cy="186957"/>
              </a:xfrm>
              <a:custGeom>
                <a:rect b="b" l="l" r="r" t="t"/>
                <a:pathLst>
                  <a:path extrusionOk="0" h="1762" w="1855">
                    <a:moveTo>
                      <a:pt x="924" y="1"/>
                    </a:moveTo>
                    <a:lnTo>
                      <a:pt x="712" y="681"/>
                    </a:lnTo>
                    <a:lnTo>
                      <a:pt x="0" y="674"/>
                    </a:lnTo>
                    <a:lnTo>
                      <a:pt x="0" y="674"/>
                    </a:lnTo>
                    <a:lnTo>
                      <a:pt x="579" y="1088"/>
                    </a:lnTo>
                    <a:lnTo>
                      <a:pt x="352" y="1761"/>
                    </a:lnTo>
                    <a:lnTo>
                      <a:pt x="924" y="1339"/>
                    </a:lnTo>
                    <a:lnTo>
                      <a:pt x="1495" y="1761"/>
                    </a:lnTo>
                    <a:lnTo>
                      <a:pt x="1268" y="1088"/>
                    </a:lnTo>
                    <a:lnTo>
                      <a:pt x="1855" y="674"/>
                    </a:lnTo>
                    <a:lnTo>
                      <a:pt x="1135" y="681"/>
                    </a:lnTo>
                    <a:lnTo>
                      <a:pt x="924"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20"/>
              <p:cNvSpPr/>
              <p:nvPr/>
            </p:nvSpPr>
            <p:spPr>
              <a:xfrm rot="5400000">
                <a:off x="460880" y="2695261"/>
                <a:ext cx="196825" cy="186957"/>
              </a:xfrm>
              <a:custGeom>
                <a:rect b="b" l="l" r="r" t="t"/>
                <a:pathLst>
                  <a:path extrusionOk="0" h="1762" w="1855">
                    <a:moveTo>
                      <a:pt x="924" y="1"/>
                    </a:moveTo>
                    <a:lnTo>
                      <a:pt x="712" y="681"/>
                    </a:lnTo>
                    <a:lnTo>
                      <a:pt x="0" y="674"/>
                    </a:lnTo>
                    <a:lnTo>
                      <a:pt x="0" y="674"/>
                    </a:lnTo>
                    <a:lnTo>
                      <a:pt x="579" y="1088"/>
                    </a:lnTo>
                    <a:lnTo>
                      <a:pt x="352" y="1761"/>
                    </a:lnTo>
                    <a:lnTo>
                      <a:pt x="924" y="1339"/>
                    </a:lnTo>
                    <a:lnTo>
                      <a:pt x="1503" y="1761"/>
                    </a:lnTo>
                    <a:lnTo>
                      <a:pt x="1503" y="1761"/>
                    </a:lnTo>
                    <a:lnTo>
                      <a:pt x="1276" y="1088"/>
                    </a:lnTo>
                    <a:lnTo>
                      <a:pt x="1855" y="674"/>
                    </a:lnTo>
                    <a:lnTo>
                      <a:pt x="1855" y="674"/>
                    </a:lnTo>
                    <a:lnTo>
                      <a:pt x="1143" y="681"/>
                    </a:lnTo>
                    <a:lnTo>
                      <a:pt x="924"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20"/>
              <p:cNvSpPr/>
              <p:nvPr/>
            </p:nvSpPr>
            <p:spPr>
              <a:xfrm rot="5400000">
                <a:off x="460880" y="3049757"/>
                <a:ext cx="196825" cy="186957"/>
              </a:xfrm>
              <a:custGeom>
                <a:rect b="b" l="l" r="r" t="t"/>
                <a:pathLst>
                  <a:path extrusionOk="0" h="1762" w="1855">
                    <a:moveTo>
                      <a:pt x="932" y="1"/>
                    </a:moveTo>
                    <a:lnTo>
                      <a:pt x="712" y="681"/>
                    </a:lnTo>
                    <a:lnTo>
                      <a:pt x="0" y="674"/>
                    </a:lnTo>
                    <a:lnTo>
                      <a:pt x="0" y="674"/>
                    </a:lnTo>
                    <a:lnTo>
                      <a:pt x="587" y="1088"/>
                    </a:lnTo>
                    <a:lnTo>
                      <a:pt x="360" y="1761"/>
                    </a:lnTo>
                    <a:lnTo>
                      <a:pt x="932" y="1339"/>
                    </a:lnTo>
                    <a:lnTo>
                      <a:pt x="1503" y="1761"/>
                    </a:lnTo>
                    <a:lnTo>
                      <a:pt x="1276" y="1088"/>
                    </a:lnTo>
                    <a:lnTo>
                      <a:pt x="1855" y="674"/>
                    </a:lnTo>
                    <a:lnTo>
                      <a:pt x="1143" y="681"/>
                    </a:lnTo>
                    <a:lnTo>
                      <a:pt x="932"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20"/>
              <p:cNvSpPr/>
              <p:nvPr/>
            </p:nvSpPr>
            <p:spPr>
              <a:xfrm rot="5400000">
                <a:off x="460826" y="3406747"/>
                <a:ext cx="196931" cy="186957"/>
              </a:xfrm>
              <a:custGeom>
                <a:rect b="b" l="l" r="r" t="t"/>
                <a:pathLst>
                  <a:path extrusionOk="0" h="1762" w="1856">
                    <a:moveTo>
                      <a:pt x="924" y="1"/>
                    </a:moveTo>
                    <a:lnTo>
                      <a:pt x="713" y="681"/>
                    </a:lnTo>
                    <a:lnTo>
                      <a:pt x="1" y="674"/>
                    </a:lnTo>
                    <a:lnTo>
                      <a:pt x="1" y="674"/>
                    </a:lnTo>
                    <a:lnTo>
                      <a:pt x="580" y="1088"/>
                    </a:lnTo>
                    <a:lnTo>
                      <a:pt x="353" y="1761"/>
                    </a:lnTo>
                    <a:lnTo>
                      <a:pt x="924" y="1339"/>
                    </a:lnTo>
                    <a:lnTo>
                      <a:pt x="1503" y="1761"/>
                    </a:lnTo>
                    <a:lnTo>
                      <a:pt x="1503" y="1761"/>
                    </a:lnTo>
                    <a:lnTo>
                      <a:pt x="1276" y="1088"/>
                    </a:lnTo>
                    <a:lnTo>
                      <a:pt x="1855" y="674"/>
                    </a:lnTo>
                    <a:lnTo>
                      <a:pt x="1855" y="674"/>
                    </a:lnTo>
                    <a:lnTo>
                      <a:pt x="1143" y="681"/>
                    </a:lnTo>
                    <a:lnTo>
                      <a:pt x="924"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20"/>
              <p:cNvSpPr/>
              <p:nvPr/>
            </p:nvSpPr>
            <p:spPr>
              <a:xfrm rot="5400000">
                <a:off x="460880" y="3763737"/>
                <a:ext cx="196825" cy="186957"/>
              </a:xfrm>
              <a:custGeom>
                <a:rect b="b" l="l" r="r" t="t"/>
                <a:pathLst>
                  <a:path extrusionOk="0" h="1762" w="1855">
                    <a:moveTo>
                      <a:pt x="924" y="1"/>
                    </a:moveTo>
                    <a:lnTo>
                      <a:pt x="713" y="681"/>
                    </a:lnTo>
                    <a:lnTo>
                      <a:pt x="0" y="674"/>
                    </a:lnTo>
                    <a:lnTo>
                      <a:pt x="0" y="674"/>
                    </a:lnTo>
                    <a:lnTo>
                      <a:pt x="579" y="1088"/>
                    </a:lnTo>
                    <a:lnTo>
                      <a:pt x="353" y="1761"/>
                    </a:lnTo>
                    <a:lnTo>
                      <a:pt x="924" y="1339"/>
                    </a:lnTo>
                    <a:lnTo>
                      <a:pt x="1495" y="1761"/>
                    </a:lnTo>
                    <a:lnTo>
                      <a:pt x="1268" y="1088"/>
                    </a:lnTo>
                    <a:lnTo>
                      <a:pt x="1855" y="674"/>
                    </a:lnTo>
                    <a:lnTo>
                      <a:pt x="1855" y="674"/>
                    </a:lnTo>
                    <a:lnTo>
                      <a:pt x="1135" y="681"/>
                    </a:lnTo>
                    <a:lnTo>
                      <a:pt x="924"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20"/>
              <p:cNvSpPr/>
              <p:nvPr/>
            </p:nvSpPr>
            <p:spPr>
              <a:xfrm rot="5400000">
                <a:off x="460880" y="4119931"/>
                <a:ext cx="196825" cy="186957"/>
              </a:xfrm>
              <a:custGeom>
                <a:rect b="b" l="l" r="r" t="t"/>
                <a:pathLst>
                  <a:path extrusionOk="0" h="1762" w="1855">
                    <a:moveTo>
                      <a:pt x="931" y="1"/>
                    </a:moveTo>
                    <a:lnTo>
                      <a:pt x="720" y="681"/>
                    </a:lnTo>
                    <a:lnTo>
                      <a:pt x="0" y="674"/>
                    </a:lnTo>
                    <a:lnTo>
                      <a:pt x="587" y="1088"/>
                    </a:lnTo>
                    <a:lnTo>
                      <a:pt x="360" y="1761"/>
                    </a:lnTo>
                    <a:lnTo>
                      <a:pt x="931" y="1339"/>
                    </a:lnTo>
                    <a:lnTo>
                      <a:pt x="1502" y="1761"/>
                    </a:lnTo>
                    <a:lnTo>
                      <a:pt x="1276" y="1088"/>
                    </a:lnTo>
                    <a:lnTo>
                      <a:pt x="1855" y="674"/>
                    </a:lnTo>
                    <a:lnTo>
                      <a:pt x="1143" y="681"/>
                    </a:lnTo>
                    <a:lnTo>
                      <a:pt x="931"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20"/>
              <p:cNvSpPr/>
              <p:nvPr/>
            </p:nvSpPr>
            <p:spPr>
              <a:xfrm rot="5400000">
                <a:off x="460826" y="4476921"/>
                <a:ext cx="196931" cy="186957"/>
              </a:xfrm>
              <a:custGeom>
                <a:rect b="b" l="l" r="r" t="t"/>
                <a:pathLst>
                  <a:path extrusionOk="0" h="1762" w="1856">
                    <a:moveTo>
                      <a:pt x="932" y="1"/>
                    </a:moveTo>
                    <a:lnTo>
                      <a:pt x="713" y="681"/>
                    </a:lnTo>
                    <a:lnTo>
                      <a:pt x="1" y="674"/>
                    </a:lnTo>
                    <a:lnTo>
                      <a:pt x="580" y="1088"/>
                    </a:lnTo>
                    <a:lnTo>
                      <a:pt x="353" y="1761"/>
                    </a:lnTo>
                    <a:lnTo>
                      <a:pt x="353" y="1761"/>
                    </a:lnTo>
                    <a:lnTo>
                      <a:pt x="932" y="1339"/>
                    </a:lnTo>
                    <a:lnTo>
                      <a:pt x="1503" y="1761"/>
                    </a:lnTo>
                    <a:lnTo>
                      <a:pt x="1276" y="1088"/>
                    </a:lnTo>
                    <a:lnTo>
                      <a:pt x="1855" y="674"/>
                    </a:lnTo>
                    <a:lnTo>
                      <a:pt x="1855" y="674"/>
                    </a:lnTo>
                    <a:lnTo>
                      <a:pt x="1143" y="681"/>
                    </a:lnTo>
                    <a:lnTo>
                      <a:pt x="932"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03" name="Shape 103"/>
        <p:cNvGrpSpPr/>
        <p:nvPr/>
      </p:nvGrpSpPr>
      <p:grpSpPr>
        <a:xfrm>
          <a:off x="0" y="0"/>
          <a:ext cx="0" cy="0"/>
          <a:chOff x="0" y="0"/>
          <a:chExt cx="0" cy="0"/>
        </a:xfrm>
      </p:grpSpPr>
      <p:sp>
        <p:nvSpPr>
          <p:cNvPr id="104" name="Google Shape;104;p21"/>
          <p:cNvSpPr/>
          <p:nvPr/>
        </p:nvSpPr>
        <p:spPr>
          <a:xfrm>
            <a:off x="366625" y="365700"/>
            <a:ext cx="8410800" cy="4412100"/>
          </a:xfrm>
          <a:prstGeom prst="rect">
            <a:avLst/>
          </a:prstGeom>
          <a:solidFill>
            <a:schemeClr val="lt1"/>
          </a:solidFill>
          <a:ln>
            <a:noFill/>
          </a:ln>
          <a:effectLst>
            <a:outerShdw blurRad="57150" rotWithShape="0" algn="bl" dir="5400000" dist="19050">
              <a:schemeClr val="accent1">
                <a:alpha val="4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5" name="Google Shape;105;p21"/>
          <p:cNvGrpSpPr/>
          <p:nvPr/>
        </p:nvGrpSpPr>
        <p:grpSpPr>
          <a:xfrm>
            <a:off x="2415786" y="-476508"/>
            <a:ext cx="4312422" cy="936483"/>
            <a:chOff x="2415786" y="-106391"/>
            <a:chExt cx="4312422" cy="936483"/>
          </a:xfrm>
        </p:grpSpPr>
        <p:grpSp>
          <p:nvGrpSpPr>
            <p:cNvPr id="106" name="Google Shape;106;p21"/>
            <p:cNvGrpSpPr/>
            <p:nvPr/>
          </p:nvGrpSpPr>
          <p:grpSpPr>
            <a:xfrm>
              <a:off x="2415786" y="-106391"/>
              <a:ext cx="358097" cy="936483"/>
              <a:chOff x="1872499" y="-301466"/>
              <a:chExt cx="358097" cy="936483"/>
            </a:xfrm>
          </p:grpSpPr>
          <p:sp>
            <p:nvSpPr>
              <p:cNvPr id="107" name="Google Shape;107;p21"/>
              <p:cNvSpPr/>
              <p:nvPr/>
            </p:nvSpPr>
            <p:spPr>
              <a:xfrm>
                <a:off x="1872499" y="-301466"/>
                <a:ext cx="358097" cy="936483"/>
              </a:xfrm>
              <a:custGeom>
                <a:rect b="b" l="l" r="r" t="t"/>
                <a:pathLst>
                  <a:path extrusionOk="0" h="8311" w="3178">
                    <a:moveTo>
                      <a:pt x="3021" y="6456"/>
                    </a:moveTo>
                    <a:lnTo>
                      <a:pt x="2247" y="6456"/>
                    </a:lnTo>
                    <a:cubicBezTo>
                      <a:pt x="2192" y="5916"/>
                      <a:pt x="2145" y="5439"/>
                      <a:pt x="2145" y="5392"/>
                    </a:cubicBezTo>
                    <a:cubicBezTo>
                      <a:pt x="2145" y="5392"/>
                      <a:pt x="2184" y="5360"/>
                      <a:pt x="2231" y="5329"/>
                    </a:cubicBezTo>
                    <a:cubicBezTo>
                      <a:pt x="2348" y="5251"/>
                      <a:pt x="2481" y="5149"/>
                      <a:pt x="2481" y="4961"/>
                    </a:cubicBezTo>
                    <a:cubicBezTo>
                      <a:pt x="2481" y="4805"/>
                      <a:pt x="2364" y="4640"/>
                      <a:pt x="2184" y="4523"/>
                    </a:cubicBezTo>
                    <a:cubicBezTo>
                      <a:pt x="2043" y="4421"/>
                      <a:pt x="1871" y="4359"/>
                      <a:pt x="1699" y="4335"/>
                    </a:cubicBezTo>
                    <a:lnTo>
                      <a:pt x="1699" y="1"/>
                    </a:lnTo>
                    <a:lnTo>
                      <a:pt x="1441" y="1"/>
                    </a:lnTo>
                    <a:lnTo>
                      <a:pt x="1441" y="4351"/>
                    </a:lnTo>
                    <a:cubicBezTo>
                      <a:pt x="1284" y="4374"/>
                      <a:pt x="1136" y="4437"/>
                      <a:pt x="1010" y="4523"/>
                    </a:cubicBezTo>
                    <a:cubicBezTo>
                      <a:pt x="830" y="4640"/>
                      <a:pt x="705" y="4805"/>
                      <a:pt x="705" y="4961"/>
                    </a:cubicBezTo>
                    <a:cubicBezTo>
                      <a:pt x="705" y="5149"/>
                      <a:pt x="846" y="5251"/>
                      <a:pt x="963" y="5329"/>
                    </a:cubicBezTo>
                    <a:cubicBezTo>
                      <a:pt x="1010" y="5368"/>
                      <a:pt x="1049" y="5392"/>
                      <a:pt x="1049" y="5399"/>
                    </a:cubicBezTo>
                    <a:cubicBezTo>
                      <a:pt x="1042" y="5446"/>
                      <a:pt x="1002" y="5916"/>
                      <a:pt x="956" y="6456"/>
                    </a:cubicBezTo>
                    <a:lnTo>
                      <a:pt x="157" y="6456"/>
                    </a:lnTo>
                    <a:cubicBezTo>
                      <a:pt x="71" y="6456"/>
                      <a:pt x="1" y="6526"/>
                      <a:pt x="1" y="6612"/>
                    </a:cubicBezTo>
                    <a:lnTo>
                      <a:pt x="1" y="8154"/>
                    </a:lnTo>
                    <a:cubicBezTo>
                      <a:pt x="1" y="8232"/>
                      <a:pt x="71" y="8302"/>
                      <a:pt x="157" y="8302"/>
                    </a:cubicBezTo>
                    <a:lnTo>
                      <a:pt x="556" y="8302"/>
                    </a:lnTo>
                    <a:cubicBezTo>
                      <a:pt x="556" y="8161"/>
                      <a:pt x="666" y="8044"/>
                      <a:pt x="799" y="8028"/>
                    </a:cubicBezTo>
                    <a:lnTo>
                      <a:pt x="791" y="8138"/>
                    </a:lnTo>
                    <a:cubicBezTo>
                      <a:pt x="791" y="8240"/>
                      <a:pt x="940" y="8248"/>
                      <a:pt x="956" y="8146"/>
                    </a:cubicBezTo>
                    <a:lnTo>
                      <a:pt x="963" y="8060"/>
                    </a:lnTo>
                    <a:cubicBezTo>
                      <a:pt x="1057" y="8115"/>
                      <a:pt x="1112" y="8208"/>
                      <a:pt x="1112" y="8310"/>
                    </a:cubicBezTo>
                    <a:lnTo>
                      <a:pt x="2067" y="8310"/>
                    </a:lnTo>
                    <a:cubicBezTo>
                      <a:pt x="2067" y="8201"/>
                      <a:pt x="2129" y="8107"/>
                      <a:pt x="2231" y="8060"/>
                    </a:cubicBezTo>
                    <a:lnTo>
                      <a:pt x="2239" y="8154"/>
                    </a:lnTo>
                    <a:cubicBezTo>
                      <a:pt x="2239" y="8201"/>
                      <a:pt x="2278" y="8232"/>
                      <a:pt x="2325" y="8232"/>
                    </a:cubicBezTo>
                    <a:cubicBezTo>
                      <a:pt x="2372" y="8224"/>
                      <a:pt x="2403" y="8185"/>
                      <a:pt x="2403" y="8146"/>
                    </a:cubicBezTo>
                    <a:lnTo>
                      <a:pt x="2395" y="8044"/>
                    </a:lnTo>
                    <a:cubicBezTo>
                      <a:pt x="2520" y="8068"/>
                      <a:pt x="2614" y="8177"/>
                      <a:pt x="2622" y="8310"/>
                    </a:cubicBezTo>
                    <a:lnTo>
                      <a:pt x="3021" y="8310"/>
                    </a:lnTo>
                    <a:cubicBezTo>
                      <a:pt x="3099" y="8310"/>
                      <a:pt x="3170" y="8240"/>
                      <a:pt x="3178" y="8154"/>
                    </a:cubicBezTo>
                    <a:lnTo>
                      <a:pt x="3178" y="6612"/>
                    </a:lnTo>
                    <a:cubicBezTo>
                      <a:pt x="3178" y="6526"/>
                      <a:pt x="3107" y="6448"/>
                      <a:pt x="3021" y="6456"/>
                    </a:cubicBezTo>
                    <a:close/>
                    <a:moveTo>
                      <a:pt x="1981" y="5423"/>
                    </a:moveTo>
                    <a:cubicBezTo>
                      <a:pt x="1988" y="5470"/>
                      <a:pt x="2027" y="5932"/>
                      <a:pt x="2074" y="6456"/>
                    </a:cubicBezTo>
                    <a:lnTo>
                      <a:pt x="1112" y="6456"/>
                    </a:lnTo>
                    <a:cubicBezTo>
                      <a:pt x="1167" y="5932"/>
                      <a:pt x="1214" y="5478"/>
                      <a:pt x="1214" y="5423"/>
                    </a:cubicBezTo>
                    <a:cubicBezTo>
                      <a:pt x="1229" y="5321"/>
                      <a:pt x="1151" y="5266"/>
                      <a:pt x="1057" y="5196"/>
                    </a:cubicBezTo>
                    <a:cubicBezTo>
                      <a:pt x="956" y="5133"/>
                      <a:pt x="869" y="5063"/>
                      <a:pt x="869" y="4961"/>
                    </a:cubicBezTo>
                    <a:cubicBezTo>
                      <a:pt x="869" y="4860"/>
                      <a:pt x="963" y="4750"/>
                      <a:pt x="1096" y="4656"/>
                    </a:cubicBezTo>
                    <a:cubicBezTo>
                      <a:pt x="1198" y="4586"/>
                      <a:pt x="1315" y="4539"/>
                      <a:pt x="1441" y="4515"/>
                    </a:cubicBezTo>
                    <a:lnTo>
                      <a:pt x="1441" y="4586"/>
                    </a:lnTo>
                    <a:cubicBezTo>
                      <a:pt x="1433" y="4672"/>
                      <a:pt x="1511" y="4742"/>
                      <a:pt x="1597" y="4719"/>
                    </a:cubicBezTo>
                    <a:cubicBezTo>
                      <a:pt x="1660" y="4703"/>
                      <a:pt x="1707" y="4640"/>
                      <a:pt x="1699" y="4570"/>
                    </a:cubicBezTo>
                    <a:lnTo>
                      <a:pt x="1699" y="4507"/>
                    </a:lnTo>
                    <a:cubicBezTo>
                      <a:pt x="1840" y="4523"/>
                      <a:pt x="1973" y="4578"/>
                      <a:pt x="2090" y="4656"/>
                    </a:cubicBezTo>
                    <a:cubicBezTo>
                      <a:pt x="2223" y="4750"/>
                      <a:pt x="2317" y="4867"/>
                      <a:pt x="2317" y="4961"/>
                    </a:cubicBezTo>
                    <a:cubicBezTo>
                      <a:pt x="2317" y="5063"/>
                      <a:pt x="2215" y="5141"/>
                      <a:pt x="2129" y="5196"/>
                    </a:cubicBezTo>
                    <a:cubicBezTo>
                      <a:pt x="2043" y="5259"/>
                      <a:pt x="1965" y="5321"/>
                      <a:pt x="1981" y="5423"/>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21"/>
              <p:cNvSpPr/>
              <p:nvPr/>
            </p:nvSpPr>
            <p:spPr>
              <a:xfrm>
                <a:off x="1879992" y="431064"/>
                <a:ext cx="343111" cy="180063"/>
              </a:xfrm>
              <a:custGeom>
                <a:rect b="b" l="l" r="r" t="t"/>
                <a:pathLst>
                  <a:path extrusionOk="0" h="1598" w="3045">
                    <a:moveTo>
                      <a:pt x="149" y="1"/>
                    </a:moveTo>
                    <a:lnTo>
                      <a:pt x="2903" y="1"/>
                    </a:lnTo>
                    <a:cubicBezTo>
                      <a:pt x="2982" y="1"/>
                      <a:pt x="3044" y="63"/>
                      <a:pt x="3044" y="150"/>
                    </a:cubicBezTo>
                    <a:lnTo>
                      <a:pt x="3044" y="1456"/>
                    </a:lnTo>
                    <a:cubicBezTo>
                      <a:pt x="3044" y="1534"/>
                      <a:pt x="2982" y="1597"/>
                      <a:pt x="2903" y="1597"/>
                    </a:cubicBezTo>
                    <a:lnTo>
                      <a:pt x="2536" y="1597"/>
                    </a:lnTo>
                    <a:cubicBezTo>
                      <a:pt x="2528" y="1261"/>
                      <a:pt x="2019" y="1261"/>
                      <a:pt x="2019" y="1597"/>
                    </a:cubicBezTo>
                    <a:lnTo>
                      <a:pt x="1025" y="1597"/>
                    </a:lnTo>
                    <a:cubicBezTo>
                      <a:pt x="1025" y="1261"/>
                      <a:pt x="517" y="1261"/>
                      <a:pt x="517" y="1597"/>
                    </a:cubicBezTo>
                    <a:lnTo>
                      <a:pt x="149" y="1597"/>
                    </a:lnTo>
                    <a:cubicBezTo>
                      <a:pt x="63" y="1597"/>
                      <a:pt x="0" y="1534"/>
                      <a:pt x="0" y="1456"/>
                    </a:cubicBezTo>
                    <a:lnTo>
                      <a:pt x="0" y="150"/>
                    </a:lnTo>
                    <a:cubicBezTo>
                      <a:pt x="0" y="71"/>
                      <a:pt x="63" y="1"/>
                      <a:pt x="14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21"/>
              <p:cNvSpPr/>
              <p:nvPr/>
            </p:nvSpPr>
            <p:spPr>
              <a:xfrm>
                <a:off x="1885750" y="436424"/>
                <a:ext cx="331603" cy="169351"/>
              </a:xfrm>
              <a:custGeom>
                <a:rect b="b" l="l" r="r" t="t"/>
                <a:pathLst>
                  <a:path extrusionOk="0" h="1402" w="2943">
                    <a:moveTo>
                      <a:pt x="133" y="1"/>
                    </a:moveTo>
                    <a:lnTo>
                      <a:pt x="2809" y="1"/>
                    </a:lnTo>
                    <a:cubicBezTo>
                      <a:pt x="2887" y="8"/>
                      <a:pt x="2942" y="63"/>
                      <a:pt x="2942" y="141"/>
                    </a:cubicBezTo>
                    <a:lnTo>
                      <a:pt x="2942" y="1268"/>
                    </a:lnTo>
                    <a:cubicBezTo>
                      <a:pt x="2942" y="1339"/>
                      <a:pt x="2880" y="1401"/>
                      <a:pt x="2809" y="1401"/>
                    </a:cubicBezTo>
                    <a:lnTo>
                      <a:pt x="2465" y="1401"/>
                    </a:lnTo>
                    <a:cubicBezTo>
                      <a:pt x="2488" y="1065"/>
                      <a:pt x="1964" y="1065"/>
                      <a:pt x="1988" y="1401"/>
                    </a:cubicBezTo>
                    <a:lnTo>
                      <a:pt x="963" y="1401"/>
                    </a:lnTo>
                    <a:cubicBezTo>
                      <a:pt x="978" y="1065"/>
                      <a:pt x="462" y="1065"/>
                      <a:pt x="477" y="1401"/>
                    </a:cubicBezTo>
                    <a:lnTo>
                      <a:pt x="133" y="1401"/>
                    </a:lnTo>
                    <a:cubicBezTo>
                      <a:pt x="63" y="1401"/>
                      <a:pt x="0" y="1339"/>
                      <a:pt x="0" y="1268"/>
                    </a:cubicBezTo>
                    <a:lnTo>
                      <a:pt x="0" y="141"/>
                    </a:lnTo>
                    <a:cubicBezTo>
                      <a:pt x="0" y="63"/>
                      <a:pt x="55" y="1"/>
                      <a:pt x="133" y="1"/>
                    </a:cubicBezTo>
                    <a:close/>
                  </a:path>
                </a:pathLst>
              </a:custGeom>
              <a:solidFill>
                <a:schemeClr val="dk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21"/>
              <p:cNvSpPr/>
              <p:nvPr/>
            </p:nvSpPr>
            <p:spPr>
              <a:xfrm>
                <a:off x="1962023" y="424733"/>
                <a:ext cx="179049" cy="187950"/>
              </a:xfrm>
              <a:custGeom>
                <a:rect b="b" l="l" r="r" t="t"/>
                <a:pathLst>
                  <a:path extrusionOk="0" h="1668" w="1589">
                    <a:moveTo>
                      <a:pt x="1440" y="0"/>
                    </a:moveTo>
                    <a:lnTo>
                      <a:pt x="1276" y="8"/>
                    </a:lnTo>
                    <a:cubicBezTo>
                      <a:pt x="1323" y="509"/>
                      <a:pt x="1385" y="1174"/>
                      <a:pt x="1425" y="1612"/>
                    </a:cubicBezTo>
                    <a:cubicBezTo>
                      <a:pt x="1444" y="1604"/>
                      <a:pt x="1464" y="1601"/>
                      <a:pt x="1483" y="1601"/>
                    </a:cubicBezTo>
                    <a:cubicBezTo>
                      <a:pt x="1503" y="1601"/>
                      <a:pt x="1522" y="1604"/>
                      <a:pt x="1542" y="1612"/>
                    </a:cubicBezTo>
                    <a:cubicBezTo>
                      <a:pt x="1558" y="1612"/>
                      <a:pt x="1573" y="1628"/>
                      <a:pt x="1589" y="1628"/>
                    </a:cubicBezTo>
                    <a:cubicBezTo>
                      <a:pt x="1550" y="1190"/>
                      <a:pt x="1487" y="501"/>
                      <a:pt x="1440" y="0"/>
                    </a:cubicBezTo>
                    <a:close/>
                    <a:moveTo>
                      <a:pt x="149" y="0"/>
                    </a:moveTo>
                    <a:cubicBezTo>
                      <a:pt x="94" y="501"/>
                      <a:pt x="40" y="1158"/>
                      <a:pt x="1" y="1589"/>
                    </a:cubicBezTo>
                    <a:cubicBezTo>
                      <a:pt x="55" y="1597"/>
                      <a:pt x="110" y="1628"/>
                      <a:pt x="157" y="1667"/>
                    </a:cubicBezTo>
                    <a:cubicBezTo>
                      <a:pt x="196" y="1229"/>
                      <a:pt x="259" y="525"/>
                      <a:pt x="313"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1" name="Google Shape;111;p21"/>
            <p:cNvGrpSpPr/>
            <p:nvPr/>
          </p:nvGrpSpPr>
          <p:grpSpPr>
            <a:xfrm>
              <a:off x="6370111" y="-106391"/>
              <a:ext cx="358097" cy="936483"/>
              <a:chOff x="1872499" y="-301466"/>
              <a:chExt cx="358097" cy="936483"/>
            </a:xfrm>
          </p:grpSpPr>
          <p:sp>
            <p:nvSpPr>
              <p:cNvPr id="112" name="Google Shape;112;p21"/>
              <p:cNvSpPr/>
              <p:nvPr/>
            </p:nvSpPr>
            <p:spPr>
              <a:xfrm>
                <a:off x="1872499" y="-301466"/>
                <a:ext cx="358097" cy="936483"/>
              </a:xfrm>
              <a:custGeom>
                <a:rect b="b" l="l" r="r" t="t"/>
                <a:pathLst>
                  <a:path extrusionOk="0" h="8311" w="3178">
                    <a:moveTo>
                      <a:pt x="3021" y="6456"/>
                    </a:moveTo>
                    <a:lnTo>
                      <a:pt x="2247" y="6456"/>
                    </a:lnTo>
                    <a:cubicBezTo>
                      <a:pt x="2192" y="5916"/>
                      <a:pt x="2145" y="5439"/>
                      <a:pt x="2145" y="5392"/>
                    </a:cubicBezTo>
                    <a:cubicBezTo>
                      <a:pt x="2145" y="5392"/>
                      <a:pt x="2184" y="5360"/>
                      <a:pt x="2231" y="5329"/>
                    </a:cubicBezTo>
                    <a:cubicBezTo>
                      <a:pt x="2348" y="5251"/>
                      <a:pt x="2481" y="5149"/>
                      <a:pt x="2481" y="4961"/>
                    </a:cubicBezTo>
                    <a:cubicBezTo>
                      <a:pt x="2481" y="4805"/>
                      <a:pt x="2364" y="4640"/>
                      <a:pt x="2184" y="4523"/>
                    </a:cubicBezTo>
                    <a:cubicBezTo>
                      <a:pt x="2043" y="4421"/>
                      <a:pt x="1871" y="4359"/>
                      <a:pt x="1699" y="4335"/>
                    </a:cubicBezTo>
                    <a:lnTo>
                      <a:pt x="1699" y="1"/>
                    </a:lnTo>
                    <a:lnTo>
                      <a:pt x="1441" y="1"/>
                    </a:lnTo>
                    <a:lnTo>
                      <a:pt x="1441" y="4351"/>
                    </a:lnTo>
                    <a:cubicBezTo>
                      <a:pt x="1284" y="4374"/>
                      <a:pt x="1136" y="4437"/>
                      <a:pt x="1010" y="4523"/>
                    </a:cubicBezTo>
                    <a:cubicBezTo>
                      <a:pt x="830" y="4640"/>
                      <a:pt x="705" y="4805"/>
                      <a:pt x="705" y="4961"/>
                    </a:cubicBezTo>
                    <a:cubicBezTo>
                      <a:pt x="705" y="5149"/>
                      <a:pt x="846" y="5251"/>
                      <a:pt x="963" y="5329"/>
                    </a:cubicBezTo>
                    <a:cubicBezTo>
                      <a:pt x="1010" y="5368"/>
                      <a:pt x="1049" y="5392"/>
                      <a:pt x="1049" y="5399"/>
                    </a:cubicBezTo>
                    <a:cubicBezTo>
                      <a:pt x="1042" y="5446"/>
                      <a:pt x="1002" y="5916"/>
                      <a:pt x="956" y="6456"/>
                    </a:cubicBezTo>
                    <a:lnTo>
                      <a:pt x="157" y="6456"/>
                    </a:lnTo>
                    <a:cubicBezTo>
                      <a:pt x="71" y="6456"/>
                      <a:pt x="1" y="6526"/>
                      <a:pt x="1" y="6612"/>
                    </a:cubicBezTo>
                    <a:lnTo>
                      <a:pt x="1" y="8154"/>
                    </a:lnTo>
                    <a:cubicBezTo>
                      <a:pt x="1" y="8232"/>
                      <a:pt x="71" y="8302"/>
                      <a:pt x="157" y="8302"/>
                    </a:cubicBezTo>
                    <a:lnTo>
                      <a:pt x="556" y="8302"/>
                    </a:lnTo>
                    <a:cubicBezTo>
                      <a:pt x="556" y="8161"/>
                      <a:pt x="666" y="8044"/>
                      <a:pt x="799" y="8028"/>
                    </a:cubicBezTo>
                    <a:lnTo>
                      <a:pt x="791" y="8138"/>
                    </a:lnTo>
                    <a:cubicBezTo>
                      <a:pt x="791" y="8240"/>
                      <a:pt x="940" y="8248"/>
                      <a:pt x="956" y="8146"/>
                    </a:cubicBezTo>
                    <a:lnTo>
                      <a:pt x="963" y="8060"/>
                    </a:lnTo>
                    <a:cubicBezTo>
                      <a:pt x="1057" y="8115"/>
                      <a:pt x="1112" y="8208"/>
                      <a:pt x="1112" y="8310"/>
                    </a:cubicBezTo>
                    <a:lnTo>
                      <a:pt x="2067" y="8310"/>
                    </a:lnTo>
                    <a:cubicBezTo>
                      <a:pt x="2067" y="8201"/>
                      <a:pt x="2129" y="8107"/>
                      <a:pt x="2231" y="8060"/>
                    </a:cubicBezTo>
                    <a:lnTo>
                      <a:pt x="2239" y="8154"/>
                    </a:lnTo>
                    <a:cubicBezTo>
                      <a:pt x="2239" y="8201"/>
                      <a:pt x="2278" y="8232"/>
                      <a:pt x="2325" y="8232"/>
                    </a:cubicBezTo>
                    <a:cubicBezTo>
                      <a:pt x="2372" y="8224"/>
                      <a:pt x="2403" y="8185"/>
                      <a:pt x="2403" y="8146"/>
                    </a:cubicBezTo>
                    <a:lnTo>
                      <a:pt x="2395" y="8044"/>
                    </a:lnTo>
                    <a:cubicBezTo>
                      <a:pt x="2520" y="8068"/>
                      <a:pt x="2614" y="8177"/>
                      <a:pt x="2622" y="8310"/>
                    </a:cubicBezTo>
                    <a:lnTo>
                      <a:pt x="3021" y="8310"/>
                    </a:lnTo>
                    <a:cubicBezTo>
                      <a:pt x="3099" y="8310"/>
                      <a:pt x="3170" y="8240"/>
                      <a:pt x="3178" y="8154"/>
                    </a:cubicBezTo>
                    <a:lnTo>
                      <a:pt x="3178" y="6612"/>
                    </a:lnTo>
                    <a:cubicBezTo>
                      <a:pt x="3178" y="6526"/>
                      <a:pt x="3107" y="6448"/>
                      <a:pt x="3021" y="6456"/>
                    </a:cubicBezTo>
                    <a:close/>
                    <a:moveTo>
                      <a:pt x="1981" y="5423"/>
                    </a:moveTo>
                    <a:cubicBezTo>
                      <a:pt x="1988" y="5470"/>
                      <a:pt x="2027" y="5932"/>
                      <a:pt x="2074" y="6456"/>
                    </a:cubicBezTo>
                    <a:lnTo>
                      <a:pt x="1112" y="6456"/>
                    </a:lnTo>
                    <a:cubicBezTo>
                      <a:pt x="1167" y="5932"/>
                      <a:pt x="1214" y="5478"/>
                      <a:pt x="1214" y="5423"/>
                    </a:cubicBezTo>
                    <a:cubicBezTo>
                      <a:pt x="1229" y="5321"/>
                      <a:pt x="1151" y="5266"/>
                      <a:pt x="1057" y="5196"/>
                    </a:cubicBezTo>
                    <a:cubicBezTo>
                      <a:pt x="956" y="5133"/>
                      <a:pt x="869" y="5063"/>
                      <a:pt x="869" y="4961"/>
                    </a:cubicBezTo>
                    <a:cubicBezTo>
                      <a:pt x="869" y="4860"/>
                      <a:pt x="963" y="4750"/>
                      <a:pt x="1096" y="4656"/>
                    </a:cubicBezTo>
                    <a:cubicBezTo>
                      <a:pt x="1198" y="4586"/>
                      <a:pt x="1315" y="4539"/>
                      <a:pt x="1441" y="4515"/>
                    </a:cubicBezTo>
                    <a:lnTo>
                      <a:pt x="1441" y="4586"/>
                    </a:lnTo>
                    <a:cubicBezTo>
                      <a:pt x="1433" y="4672"/>
                      <a:pt x="1511" y="4742"/>
                      <a:pt x="1597" y="4719"/>
                    </a:cubicBezTo>
                    <a:cubicBezTo>
                      <a:pt x="1660" y="4703"/>
                      <a:pt x="1707" y="4640"/>
                      <a:pt x="1699" y="4570"/>
                    </a:cubicBezTo>
                    <a:lnTo>
                      <a:pt x="1699" y="4507"/>
                    </a:lnTo>
                    <a:cubicBezTo>
                      <a:pt x="1840" y="4523"/>
                      <a:pt x="1973" y="4578"/>
                      <a:pt x="2090" y="4656"/>
                    </a:cubicBezTo>
                    <a:cubicBezTo>
                      <a:pt x="2223" y="4750"/>
                      <a:pt x="2317" y="4867"/>
                      <a:pt x="2317" y="4961"/>
                    </a:cubicBezTo>
                    <a:cubicBezTo>
                      <a:pt x="2317" y="5063"/>
                      <a:pt x="2215" y="5141"/>
                      <a:pt x="2129" y="5196"/>
                    </a:cubicBezTo>
                    <a:cubicBezTo>
                      <a:pt x="2043" y="5259"/>
                      <a:pt x="1965" y="5321"/>
                      <a:pt x="1981" y="5423"/>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21"/>
              <p:cNvSpPr/>
              <p:nvPr/>
            </p:nvSpPr>
            <p:spPr>
              <a:xfrm>
                <a:off x="1879992" y="431064"/>
                <a:ext cx="343111" cy="180063"/>
              </a:xfrm>
              <a:custGeom>
                <a:rect b="b" l="l" r="r" t="t"/>
                <a:pathLst>
                  <a:path extrusionOk="0" h="1598" w="3045">
                    <a:moveTo>
                      <a:pt x="149" y="1"/>
                    </a:moveTo>
                    <a:lnTo>
                      <a:pt x="2903" y="1"/>
                    </a:lnTo>
                    <a:cubicBezTo>
                      <a:pt x="2982" y="1"/>
                      <a:pt x="3044" y="63"/>
                      <a:pt x="3044" y="150"/>
                    </a:cubicBezTo>
                    <a:lnTo>
                      <a:pt x="3044" y="1456"/>
                    </a:lnTo>
                    <a:cubicBezTo>
                      <a:pt x="3044" y="1534"/>
                      <a:pt x="2982" y="1597"/>
                      <a:pt x="2903" y="1597"/>
                    </a:cubicBezTo>
                    <a:lnTo>
                      <a:pt x="2536" y="1597"/>
                    </a:lnTo>
                    <a:cubicBezTo>
                      <a:pt x="2528" y="1261"/>
                      <a:pt x="2019" y="1261"/>
                      <a:pt x="2019" y="1597"/>
                    </a:cubicBezTo>
                    <a:lnTo>
                      <a:pt x="1025" y="1597"/>
                    </a:lnTo>
                    <a:cubicBezTo>
                      <a:pt x="1025" y="1261"/>
                      <a:pt x="517" y="1261"/>
                      <a:pt x="517" y="1597"/>
                    </a:cubicBezTo>
                    <a:lnTo>
                      <a:pt x="149" y="1597"/>
                    </a:lnTo>
                    <a:cubicBezTo>
                      <a:pt x="63" y="1597"/>
                      <a:pt x="0" y="1534"/>
                      <a:pt x="0" y="1456"/>
                    </a:cubicBezTo>
                    <a:lnTo>
                      <a:pt x="0" y="150"/>
                    </a:lnTo>
                    <a:cubicBezTo>
                      <a:pt x="0" y="71"/>
                      <a:pt x="63" y="1"/>
                      <a:pt x="14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21"/>
              <p:cNvSpPr/>
              <p:nvPr/>
            </p:nvSpPr>
            <p:spPr>
              <a:xfrm>
                <a:off x="1885750" y="436424"/>
                <a:ext cx="331603" cy="169351"/>
              </a:xfrm>
              <a:custGeom>
                <a:rect b="b" l="l" r="r" t="t"/>
                <a:pathLst>
                  <a:path extrusionOk="0" h="1402" w="2943">
                    <a:moveTo>
                      <a:pt x="133" y="1"/>
                    </a:moveTo>
                    <a:lnTo>
                      <a:pt x="2809" y="1"/>
                    </a:lnTo>
                    <a:cubicBezTo>
                      <a:pt x="2887" y="8"/>
                      <a:pt x="2942" y="63"/>
                      <a:pt x="2942" y="141"/>
                    </a:cubicBezTo>
                    <a:lnTo>
                      <a:pt x="2942" y="1268"/>
                    </a:lnTo>
                    <a:cubicBezTo>
                      <a:pt x="2942" y="1339"/>
                      <a:pt x="2880" y="1401"/>
                      <a:pt x="2809" y="1401"/>
                    </a:cubicBezTo>
                    <a:lnTo>
                      <a:pt x="2465" y="1401"/>
                    </a:lnTo>
                    <a:cubicBezTo>
                      <a:pt x="2488" y="1065"/>
                      <a:pt x="1964" y="1065"/>
                      <a:pt x="1988" y="1401"/>
                    </a:cubicBezTo>
                    <a:lnTo>
                      <a:pt x="963" y="1401"/>
                    </a:lnTo>
                    <a:cubicBezTo>
                      <a:pt x="978" y="1065"/>
                      <a:pt x="462" y="1065"/>
                      <a:pt x="477" y="1401"/>
                    </a:cubicBezTo>
                    <a:lnTo>
                      <a:pt x="133" y="1401"/>
                    </a:lnTo>
                    <a:cubicBezTo>
                      <a:pt x="63" y="1401"/>
                      <a:pt x="0" y="1339"/>
                      <a:pt x="0" y="1268"/>
                    </a:cubicBezTo>
                    <a:lnTo>
                      <a:pt x="0" y="141"/>
                    </a:lnTo>
                    <a:cubicBezTo>
                      <a:pt x="0" y="63"/>
                      <a:pt x="55" y="1"/>
                      <a:pt x="133" y="1"/>
                    </a:cubicBezTo>
                    <a:close/>
                  </a:path>
                </a:pathLst>
              </a:custGeom>
              <a:solidFill>
                <a:schemeClr val="dk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p21"/>
              <p:cNvSpPr/>
              <p:nvPr/>
            </p:nvSpPr>
            <p:spPr>
              <a:xfrm>
                <a:off x="1962023" y="424733"/>
                <a:ext cx="179049" cy="187950"/>
              </a:xfrm>
              <a:custGeom>
                <a:rect b="b" l="l" r="r" t="t"/>
                <a:pathLst>
                  <a:path extrusionOk="0" h="1668" w="1589">
                    <a:moveTo>
                      <a:pt x="1440" y="0"/>
                    </a:moveTo>
                    <a:lnTo>
                      <a:pt x="1276" y="8"/>
                    </a:lnTo>
                    <a:cubicBezTo>
                      <a:pt x="1323" y="509"/>
                      <a:pt x="1385" y="1174"/>
                      <a:pt x="1425" y="1612"/>
                    </a:cubicBezTo>
                    <a:cubicBezTo>
                      <a:pt x="1444" y="1604"/>
                      <a:pt x="1464" y="1601"/>
                      <a:pt x="1483" y="1601"/>
                    </a:cubicBezTo>
                    <a:cubicBezTo>
                      <a:pt x="1503" y="1601"/>
                      <a:pt x="1522" y="1604"/>
                      <a:pt x="1542" y="1612"/>
                    </a:cubicBezTo>
                    <a:cubicBezTo>
                      <a:pt x="1558" y="1612"/>
                      <a:pt x="1573" y="1628"/>
                      <a:pt x="1589" y="1628"/>
                    </a:cubicBezTo>
                    <a:cubicBezTo>
                      <a:pt x="1550" y="1190"/>
                      <a:pt x="1487" y="501"/>
                      <a:pt x="1440" y="0"/>
                    </a:cubicBezTo>
                    <a:close/>
                    <a:moveTo>
                      <a:pt x="149" y="0"/>
                    </a:moveTo>
                    <a:cubicBezTo>
                      <a:pt x="94" y="501"/>
                      <a:pt x="40" y="1158"/>
                      <a:pt x="1" y="1589"/>
                    </a:cubicBezTo>
                    <a:cubicBezTo>
                      <a:pt x="55" y="1597"/>
                      <a:pt x="110" y="1628"/>
                      <a:pt x="157" y="1667"/>
                    </a:cubicBezTo>
                    <a:cubicBezTo>
                      <a:pt x="196" y="1229"/>
                      <a:pt x="259" y="525"/>
                      <a:pt x="313"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116" name="Google Shape;116;p21"/>
          <p:cNvSpPr txBox="1"/>
          <p:nvPr>
            <p:ph type="title"/>
          </p:nvPr>
        </p:nvSpPr>
        <p:spPr>
          <a:xfrm>
            <a:off x="1790550" y="731375"/>
            <a:ext cx="5562900" cy="392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800"/>
              <a:buNone/>
              <a:defRPr sz="25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7" name="Google Shape;117;p21"/>
          <p:cNvSpPr txBox="1"/>
          <p:nvPr>
            <p:ph idx="1" type="body"/>
          </p:nvPr>
        </p:nvSpPr>
        <p:spPr>
          <a:xfrm>
            <a:off x="733250" y="1268975"/>
            <a:ext cx="7677600" cy="3143100"/>
          </a:xfrm>
          <a:prstGeom prst="rect">
            <a:avLst/>
          </a:prstGeom>
          <a:noFill/>
          <a:ln>
            <a:noFill/>
          </a:ln>
        </p:spPr>
        <p:txBody>
          <a:bodyPr anchorCtr="0" anchor="ctr" bIns="91425" lIns="91425" spcFirstLastPara="1" rIns="91425" wrap="square" tIns="91425">
            <a:noAutofit/>
          </a:bodyPr>
          <a:lstStyle>
            <a:lvl1pPr indent="-304800" lvl="0" marL="457200" algn="l">
              <a:lnSpc>
                <a:spcPct val="100000"/>
              </a:lnSpc>
              <a:spcBef>
                <a:spcPts val="0"/>
              </a:spcBef>
              <a:spcAft>
                <a:spcPts val="0"/>
              </a:spcAft>
              <a:buSzPts val="1200"/>
              <a:buAutoNum type="arabicPeriod"/>
              <a:defRPr sz="1200"/>
            </a:lvl1pPr>
            <a:lvl2pPr indent="-304800" lvl="1" marL="914400" algn="l">
              <a:lnSpc>
                <a:spcPct val="100000"/>
              </a:lnSpc>
              <a:spcBef>
                <a:spcPts val="0"/>
              </a:spcBef>
              <a:spcAft>
                <a:spcPts val="0"/>
              </a:spcAft>
              <a:buClr>
                <a:srgbClr val="000000"/>
              </a:buClr>
              <a:buSzPts val="1200"/>
              <a:buFont typeface="Open Sans"/>
              <a:buAutoNum type="alphaLcPeriod"/>
              <a:defRPr/>
            </a:lvl2pPr>
            <a:lvl3pPr indent="-304800" lvl="2" marL="1371600" algn="l">
              <a:lnSpc>
                <a:spcPct val="100000"/>
              </a:lnSpc>
              <a:spcBef>
                <a:spcPts val="0"/>
              </a:spcBef>
              <a:spcAft>
                <a:spcPts val="0"/>
              </a:spcAft>
              <a:buClr>
                <a:srgbClr val="000000"/>
              </a:buClr>
              <a:buSzPts val="1200"/>
              <a:buFont typeface="Open Sans"/>
              <a:buAutoNum type="romanLcPeriod"/>
              <a:defRPr/>
            </a:lvl3pPr>
            <a:lvl4pPr indent="-304800" lvl="3" marL="1828800" algn="l">
              <a:lnSpc>
                <a:spcPct val="100000"/>
              </a:lnSpc>
              <a:spcBef>
                <a:spcPts val="0"/>
              </a:spcBef>
              <a:spcAft>
                <a:spcPts val="0"/>
              </a:spcAft>
              <a:buClr>
                <a:srgbClr val="000000"/>
              </a:buClr>
              <a:buSzPts val="1200"/>
              <a:buFont typeface="Open Sans"/>
              <a:buAutoNum type="arabicPeriod"/>
              <a:defRPr/>
            </a:lvl4pPr>
            <a:lvl5pPr indent="-304800" lvl="4" marL="2286000" algn="l">
              <a:lnSpc>
                <a:spcPct val="100000"/>
              </a:lnSpc>
              <a:spcBef>
                <a:spcPts val="0"/>
              </a:spcBef>
              <a:spcAft>
                <a:spcPts val="0"/>
              </a:spcAft>
              <a:buClr>
                <a:srgbClr val="000000"/>
              </a:buClr>
              <a:buSzPts val="1200"/>
              <a:buFont typeface="Open Sans"/>
              <a:buAutoNum type="alphaLcPeriod"/>
              <a:defRPr/>
            </a:lvl5pPr>
            <a:lvl6pPr indent="-304800" lvl="5" marL="2743200" algn="l">
              <a:lnSpc>
                <a:spcPct val="100000"/>
              </a:lnSpc>
              <a:spcBef>
                <a:spcPts val="0"/>
              </a:spcBef>
              <a:spcAft>
                <a:spcPts val="0"/>
              </a:spcAft>
              <a:buClr>
                <a:srgbClr val="000000"/>
              </a:buClr>
              <a:buSzPts val="1200"/>
              <a:buFont typeface="Open Sans"/>
              <a:buAutoNum type="romanLcPeriod"/>
              <a:defRPr/>
            </a:lvl6pPr>
            <a:lvl7pPr indent="-304800" lvl="6" marL="3200400" algn="l">
              <a:lnSpc>
                <a:spcPct val="100000"/>
              </a:lnSpc>
              <a:spcBef>
                <a:spcPts val="0"/>
              </a:spcBef>
              <a:spcAft>
                <a:spcPts val="0"/>
              </a:spcAft>
              <a:buClr>
                <a:srgbClr val="000000"/>
              </a:buClr>
              <a:buSzPts val="1200"/>
              <a:buFont typeface="Open Sans"/>
              <a:buAutoNum type="arabicPeriod"/>
              <a:defRPr/>
            </a:lvl7pPr>
            <a:lvl8pPr indent="-304800" lvl="7" marL="3657600" algn="l">
              <a:lnSpc>
                <a:spcPct val="100000"/>
              </a:lnSpc>
              <a:spcBef>
                <a:spcPts val="0"/>
              </a:spcBef>
              <a:spcAft>
                <a:spcPts val="0"/>
              </a:spcAft>
              <a:buClr>
                <a:srgbClr val="000000"/>
              </a:buClr>
              <a:buSzPts val="1200"/>
              <a:buFont typeface="Open Sans"/>
              <a:buAutoNum type="alphaLcPeriod"/>
              <a:defRPr/>
            </a:lvl8pPr>
            <a:lvl9pPr indent="-304800" lvl="8" marL="4114800" algn="l">
              <a:lnSpc>
                <a:spcPct val="100000"/>
              </a:lnSpc>
              <a:spcBef>
                <a:spcPts val="0"/>
              </a:spcBef>
              <a:spcAft>
                <a:spcPts val="0"/>
              </a:spcAft>
              <a:buClr>
                <a:srgbClr val="000000"/>
              </a:buClr>
              <a:buSzPts val="1200"/>
              <a:buFont typeface="Open Sans"/>
              <a:buAutoNum type="romanLcPeriod"/>
              <a:defRPr/>
            </a:lvl9pPr>
          </a:lstStyle>
          <a:p/>
        </p:txBody>
      </p:sp>
      <p:grpSp>
        <p:nvGrpSpPr>
          <p:cNvPr id="118" name="Google Shape;118;p21"/>
          <p:cNvGrpSpPr/>
          <p:nvPr/>
        </p:nvGrpSpPr>
        <p:grpSpPr>
          <a:xfrm>
            <a:off x="464188" y="4557269"/>
            <a:ext cx="8215712" cy="43500"/>
            <a:chOff x="333288" y="337069"/>
            <a:chExt cx="8215712" cy="43500"/>
          </a:xfrm>
        </p:grpSpPr>
        <p:sp>
          <p:nvSpPr>
            <p:cNvPr id="119" name="Google Shape;119;p21"/>
            <p:cNvSpPr/>
            <p:nvPr/>
          </p:nvSpPr>
          <p:spPr>
            <a:xfrm>
              <a:off x="333288" y="337219"/>
              <a:ext cx="57950" cy="43200"/>
            </a:xfrm>
            <a:custGeom>
              <a:rect b="b" l="l" r="r" t="t"/>
              <a:pathLst>
                <a:path extrusionOk="0" h="1728" w="2318">
                  <a:moveTo>
                    <a:pt x="1147" y="1"/>
                  </a:moveTo>
                  <a:cubicBezTo>
                    <a:pt x="927" y="1"/>
                    <a:pt x="707" y="82"/>
                    <a:pt x="533" y="244"/>
                  </a:cubicBezTo>
                  <a:cubicBezTo>
                    <a:pt x="0" y="777"/>
                    <a:pt x="371" y="1704"/>
                    <a:pt x="1159" y="1727"/>
                  </a:cubicBezTo>
                  <a:cubicBezTo>
                    <a:pt x="1924" y="1704"/>
                    <a:pt x="2318" y="777"/>
                    <a:pt x="1761" y="244"/>
                  </a:cubicBezTo>
                  <a:cubicBezTo>
                    <a:pt x="1588" y="82"/>
                    <a:pt x="1367" y="1"/>
                    <a:pt x="114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p21"/>
            <p:cNvSpPr/>
            <p:nvPr/>
          </p:nvSpPr>
          <p:spPr>
            <a:xfrm>
              <a:off x="4968888" y="337081"/>
              <a:ext cx="43475" cy="43475"/>
            </a:xfrm>
            <a:custGeom>
              <a:rect b="b" l="l" r="r" t="t"/>
              <a:pathLst>
                <a:path extrusionOk="0" h="1739" w="1739">
                  <a:moveTo>
                    <a:pt x="858" y="0"/>
                  </a:moveTo>
                  <a:cubicBezTo>
                    <a:pt x="371" y="0"/>
                    <a:pt x="1" y="371"/>
                    <a:pt x="1" y="858"/>
                  </a:cubicBezTo>
                  <a:cubicBezTo>
                    <a:pt x="1" y="1344"/>
                    <a:pt x="371" y="1738"/>
                    <a:pt x="858" y="1738"/>
                  </a:cubicBezTo>
                  <a:cubicBezTo>
                    <a:pt x="1345" y="1738"/>
                    <a:pt x="1739" y="1344"/>
                    <a:pt x="1739" y="858"/>
                  </a:cubicBezTo>
                  <a:cubicBezTo>
                    <a:pt x="1739" y="371"/>
                    <a:pt x="1345" y="0"/>
                    <a:pt x="85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21"/>
            <p:cNvSpPr/>
            <p:nvPr/>
          </p:nvSpPr>
          <p:spPr>
            <a:xfrm>
              <a:off x="4846638" y="337081"/>
              <a:ext cx="43475" cy="43475"/>
            </a:xfrm>
            <a:custGeom>
              <a:rect b="b" l="l" r="r" t="t"/>
              <a:pathLst>
                <a:path extrusionOk="0" h="1739" w="1739">
                  <a:moveTo>
                    <a:pt x="881" y="0"/>
                  </a:moveTo>
                  <a:cubicBezTo>
                    <a:pt x="395" y="0"/>
                    <a:pt x="1" y="371"/>
                    <a:pt x="1" y="858"/>
                  </a:cubicBezTo>
                  <a:cubicBezTo>
                    <a:pt x="1" y="1344"/>
                    <a:pt x="395" y="1738"/>
                    <a:pt x="881" y="1738"/>
                  </a:cubicBezTo>
                  <a:cubicBezTo>
                    <a:pt x="1345" y="1738"/>
                    <a:pt x="1739" y="1344"/>
                    <a:pt x="1739" y="858"/>
                  </a:cubicBezTo>
                  <a:cubicBezTo>
                    <a:pt x="1739" y="371"/>
                    <a:pt x="1345" y="0"/>
                    <a:pt x="88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21"/>
            <p:cNvSpPr/>
            <p:nvPr/>
          </p:nvSpPr>
          <p:spPr>
            <a:xfrm>
              <a:off x="4724963" y="337081"/>
              <a:ext cx="43500" cy="43475"/>
            </a:xfrm>
            <a:custGeom>
              <a:rect b="b" l="l" r="r" t="t"/>
              <a:pathLst>
                <a:path extrusionOk="0" h="1739" w="1740">
                  <a:moveTo>
                    <a:pt x="882" y="0"/>
                  </a:moveTo>
                  <a:cubicBezTo>
                    <a:pt x="395" y="0"/>
                    <a:pt x="1" y="371"/>
                    <a:pt x="1" y="858"/>
                  </a:cubicBezTo>
                  <a:cubicBezTo>
                    <a:pt x="1" y="1344"/>
                    <a:pt x="395" y="1738"/>
                    <a:pt x="882" y="1738"/>
                  </a:cubicBezTo>
                  <a:cubicBezTo>
                    <a:pt x="1345" y="1738"/>
                    <a:pt x="1739" y="1344"/>
                    <a:pt x="1739" y="858"/>
                  </a:cubicBezTo>
                  <a:cubicBezTo>
                    <a:pt x="1739" y="371"/>
                    <a:pt x="1345" y="0"/>
                    <a:pt x="88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21"/>
            <p:cNvSpPr/>
            <p:nvPr/>
          </p:nvSpPr>
          <p:spPr>
            <a:xfrm>
              <a:off x="4603313" y="337081"/>
              <a:ext cx="43475" cy="43475"/>
            </a:xfrm>
            <a:custGeom>
              <a:rect b="b" l="l" r="r" t="t"/>
              <a:pathLst>
                <a:path extrusionOk="0" h="1739" w="1739">
                  <a:moveTo>
                    <a:pt x="858" y="0"/>
                  </a:moveTo>
                  <a:cubicBezTo>
                    <a:pt x="394" y="0"/>
                    <a:pt x="0" y="371"/>
                    <a:pt x="0" y="858"/>
                  </a:cubicBezTo>
                  <a:cubicBezTo>
                    <a:pt x="0" y="1344"/>
                    <a:pt x="394" y="1738"/>
                    <a:pt x="858" y="1738"/>
                  </a:cubicBezTo>
                  <a:cubicBezTo>
                    <a:pt x="1344" y="1738"/>
                    <a:pt x="1738" y="1344"/>
                    <a:pt x="1738" y="858"/>
                  </a:cubicBezTo>
                  <a:cubicBezTo>
                    <a:pt x="1738" y="371"/>
                    <a:pt x="1344" y="0"/>
                    <a:pt x="85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p21"/>
            <p:cNvSpPr/>
            <p:nvPr/>
          </p:nvSpPr>
          <p:spPr>
            <a:xfrm>
              <a:off x="4481638" y="337081"/>
              <a:ext cx="43475" cy="43475"/>
            </a:xfrm>
            <a:custGeom>
              <a:rect b="b" l="l" r="r" t="t"/>
              <a:pathLst>
                <a:path extrusionOk="0" h="1739" w="1739">
                  <a:moveTo>
                    <a:pt x="858" y="0"/>
                  </a:moveTo>
                  <a:cubicBezTo>
                    <a:pt x="371" y="0"/>
                    <a:pt x="0" y="371"/>
                    <a:pt x="0" y="858"/>
                  </a:cubicBezTo>
                  <a:cubicBezTo>
                    <a:pt x="0" y="1344"/>
                    <a:pt x="371" y="1738"/>
                    <a:pt x="858" y="1738"/>
                  </a:cubicBezTo>
                  <a:cubicBezTo>
                    <a:pt x="1345" y="1738"/>
                    <a:pt x="1738" y="1344"/>
                    <a:pt x="1738" y="858"/>
                  </a:cubicBezTo>
                  <a:cubicBezTo>
                    <a:pt x="1738" y="371"/>
                    <a:pt x="1345" y="0"/>
                    <a:pt x="85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21"/>
            <p:cNvSpPr/>
            <p:nvPr/>
          </p:nvSpPr>
          <p:spPr>
            <a:xfrm>
              <a:off x="4359388" y="337081"/>
              <a:ext cx="43475" cy="43475"/>
            </a:xfrm>
            <a:custGeom>
              <a:rect b="b" l="l" r="r" t="t"/>
              <a:pathLst>
                <a:path extrusionOk="0" h="1739" w="1739">
                  <a:moveTo>
                    <a:pt x="881" y="0"/>
                  </a:moveTo>
                  <a:cubicBezTo>
                    <a:pt x="394" y="0"/>
                    <a:pt x="0" y="371"/>
                    <a:pt x="0" y="858"/>
                  </a:cubicBezTo>
                  <a:cubicBezTo>
                    <a:pt x="0" y="1344"/>
                    <a:pt x="394" y="1738"/>
                    <a:pt x="881" y="1738"/>
                  </a:cubicBezTo>
                  <a:cubicBezTo>
                    <a:pt x="1368" y="1738"/>
                    <a:pt x="1739" y="1344"/>
                    <a:pt x="1739" y="858"/>
                  </a:cubicBezTo>
                  <a:cubicBezTo>
                    <a:pt x="1739" y="371"/>
                    <a:pt x="1368" y="0"/>
                    <a:pt x="88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p21"/>
            <p:cNvSpPr/>
            <p:nvPr/>
          </p:nvSpPr>
          <p:spPr>
            <a:xfrm>
              <a:off x="4237713" y="337081"/>
              <a:ext cx="43475" cy="43475"/>
            </a:xfrm>
            <a:custGeom>
              <a:rect b="b" l="l" r="r" t="t"/>
              <a:pathLst>
                <a:path extrusionOk="0" h="1739" w="1739">
                  <a:moveTo>
                    <a:pt x="881" y="0"/>
                  </a:moveTo>
                  <a:cubicBezTo>
                    <a:pt x="395" y="0"/>
                    <a:pt x="1" y="371"/>
                    <a:pt x="1" y="858"/>
                  </a:cubicBezTo>
                  <a:cubicBezTo>
                    <a:pt x="1" y="1344"/>
                    <a:pt x="395" y="1738"/>
                    <a:pt x="881" y="1738"/>
                  </a:cubicBezTo>
                  <a:cubicBezTo>
                    <a:pt x="1345" y="1738"/>
                    <a:pt x="1739" y="1344"/>
                    <a:pt x="1739" y="858"/>
                  </a:cubicBezTo>
                  <a:cubicBezTo>
                    <a:pt x="1739" y="371"/>
                    <a:pt x="1345" y="0"/>
                    <a:pt x="88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21"/>
            <p:cNvSpPr/>
            <p:nvPr/>
          </p:nvSpPr>
          <p:spPr>
            <a:xfrm>
              <a:off x="4116038" y="337081"/>
              <a:ext cx="43475" cy="43475"/>
            </a:xfrm>
            <a:custGeom>
              <a:rect b="b" l="l" r="r" t="t"/>
              <a:pathLst>
                <a:path extrusionOk="0" h="1739" w="1739">
                  <a:moveTo>
                    <a:pt x="881" y="0"/>
                  </a:moveTo>
                  <a:cubicBezTo>
                    <a:pt x="395" y="0"/>
                    <a:pt x="1" y="371"/>
                    <a:pt x="1" y="858"/>
                  </a:cubicBezTo>
                  <a:cubicBezTo>
                    <a:pt x="1" y="1344"/>
                    <a:pt x="395" y="1738"/>
                    <a:pt x="881" y="1738"/>
                  </a:cubicBezTo>
                  <a:cubicBezTo>
                    <a:pt x="1345" y="1738"/>
                    <a:pt x="1739" y="1344"/>
                    <a:pt x="1739" y="858"/>
                  </a:cubicBezTo>
                  <a:cubicBezTo>
                    <a:pt x="1739" y="371"/>
                    <a:pt x="1345" y="0"/>
                    <a:pt x="88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21"/>
            <p:cNvSpPr/>
            <p:nvPr/>
          </p:nvSpPr>
          <p:spPr>
            <a:xfrm>
              <a:off x="3994388" y="337081"/>
              <a:ext cx="43475" cy="43475"/>
            </a:xfrm>
            <a:custGeom>
              <a:rect b="b" l="l" r="r" t="t"/>
              <a:pathLst>
                <a:path extrusionOk="0" h="1739" w="1739">
                  <a:moveTo>
                    <a:pt x="858" y="0"/>
                  </a:moveTo>
                  <a:cubicBezTo>
                    <a:pt x="394" y="0"/>
                    <a:pt x="0" y="371"/>
                    <a:pt x="0" y="858"/>
                  </a:cubicBezTo>
                  <a:cubicBezTo>
                    <a:pt x="0" y="1344"/>
                    <a:pt x="394" y="1738"/>
                    <a:pt x="858" y="1738"/>
                  </a:cubicBezTo>
                  <a:cubicBezTo>
                    <a:pt x="1344" y="1738"/>
                    <a:pt x="1738" y="1344"/>
                    <a:pt x="1738" y="858"/>
                  </a:cubicBezTo>
                  <a:cubicBezTo>
                    <a:pt x="1738" y="371"/>
                    <a:pt x="1344" y="0"/>
                    <a:pt x="85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21"/>
            <p:cNvSpPr/>
            <p:nvPr/>
          </p:nvSpPr>
          <p:spPr>
            <a:xfrm>
              <a:off x="3872713" y="337081"/>
              <a:ext cx="43475" cy="43475"/>
            </a:xfrm>
            <a:custGeom>
              <a:rect b="b" l="l" r="r" t="t"/>
              <a:pathLst>
                <a:path extrusionOk="0" h="1739" w="1739">
                  <a:moveTo>
                    <a:pt x="858" y="0"/>
                  </a:moveTo>
                  <a:cubicBezTo>
                    <a:pt x="371" y="0"/>
                    <a:pt x="0" y="371"/>
                    <a:pt x="0" y="858"/>
                  </a:cubicBezTo>
                  <a:cubicBezTo>
                    <a:pt x="0" y="1344"/>
                    <a:pt x="371" y="1738"/>
                    <a:pt x="858" y="1738"/>
                  </a:cubicBezTo>
                  <a:cubicBezTo>
                    <a:pt x="1344" y="1738"/>
                    <a:pt x="1738" y="1344"/>
                    <a:pt x="1738" y="858"/>
                  </a:cubicBezTo>
                  <a:cubicBezTo>
                    <a:pt x="1738" y="371"/>
                    <a:pt x="1344" y="0"/>
                    <a:pt x="85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21"/>
            <p:cNvSpPr/>
            <p:nvPr/>
          </p:nvSpPr>
          <p:spPr>
            <a:xfrm>
              <a:off x="3750463" y="337081"/>
              <a:ext cx="43475" cy="43475"/>
            </a:xfrm>
            <a:custGeom>
              <a:rect b="b" l="l" r="r" t="t"/>
              <a:pathLst>
                <a:path extrusionOk="0" h="1739" w="1739">
                  <a:moveTo>
                    <a:pt x="881" y="0"/>
                  </a:moveTo>
                  <a:cubicBezTo>
                    <a:pt x="394" y="0"/>
                    <a:pt x="0" y="371"/>
                    <a:pt x="0" y="858"/>
                  </a:cubicBezTo>
                  <a:cubicBezTo>
                    <a:pt x="0" y="1344"/>
                    <a:pt x="394" y="1738"/>
                    <a:pt x="881" y="1738"/>
                  </a:cubicBezTo>
                  <a:cubicBezTo>
                    <a:pt x="1368" y="1738"/>
                    <a:pt x="1738" y="1344"/>
                    <a:pt x="1738" y="858"/>
                  </a:cubicBezTo>
                  <a:cubicBezTo>
                    <a:pt x="1738" y="371"/>
                    <a:pt x="1368" y="0"/>
                    <a:pt x="88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21"/>
            <p:cNvSpPr/>
            <p:nvPr/>
          </p:nvSpPr>
          <p:spPr>
            <a:xfrm>
              <a:off x="3628788" y="337081"/>
              <a:ext cx="43475" cy="43475"/>
            </a:xfrm>
            <a:custGeom>
              <a:rect b="b" l="l" r="r" t="t"/>
              <a:pathLst>
                <a:path extrusionOk="0" h="1739" w="1739">
                  <a:moveTo>
                    <a:pt x="881" y="0"/>
                  </a:moveTo>
                  <a:cubicBezTo>
                    <a:pt x="394" y="0"/>
                    <a:pt x="0" y="371"/>
                    <a:pt x="0" y="858"/>
                  </a:cubicBezTo>
                  <a:cubicBezTo>
                    <a:pt x="0" y="1344"/>
                    <a:pt x="394" y="1738"/>
                    <a:pt x="881" y="1738"/>
                  </a:cubicBezTo>
                  <a:cubicBezTo>
                    <a:pt x="1345" y="1738"/>
                    <a:pt x="1739" y="1344"/>
                    <a:pt x="1739" y="858"/>
                  </a:cubicBezTo>
                  <a:cubicBezTo>
                    <a:pt x="1739" y="371"/>
                    <a:pt x="1345" y="0"/>
                    <a:pt x="88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21"/>
            <p:cNvSpPr/>
            <p:nvPr/>
          </p:nvSpPr>
          <p:spPr>
            <a:xfrm>
              <a:off x="3507113" y="337081"/>
              <a:ext cx="43475" cy="43475"/>
            </a:xfrm>
            <a:custGeom>
              <a:rect b="b" l="l" r="r" t="t"/>
              <a:pathLst>
                <a:path extrusionOk="0" h="1739" w="1739">
                  <a:moveTo>
                    <a:pt x="858" y="0"/>
                  </a:moveTo>
                  <a:cubicBezTo>
                    <a:pt x="395" y="0"/>
                    <a:pt x="1" y="371"/>
                    <a:pt x="1" y="858"/>
                  </a:cubicBezTo>
                  <a:cubicBezTo>
                    <a:pt x="1" y="1344"/>
                    <a:pt x="395" y="1738"/>
                    <a:pt x="858" y="1738"/>
                  </a:cubicBezTo>
                  <a:cubicBezTo>
                    <a:pt x="1345" y="1738"/>
                    <a:pt x="1739" y="1344"/>
                    <a:pt x="1739" y="858"/>
                  </a:cubicBezTo>
                  <a:cubicBezTo>
                    <a:pt x="1739" y="371"/>
                    <a:pt x="1345" y="0"/>
                    <a:pt x="85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21"/>
            <p:cNvSpPr/>
            <p:nvPr/>
          </p:nvSpPr>
          <p:spPr>
            <a:xfrm>
              <a:off x="3385438" y="337081"/>
              <a:ext cx="43500" cy="43475"/>
            </a:xfrm>
            <a:custGeom>
              <a:rect b="b" l="l" r="r" t="t"/>
              <a:pathLst>
                <a:path extrusionOk="0" h="1739" w="1740">
                  <a:moveTo>
                    <a:pt x="858" y="0"/>
                  </a:moveTo>
                  <a:cubicBezTo>
                    <a:pt x="372" y="0"/>
                    <a:pt x="1" y="371"/>
                    <a:pt x="1" y="858"/>
                  </a:cubicBezTo>
                  <a:cubicBezTo>
                    <a:pt x="1" y="1344"/>
                    <a:pt x="372" y="1738"/>
                    <a:pt x="858" y="1738"/>
                  </a:cubicBezTo>
                  <a:cubicBezTo>
                    <a:pt x="1345" y="1738"/>
                    <a:pt x="1739" y="1344"/>
                    <a:pt x="1739" y="858"/>
                  </a:cubicBezTo>
                  <a:cubicBezTo>
                    <a:pt x="1739" y="371"/>
                    <a:pt x="1345" y="0"/>
                    <a:pt x="85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p21"/>
            <p:cNvSpPr/>
            <p:nvPr/>
          </p:nvSpPr>
          <p:spPr>
            <a:xfrm>
              <a:off x="3263788" y="337081"/>
              <a:ext cx="43475" cy="43475"/>
            </a:xfrm>
            <a:custGeom>
              <a:rect b="b" l="l" r="r" t="t"/>
              <a:pathLst>
                <a:path extrusionOk="0" h="1739" w="1739">
                  <a:moveTo>
                    <a:pt x="858" y="0"/>
                  </a:moveTo>
                  <a:cubicBezTo>
                    <a:pt x="371" y="0"/>
                    <a:pt x="0" y="371"/>
                    <a:pt x="0" y="858"/>
                  </a:cubicBezTo>
                  <a:cubicBezTo>
                    <a:pt x="0" y="1344"/>
                    <a:pt x="371" y="1738"/>
                    <a:pt x="858" y="1738"/>
                  </a:cubicBezTo>
                  <a:cubicBezTo>
                    <a:pt x="1344" y="1738"/>
                    <a:pt x="1738" y="1344"/>
                    <a:pt x="1738" y="858"/>
                  </a:cubicBezTo>
                  <a:cubicBezTo>
                    <a:pt x="1738" y="371"/>
                    <a:pt x="1344" y="0"/>
                    <a:pt x="85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p21"/>
            <p:cNvSpPr/>
            <p:nvPr/>
          </p:nvSpPr>
          <p:spPr>
            <a:xfrm>
              <a:off x="3141538" y="337081"/>
              <a:ext cx="43475" cy="43475"/>
            </a:xfrm>
            <a:custGeom>
              <a:rect b="b" l="l" r="r" t="t"/>
              <a:pathLst>
                <a:path extrusionOk="0" h="1739" w="1739">
                  <a:moveTo>
                    <a:pt x="881" y="0"/>
                  </a:moveTo>
                  <a:cubicBezTo>
                    <a:pt x="394" y="0"/>
                    <a:pt x="0" y="371"/>
                    <a:pt x="0" y="858"/>
                  </a:cubicBezTo>
                  <a:cubicBezTo>
                    <a:pt x="0" y="1344"/>
                    <a:pt x="394" y="1738"/>
                    <a:pt x="881" y="1738"/>
                  </a:cubicBezTo>
                  <a:cubicBezTo>
                    <a:pt x="1344" y="1738"/>
                    <a:pt x="1738" y="1344"/>
                    <a:pt x="1738" y="858"/>
                  </a:cubicBezTo>
                  <a:cubicBezTo>
                    <a:pt x="1738" y="371"/>
                    <a:pt x="1344" y="0"/>
                    <a:pt x="88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p21"/>
            <p:cNvSpPr/>
            <p:nvPr/>
          </p:nvSpPr>
          <p:spPr>
            <a:xfrm>
              <a:off x="3019863" y="337081"/>
              <a:ext cx="43475" cy="43475"/>
            </a:xfrm>
            <a:custGeom>
              <a:rect b="b" l="l" r="r" t="t"/>
              <a:pathLst>
                <a:path extrusionOk="0" h="1739" w="1739">
                  <a:moveTo>
                    <a:pt x="858" y="0"/>
                  </a:moveTo>
                  <a:cubicBezTo>
                    <a:pt x="394" y="0"/>
                    <a:pt x="0" y="371"/>
                    <a:pt x="0" y="858"/>
                  </a:cubicBezTo>
                  <a:cubicBezTo>
                    <a:pt x="0" y="1344"/>
                    <a:pt x="394" y="1738"/>
                    <a:pt x="858" y="1738"/>
                  </a:cubicBezTo>
                  <a:cubicBezTo>
                    <a:pt x="1345" y="1738"/>
                    <a:pt x="1739" y="1344"/>
                    <a:pt x="1739" y="858"/>
                  </a:cubicBezTo>
                  <a:cubicBezTo>
                    <a:pt x="1739" y="371"/>
                    <a:pt x="1345" y="0"/>
                    <a:pt x="85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21"/>
            <p:cNvSpPr/>
            <p:nvPr/>
          </p:nvSpPr>
          <p:spPr>
            <a:xfrm>
              <a:off x="2898188" y="337081"/>
              <a:ext cx="43475" cy="43475"/>
            </a:xfrm>
            <a:custGeom>
              <a:rect b="b" l="l" r="r" t="t"/>
              <a:pathLst>
                <a:path extrusionOk="0" h="1739" w="1739">
                  <a:moveTo>
                    <a:pt x="858" y="0"/>
                  </a:moveTo>
                  <a:cubicBezTo>
                    <a:pt x="395" y="0"/>
                    <a:pt x="1" y="371"/>
                    <a:pt x="1" y="858"/>
                  </a:cubicBezTo>
                  <a:cubicBezTo>
                    <a:pt x="1" y="1344"/>
                    <a:pt x="395" y="1738"/>
                    <a:pt x="858" y="1738"/>
                  </a:cubicBezTo>
                  <a:cubicBezTo>
                    <a:pt x="1345" y="1738"/>
                    <a:pt x="1739" y="1344"/>
                    <a:pt x="1739" y="858"/>
                  </a:cubicBezTo>
                  <a:cubicBezTo>
                    <a:pt x="1739" y="371"/>
                    <a:pt x="1345" y="0"/>
                    <a:pt x="85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p21"/>
            <p:cNvSpPr/>
            <p:nvPr/>
          </p:nvSpPr>
          <p:spPr>
            <a:xfrm>
              <a:off x="2776513" y="337081"/>
              <a:ext cx="43475" cy="43475"/>
            </a:xfrm>
            <a:custGeom>
              <a:rect b="b" l="l" r="r" t="t"/>
              <a:pathLst>
                <a:path extrusionOk="0" h="1739" w="1739">
                  <a:moveTo>
                    <a:pt x="858" y="0"/>
                  </a:moveTo>
                  <a:cubicBezTo>
                    <a:pt x="372" y="0"/>
                    <a:pt x="1" y="371"/>
                    <a:pt x="1" y="858"/>
                  </a:cubicBezTo>
                  <a:cubicBezTo>
                    <a:pt x="1" y="1344"/>
                    <a:pt x="372" y="1738"/>
                    <a:pt x="858" y="1738"/>
                  </a:cubicBezTo>
                  <a:cubicBezTo>
                    <a:pt x="1345" y="1738"/>
                    <a:pt x="1739" y="1344"/>
                    <a:pt x="1739" y="858"/>
                  </a:cubicBezTo>
                  <a:cubicBezTo>
                    <a:pt x="1739" y="371"/>
                    <a:pt x="1345" y="0"/>
                    <a:pt x="85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p21"/>
            <p:cNvSpPr/>
            <p:nvPr/>
          </p:nvSpPr>
          <p:spPr>
            <a:xfrm>
              <a:off x="2654263" y="337081"/>
              <a:ext cx="43475" cy="43475"/>
            </a:xfrm>
            <a:custGeom>
              <a:rect b="b" l="l" r="r" t="t"/>
              <a:pathLst>
                <a:path extrusionOk="0" h="1739" w="1739">
                  <a:moveTo>
                    <a:pt x="881" y="0"/>
                  </a:moveTo>
                  <a:cubicBezTo>
                    <a:pt x="395" y="0"/>
                    <a:pt x="1" y="371"/>
                    <a:pt x="1" y="858"/>
                  </a:cubicBezTo>
                  <a:cubicBezTo>
                    <a:pt x="1" y="1344"/>
                    <a:pt x="395" y="1738"/>
                    <a:pt x="881" y="1738"/>
                  </a:cubicBezTo>
                  <a:cubicBezTo>
                    <a:pt x="1368" y="1738"/>
                    <a:pt x="1739" y="1344"/>
                    <a:pt x="1739" y="858"/>
                  </a:cubicBezTo>
                  <a:cubicBezTo>
                    <a:pt x="1739" y="371"/>
                    <a:pt x="1368" y="0"/>
                    <a:pt x="88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21"/>
            <p:cNvSpPr/>
            <p:nvPr/>
          </p:nvSpPr>
          <p:spPr>
            <a:xfrm>
              <a:off x="2532613" y="337081"/>
              <a:ext cx="43475" cy="43475"/>
            </a:xfrm>
            <a:custGeom>
              <a:rect b="b" l="l" r="r" t="t"/>
              <a:pathLst>
                <a:path extrusionOk="0" h="1739" w="1739">
                  <a:moveTo>
                    <a:pt x="881" y="0"/>
                  </a:moveTo>
                  <a:cubicBezTo>
                    <a:pt x="394" y="0"/>
                    <a:pt x="0" y="371"/>
                    <a:pt x="0" y="858"/>
                  </a:cubicBezTo>
                  <a:cubicBezTo>
                    <a:pt x="0" y="1344"/>
                    <a:pt x="394" y="1738"/>
                    <a:pt x="881" y="1738"/>
                  </a:cubicBezTo>
                  <a:cubicBezTo>
                    <a:pt x="1344" y="1738"/>
                    <a:pt x="1738" y="1344"/>
                    <a:pt x="1738" y="858"/>
                  </a:cubicBezTo>
                  <a:cubicBezTo>
                    <a:pt x="1738" y="371"/>
                    <a:pt x="1344" y="0"/>
                    <a:pt x="88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21"/>
            <p:cNvSpPr/>
            <p:nvPr/>
          </p:nvSpPr>
          <p:spPr>
            <a:xfrm>
              <a:off x="2410938" y="337081"/>
              <a:ext cx="43475" cy="43475"/>
            </a:xfrm>
            <a:custGeom>
              <a:rect b="b" l="l" r="r" t="t"/>
              <a:pathLst>
                <a:path extrusionOk="0" h="1739" w="1739">
                  <a:moveTo>
                    <a:pt x="858" y="0"/>
                  </a:moveTo>
                  <a:cubicBezTo>
                    <a:pt x="394" y="0"/>
                    <a:pt x="0" y="371"/>
                    <a:pt x="0" y="858"/>
                  </a:cubicBezTo>
                  <a:cubicBezTo>
                    <a:pt x="0" y="1344"/>
                    <a:pt x="394" y="1738"/>
                    <a:pt x="858" y="1738"/>
                  </a:cubicBezTo>
                  <a:cubicBezTo>
                    <a:pt x="1344" y="1738"/>
                    <a:pt x="1738" y="1344"/>
                    <a:pt x="1738" y="858"/>
                  </a:cubicBezTo>
                  <a:cubicBezTo>
                    <a:pt x="1738" y="371"/>
                    <a:pt x="1344" y="0"/>
                    <a:pt x="85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p21"/>
            <p:cNvSpPr/>
            <p:nvPr/>
          </p:nvSpPr>
          <p:spPr>
            <a:xfrm>
              <a:off x="2289263" y="337081"/>
              <a:ext cx="43475" cy="43475"/>
            </a:xfrm>
            <a:custGeom>
              <a:rect b="b" l="l" r="r" t="t"/>
              <a:pathLst>
                <a:path extrusionOk="0" h="1739" w="1739">
                  <a:moveTo>
                    <a:pt x="858" y="0"/>
                  </a:moveTo>
                  <a:cubicBezTo>
                    <a:pt x="394" y="0"/>
                    <a:pt x="0" y="371"/>
                    <a:pt x="0" y="858"/>
                  </a:cubicBezTo>
                  <a:cubicBezTo>
                    <a:pt x="0" y="1344"/>
                    <a:pt x="394" y="1738"/>
                    <a:pt x="858" y="1738"/>
                  </a:cubicBezTo>
                  <a:cubicBezTo>
                    <a:pt x="1345" y="1738"/>
                    <a:pt x="1739" y="1344"/>
                    <a:pt x="1739" y="858"/>
                  </a:cubicBezTo>
                  <a:cubicBezTo>
                    <a:pt x="1739" y="371"/>
                    <a:pt x="1345" y="0"/>
                    <a:pt x="85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21"/>
            <p:cNvSpPr/>
            <p:nvPr/>
          </p:nvSpPr>
          <p:spPr>
            <a:xfrm>
              <a:off x="2167588" y="337081"/>
              <a:ext cx="43475" cy="43475"/>
            </a:xfrm>
            <a:custGeom>
              <a:rect b="b" l="l" r="r" t="t"/>
              <a:pathLst>
                <a:path extrusionOk="0" h="1739" w="1739">
                  <a:moveTo>
                    <a:pt x="858" y="0"/>
                  </a:moveTo>
                  <a:cubicBezTo>
                    <a:pt x="371" y="0"/>
                    <a:pt x="1" y="371"/>
                    <a:pt x="1" y="858"/>
                  </a:cubicBezTo>
                  <a:cubicBezTo>
                    <a:pt x="1" y="1344"/>
                    <a:pt x="371" y="1738"/>
                    <a:pt x="858" y="1738"/>
                  </a:cubicBezTo>
                  <a:cubicBezTo>
                    <a:pt x="1345" y="1738"/>
                    <a:pt x="1739" y="1344"/>
                    <a:pt x="1739" y="858"/>
                  </a:cubicBezTo>
                  <a:cubicBezTo>
                    <a:pt x="1739" y="371"/>
                    <a:pt x="1345" y="0"/>
                    <a:pt x="85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21"/>
            <p:cNvSpPr/>
            <p:nvPr/>
          </p:nvSpPr>
          <p:spPr>
            <a:xfrm>
              <a:off x="2045338" y="337081"/>
              <a:ext cx="43475" cy="43475"/>
            </a:xfrm>
            <a:custGeom>
              <a:rect b="b" l="l" r="r" t="t"/>
              <a:pathLst>
                <a:path extrusionOk="0" h="1739" w="1739">
                  <a:moveTo>
                    <a:pt x="881" y="0"/>
                  </a:moveTo>
                  <a:cubicBezTo>
                    <a:pt x="395" y="0"/>
                    <a:pt x="1" y="371"/>
                    <a:pt x="1" y="858"/>
                  </a:cubicBezTo>
                  <a:cubicBezTo>
                    <a:pt x="1" y="1344"/>
                    <a:pt x="395" y="1738"/>
                    <a:pt x="881" y="1738"/>
                  </a:cubicBezTo>
                  <a:cubicBezTo>
                    <a:pt x="1345" y="1738"/>
                    <a:pt x="1739" y="1344"/>
                    <a:pt x="1739" y="858"/>
                  </a:cubicBezTo>
                  <a:cubicBezTo>
                    <a:pt x="1739" y="371"/>
                    <a:pt x="1345" y="0"/>
                    <a:pt x="88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21"/>
            <p:cNvSpPr/>
            <p:nvPr/>
          </p:nvSpPr>
          <p:spPr>
            <a:xfrm>
              <a:off x="1923663" y="337081"/>
              <a:ext cx="43500" cy="43475"/>
            </a:xfrm>
            <a:custGeom>
              <a:rect b="b" l="l" r="r" t="t"/>
              <a:pathLst>
                <a:path extrusionOk="0" h="1739" w="1740">
                  <a:moveTo>
                    <a:pt x="882" y="0"/>
                  </a:moveTo>
                  <a:cubicBezTo>
                    <a:pt x="395" y="0"/>
                    <a:pt x="1" y="371"/>
                    <a:pt x="1" y="858"/>
                  </a:cubicBezTo>
                  <a:cubicBezTo>
                    <a:pt x="1" y="1344"/>
                    <a:pt x="395" y="1738"/>
                    <a:pt x="882" y="1738"/>
                  </a:cubicBezTo>
                  <a:cubicBezTo>
                    <a:pt x="1345" y="1738"/>
                    <a:pt x="1739" y="1344"/>
                    <a:pt x="1739" y="858"/>
                  </a:cubicBezTo>
                  <a:cubicBezTo>
                    <a:pt x="1739" y="371"/>
                    <a:pt x="1345" y="0"/>
                    <a:pt x="88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21"/>
            <p:cNvSpPr/>
            <p:nvPr/>
          </p:nvSpPr>
          <p:spPr>
            <a:xfrm>
              <a:off x="1802013" y="337081"/>
              <a:ext cx="43475" cy="43475"/>
            </a:xfrm>
            <a:custGeom>
              <a:rect b="b" l="l" r="r" t="t"/>
              <a:pathLst>
                <a:path extrusionOk="0" h="1739" w="1739">
                  <a:moveTo>
                    <a:pt x="858" y="0"/>
                  </a:moveTo>
                  <a:cubicBezTo>
                    <a:pt x="394" y="0"/>
                    <a:pt x="0" y="371"/>
                    <a:pt x="0" y="858"/>
                  </a:cubicBezTo>
                  <a:cubicBezTo>
                    <a:pt x="0" y="1344"/>
                    <a:pt x="394" y="1738"/>
                    <a:pt x="858" y="1738"/>
                  </a:cubicBezTo>
                  <a:cubicBezTo>
                    <a:pt x="1344" y="1738"/>
                    <a:pt x="1738" y="1344"/>
                    <a:pt x="1738" y="858"/>
                  </a:cubicBezTo>
                  <a:cubicBezTo>
                    <a:pt x="1738" y="371"/>
                    <a:pt x="1344" y="0"/>
                    <a:pt x="85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21"/>
            <p:cNvSpPr/>
            <p:nvPr/>
          </p:nvSpPr>
          <p:spPr>
            <a:xfrm>
              <a:off x="1680338" y="337081"/>
              <a:ext cx="43475" cy="43475"/>
            </a:xfrm>
            <a:custGeom>
              <a:rect b="b" l="l" r="r" t="t"/>
              <a:pathLst>
                <a:path extrusionOk="0" h="1739" w="1739">
                  <a:moveTo>
                    <a:pt x="858" y="0"/>
                  </a:moveTo>
                  <a:cubicBezTo>
                    <a:pt x="371" y="0"/>
                    <a:pt x="0" y="371"/>
                    <a:pt x="0" y="858"/>
                  </a:cubicBezTo>
                  <a:cubicBezTo>
                    <a:pt x="0" y="1344"/>
                    <a:pt x="371" y="1738"/>
                    <a:pt x="858" y="1738"/>
                  </a:cubicBezTo>
                  <a:cubicBezTo>
                    <a:pt x="1345" y="1738"/>
                    <a:pt x="1738" y="1344"/>
                    <a:pt x="1738" y="858"/>
                  </a:cubicBezTo>
                  <a:cubicBezTo>
                    <a:pt x="1738" y="371"/>
                    <a:pt x="1345" y="0"/>
                    <a:pt x="85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21"/>
            <p:cNvSpPr/>
            <p:nvPr/>
          </p:nvSpPr>
          <p:spPr>
            <a:xfrm>
              <a:off x="1558088" y="337081"/>
              <a:ext cx="43475" cy="43475"/>
            </a:xfrm>
            <a:custGeom>
              <a:rect b="b" l="l" r="r" t="t"/>
              <a:pathLst>
                <a:path extrusionOk="0" h="1739" w="1739">
                  <a:moveTo>
                    <a:pt x="881" y="0"/>
                  </a:moveTo>
                  <a:cubicBezTo>
                    <a:pt x="394" y="0"/>
                    <a:pt x="0" y="371"/>
                    <a:pt x="0" y="858"/>
                  </a:cubicBezTo>
                  <a:cubicBezTo>
                    <a:pt x="0" y="1344"/>
                    <a:pt x="394" y="1738"/>
                    <a:pt x="881" y="1738"/>
                  </a:cubicBezTo>
                  <a:cubicBezTo>
                    <a:pt x="1368" y="1738"/>
                    <a:pt x="1739" y="1344"/>
                    <a:pt x="1739" y="858"/>
                  </a:cubicBezTo>
                  <a:cubicBezTo>
                    <a:pt x="1739" y="371"/>
                    <a:pt x="1368" y="0"/>
                    <a:pt x="88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21"/>
            <p:cNvSpPr/>
            <p:nvPr/>
          </p:nvSpPr>
          <p:spPr>
            <a:xfrm>
              <a:off x="1436413" y="337081"/>
              <a:ext cx="43475" cy="43475"/>
            </a:xfrm>
            <a:custGeom>
              <a:rect b="b" l="l" r="r" t="t"/>
              <a:pathLst>
                <a:path extrusionOk="0" h="1739" w="1739">
                  <a:moveTo>
                    <a:pt x="881" y="0"/>
                  </a:moveTo>
                  <a:cubicBezTo>
                    <a:pt x="395" y="0"/>
                    <a:pt x="1" y="371"/>
                    <a:pt x="1" y="858"/>
                  </a:cubicBezTo>
                  <a:cubicBezTo>
                    <a:pt x="1" y="1344"/>
                    <a:pt x="395" y="1738"/>
                    <a:pt x="881" y="1738"/>
                  </a:cubicBezTo>
                  <a:cubicBezTo>
                    <a:pt x="1345" y="1738"/>
                    <a:pt x="1739" y="1344"/>
                    <a:pt x="1739" y="858"/>
                  </a:cubicBezTo>
                  <a:cubicBezTo>
                    <a:pt x="1739" y="371"/>
                    <a:pt x="1345" y="0"/>
                    <a:pt x="88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21"/>
            <p:cNvSpPr/>
            <p:nvPr/>
          </p:nvSpPr>
          <p:spPr>
            <a:xfrm>
              <a:off x="1314738" y="337081"/>
              <a:ext cx="43475" cy="43475"/>
            </a:xfrm>
            <a:custGeom>
              <a:rect b="b" l="l" r="r" t="t"/>
              <a:pathLst>
                <a:path extrusionOk="0" h="1739" w="1739">
                  <a:moveTo>
                    <a:pt x="881" y="0"/>
                  </a:moveTo>
                  <a:cubicBezTo>
                    <a:pt x="395" y="0"/>
                    <a:pt x="1" y="371"/>
                    <a:pt x="1" y="858"/>
                  </a:cubicBezTo>
                  <a:cubicBezTo>
                    <a:pt x="1" y="1344"/>
                    <a:pt x="395" y="1738"/>
                    <a:pt x="881" y="1738"/>
                  </a:cubicBezTo>
                  <a:cubicBezTo>
                    <a:pt x="1345" y="1738"/>
                    <a:pt x="1739" y="1344"/>
                    <a:pt x="1739" y="858"/>
                  </a:cubicBezTo>
                  <a:cubicBezTo>
                    <a:pt x="1739" y="371"/>
                    <a:pt x="1345" y="0"/>
                    <a:pt x="88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21"/>
            <p:cNvSpPr/>
            <p:nvPr/>
          </p:nvSpPr>
          <p:spPr>
            <a:xfrm>
              <a:off x="1193088" y="337081"/>
              <a:ext cx="43475" cy="43475"/>
            </a:xfrm>
            <a:custGeom>
              <a:rect b="b" l="l" r="r" t="t"/>
              <a:pathLst>
                <a:path extrusionOk="0" h="1739" w="1739">
                  <a:moveTo>
                    <a:pt x="858" y="0"/>
                  </a:moveTo>
                  <a:cubicBezTo>
                    <a:pt x="394" y="0"/>
                    <a:pt x="0" y="371"/>
                    <a:pt x="0" y="858"/>
                  </a:cubicBezTo>
                  <a:cubicBezTo>
                    <a:pt x="0" y="1344"/>
                    <a:pt x="394" y="1738"/>
                    <a:pt x="858" y="1738"/>
                  </a:cubicBezTo>
                  <a:cubicBezTo>
                    <a:pt x="1344" y="1738"/>
                    <a:pt x="1738" y="1344"/>
                    <a:pt x="1738" y="858"/>
                  </a:cubicBezTo>
                  <a:cubicBezTo>
                    <a:pt x="1738" y="371"/>
                    <a:pt x="1344" y="0"/>
                    <a:pt x="85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21"/>
            <p:cNvSpPr/>
            <p:nvPr/>
          </p:nvSpPr>
          <p:spPr>
            <a:xfrm>
              <a:off x="1071413" y="337081"/>
              <a:ext cx="43475" cy="43475"/>
            </a:xfrm>
            <a:custGeom>
              <a:rect b="b" l="l" r="r" t="t"/>
              <a:pathLst>
                <a:path extrusionOk="0" h="1739" w="1739">
                  <a:moveTo>
                    <a:pt x="858" y="0"/>
                  </a:moveTo>
                  <a:cubicBezTo>
                    <a:pt x="371" y="0"/>
                    <a:pt x="0" y="371"/>
                    <a:pt x="0" y="858"/>
                  </a:cubicBezTo>
                  <a:cubicBezTo>
                    <a:pt x="0" y="1344"/>
                    <a:pt x="371" y="1738"/>
                    <a:pt x="858" y="1738"/>
                  </a:cubicBezTo>
                  <a:cubicBezTo>
                    <a:pt x="1344" y="1738"/>
                    <a:pt x="1738" y="1344"/>
                    <a:pt x="1738" y="858"/>
                  </a:cubicBezTo>
                  <a:cubicBezTo>
                    <a:pt x="1738" y="371"/>
                    <a:pt x="1344" y="0"/>
                    <a:pt x="85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21"/>
            <p:cNvSpPr/>
            <p:nvPr/>
          </p:nvSpPr>
          <p:spPr>
            <a:xfrm>
              <a:off x="949163" y="337081"/>
              <a:ext cx="43475" cy="43475"/>
            </a:xfrm>
            <a:custGeom>
              <a:rect b="b" l="l" r="r" t="t"/>
              <a:pathLst>
                <a:path extrusionOk="0" h="1739" w="1739">
                  <a:moveTo>
                    <a:pt x="881" y="0"/>
                  </a:moveTo>
                  <a:cubicBezTo>
                    <a:pt x="394" y="0"/>
                    <a:pt x="0" y="371"/>
                    <a:pt x="0" y="858"/>
                  </a:cubicBezTo>
                  <a:cubicBezTo>
                    <a:pt x="0" y="1344"/>
                    <a:pt x="394" y="1738"/>
                    <a:pt x="881" y="1738"/>
                  </a:cubicBezTo>
                  <a:cubicBezTo>
                    <a:pt x="1344" y="1738"/>
                    <a:pt x="1738" y="1344"/>
                    <a:pt x="1738" y="858"/>
                  </a:cubicBezTo>
                  <a:cubicBezTo>
                    <a:pt x="1738" y="371"/>
                    <a:pt x="1344" y="0"/>
                    <a:pt x="88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21"/>
            <p:cNvSpPr/>
            <p:nvPr/>
          </p:nvSpPr>
          <p:spPr>
            <a:xfrm>
              <a:off x="827488" y="337069"/>
              <a:ext cx="43475" cy="43500"/>
            </a:xfrm>
            <a:custGeom>
              <a:rect b="b" l="l" r="r" t="t"/>
              <a:pathLst>
                <a:path extrusionOk="0" h="1740" w="1739">
                  <a:moveTo>
                    <a:pt x="920" y="0"/>
                  </a:moveTo>
                  <a:cubicBezTo>
                    <a:pt x="907" y="0"/>
                    <a:pt x="894" y="0"/>
                    <a:pt x="881" y="1"/>
                  </a:cubicBezTo>
                  <a:cubicBezTo>
                    <a:pt x="394" y="1"/>
                    <a:pt x="0" y="372"/>
                    <a:pt x="0" y="859"/>
                  </a:cubicBezTo>
                  <a:cubicBezTo>
                    <a:pt x="0" y="1345"/>
                    <a:pt x="394" y="1739"/>
                    <a:pt x="881" y="1739"/>
                  </a:cubicBezTo>
                  <a:cubicBezTo>
                    <a:pt x="1345" y="1739"/>
                    <a:pt x="1739" y="1345"/>
                    <a:pt x="1739" y="859"/>
                  </a:cubicBezTo>
                  <a:cubicBezTo>
                    <a:pt x="1739" y="386"/>
                    <a:pt x="1366" y="0"/>
                    <a:pt x="92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21"/>
            <p:cNvSpPr/>
            <p:nvPr/>
          </p:nvSpPr>
          <p:spPr>
            <a:xfrm>
              <a:off x="705813" y="337081"/>
              <a:ext cx="43475" cy="43475"/>
            </a:xfrm>
            <a:custGeom>
              <a:rect b="b" l="l" r="r" t="t"/>
              <a:pathLst>
                <a:path extrusionOk="0" h="1739" w="1739">
                  <a:moveTo>
                    <a:pt x="858" y="0"/>
                  </a:moveTo>
                  <a:cubicBezTo>
                    <a:pt x="371" y="0"/>
                    <a:pt x="1" y="371"/>
                    <a:pt x="1" y="858"/>
                  </a:cubicBezTo>
                  <a:cubicBezTo>
                    <a:pt x="1" y="1344"/>
                    <a:pt x="371" y="1738"/>
                    <a:pt x="858" y="1738"/>
                  </a:cubicBezTo>
                  <a:cubicBezTo>
                    <a:pt x="1345" y="1738"/>
                    <a:pt x="1739" y="1344"/>
                    <a:pt x="1739" y="858"/>
                  </a:cubicBezTo>
                  <a:cubicBezTo>
                    <a:pt x="1739" y="371"/>
                    <a:pt x="1345" y="0"/>
                    <a:pt x="85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p21"/>
            <p:cNvSpPr/>
            <p:nvPr/>
          </p:nvSpPr>
          <p:spPr>
            <a:xfrm>
              <a:off x="584138" y="337081"/>
              <a:ext cx="43500" cy="43475"/>
            </a:xfrm>
            <a:custGeom>
              <a:rect b="b" l="l" r="r" t="t"/>
              <a:pathLst>
                <a:path extrusionOk="0" h="1739" w="1740">
                  <a:moveTo>
                    <a:pt x="858" y="0"/>
                  </a:moveTo>
                  <a:cubicBezTo>
                    <a:pt x="372" y="0"/>
                    <a:pt x="1" y="371"/>
                    <a:pt x="1" y="858"/>
                  </a:cubicBezTo>
                  <a:cubicBezTo>
                    <a:pt x="1" y="1344"/>
                    <a:pt x="372" y="1738"/>
                    <a:pt x="858" y="1738"/>
                  </a:cubicBezTo>
                  <a:cubicBezTo>
                    <a:pt x="1345" y="1738"/>
                    <a:pt x="1739" y="1344"/>
                    <a:pt x="1739" y="858"/>
                  </a:cubicBezTo>
                  <a:cubicBezTo>
                    <a:pt x="1739" y="371"/>
                    <a:pt x="1345" y="0"/>
                    <a:pt x="85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21"/>
            <p:cNvSpPr/>
            <p:nvPr/>
          </p:nvSpPr>
          <p:spPr>
            <a:xfrm>
              <a:off x="461888" y="337081"/>
              <a:ext cx="43500" cy="43475"/>
            </a:xfrm>
            <a:custGeom>
              <a:rect b="b" l="l" r="r" t="t"/>
              <a:pathLst>
                <a:path extrusionOk="0" h="1739" w="1740">
                  <a:moveTo>
                    <a:pt x="882" y="0"/>
                  </a:moveTo>
                  <a:cubicBezTo>
                    <a:pt x="395" y="0"/>
                    <a:pt x="1" y="371"/>
                    <a:pt x="1" y="858"/>
                  </a:cubicBezTo>
                  <a:cubicBezTo>
                    <a:pt x="1" y="1344"/>
                    <a:pt x="395" y="1738"/>
                    <a:pt x="882" y="1738"/>
                  </a:cubicBezTo>
                  <a:cubicBezTo>
                    <a:pt x="1368" y="1738"/>
                    <a:pt x="1739" y="1344"/>
                    <a:pt x="1739" y="858"/>
                  </a:cubicBezTo>
                  <a:cubicBezTo>
                    <a:pt x="1739" y="371"/>
                    <a:pt x="1368" y="0"/>
                    <a:pt x="88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21"/>
            <p:cNvSpPr/>
            <p:nvPr/>
          </p:nvSpPr>
          <p:spPr>
            <a:xfrm>
              <a:off x="5083613" y="337219"/>
              <a:ext cx="57950" cy="43200"/>
            </a:xfrm>
            <a:custGeom>
              <a:rect b="b" l="l" r="r" t="t"/>
              <a:pathLst>
                <a:path extrusionOk="0" h="1728" w="2318">
                  <a:moveTo>
                    <a:pt x="1148" y="1"/>
                  </a:moveTo>
                  <a:cubicBezTo>
                    <a:pt x="927" y="1"/>
                    <a:pt x="707" y="82"/>
                    <a:pt x="533" y="244"/>
                  </a:cubicBezTo>
                  <a:cubicBezTo>
                    <a:pt x="0" y="777"/>
                    <a:pt x="371" y="1704"/>
                    <a:pt x="1159" y="1727"/>
                  </a:cubicBezTo>
                  <a:cubicBezTo>
                    <a:pt x="1924" y="1704"/>
                    <a:pt x="2318" y="777"/>
                    <a:pt x="1762" y="244"/>
                  </a:cubicBezTo>
                  <a:cubicBezTo>
                    <a:pt x="1588" y="82"/>
                    <a:pt x="1368" y="1"/>
                    <a:pt x="114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21"/>
            <p:cNvSpPr/>
            <p:nvPr/>
          </p:nvSpPr>
          <p:spPr>
            <a:xfrm>
              <a:off x="5205263" y="337219"/>
              <a:ext cx="57950" cy="43200"/>
            </a:xfrm>
            <a:custGeom>
              <a:rect b="b" l="l" r="r" t="t"/>
              <a:pathLst>
                <a:path extrusionOk="0" h="1728" w="2318">
                  <a:moveTo>
                    <a:pt x="1147" y="1"/>
                  </a:moveTo>
                  <a:cubicBezTo>
                    <a:pt x="927" y="1"/>
                    <a:pt x="707" y="82"/>
                    <a:pt x="533" y="244"/>
                  </a:cubicBezTo>
                  <a:cubicBezTo>
                    <a:pt x="0" y="777"/>
                    <a:pt x="371" y="1704"/>
                    <a:pt x="1159" y="1727"/>
                  </a:cubicBezTo>
                  <a:cubicBezTo>
                    <a:pt x="1924" y="1704"/>
                    <a:pt x="2318" y="777"/>
                    <a:pt x="1761" y="244"/>
                  </a:cubicBezTo>
                  <a:cubicBezTo>
                    <a:pt x="1588" y="82"/>
                    <a:pt x="1367" y="1"/>
                    <a:pt x="114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21"/>
            <p:cNvSpPr/>
            <p:nvPr/>
          </p:nvSpPr>
          <p:spPr>
            <a:xfrm>
              <a:off x="8505525" y="337081"/>
              <a:ext cx="43475" cy="43475"/>
            </a:xfrm>
            <a:custGeom>
              <a:rect b="b" l="l" r="r" t="t"/>
              <a:pathLst>
                <a:path extrusionOk="0" h="1739" w="1739">
                  <a:moveTo>
                    <a:pt x="881" y="0"/>
                  </a:moveTo>
                  <a:cubicBezTo>
                    <a:pt x="394" y="0"/>
                    <a:pt x="0" y="371"/>
                    <a:pt x="0" y="858"/>
                  </a:cubicBezTo>
                  <a:cubicBezTo>
                    <a:pt x="0" y="1344"/>
                    <a:pt x="394" y="1738"/>
                    <a:pt x="881" y="1738"/>
                  </a:cubicBezTo>
                  <a:cubicBezTo>
                    <a:pt x="1345" y="1738"/>
                    <a:pt x="1739" y="1344"/>
                    <a:pt x="1739" y="858"/>
                  </a:cubicBezTo>
                  <a:cubicBezTo>
                    <a:pt x="1739" y="371"/>
                    <a:pt x="1345" y="0"/>
                    <a:pt x="88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21"/>
            <p:cNvSpPr/>
            <p:nvPr/>
          </p:nvSpPr>
          <p:spPr>
            <a:xfrm>
              <a:off x="8379088" y="337081"/>
              <a:ext cx="43475" cy="43475"/>
            </a:xfrm>
            <a:custGeom>
              <a:rect b="b" l="l" r="r" t="t"/>
              <a:pathLst>
                <a:path extrusionOk="0" h="1739" w="1739">
                  <a:moveTo>
                    <a:pt x="858" y="0"/>
                  </a:moveTo>
                  <a:cubicBezTo>
                    <a:pt x="395" y="0"/>
                    <a:pt x="1" y="371"/>
                    <a:pt x="1" y="858"/>
                  </a:cubicBezTo>
                  <a:cubicBezTo>
                    <a:pt x="1" y="1344"/>
                    <a:pt x="395" y="1738"/>
                    <a:pt x="858" y="1738"/>
                  </a:cubicBezTo>
                  <a:cubicBezTo>
                    <a:pt x="1345" y="1738"/>
                    <a:pt x="1739" y="1344"/>
                    <a:pt x="1739" y="858"/>
                  </a:cubicBezTo>
                  <a:cubicBezTo>
                    <a:pt x="1739" y="371"/>
                    <a:pt x="1345" y="0"/>
                    <a:pt x="85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21"/>
            <p:cNvSpPr/>
            <p:nvPr/>
          </p:nvSpPr>
          <p:spPr>
            <a:xfrm>
              <a:off x="8257413" y="337081"/>
              <a:ext cx="43500" cy="43475"/>
            </a:xfrm>
            <a:custGeom>
              <a:rect b="b" l="l" r="r" t="t"/>
              <a:pathLst>
                <a:path extrusionOk="0" h="1739" w="1740">
                  <a:moveTo>
                    <a:pt x="858" y="0"/>
                  </a:moveTo>
                  <a:cubicBezTo>
                    <a:pt x="372" y="0"/>
                    <a:pt x="1" y="371"/>
                    <a:pt x="1" y="858"/>
                  </a:cubicBezTo>
                  <a:cubicBezTo>
                    <a:pt x="1" y="1344"/>
                    <a:pt x="372" y="1738"/>
                    <a:pt x="858" y="1738"/>
                  </a:cubicBezTo>
                  <a:cubicBezTo>
                    <a:pt x="1345" y="1738"/>
                    <a:pt x="1739" y="1344"/>
                    <a:pt x="1739" y="858"/>
                  </a:cubicBezTo>
                  <a:cubicBezTo>
                    <a:pt x="1739" y="371"/>
                    <a:pt x="1345" y="0"/>
                    <a:pt x="85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21"/>
            <p:cNvSpPr/>
            <p:nvPr/>
          </p:nvSpPr>
          <p:spPr>
            <a:xfrm>
              <a:off x="8135763" y="337081"/>
              <a:ext cx="43475" cy="43475"/>
            </a:xfrm>
            <a:custGeom>
              <a:rect b="b" l="l" r="r" t="t"/>
              <a:pathLst>
                <a:path extrusionOk="0" h="1739" w="1739">
                  <a:moveTo>
                    <a:pt x="858" y="0"/>
                  </a:moveTo>
                  <a:cubicBezTo>
                    <a:pt x="371" y="0"/>
                    <a:pt x="0" y="371"/>
                    <a:pt x="0" y="858"/>
                  </a:cubicBezTo>
                  <a:cubicBezTo>
                    <a:pt x="0" y="1344"/>
                    <a:pt x="371" y="1738"/>
                    <a:pt x="858" y="1738"/>
                  </a:cubicBezTo>
                  <a:cubicBezTo>
                    <a:pt x="1344" y="1738"/>
                    <a:pt x="1738" y="1344"/>
                    <a:pt x="1738" y="858"/>
                  </a:cubicBezTo>
                  <a:cubicBezTo>
                    <a:pt x="1738" y="371"/>
                    <a:pt x="1344" y="0"/>
                    <a:pt x="85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21"/>
            <p:cNvSpPr/>
            <p:nvPr/>
          </p:nvSpPr>
          <p:spPr>
            <a:xfrm>
              <a:off x="8013513" y="337081"/>
              <a:ext cx="43475" cy="43475"/>
            </a:xfrm>
            <a:custGeom>
              <a:rect b="b" l="l" r="r" t="t"/>
              <a:pathLst>
                <a:path extrusionOk="0" h="1739" w="1739">
                  <a:moveTo>
                    <a:pt x="881" y="0"/>
                  </a:moveTo>
                  <a:cubicBezTo>
                    <a:pt x="394" y="0"/>
                    <a:pt x="0" y="371"/>
                    <a:pt x="0" y="858"/>
                  </a:cubicBezTo>
                  <a:cubicBezTo>
                    <a:pt x="0" y="1344"/>
                    <a:pt x="394" y="1738"/>
                    <a:pt x="881" y="1738"/>
                  </a:cubicBezTo>
                  <a:cubicBezTo>
                    <a:pt x="1344" y="1738"/>
                    <a:pt x="1738" y="1344"/>
                    <a:pt x="1738" y="858"/>
                  </a:cubicBezTo>
                  <a:cubicBezTo>
                    <a:pt x="1738" y="371"/>
                    <a:pt x="1344" y="0"/>
                    <a:pt x="88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21"/>
            <p:cNvSpPr/>
            <p:nvPr/>
          </p:nvSpPr>
          <p:spPr>
            <a:xfrm>
              <a:off x="7891838" y="337081"/>
              <a:ext cx="43475" cy="43475"/>
            </a:xfrm>
            <a:custGeom>
              <a:rect b="b" l="l" r="r" t="t"/>
              <a:pathLst>
                <a:path extrusionOk="0" h="1739" w="1739">
                  <a:moveTo>
                    <a:pt x="858" y="0"/>
                  </a:moveTo>
                  <a:cubicBezTo>
                    <a:pt x="394" y="0"/>
                    <a:pt x="0" y="371"/>
                    <a:pt x="0" y="858"/>
                  </a:cubicBezTo>
                  <a:cubicBezTo>
                    <a:pt x="0" y="1344"/>
                    <a:pt x="394" y="1738"/>
                    <a:pt x="858" y="1738"/>
                  </a:cubicBezTo>
                  <a:cubicBezTo>
                    <a:pt x="1345" y="1738"/>
                    <a:pt x="1739" y="1344"/>
                    <a:pt x="1739" y="858"/>
                  </a:cubicBezTo>
                  <a:cubicBezTo>
                    <a:pt x="1739" y="371"/>
                    <a:pt x="1345" y="0"/>
                    <a:pt x="85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21"/>
            <p:cNvSpPr/>
            <p:nvPr/>
          </p:nvSpPr>
          <p:spPr>
            <a:xfrm>
              <a:off x="7770163" y="337081"/>
              <a:ext cx="43475" cy="43475"/>
            </a:xfrm>
            <a:custGeom>
              <a:rect b="b" l="l" r="r" t="t"/>
              <a:pathLst>
                <a:path extrusionOk="0" h="1739" w="1739">
                  <a:moveTo>
                    <a:pt x="858" y="0"/>
                  </a:moveTo>
                  <a:cubicBezTo>
                    <a:pt x="395" y="0"/>
                    <a:pt x="1" y="371"/>
                    <a:pt x="1" y="858"/>
                  </a:cubicBezTo>
                  <a:cubicBezTo>
                    <a:pt x="1" y="1344"/>
                    <a:pt x="395" y="1738"/>
                    <a:pt x="858" y="1738"/>
                  </a:cubicBezTo>
                  <a:cubicBezTo>
                    <a:pt x="1345" y="1738"/>
                    <a:pt x="1739" y="1344"/>
                    <a:pt x="1739" y="858"/>
                  </a:cubicBezTo>
                  <a:cubicBezTo>
                    <a:pt x="1739" y="371"/>
                    <a:pt x="1345" y="0"/>
                    <a:pt x="85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21"/>
            <p:cNvSpPr/>
            <p:nvPr/>
          </p:nvSpPr>
          <p:spPr>
            <a:xfrm>
              <a:off x="7648488" y="337081"/>
              <a:ext cx="43475" cy="43475"/>
            </a:xfrm>
            <a:custGeom>
              <a:rect b="b" l="l" r="r" t="t"/>
              <a:pathLst>
                <a:path extrusionOk="0" h="1739" w="1739">
                  <a:moveTo>
                    <a:pt x="858" y="0"/>
                  </a:moveTo>
                  <a:cubicBezTo>
                    <a:pt x="372" y="0"/>
                    <a:pt x="1" y="371"/>
                    <a:pt x="1" y="858"/>
                  </a:cubicBezTo>
                  <a:cubicBezTo>
                    <a:pt x="1" y="1344"/>
                    <a:pt x="372" y="1738"/>
                    <a:pt x="858" y="1738"/>
                  </a:cubicBezTo>
                  <a:cubicBezTo>
                    <a:pt x="1345" y="1738"/>
                    <a:pt x="1739" y="1344"/>
                    <a:pt x="1739" y="858"/>
                  </a:cubicBezTo>
                  <a:cubicBezTo>
                    <a:pt x="1739" y="371"/>
                    <a:pt x="1345" y="0"/>
                    <a:pt x="85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21"/>
            <p:cNvSpPr/>
            <p:nvPr/>
          </p:nvSpPr>
          <p:spPr>
            <a:xfrm>
              <a:off x="7526238" y="337081"/>
              <a:ext cx="43475" cy="43475"/>
            </a:xfrm>
            <a:custGeom>
              <a:rect b="b" l="l" r="r" t="t"/>
              <a:pathLst>
                <a:path extrusionOk="0" h="1739" w="1739">
                  <a:moveTo>
                    <a:pt x="881" y="0"/>
                  </a:moveTo>
                  <a:cubicBezTo>
                    <a:pt x="395" y="0"/>
                    <a:pt x="1" y="371"/>
                    <a:pt x="1" y="858"/>
                  </a:cubicBezTo>
                  <a:cubicBezTo>
                    <a:pt x="1" y="1344"/>
                    <a:pt x="395" y="1738"/>
                    <a:pt x="881" y="1738"/>
                  </a:cubicBezTo>
                  <a:cubicBezTo>
                    <a:pt x="1368" y="1738"/>
                    <a:pt x="1739" y="1344"/>
                    <a:pt x="1739" y="858"/>
                  </a:cubicBezTo>
                  <a:cubicBezTo>
                    <a:pt x="1739" y="371"/>
                    <a:pt x="1368" y="0"/>
                    <a:pt x="88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21"/>
            <p:cNvSpPr/>
            <p:nvPr/>
          </p:nvSpPr>
          <p:spPr>
            <a:xfrm>
              <a:off x="7404588" y="337081"/>
              <a:ext cx="43475" cy="43475"/>
            </a:xfrm>
            <a:custGeom>
              <a:rect b="b" l="l" r="r" t="t"/>
              <a:pathLst>
                <a:path extrusionOk="0" h="1739" w="1739">
                  <a:moveTo>
                    <a:pt x="881" y="0"/>
                  </a:moveTo>
                  <a:cubicBezTo>
                    <a:pt x="394" y="0"/>
                    <a:pt x="0" y="371"/>
                    <a:pt x="0" y="858"/>
                  </a:cubicBezTo>
                  <a:cubicBezTo>
                    <a:pt x="0" y="1344"/>
                    <a:pt x="394" y="1738"/>
                    <a:pt x="881" y="1738"/>
                  </a:cubicBezTo>
                  <a:cubicBezTo>
                    <a:pt x="1344" y="1738"/>
                    <a:pt x="1738" y="1344"/>
                    <a:pt x="1738" y="858"/>
                  </a:cubicBezTo>
                  <a:cubicBezTo>
                    <a:pt x="1738" y="371"/>
                    <a:pt x="1344" y="0"/>
                    <a:pt x="88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p21"/>
            <p:cNvSpPr/>
            <p:nvPr/>
          </p:nvSpPr>
          <p:spPr>
            <a:xfrm>
              <a:off x="7282913" y="337081"/>
              <a:ext cx="43475" cy="43475"/>
            </a:xfrm>
            <a:custGeom>
              <a:rect b="b" l="l" r="r" t="t"/>
              <a:pathLst>
                <a:path extrusionOk="0" h="1739" w="1739">
                  <a:moveTo>
                    <a:pt x="858" y="0"/>
                  </a:moveTo>
                  <a:cubicBezTo>
                    <a:pt x="394" y="0"/>
                    <a:pt x="0" y="371"/>
                    <a:pt x="0" y="858"/>
                  </a:cubicBezTo>
                  <a:cubicBezTo>
                    <a:pt x="0" y="1344"/>
                    <a:pt x="394" y="1738"/>
                    <a:pt x="858" y="1738"/>
                  </a:cubicBezTo>
                  <a:cubicBezTo>
                    <a:pt x="1344" y="1738"/>
                    <a:pt x="1738" y="1344"/>
                    <a:pt x="1738" y="858"/>
                  </a:cubicBezTo>
                  <a:cubicBezTo>
                    <a:pt x="1738" y="371"/>
                    <a:pt x="1344" y="0"/>
                    <a:pt x="85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21"/>
            <p:cNvSpPr/>
            <p:nvPr/>
          </p:nvSpPr>
          <p:spPr>
            <a:xfrm>
              <a:off x="7161238" y="337081"/>
              <a:ext cx="43475" cy="43475"/>
            </a:xfrm>
            <a:custGeom>
              <a:rect b="b" l="l" r="r" t="t"/>
              <a:pathLst>
                <a:path extrusionOk="0" h="1739" w="1739">
                  <a:moveTo>
                    <a:pt x="858" y="0"/>
                  </a:moveTo>
                  <a:cubicBezTo>
                    <a:pt x="394" y="0"/>
                    <a:pt x="0" y="371"/>
                    <a:pt x="0" y="858"/>
                  </a:cubicBezTo>
                  <a:cubicBezTo>
                    <a:pt x="0" y="1344"/>
                    <a:pt x="394" y="1738"/>
                    <a:pt x="858" y="1738"/>
                  </a:cubicBezTo>
                  <a:cubicBezTo>
                    <a:pt x="1345" y="1738"/>
                    <a:pt x="1739" y="1344"/>
                    <a:pt x="1739" y="858"/>
                  </a:cubicBezTo>
                  <a:cubicBezTo>
                    <a:pt x="1739" y="371"/>
                    <a:pt x="1345" y="0"/>
                    <a:pt x="85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p21"/>
            <p:cNvSpPr/>
            <p:nvPr/>
          </p:nvSpPr>
          <p:spPr>
            <a:xfrm>
              <a:off x="7039563" y="337081"/>
              <a:ext cx="43475" cy="43475"/>
            </a:xfrm>
            <a:custGeom>
              <a:rect b="b" l="l" r="r" t="t"/>
              <a:pathLst>
                <a:path extrusionOk="0" h="1739" w="1739">
                  <a:moveTo>
                    <a:pt x="858" y="0"/>
                  </a:moveTo>
                  <a:cubicBezTo>
                    <a:pt x="371" y="0"/>
                    <a:pt x="1" y="371"/>
                    <a:pt x="1" y="858"/>
                  </a:cubicBezTo>
                  <a:cubicBezTo>
                    <a:pt x="1" y="1344"/>
                    <a:pt x="371" y="1738"/>
                    <a:pt x="858" y="1738"/>
                  </a:cubicBezTo>
                  <a:cubicBezTo>
                    <a:pt x="1345" y="1738"/>
                    <a:pt x="1739" y="1344"/>
                    <a:pt x="1739" y="858"/>
                  </a:cubicBezTo>
                  <a:cubicBezTo>
                    <a:pt x="1739" y="371"/>
                    <a:pt x="1345" y="0"/>
                    <a:pt x="85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p21"/>
            <p:cNvSpPr/>
            <p:nvPr/>
          </p:nvSpPr>
          <p:spPr>
            <a:xfrm>
              <a:off x="6917313" y="337081"/>
              <a:ext cx="43475" cy="43475"/>
            </a:xfrm>
            <a:custGeom>
              <a:rect b="b" l="l" r="r" t="t"/>
              <a:pathLst>
                <a:path extrusionOk="0" h="1739" w="1739">
                  <a:moveTo>
                    <a:pt x="881" y="0"/>
                  </a:moveTo>
                  <a:cubicBezTo>
                    <a:pt x="395" y="0"/>
                    <a:pt x="1" y="371"/>
                    <a:pt x="1" y="858"/>
                  </a:cubicBezTo>
                  <a:cubicBezTo>
                    <a:pt x="1" y="1344"/>
                    <a:pt x="395" y="1738"/>
                    <a:pt x="881" y="1738"/>
                  </a:cubicBezTo>
                  <a:cubicBezTo>
                    <a:pt x="1345" y="1738"/>
                    <a:pt x="1739" y="1344"/>
                    <a:pt x="1739" y="858"/>
                  </a:cubicBezTo>
                  <a:cubicBezTo>
                    <a:pt x="1739" y="371"/>
                    <a:pt x="1345" y="0"/>
                    <a:pt x="88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21"/>
            <p:cNvSpPr/>
            <p:nvPr/>
          </p:nvSpPr>
          <p:spPr>
            <a:xfrm>
              <a:off x="6795638" y="337081"/>
              <a:ext cx="43500" cy="43475"/>
            </a:xfrm>
            <a:custGeom>
              <a:rect b="b" l="l" r="r" t="t"/>
              <a:pathLst>
                <a:path extrusionOk="0" h="1739" w="1740">
                  <a:moveTo>
                    <a:pt x="882" y="0"/>
                  </a:moveTo>
                  <a:cubicBezTo>
                    <a:pt x="395" y="0"/>
                    <a:pt x="1" y="371"/>
                    <a:pt x="1" y="858"/>
                  </a:cubicBezTo>
                  <a:cubicBezTo>
                    <a:pt x="1" y="1344"/>
                    <a:pt x="395" y="1738"/>
                    <a:pt x="882" y="1738"/>
                  </a:cubicBezTo>
                  <a:cubicBezTo>
                    <a:pt x="1345" y="1738"/>
                    <a:pt x="1739" y="1344"/>
                    <a:pt x="1739" y="858"/>
                  </a:cubicBezTo>
                  <a:cubicBezTo>
                    <a:pt x="1739" y="371"/>
                    <a:pt x="1345" y="0"/>
                    <a:pt x="88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21"/>
            <p:cNvSpPr/>
            <p:nvPr/>
          </p:nvSpPr>
          <p:spPr>
            <a:xfrm>
              <a:off x="6673988" y="337081"/>
              <a:ext cx="43475" cy="43475"/>
            </a:xfrm>
            <a:custGeom>
              <a:rect b="b" l="l" r="r" t="t"/>
              <a:pathLst>
                <a:path extrusionOk="0" h="1739" w="1739">
                  <a:moveTo>
                    <a:pt x="858" y="0"/>
                  </a:moveTo>
                  <a:cubicBezTo>
                    <a:pt x="394" y="0"/>
                    <a:pt x="0" y="371"/>
                    <a:pt x="0" y="858"/>
                  </a:cubicBezTo>
                  <a:cubicBezTo>
                    <a:pt x="0" y="1344"/>
                    <a:pt x="394" y="1738"/>
                    <a:pt x="858" y="1738"/>
                  </a:cubicBezTo>
                  <a:cubicBezTo>
                    <a:pt x="1344" y="1738"/>
                    <a:pt x="1738" y="1344"/>
                    <a:pt x="1738" y="858"/>
                  </a:cubicBezTo>
                  <a:cubicBezTo>
                    <a:pt x="1738" y="371"/>
                    <a:pt x="1344" y="0"/>
                    <a:pt x="85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p21"/>
            <p:cNvSpPr/>
            <p:nvPr/>
          </p:nvSpPr>
          <p:spPr>
            <a:xfrm>
              <a:off x="6552313" y="337081"/>
              <a:ext cx="43475" cy="43475"/>
            </a:xfrm>
            <a:custGeom>
              <a:rect b="b" l="l" r="r" t="t"/>
              <a:pathLst>
                <a:path extrusionOk="0" h="1739" w="1739">
                  <a:moveTo>
                    <a:pt x="858" y="0"/>
                  </a:moveTo>
                  <a:cubicBezTo>
                    <a:pt x="371" y="0"/>
                    <a:pt x="0" y="371"/>
                    <a:pt x="0" y="858"/>
                  </a:cubicBezTo>
                  <a:cubicBezTo>
                    <a:pt x="0" y="1344"/>
                    <a:pt x="371" y="1738"/>
                    <a:pt x="858" y="1738"/>
                  </a:cubicBezTo>
                  <a:cubicBezTo>
                    <a:pt x="1345" y="1738"/>
                    <a:pt x="1738" y="1344"/>
                    <a:pt x="1738" y="858"/>
                  </a:cubicBezTo>
                  <a:cubicBezTo>
                    <a:pt x="1738" y="371"/>
                    <a:pt x="1345" y="0"/>
                    <a:pt x="85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p21"/>
            <p:cNvSpPr/>
            <p:nvPr/>
          </p:nvSpPr>
          <p:spPr>
            <a:xfrm>
              <a:off x="6430063" y="337081"/>
              <a:ext cx="43475" cy="43475"/>
            </a:xfrm>
            <a:custGeom>
              <a:rect b="b" l="l" r="r" t="t"/>
              <a:pathLst>
                <a:path extrusionOk="0" h="1739" w="1739">
                  <a:moveTo>
                    <a:pt x="881" y="0"/>
                  </a:moveTo>
                  <a:cubicBezTo>
                    <a:pt x="394" y="0"/>
                    <a:pt x="0" y="371"/>
                    <a:pt x="0" y="858"/>
                  </a:cubicBezTo>
                  <a:cubicBezTo>
                    <a:pt x="0" y="1344"/>
                    <a:pt x="394" y="1738"/>
                    <a:pt x="881" y="1738"/>
                  </a:cubicBezTo>
                  <a:cubicBezTo>
                    <a:pt x="1368" y="1738"/>
                    <a:pt x="1739" y="1344"/>
                    <a:pt x="1739" y="858"/>
                  </a:cubicBezTo>
                  <a:cubicBezTo>
                    <a:pt x="1739" y="371"/>
                    <a:pt x="1368" y="0"/>
                    <a:pt x="88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p21"/>
            <p:cNvSpPr/>
            <p:nvPr/>
          </p:nvSpPr>
          <p:spPr>
            <a:xfrm>
              <a:off x="6308388" y="337081"/>
              <a:ext cx="43475" cy="43475"/>
            </a:xfrm>
            <a:custGeom>
              <a:rect b="b" l="l" r="r" t="t"/>
              <a:pathLst>
                <a:path extrusionOk="0" h="1739" w="1739">
                  <a:moveTo>
                    <a:pt x="881" y="0"/>
                  </a:moveTo>
                  <a:cubicBezTo>
                    <a:pt x="395" y="0"/>
                    <a:pt x="1" y="371"/>
                    <a:pt x="1" y="858"/>
                  </a:cubicBezTo>
                  <a:cubicBezTo>
                    <a:pt x="1" y="1344"/>
                    <a:pt x="395" y="1738"/>
                    <a:pt x="881" y="1738"/>
                  </a:cubicBezTo>
                  <a:cubicBezTo>
                    <a:pt x="1345" y="1738"/>
                    <a:pt x="1739" y="1344"/>
                    <a:pt x="1739" y="858"/>
                  </a:cubicBezTo>
                  <a:cubicBezTo>
                    <a:pt x="1739" y="371"/>
                    <a:pt x="1345" y="0"/>
                    <a:pt x="88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p21"/>
            <p:cNvSpPr/>
            <p:nvPr/>
          </p:nvSpPr>
          <p:spPr>
            <a:xfrm>
              <a:off x="6186713" y="337081"/>
              <a:ext cx="43475" cy="43475"/>
            </a:xfrm>
            <a:custGeom>
              <a:rect b="b" l="l" r="r" t="t"/>
              <a:pathLst>
                <a:path extrusionOk="0" h="1739" w="1739">
                  <a:moveTo>
                    <a:pt x="881" y="0"/>
                  </a:moveTo>
                  <a:cubicBezTo>
                    <a:pt x="395" y="0"/>
                    <a:pt x="1" y="371"/>
                    <a:pt x="1" y="858"/>
                  </a:cubicBezTo>
                  <a:cubicBezTo>
                    <a:pt x="1" y="1344"/>
                    <a:pt x="395" y="1738"/>
                    <a:pt x="881" y="1738"/>
                  </a:cubicBezTo>
                  <a:cubicBezTo>
                    <a:pt x="1345" y="1738"/>
                    <a:pt x="1739" y="1344"/>
                    <a:pt x="1739" y="858"/>
                  </a:cubicBezTo>
                  <a:cubicBezTo>
                    <a:pt x="1739" y="371"/>
                    <a:pt x="1345" y="0"/>
                    <a:pt x="88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21"/>
            <p:cNvSpPr/>
            <p:nvPr/>
          </p:nvSpPr>
          <p:spPr>
            <a:xfrm>
              <a:off x="6065063" y="337081"/>
              <a:ext cx="43475" cy="43475"/>
            </a:xfrm>
            <a:custGeom>
              <a:rect b="b" l="l" r="r" t="t"/>
              <a:pathLst>
                <a:path extrusionOk="0" h="1739" w="1739">
                  <a:moveTo>
                    <a:pt x="858" y="0"/>
                  </a:moveTo>
                  <a:cubicBezTo>
                    <a:pt x="394" y="0"/>
                    <a:pt x="0" y="371"/>
                    <a:pt x="0" y="858"/>
                  </a:cubicBezTo>
                  <a:cubicBezTo>
                    <a:pt x="0" y="1344"/>
                    <a:pt x="394" y="1738"/>
                    <a:pt x="858" y="1738"/>
                  </a:cubicBezTo>
                  <a:cubicBezTo>
                    <a:pt x="1344" y="1738"/>
                    <a:pt x="1738" y="1344"/>
                    <a:pt x="1738" y="858"/>
                  </a:cubicBezTo>
                  <a:cubicBezTo>
                    <a:pt x="1738" y="371"/>
                    <a:pt x="1344" y="0"/>
                    <a:pt x="85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21"/>
            <p:cNvSpPr/>
            <p:nvPr/>
          </p:nvSpPr>
          <p:spPr>
            <a:xfrm>
              <a:off x="5943388" y="337081"/>
              <a:ext cx="43475" cy="43475"/>
            </a:xfrm>
            <a:custGeom>
              <a:rect b="b" l="l" r="r" t="t"/>
              <a:pathLst>
                <a:path extrusionOk="0" h="1739" w="1739">
                  <a:moveTo>
                    <a:pt x="858" y="0"/>
                  </a:moveTo>
                  <a:cubicBezTo>
                    <a:pt x="371" y="0"/>
                    <a:pt x="0" y="371"/>
                    <a:pt x="0" y="858"/>
                  </a:cubicBezTo>
                  <a:cubicBezTo>
                    <a:pt x="0" y="1344"/>
                    <a:pt x="371" y="1738"/>
                    <a:pt x="858" y="1738"/>
                  </a:cubicBezTo>
                  <a:cubicBezTo>
                    <a:pt x="1344" y="1738"/>
                    <a:pt x="1738" y="1344"/>
                    <a:pt x="1738" y="858"/>
                  </a:cubicBezTo>
                  <a:cubicBezTo>
                    <a:pt x="1738" y="371"/>
                    <a:pt x="1344" y="0"/>
                    <a:pt x="85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21"/>
            <p:cNvSpPr/>
            <p:nvPr/>
          </p:nvSpPr>
          <p:spPr>
            <a:xfrm>
              <a:off x="5821138" y="337081"/>
              <a:ext cx="43475" cy="43475"/>
            </a:xfrm>
            <a:custGeom>
              <a:rect b="b" l="l" r="r" t="t"/>
              <a:pathLst>
                <a:path extrusionOk="0" h="1739" w="1739">
                  <a:moveTo>
                    <a:pt x="881" y="0"/>
                  </a:moveTo>
                  <a:cubicBezTo>
                    <a:pt x="394" y="0"/>
                    <a:pt x="0" y="371"/>
                    <a:pt x="0" y="858"/>
                  </a:cubicBezTo>
                  <a:cubicBezTo>
                    <a:pt x="0" y="1344"/>
                    <a:pt x="394" y="1738"/>
                    <a:pt x="881" y="1738"/>
                  </a:cubicBezTo>
                  <a:cubicBezTo>
                    <a:pt x="1344" y="1738"/>
                    <a:pt x="1738" y="1344"/>
                    <a:pt x="1738" y="858"/>
                  </a:cubicBezTo>
                  <a:cubicBezTo>
                    <a:pt x="1738" y="371"/>
                    <a:pt x="1344" y="0"/>
                    <a:pt x="88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21"/>
            <p:cNvSpPr/>
            <p:nvPr/>
          </p:nvSpPr>
          <p:spPr>
            <a:xfrm>
              <a:off x="5699463" y="337069"/>
              <a:ext cx="43475" cy="43500"/>
            </a:xfrm>
            <a:custGeom>
              <a:rect b="b" l="l" r="r" t="t"/>
              <a:pathLst>
                <a:path extrusionOk="0" h="1740" w="1739">
                  <a:moveTo>
                    <a:pt x="920" y="0"/>
                  </a:moveTo>
                  <a:cubicBezTo>
                    <a:pt x="907" y="0"/>
                    <a:pt x="894" y="0"/>
                    <a:pt x="881" y="1"/>
                  </a:cubicBezTo>
                  <a:cubicBezTo>
                    <a:pt x="394" y="1"/>
                    <a:pt x="0" y="372"/>
                    <a:pt x="0" y="859"/>
                  </a:cubicBezTo>
                  <a:cubicBezTo>
                    <a:pt x="0" y="1345"/>
                    <a:pt x="394" y="1739"/>
                    <a:pt x="881" y="1739"/>
                  </a:cubicBezTo>
                  <a:cubicBezTo>
                    <a:pt x="1345" y="1739"/>
                    <a:pt x="1739" y="1345"/>
                    <a:pt x="1739" y="859"/>
                  </a:cubicBezTo>
                  <a:cubicBezTo>
                    <a:pt x="1739" y="386"/>
                    <a:pt x="1366" y="0"/>
                    <a:pt x="92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21"/>
            <p:cNvSpPr/>
            <p:nvPr/>
          </p:nvSpPr>
          <p:spPr>
            <a:xfrm>
              <a:off x="5577788" y="337081"/>
              <a:ext cx="43475" cy="43475"/>
            </a:xfrm>
            <a:custGeom>
              <a:rect b="b" l="l" r="r" t="t"/>
              <a:pathLst>
                <a:path extrusionOk="0" h="1739" w="1739">
                  <a:moveTo>
                    <a:pt x="858" y="0"/>
                  </a:moveTo>
                  <a:cubicBezTo>
                    <a:pt x="371" y="0"/>
                    <a:pt x="1" y="371"/>
                    <a:pt x="1" y="858"/>
                  </a:cubicBezTo>
                  <a:cubicBezTo>
                    <a:pt x="1" y="1344"/>
                    <a:pt x="371" y="1738"/>
                    <a:pt x="858" y="1738"/>
                  </a:cubicBezTo>
                  <a:cubicBezTo>
                    <a:pt x="1345" y="1738"/>
                    <a:pt x="1739" y="1344"/>
                    <a:pt x="1739" y="858"/>
                  </a:cubicBezTo>
                  <a:cubicBezTo>
                    <a:pt x="1739" y="371"/>
                    <a:pt x="1345" y="0"/>
                    <a:pt x="85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p21"/>
            <p:cNvSpPr/>
            <p:nvPr/>
          </p:nvSpPr>
          <p:spPr>
            <a:xfrm>
              <a:off x="5456113" y="337081"/>
              <a:ext cx="43500" cy="43475"/>
            </a:xfrm>
            <a:custGeom>
              <a:rect b="b" l="l" r="r" t="t"/>
              <a:pathLst>
                <a:path extrusionOk="0" h="1739" w="1740">
                  <a:moveTo>
                    <a:pt x="858" y="0"/>
                  </a:moveTo>
                  <a:cubicBezTo>
                    <a:pt x="372" y="0"/>
                    <a:pt x="1" y="371"/>
                    <a:pt x="1" y="858"/>
                  </a:cubicBezTo>
                  <a:cubicBezTo>
                    <a:pt x="1" y="1344"/>
                    <a:pt x="372" y="1738"/>
                    <a:pt x="858" y="1738"/>
                  </a:cubicBezTo>
                  <a:cubicBezTo>
                    <a:pt x="1345" y="1738"/>
                    <a:pt x="1739" y="1344"/>
                    <a:pt x="1739" y="858"/>
                  </a:cubicBezTo>
                  <a:cubicBezTo>
                    <a:pt x="1739" y="371"/>
                    <a:pt x="1345" y="0"/>
                    <a:pt x="85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p21"/>
            <p:cNvSpPr/>
            <p:nvPr/>
          </p:nvSpPr>
          <p:spPr>
            <a:xfrm>
              <a:off x="5333863" y="337081"/>
              <a:ext cx="43500" cy="43475"/>
            </a:xfrm>
            <a:custGeom>
              <a:rect b="b" l="l" r="r" t="t"/>
              <a:pathLst>
                <a:path extrusionOk="0" h="1739" w="1740">
                  <a:moveTo>
                    <a:pt x="882" y="0"/>
                  </a:moveTo>
                  <a:cubicBezTo>
                    <a:pt x="395" y="0"/>
                    <a:pt x="1" y="371"/>
                    <a:pt x="1" y="858"/>
                  </a:cubicBezTo>
                  <a:cubicBezTo>
                    <a:pt x="1" y="1344"/>
                    <a:pt x="395" y="1738"/>
                    <a:pt x="882" y="1738"/>
                  </a:cubicBezTo>
                  <a:cubicBezTo>
                    <a:pt x="1368" y="1738"/>
                    <a:pt x="1739" y="1344"/>
                    <a:pt x="1739" y="858"/>
                  </a:cubicBezTo>
                  <a:cubicBezTo>
                    <a:pt x="1739" y="371"/>
                    <a:pt x="1368" y="0"/>
                    <a:pt x="88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CUSTOM_16">
    <p:spTree>
      <p:nvGrpSpPr>
        <p:cNvPr id="187" name="Shape 187"/>
        <p:cNvGrpSpPr/>
        <p:nvPr/>
      </p:nvGrpSpPr>
      <p:grpSpPr>
        <a:xfrm>
          <a:off x="0" y="0"/>
          <a:ext cx="0" cy="0"/>
          <a:chOff x="0" y="0"/>
          <a:chExt cx="0" cy="0"/>
        </a:xfrm>
      </p:grpSpPr>
      <p:sp>
        <p:nvSpPr>
          <p:cNvPr id="188" name="Google Shape;188;p22"/>
          <p:cNvSpPr/>
          <p:nvPr/>
        </p:nvSpPr>
        <p:spPr>
          <a:xfrm>
            <a:off x="366600" y="731375"/>
            <a:ext cx="8410800" cy="4046400"/>
          </a:xfrm>
          <a:prstGeom prst="rect">
            <a:avLst/>
          </a:prstGeom>
          <a:solidFill>
            <a:schemeClr val="lt1"/>
          </a:solidFill>
          <a:ln>
            <a:noFill/>
          </a:ln>
          <a:effectLst>
            <a:outerShdw blurRad="57150" rotWithShape="0" algn="bl" dir="5400000" dist="19050">
              <a:schemeClr val="accent1">
                <a:alpha val="4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22"/>
          <p:cNvSpPr txBox="1"/>
          <p:nvPr>
            <p:ph type="title"/>
          </p:nvPr>
        </p:nvSpPr>
        <p:spPr>
          <a:xfrm>
            <a:off x="4336036" y="2786163"/>
            <a:ext cx="4078800" cy="6960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3600"/>
              <a:buNone/>
              <a:defRPr sz="3600"/>
            </a:lvl1pPr>
            <a:lvl2pPr lvl="1" algn="r">
              <a:lnSpc>
                <a:spcPct val="100000"/>
              </a:lnSpc>
              <a:spcBef>
                <a:spcPts val="0"/>
              </a:spcBef>
              <a:spcAft>
                <a:spcPts val="0"/>
              </a:spcAft>
              <a:buSzPts val="3600"/>
              <a:buNone/>
              <a:defRPr sz="3600"/>
            </a:lvl2pPr>
            <a:lvl3pPr lvl="2" algn="r">
              <a:lnSpc>
                <a:spcPct val="100000"/>
              </a:lnSpc>
              <a:spcBef>
                <a:spcPts val="0"/>
              </a:spcBef>
              <a:spcAft>
                <a:spcPts val="0"/>
              </a:spcAft>
              <a:buSzPts val="3600"/>
              <a:buNone/>
              <a:defRPr sz="3600"/>
            </a:lvl3pPr>
            <a:lvl4pPr lvl="3" algn="r">
              <a:lnSpc>
                <a:spcPct val="100000"/>
              </a:lnSpc>
              <a:spcBef>
                <a:spcPts val="0"/>
              </a:spcBef>
              <a:spcAft>
                <a:spcPts val="0"/>
              </a:spcAft>
              <a:buSzPts val="3600"/>
              <a:buNone/>
              <a:defRPr sz="3600"/>
            </a:lvl4pPr>
            <a:lvl5pPr lvl="4" algn="r">
              <a:lnSpc>
                <a:spcPct val="100000"/>
              </a:lnSpc>
              <a:spcBef>
                <a:spcPts val="0"/>
              </a:spcBef>
              <a:spcAft>
                <a:spcPts val="0"/>
              </a:spcAft>
              <a:buSzPts val="3600"/>
              <a:buNone/>
              <a:defRPr sz="3600"/>
            </a:lvl5pPr>
            <a:lvl6pPr lvl="5" algn="r">
              <a:lnSpc>
                <a:spcPct val="100000"/>
              </a:lnSpc>
              <a:spcBef>
                <a:spcPts val="0"/>
              </a:spcBef>
              <a:spcAft>
                <a:spcPts val="0"/>
              </a:spcAft>
              <a:buSzPts val="3600"/>
              <a:buNone/>
              <a:defRPr sz="3600"/>
            </a:lvl6pPr>
            <a:lvl7pPr lvl="6" algn="r">
              <a:lnSpc>
                <a:spcPct val="100000"/>
              </a:lnSpc>
              <a:spcBef>
                <a:spcPts val="0"/>
              </a:spcBef>
              <a:spcAft>
                <a:spcPts val="0"/>
              </a:spcAft>
              <a:buSzPts val="3600"/>
              <a:buNone/>
              <a:defRPr sz="3600"/>
            </a:lvl7pPr>
            <a:lvl8pPr lvl="7" algn="r">
              <a:lnSpc>
                <a:spcPct val="100000"/>
              </a:lnSpc>
              <a:spcBef>
                <a:spcPts val="0"/>
              </a:spcBef>
              <a:spcAft>
                <a:spcPts val="0"/>
              </a:spcAft>
              <a:buSzPts val="3600"/>
              <a:buNone/>
              <a:defRPr sz="3600"/>
            </a:lvl8pPr>
            <a:lvl9pPr lvl="8" algn="r">
              <a:lnSpc>
                <a:spcPct val="100000"/>
              </a:lnSpc>
              <a:spcBef>
                <a:spcPts val="0"/>
              </a:spcBef>
              <a:spcAft>
                <a:spcPts val="0"/>
              </a:spcAft>
              <a:buSzPts val="3600"/>
              <a:buNone/>
              <a:defRPr sz="3600"/>
            </a:lvl9pPr>
          </a:lstStyle>
          <a:p/>
        </p:txBody>
      </p:sp>
      <p:sp>
        <p:nvSpPr>
          <p:cNvPr id="190" name="Google Shape;190;p22"/>
          <p:cNvSpPr txBox="1"/>
          <p:nvPr>
            <p:ph idx="2" type="title"/>
          </p:nvPr>
        </p:nvSpPr>
        <p:spPr>
          <a:xfrm>
            <a:off x="7039120" y="1529848"/>
            <a:ext cx="810600" cy="6036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Clr>
                <a:schemeClr val="dk2"/>
              </a:buClr>
              <a:buSzPts val="4000"/>
              <a:buNone/>
              <a:defRPr sz="4000">
                <a:solidFill>
                  <a:schemeClr val="dk2"/>
                </a:solidFill>
              </a:defRPr>
            </a:lvl1pPr>
            <a:lvl2pPr lvl="1" algn="r">
              <a:lnSpc>
                <a:spcPct val="100000"/>
              </a:lnSpc>
              <a:spcBef>
                <a:spcPts val="0"/>
              </a:spcBef>
              <a:spcAft>
                <a:spcPts val="0"/>
              </a:spcAft>
              <a:buClr>
                <a:schemeClr val="dk2"/>
              </a:buClr>
              <a:buSzPts val="4000"/>
              <a:buNone/>
              <a:defRPr sz="4000">
                <a:solidFill>
                  <a:schemeClr val="dk2"/>
                </a:solidFill>
              </a:defRPr>
            </a:lvl2pPr>
            <a:lvl3pPr lvl="2" algn="r">
              <a:lnSpc>
                <a:spcPct val="100000"/>
              </a:lnSpc>
              <a:spcBef>
                <a:spcPts val="0"/>
              </a:spcBef>
              <a:spcAft>
                <a:spcPts val="0"/>
              </a:spcAft>
              <a:buClr>
                <a:schemeClr val="dk2"/>
              </a:buClr>
              <a:buSzPts val="4000"/>
              <a:buNone/>
              <a:defRPr sz="4000">
                <a:solidFill>
                  <a:schemeClr val="dk2"/>
                </a:solidFill>
              </a:defRPr>
            </a:lvl3pPr>
            <a:lvl4pPr lvl="3" algn="r">
              <a:lnSpc>
                <a:spcPct val="100000"/>
              </a:lnSpc>
              <a:spcBef>
                <a:spcPts val="0"/>
              </a:spcBef>
              <a:spcAft>
                <a:spcPts val="0"/>
              </a:spcAft>
              <a:buClr>
                <a:schemeClr val="dk2"/>
              </a:buClr>
              <a:buSzPts val="4000"/>
              <a:buNone/>
              <a:defRPr sz="4000">
                <a:solidFill>
                  <a:schemeClr val="dk2"/>
                </a:solidFill>
              </a:defRPr>
            </a:lvl4pPr>
            <a:lvl5pPr lvl="4" algn="r">
              <a:lnSpc>
                <a:spcPct val="100000"/>
              </a:lnSpc>
              <a:spcBef>
                <a:spcPts val="0"/>
              </a:spcBef>
              <a:spcAft>
                <a:spcPts val="0"/>
              </a:spcAft>
              <a:buClr>
                <a:schemeClr val="dk2"/>
              </a:buClr>
              <a:buSzPts val="4000"/>
              <a:buNone/>
              <a:defRPr sz="4000">
                <a:solidFill>
                  <a:schemeClr val="dk2"/>
                </a:solidFill>
              </a:defRPr>
            </a:lvl5pPr>
            <a:lvl6pPr lvl="5" algn="r">
              <a:lnSpc>
                <a:spcPct val="100000"/>
              </a:lnSpc>
              <a:spcBef>
                <a:spcPts val="0"/>
              </a:spcBef>
              <a:spcAft>
                <a:spcPts val="0"/>
              </a:spcAft>
              <a:buClr>
                <a:schemeClr val="dk2"/>
              </a:buClr>
              <a:buSzPts val="4000"/>
              <a:buNone/>
              <a:defRPr sz="4000">
                <a:solidFill>
                  <a:schemeClr val="dk2"/>
                </a:solidFill>
              </a:defRPr>
            </a:lvl6pPr>
            <a:lvl7pPr lvl="6" algn="r">
              <a:lnSpc>
                <a:spcPct val="100000"/>
              </a:lnSpc>
              <a:spcBef>
                <a:spcPts val="0"/>
              </a:spcBef>
              <a:spcAft>
                <a:spcPts val="0"/>
              </a:spcAft>
              <a:buClr>
                <a:schemeClr val="dk2"/>
              </a:buClr>
              <a:buSzPts val="4000"/>
              <a:buNone/>
              <a:defRPr sz="4000">
                <a:solidFill>
                  <a:schemeClr val="dk2"/>
                </a:solidFill>
              </a:defRPr>
            </a:lvl7pPr>
            <a:lvl8pPr lvl="7" algn="r">
              <a:lnSpc>
                <a:spcPct val="100000"/>
              </a:lnSpc>
              <a:spcBef>
                <a:spcPts val="0"/>
              </a:spcBef>
              <a:spcAft>
                <a:spcPts val="0"/>
              </a:spcAft>
              <a:buClr>
                <a:schemeClr val="dk2"/>
              </a:buClr>
              <a:buSzPts val="4000"/>
              <a:buNone/>
              <a:defRPr sz="4000">
                <a:solidFill>
                  <a:schemeClr val="dk2"/>
                </a:solidFill>
              </a:defRPr>
            </a:lvl8pPr>
            <a:lvl9pPr lvl="8" algn="r">
              <a:lnSpc>
                <a:spcPct val="100000"/>
              </a:lnSpc>
              <a:spcBef>
                <a:spcPts val="0"/>
              </a:spcBef>
              <a:spcAft>
                <a:spcPts val="0"/>
              </a:spcAft>
              <a:buClr>
                <a:schemeClr val="dk2"/>
              </a:buClr>
              <a:buSzPts val="4000"/>
              <a:buNone/>
              <a:defRPr sz="4000">
                <a:solidFill>
                  <a:schemeClr val="dk2"/>
                </a:solidFill>
              </a:defRPr>
            </a:lvl9pPr>
          </a:lstStyle>
          <a:p/>
        </p:txBody>
      </p:sp>
      <p:sp>
        <p:nvSpPr>
          <p:cNvPr id="191" name="Google Shape;191;p22"/>
          <p:cNvSpPr txBox="1"/>
          <p:nvPr>
            <p:ph idx="1" type="subTitle"/>
          </p:nvPr>
        </p:nvSpPr>
        <p:spPr>
          <a:xfrm>
            <a:off x="3976036" y="3768538"/>
            <a:ext cx="4438800" cy="3327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1600"/>
              <a:buNone/>
              <a:defRPr sz="1600"/>
            </a:lvl1pPr>
            <a:lvl2pPr lvl="1" algn="r">
              <a:lnSpc>
                <a:spcPct val="100000"/>
              </a:lnSpc>
              <a:spcBef>
                <a:spcPts val="0"/>
              </a:spcBef>
              <a:spcAft>
                <a:spcPts val="0"/>
              </a:spcAft>
              <a:buSzPts val="1600"/>
              <a:buNone/>
              <a:defRPr sz="1600"/>
            </a:lvl2pPr>
            <a:lvl3pPr lvl="2" algn="r">
              <a:lnSpc>
                <a:spcPct val="100000"/>
              </a:lnSpc>
              <a:spcBef>
                <a:spcPts val="0"/>
              </a:spcBef>
              <a:spcAft>
                <a:spcPts val="0"/>
              </a:spcAft>
              <a:buSzPts val="1600"/>
              <a:buNone/>
              <a:defRPr sz="1600"/>
            </a:lvl3pPr>
            <a:lvl4pPr lvl="3" algn="r">
              <a:lnSpc>
                <a:spcPct val="100000"/>
              </a:lnSpc>
              <a:spcBef>
                <a:spcPts val="0"/>
              </a:spcBef>
              <a:spcAft>
                <a:spcPts val="0"/>
              </a:spcAft>
              <a:buSzPts val="1600"/>
              <a:buNone/>
              <a:defRPr sz="1600"/>
            </a:lvl4pPr>
            <a:lvl5pPr lvl="4" algn="r">
              <a:lnSpc>
                <a:spcPct val="100000"/>
              </a:lnSpc>
              <a:spcBef>
                <a:spcPts val="0"/>
              </a:spcBef>
              <a:spcAft>
                <a:spcPts val="0"/>
              </a:spcAft>
              <a:buSzPts val="1600"/>
              <a:buNone/>
              <a:defRPr sz="1600"/>
            </a:lvl5pPr>
            <a:lvl6pPr lvl="5" algn="r">
              <a:lnSpc>
                <a:spcPct val="100000"/>
              </a:lnSpc>
              <a:spcBef>
                <a:spcPts val="0"/>
              </a:spcBef>
              <a:spcAft>
                <a:spcPts val="0"/>
              </a:spcAft>
              <a:buSzPts val="1600"/>
              <a:buNone/>
              <a:defRPr sz="1600"/>
            </a:lvl6pPr>
            <a:lvl7pPr lvl="6" algn="r">
              <a:lnSpc>
                <a:spcPct val="100000"/>
              </a:lnSpc>
              <a:spcBef>
                <a:spcPts val="0"/>
              </a:spcBef>
              <a:spcAft>
                <a:spcPts val="0"/>
              </a:spcAft>
              <a:buSzPts val="1600"/>
              <a:buNone/>
              <a:defRPr sz="1600"/>
            </a:lvl7pPr>
            <a:lvl8pPr lvl="7" algn="r">
              <a:lnSpc>
                <a:spcPct val="100000"/>
              </a:lnSpc>
              <a:spcBef>
                <a:spcPts val="0"/>
              </a:spcBef>
              <a:spcAft>
                <a:spcPts val="0"/>
              </a:spcAft>
              <a:buSzPts val="1600"/>
              <a:buNone/>
              <a:defRPr sz="1600"/>
            </a:lvl8pPr>
            <a:lvl9pPr lvl="8" algn="r">
              <a:lnSpc>
                <a:spcPct val="100000"/>
              </a:lnSpc>
              <a:spcBef>
                <a:spcPts val="0"/>
              </a:spcBef>
              <a:spcAft>
                <a:spcPts val="0"/>
              </a:spcAft>
              <a:buSzPts val="1600"/>
              <a:buNone/>
              <a:defRPr sz="1600"/>
            </a:lvl9pPr>
          </a:lstStyle>
          <a:p/>
        </p:txBody>
      </p:sp>
      <p:grpSp>
        <p:nvGrpSpPr>
          <p:cNvPr id="192" name="Google Shape;192;p22"/>
          <p:cNvGrpSpPr/>
          <p:nvPr/>
        </p:nvGrpSpPr>
        <p:grpSpPr>
          <a:xfrm>
            <a:off x="2415786" y="-95508"/>
            <a:ext cx="4312422" cy="936483"/>
            <a:chOff x="2415786" y="-106391"/>
            <a:chExt cx="4312422" cy="936483"/>
          </a:xfrm>
        </p:grpSpPr>
        <p:grpSp>
          <p:nvGrpSpPr>
            <p:cNvPr id="193" name="Google Shape;193;p22"/>
            <p:cNvGrpSpPr/>
            <p:nvPr/>
          </p:nvGrpSpPr>
          <p:grpSpPr>
            <a:xfrm>
              <a:off x="2415786" y="-106391"/>
              <a:ext cx="358097" cy="936483"/>
              <a:chOff x="1872499" y="-301466"/>
              <a:chExt cx="358097" cy="936483"/>
            </a:xfrm>
          </p:grpSpPr>
          <p:sp>
            <p:nvSpPr>
              <p:cNvPr id="194" name="Google Shape;194;p22"/>
              <p:cNvSpPr/>
              <p:nvPr/>
            </p:nvSpPr>
            <p:spPr>
              <a:xfrm>
                <a:off x="1872499" y="-301466"/>
                <a:ext cx="358097" cy="936483"/>
              </a:xfrm>
              <a:custGeom>
                <a:rect b="b" l="l" r="r" t="t"/>
                <a:pathLst>
                  <a:path extrusionOk="0" h="8311" w="3178">
                    <a:moveTo>
                      <a:pt x="3021" y="6456"/>
                    </a:moveTo>
                    <a:lnTo>
                      <a:pt x="2247" y="6456"/>
                    </a:lnTo>
                    <a:cubicBezTo>
                      <a:pt x="2192" y="5916"/>
                      <a:pt x="2145" y="5439"/>
                      <a:pt x="2145" y="5392"/>
                    </a:cubicBezTo>
                    <a:cubicBezTo>
                      <a:pt x="2145" y="5392"/>
                      <a:pt x="2184" y="5360"/>
                      <a:pt x="2231" y="5329"/>
                    </a:cubicBezTo>
                    <a:cubicBezTo>
                      <a:pt x="2348" y="5251"/>
                      <a:pt x="2481" y="5149"/>
                      <a:pt x="2481" y="4961"/>
                    </a:cubicBezTo>
                    <a:cubicBezTo>
                      <a:pt x="2481" y="4805"/>
                      <a:pt x="2364" y="4640"/>
                      <a:pt x="2184" y="4523"/>
                    </a:cubicBezTo>
                    <a:cubicBezTo>
                      <a:pt x="2043" y="4421"/>
                      <a:pt x="1871" y="4359"/>
                      <a:pt x="1699" y="4335"/>
                    </a:cubicBezTo>
                    <a:lnTo>
                      <a:pt x="1699" y="1"/>
                    </a:lnTo>
                    <a:lnTo>
                      <a:pt x="1441" y="1"/>
                    </a:lnTo>
                    <a:lnTo>
                      <a:pt x="1441" y="4351"/>
                    </a:lnTo>
                    <a:cubicBezTo>
                      <a:pt x="1284" y="4374"/>
                      <a:pt x="1136" y="4437"/>
                      <a:pt x="1010" y="4523"/>
                    </a:cubicBezTo>
                    <a:cubicBezTo>
                      <a:pt x="830" y="4640"/>
                      <a:pt x="705" y="4805"/>
                      <a:pt x="705" y="4961"/>
                    </a:cubicBezTo>
                    <a:cubicBezTo>
                      <a:pt x="705" y="5149"/>
                      <a:pt x="846" y="5251"/>
                      <a:pt x="963" y="5329"/>
                    </a:cubicBezTo>
                    <a:cubicBezTo>
                      <a:pt x="1010" y="5368"/>
                      <a:pt x="1049" y="5392"/>
                      <a:pt x="1049" y="5399"/>
                    </a:cubicBezTo>
                    <a:cubicBezTo>
                      <a:pt x="1042" y="5446"/>
                      <a:pt x="1002" y="5916"/>
                      <a:pt x="956" y="6456"/>
                    </a:cubicBezTo>
                    <a:lnTo>
                      <a:pt x="157" y="6456"/>
                    </a:lnTo>
                    <a:cubicBezTo>
                      <a:pt x="71" y="6456"/>
                      <a:pt x="1" y="6526"/>
                      <a:pt x="1" y="6612"/>
                    </a:cubicBezTo>
                    <a:lnTo>
                      <a:pt x="1" y="8154"/>
                    </a:lnTo>
                    <a:cubicBezTo>
                      <a:pt x="1" y="8232"/>
                      <a:pt x="71" y="8302"/>
                      <a:pt x="157" y="8302"/>
                    </a:cubicBezTo>
                    <a:lnTo>
                      <a:pt x="556" y="8302"/>
                    </a:lnTo>
                    <a:cubicBezTo>
                      <a:pt x="556" y="8161"/>
                      <a:pt x="666" y="8044"/>
                      <a:pt x="799" y="8028"/>
                    </a:cubicBezTo>
                    <a:lnTo>
                      <a:pt x="791" y="8138"/>
                    </a:lnTo>
                    <a:cubicBezTo>
                      <a:pt x="791" y="8240"/>
                      <a:pt x="940" y="8248"/>
                      <a:pt x="956" y="8146"/>
                    </a:cubicBezTo>
                    <a:lnTo>
                      <a:pt x="963" y="8060"/>
                    </a:lnTo>
                    <a:cubicBezTo>
                      <a:pt x="1057" y="8115"/>
                      <a:pt x="1112" y="8208"/>
                      <a:pt x="1112" y="8310"/>
                    </a:cubicBezTo>
                    <a:lnTo>
                      <a:pt x="2067" y="8310"/>
                    </a:lnTo>
                    <a:cubicBezTo>
                      <a:pt x="2067" y="8201"/>
                      <a:pt x="2129" y="8107"/>
                      <a:pt x="2231" y="8060"/>
                    </a:cubicBezTo>
                    <a:lnTo>
                      <a:pt x="2239" y="8154"/>
                    </a:lnTo>
                    <a:cubicBezTo>
                      <a:pt x="2239" y="8201"/>
                      <a:pt x="2278" y="8232"/>
                      <a:pt x="2325" y="8232"/>
                    </a:cubicBezTo>
                    <a:cubicBezTo>
                      <a:pt x="2372" y="8224"/>
                      <a:pt x="2403" y="8185"/>
                      <a:pt x="2403" y="8146"/>
                    </a:cubicBezTo>
                    <a:lnTo>
                      <a:pt x="2395" y="8044"/>
                    </a:lnTo>
                    <a:cubicBezTo>
                      <a:pt x="2520" y="8068"/>
                      <a:pt x="2614" y="8177"/>
                      <a:pt x="2622" y="8310"/>
                    </a:cubicBezTo>
                    <a:lnTo>
                      <a:pt x="3021" y="8310"/>
                    </a:lnTo>
                    <a:cubicBezTo>
                      <a:pt x="3099" y="8310"/>
                      <a:pt x="3170" y="8240"/>
                      <a:pt x="3178" y="8154"/>
                    </a:cubicBezTo>
                    <a:lnTo>
                      <a:pt x="3178" y="6612"/>
                    </a:lnTo>
                    <a:cubicBezTo>
                      <a:pt x="3178" y="6526"/>
                      <a:pt x="3107" y="6448"/>
                      <a:pt x="3021" y="6456"/>
                    </a:cubicBezTo>
                    <a:close/>
                    <a:moveTo>
                      <a:pt x="1981" y="5423"/>
                    </a:moveTo>
                    <a:cubicBezTo>
                      <a:pt x="1988" y="5470"/>
                      <a:pt x="2027" y="5932"/>
                      <a:pt x="2074" y="6456"/>
                    </a:cubicBezTo>
                    <a:lnTo>
                      <a:pt x="1112" y="6456"/>
                    </a:lnTo>
                    <a:cubicBezTo>
                      <a:pt x="1167" y="5932"/>
                      <a:pt x="1214" y="5478"/>
                      <a:pt x="1214" y="5423"/>
                    </a:cubicBezTo>
                    <a:cubicBezTo>
                      <a:pt x="1229" y="5321"/>
                      <a:pt x="1151" y="5266"/>
                      <a:pt x="1057" y="5196"/>
                    </a:cubicBezTo>
                    <a:cubicBezTo>
                      <a:pt x="956" y="5133"/>
                      <a:pt x="869" y="5063"/>
                      <a:pt x="869" y="4961"/>
                    </a:cubicBezTo>
                    <a:cubicBezTo>
                      <a:pt x="869" y="4860"/>
                      <a:pt x="963" y="4750"/>
                      <a:pt x="1096" y="4656"/>
                    </a:cubicBezTo>
                    <a:cubicBezTo>
                      <a:pt x="1198" y="4586"/>
                      <a:pt x="1315" y="4539"/>
                      <a:pt x="1441" y="4515"/>
                    </a:cubicBezTo>
                    <a:lnTo>
                      <a:pt x="1441" y="4586"/>
                    </a:lnTo>
                    <a:cubicBezTo>
                      <a:pt x="1433" y="4672"/>
                      <a:pt x="1511" y="4742"/>
                      <a:pt x="1597" y="4719"/>
                    </a:cubicBezTo>
                    <a:cubicBezTo>
                      <a:pt x="1660" y="4703"/>
                      <a:pt x="1707" y="4640"/>
                      <a:pt x="1699" y="4570"/>
                    </a:cubicBezTo>
                    <a:lnTo>
                      <a:pt x="1699" y="4507"/>
                    </a:lnTo>
                    <a:cubicBezTo>
                      <a:pt x="1840" y="4523"/>
                      <a:pt x="1973" y="4578"/>
                      <a:pt x="2090" y="4656"/>
                    </a:cubicBezTo>
                    <a:cubicBezTo>
                      <a:pt x="2223" y="4750"/>
                      <a:pt x="2317" y="4867"/>
                      <a:pt x="2317" y="4961"/>
                    </a:cubicBezTo>
                    <a:cubicBezTo>
                      <a:pt x="2317" y="5063"/>
                      <a:pt x="2215" y="5141"/>
                      <a:pt x="2129" y="5196"/>
                    </a:cubicBezTo>
                    <a:cubicBezTo>
                      <a:pt x="2043" y="5259"/>
                      <a:pt x="1965" y="5321"/>
                      <a:pt x="1981" y="5423"/>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p22"/>
              <p:cNvSpPr/>
              <p:nvPr/>
            </p:nvSpPr>
            <p:spPr>
              <a:xfrm>
                <a:off x="1879992" y="431064"/>
                <a:ext cx="343111" cy="180063"/>
              </a:xfrm>
              <a:custGeom>
                <a:rect b="b" l="l" r="r" t="t"/>
                <a:pathLst>
                  <a:path extrusionOk="0" h="1598" w="3045">
                    <a:moveTo>
                      <a:pt x="149" y="1"/>
                    </a:moveTo>
                    <a:lnTo>
                      <a:pt x="2903" y="1"/>
                    </a:lnTo>
                    <a:cubicBezTo>
                      <a:pt x="2982" y="1"/>
                      <a:pt x="3044" y="63"/>
                      <a:pt x="3044" y="150"/>
                    </a:cubicBezTo>
                    <a:lnTo>
                      <a:pt x="3044" y="1456"/>
                    </a:lnTo>
                    <a:cubicBezTo>
                      <a:pt x="3044" y="1534"/>
                      <a:pt x="2982" y="1597"/>
                      <a:pt x="2903" y="1597"/>
                    </a:cubicBezTo>
                    <a:lnTo>
                      <a:pt x="2536" y="1597"/>
                    </a:lnTo>
                    <a:cubicBezTo>
                      <a:pt x="2528" y="1261"/>
                      <a:pt x="2019" y="1261"/>
                      <a:pt x="2019" y="1597"/>
                    </a:cubicBezTo>
                    <a:lnTo>
                      <a:pt x="1025" y="1597"/>
                    </a:lnTo>
                    <a:cubicBezTo>
                      <a:pt x="1025" y="1261"/>
                      <a:pt x="517" y="1261"/>
                      <a:pt x="517" y="1597"/>
                    </a:cubicBezTo>
                    <a:lnTo>
                      <a:pt x="149" y="1597"/>
                    </a:lnTo>
                    <a:cubicBezTo>
                      <a:pt x="63" y="1597"/>
                      <a:pt x="0" y="1534"/>
                      <a:pt x="0" y="1456"/>
                    </a:cubicBezTo>
                    <a:lnTo>
                      <a:pt x="0" y="150"/>
                    </a:lnTo>
                    <a:cubicBezTo>
                      <a:pt x="0" y="71"/>
                      <a:pt x="63" y="1"/>
                      <a:pt x="14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22"/>
              <p:cNvSpPr/>
              <p:nvPr/>
            </p:nvSpPr>
            <p:spPr>
              <a:xfrm>
                <a:off x="1885750" y="436424"/>
                <a:ext cx="331603" cy="169351"/>
              </a:xfrm>
              <a:custGeom>
                <a:rect b="b" l="l" r="r" t="t"/>
                <a:pathLst>
                  <a:path extrusionOk="0" h="1402" w="2943">
                    <a:moveTo>
                      <a:pt x="133" y="1"/>
                    </a:moveTo>
                    <a:lnTo>
                      <a:pt x="2809" y="1"/>
                    </a:lnTo>
                    <a:cubicBezTo>
                      <a:pt x="2887" y="8"/>
                      <a:pt x="2942" y="63"/>
                      <a:pt x="2942" y="141"/>
                    </a:cubicBezTo>
                    <a:lnTo>
                      <a:pt x="2942" y="1268"/>
                    </a:lnTo>
                    <a:cubicBezTo>
                      <a:pt x="2942" y="1339"/>
                      <a:pt x="2880" y="1401"/>
                      <a:pt x="2809" y="1401"/>
                    </a:cubicBezTo>
                    <a:lnTo>
                      <a:pt x="2465" y="1401"/>
                    </a:lnTo>
                    <a:cubicBezTo>
                      <a:pt x="2488" y="1065"/>
                      <a:pt x="1964" y="1065"/>
                      <a:pt x="1988" y="1401"/>
                    </a:cubicBezTo>
                    <a:lnTo>
                      <a:pt x="963" y="1401"/>
                    </a:lnTo>
                    <a:cubicBezTo>
                      <a:pt x="978" y="1065"/>
                      <a:pt x="462" y="1065"/>
                      <a:pt x="477" y="1401"/>
                    </a:cubicBezTo>
                    <a:lnTo>
                      <a:pt x="133" y="1401"/>
                    </a:lnTo>
                    <a:cubicBezTo>
                      <a:pt x="63" y="1401"/>
                      <a:pt x="0" y="1339"/>
                      <a:pt x="0" y="1268"/>
                    </a:cubicBezTo>
                    <a:lnTo>
                      <a:pt x="0" y="141"/>
                    </a:lnTo>
                    <a:cubicBezTo>
                      <a:pt x="0" y="63"/>
                      <a:pt x="55" y="1"/>
                      <a:pt x="133" y="1"/>
                    </a:cubicBezTo>
                    <a:close/>
                  </a:path>
                </a:pathLst>
              </a:custGeom>
              <a:solidFill>
                <a:schemeClr val="dk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p22"/>
              <p:cNvSpPr/>
              <p:nvPr/>
            </p:nvSpPr>
            <p:spPr>
              <a:xfrm>
                <a:off x="1962023" y="424733"/>
                <a:ext cx="179049" cy="187950"/>
              </a:xfrm>
              <a:custGeom>
                <a:rect b="b" l="l" r="r" t="t"/>
                <a:pathLst>
                  <a:path extrusionOk="0" h="1668" w="1589">
                    <a:moveTo>
                      <a:pt x="1440" y="0"/>
                    </a:moveTo>
                    <a:lnTo>
                      <a:pt x="1276" y="8"/>
                    </a:lnTo>
                    <a:cubicBezTo>
                      <a:pt x="1323" y="509"/>
                      <a:pt x="1385" y="1174"/>
                      <a:pt x="1425" y="1612"/>
                    </a:cubicBezTo>
                    <a:cubicBezTo>
                      <a:pt x="1444" y="1604"/>
                      <a:pt x="1464" y="1601"/>
                      <a:pt x="1483" y="1601"/>
                    </a:cubicBezTo>
                    <a:cubicBezTo>
                      <a:pt x="1503" y="1601"/>
                      <a:pt x="1522" y="1604"/>
                      <a:pt x="1542" y="1612"/>
                    </a:cubicBezTo>
                    <a:cubicBezTo>
                      <a:pt x="1558" y="1612"/>
                      <a:pt x="1573" y="1628"/>
                      <a:pt x="1589" y="1628"/>
                    </a:cubicBezTo>
                    <a:cubicBezTo>
                      <a:pt x="1550" y="1190"/>
                      <a:pt x="1487" y="501"/>
                      <a:pt x="1440" y="0"/>
                    </a:cubicBezTo>
                    <a:close/>
                    <a:moveTo>
                      <a:pt x="149" y="0"/>
                    </a:moveTo>
                    <a:cubicBezTo>
                      <a:pt x="94" y="501"/>
                      <a:pt x="40" y="1158"/>
                      <a:pt x="1" y="1589"/>
                    </a:cubicBezTo>
                    <a:cubicBezTo>
                      <a:pt x="55" y="1597"/>
                      <a:pt x="110" y="1628"/>
                      <a:pt x="157" y="1667"/>
                    </a:cubicBezTo>
                    <a:cubicBezTo>
                      <a:pt x="196" y="1229"/>
                      <a:pt x="259" y="525"/>
                      <a:pt x="313"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8" name="Google Shape;198;p22"/>
            <p:cNvGrpSpPr/>
            <p:nvPr/>
          </p:nvGrpSpPr>
          <p:grpSpPr>
            <a:xfrm>
              <a:off x="6370111" y="-106391"/>
              <a:ext cx="358097" cy="936483"/>
              <a:chOff x="1872499" y="-301466"/>
              <a:chExt cx="358097" cy="936483"/>
            </a:xfrm>
          </p:grpSpPr>
          <p:sp>
            <p:nvSpPr>
              <p:cNvPr id="199" name="Google Shape;199;p22"/>
              <p:cNvSpPr/>
              <p:nvPr/>
            </p:nvSpPr>
            <p:spPr>
              <a:xfrm>
                <a:off x="1872499" y="-301466"/>
                <a:ext cx="358097" cy="936483"/>
              </a:xfrm>
              <a:custGeom>
                <a:rect b="b" l="l" r="r" t="t"/>
                <a:pathLst>
                  <a:path extrusionOk="0" h="8311" w="3178">
                    <a:moveTo>
                      <a:pt x="3021" y="6456"/>
                    </a:moveTo>
                    <a:lnTo>
                      <a:pt x="2247" y="6456"/>
                    </a:lnTo>
                    <a:cubicBezTo>
                      <a:pt x="2192" y="5916"/>
                      <a:pt x="2145" y="5439"/>
                      <a:pt x="2145" y="5392"/>
                    </a:cubicBezTo>
                    <a:cubicBezTo>
                      <a:pt x="2145" y="5392"/>
                      <a:pt x="2184" y="5360"/>
                      <a:pt x="2231" y="5329"/>
                    </a:cubicBezTo>
                    <a:cubicBezTo>
                      <a:pt x="2348" y="5251"/>
                      <a:pt x="2481" y="5149"/>
                      <a:pt x="2481" y="4961"/>
                    </a:cubicBezTo>
                    <a:cubicBezTo>
                      <a:pt x="2481" y="4805"/>
                      <a:pt x="2364" y="4640"/>
                      <a:pt x="2184" y="4523"/>
                    </a:cubicBezTo>
                    <a:cubicBezTo>
                      <a:pt x="2043" y="4421"/>
                      <a:pt x="1871" y="4359"/>
                      <a:pt x="1699" y="4335"/>
                    </a:cubicBezTo>
                    <a:lnTo>
                      <a:pt x="1699" y="1"/>
                    </a:lnTo>
                    <a:lnTo>
                      <a:pt x="1441" y="1"/>
                    </a:lnTo>
                    <a:lnTo>
                      <a:pt x="1441" y="4351"/>
                    </a:lnTo>
                    <a:cubicBezTo>
                      <a:pt x="1284" y="4374"/>
                      <a:pt x="1136" y="4437"/>
                      <a:pt x="1010" y="4523"/>
                    </a:cubicBezTo>
                    <a:cubicBezTo>
                      <a:pt x="830" y="4640"/>
                      <a:pt x="705" y="4805"/>
                      <a:pt x="705" y="4961"/>
                    </a:cubicBezTo>
                    <a:cubicBezTo>
                      <a:pt x="705" y="5149"/>
                      <a:pt x="846" y="5251"/>
                      <a:pt x="963" y="5329"/>
                    </a:cubicBezTo>
                    <a:cubicBezTo>
                      <a:pt x="1010" y="5368"/>
                      <a:pt x="1049" y="5392"/>
                      <a:pt x="1049" y="5399"/>
                    </a:cubicBezTo>
                    <a:cubicBezTo>
                      <a:pt x="1042" y="5446"/>
                      <a:pt x="1002" y="5916"/>
                      <a:pt x="956" y="6456"/>
                    </a:cubicBezTo>
                    <a:lnTo>
                      <a:pt x="157" y="6456"/>
                    </a:lnTo>
                    <a:cubicBezTo>
                      <a:pt x="71" y="6456"/>
                      <a:pt x="1" y="6526"/>
                      <a:pt x="1" y="6612"/>
                    </a:cubicBezTo>
                    <a:lnTo>
                      <a:pt x="1" y="8154"/>
                    </a:lnTo>
                    <a:cubicBezTo>
                      <a:pt x="1" y="8232"/>
                      <a:pt x="71" y="8302"/>
                      <a:pt x="157" y="8302"/>
                    </a:cubicBezTo>
                    <a:lnTo>
                      <a:pt x="556" y="8302"/>
                    </a:lnTo>
                    <a:cubicBezTo>
                      <a:pt x="556" y="8161"/>
                      <a:pt x="666" y="8044"/>
                      <a:pt x="799" y="8028"/>
                    </a:cubicBezTo>
                    <a:lnTo>
                      <a:pt x="791" y="8138"/>
                    </a:lnTo>
                    <a:cubicBezTo>
                      <a:pt x="791" y="8240"/>
                      <a:pt x="940" y="8248"/>
                      <a:pt x="956" y="8146"/>
                    </a:cubicBezTo>
                    <a:lnTo>
                      <a:pt x="963" y="8060"/>
                    </a:lnTo>
                    <a:cubicBezTo>
                      <a:pt x="1057" y="8115"/>
                      <a:pt x="1112" y="8208"/>
                      <a:pt x="1112" y="8310"/>
                    </a:cubicBezTo>
                    <a:lnTo>
                      <a:pt x="2067" y="8310"/>
                    </a:lnTo>
                    <a:cubicBezTo>
                      <a:pt x="2067" y="8201"/>
                      <a:pt x="2129" y="8107"/>
                      <a:pt x="2231" y="8060"/>
                    </a:cubicBezTo>
                    <a:lnTo>
                      <a:pt x="2239" y="8154"/>
                    </a:lnTo>
                    <a:cubicBezTo>
                      <a:pt x="2239" y="8201"/>
                      <a:pt x="2278" y="8232"/>
                      <a:pt x="2325" y="8232"/>
                    </a:cubicBezTo>
                    <a:cubicBezTo>
                      <a:pt x="2372" y="8224"/>
                      <a:pt x="2403" y="8185"/>
                      <a:pt x="2403" y="8146"/>
                    </a:cubicBezTo>
                    <a:lnTo>
                      <a:pt x="2395" y="8044"/>
                    </a:lnTo>
                    <a:cubicBezTo>
                      <a:pt x="2520" y="8068"/>
                      <a:pt x="2614" y="8177"/>
                      <a:pt x="2622" y="8310"/>
                    </a:cubicBezTo>
                    <a:lnTo>
                      <a:pt x="3021" y="8310"/>
                    </a:lnTo>
                    <a:cubicBezTo>
                      <a:pt x="3099" y="8310"/>
                      <a:pt x="3170" y="8240"/>
                      <a:pt x="3178" y="8154"/>
                    </a:cubicBezTo>
                    <a:lnTo>
                      <a:pt x="3178" y="6612"/>
                    </a:lnTo>
                    <a:cubicBezTo>
                      <a:pt x="3178" y="6526"/>
                      <a:pt x="3107" y="6448"/>
                      <a:pt x="3021" y="6456"/>
                    </a:cubicBezTo>
                    <a:close/>
                    <a:moveTo>
                      <a:pt x="1981" y="5423"/>
                    </a:moveTo>
                    <a:cubicBezTo>
                      <a:pt x="1988" y="5470"/>
                      <a:pt x="2027" y="5932"/>
                      <a:pt x="2074" y="6456"/>
                    </a:cubicBezTo>
                    <a:lnTo>
                      <a:pt x="1112" y="6456"/>
                    </a:lnTo>
                    <a:cubicBezTo>
                      <a:pt x="1167" y="5932"/>
                      <a:pt x="1214" y="5478"/>
                      <a:pt x="1214" y="5423"/>
                    </a:cubicBezTo>
                    <a:cubicBezTo>
                      <a:pt x="1229" y="5321"/>
                      <a:pt x="1151" y="5266"/>
                      <a:pt x="1057" y="5196"/>
                    </a:cubicBezTo>
                    <a:cubicBezTo>
                      <a:pt x="956" y="5133"/>
                      <a:pt x="869" y="5063"/>
                      <a:pt x="869" y="4961"/>
                    </a:cubicBezTo>
                    <a:cubicBezTo>
                      <a:pt x="869" y="4860"/>
                      <a:pt x="963" y="4750"/>
                      <a:pt x="1096" y="4656"/>
                    </a:cubicBezTo>
                    <a:cubicBezTo>
                      <a:pt x="1198" y="4586"/>
                      <a:pt x="1315" y="4539"/>
                      <a:pt x="1441" y="4515"/>
                    </a:cubicBezTo>
                    <a:lnTo>
                      <a:pt x="1441" y="4586"/>
                    </a:lnTo>
                    <a:cubicBezTo>
                      <a:pt x="1433" y="4672"/>
                      <a:pt x="1511" y="4742"/>
                      <a:pt x="1597" y="4719"/>
                    </a:cubicBezTo>
                    <a:cubicBezTo>
                      <a:pt x="1660" y="4703"/>
                      <a:pt x="1707" y="4640"/>
                      <a:pt x="1699" y="4570"/>
                    </a:cubicBezTo>
                    <a:lnTo>
                      <a:pt x="1699" y="4507"/>
                    </a:lnTo>
                    <a:cubicBezTo>
                      <a:pt x="1840" y="4523"/>
                      <a:pt x="1973" y="4578"/>
                      <a:pt x="2090" y="4656"/>
                    </a:cubicBezTo>
                    <a:cubicBezTo>
                      <a:pt x="2223" y="4750"/>
                      <a:pt x="2317" y="4867"/>
                      <a:pt x="2317" y="4961"/>
                    </a:cubicBezTo>
                    <a:cubicBezTo>
                      <a:pt x="2317" y="5063"/>
                      <a:pt x="2215" y="5141"/>
                      <a:pt x="2129" y="5196"/>
                    </a:cubicBezTo>
                    <a:cubicBezTo>
                      <a:pt x="2043" y="5259"/>
                      <a:pt x="1965" y="5321"/>
                      <a:pt x="1981" y="5423"/>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p22"/>
              <p:cNvSpPr/>
              <p:nvPr/>
            </p:nvSpPr>
            <p:spPr>
              <a:xfrm>
                <a:off x="1879992" y="431064"/>
                <a:ext cx="343111" cy="180063"/>
              </a:xfrm>
              <a:custGeom>
                <a:rect b="b" l="l" r="r" t="t"/>
                <a:pathLst>
                  <a:path extrusionOk="0" h="1598" w="3045">
                    <a:moveTo>
                      <a:pt x="149" y="1"/>
                    </a:moveTo>
                    <a:lnTo>
                      <a:pt x="2903" y="1"/>
                    </a:lnTo>
                    <a:cubicBezTo>
                      <a:pt x="2982" y="1"/>
                      <a:pt x="3044" y="63"/>
                      <a:pt x="3044" y="150"/>
                    </a:cubicBezTo>
                    <a:lnTo>
                      <a:pt x="3044" y="1456"/>
                    </a:lnTo>
                    <a:cubicBezTo>
                      <a:pt x="3044" y="1534"/>
                      <a:pt x="2982" y="1597"/>
                      <a:pt x="2903" y="1597"/>
                    </a:cubicBezTo>
                    <a:lnTo>
                      <a:pt x="2536" y="1597"/>
                    </a:lnTo>
                    <a:cubicBezTo>
                      <a:pt x="2528" y="1261"/>
                      <a:pt x="2019" y="1261"/>
                      <a:pt x="2019" y="1597"/>
                    </a:cubicBezTo>
                    <a:lnTo>
                      <a:pt x="1025" y="1597"/>
                    </a:lnTo>
                    <a:cubicBezTo>
                      <a:pt x="1025" y="1261"/>
                      <a:pt x="517" y="1261"/>
                      <a:pt x="517" y="1597"/>
                    </a:cubicBezTo>
                    <a:lnTo>
                      <a:pt x="149" y="1597"/>
                    </a:lnTo>
                    <a:cubicBezTo>
                      <a:pt x="63" y="1597"/>
                      <a:pt x="0" y="1534"/>
                      <a:pt x="0" y="1456"/>
                    </a:cubicBezTo>
                    <a:lnTo>
                      <a:pt x="0" y="150"/>
                    </a:lnTo>
                    <a:cubicBezTo>
                      <a:pt x="0" y="71"/>
                      <a:pt x="63" y="1"/>
                      <a:pt x="14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 name="Google Shape;201;p22"/>
              <p:cNvSpPr/>
              <p:nvPr/>
            </p:nvSpPr>
            <p:spPr>
              <a:xfrm>
                <a:off x="1885750" y="436424"/>
                <a:ext cx="331603" cy="169351"/>
              </a:xfrm>
              <a:custGeom>
                <a:rect b="b" l="l" r="r" t="t"/>
                <a:pathLst>
                  <a:path extrusionOk="0" h="1402" w="2943">
                    <a:moveTo>
                      <a:pt x="133" y="1"/>
                    </a:moveTo>
                    <a:lnTo>
                      <a:pt x="2809" y="1"/>
                    </a:lnTo>
                    <a:cubicBezTo>
                      <a:pt x="2887" y="8"/>
                      <a:pt x="2942" y="63"/>
                      <a:pt x="2942" y="141"/>
                    </a:cubicBezTo>
                    <a:lnTo>
                      <a:pt x="2942" y="1268"/>
                    </a:lnTo>
                    <a:cubicBezTo>
                      <a:pt x="2942" y="1339"/>
                      <a:pt x="2880" y="1401"/>
                      <a:pt x="2809" y="1401"/>
                    </a:cubicBezTo>
                    <a:lnTo>
                      <a:pt x="2465" y="1401"/>
                    </a:lnTo>
                    <a:cubicBezTo>
                      <a:pt x="2488" y="1065"/>
                      <a:pt x="1964" y="1065"/>
                      <a:pt x="1988" y="1401"/>
                    </a:cubicBezTo>
                    <a:lnTo>
                      <a:pt x="963" y="1401"/>
                    </a:lnTo>
                    <a:cubicBezTo>
                      <a:pt x="978" y="1065"/>
                      <a:pt x="462" y="1065"/>
                      <a:pt x="477" y="1401"/>
                    </a:cubicBezTo>
                    <a:lnTo>
                      <a:pt x="133" y="1401"/>
                    </a:lnTo>
                    <a:cubicBezTo>
                      <a:pt x="63" y="1401"/>
                      <a:pt x="0" y="1339"/>
                      <a:pt x="0" y="1268"/>
                    </a:cubicBezTo>
                    <a:lnTo>
                      <a:pt x="0" y="141"/>
                    </a:lnTo>
                    <a:cubicBezTo>
                      <a:pt x="0" y="63"/>
                      <a:pt x="55" y="1"/>
                      <a:pt x="133" y="1"/>
                    </a:cubicBezTo>
                    <a:close/>
                  </a:path>
                </a:pathLst>
              </a:custGeom>
              <a:solidFill>
                <a:schemeClr val="dk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p22"/>
              <p:cNvSpPr/>
              <p:nvPr/>
            </p:nvSpPr>
            <p:spPr>
              <a:xfrm>
                <a:off x="1962023" y="424733"/>
                <a:ext cx="179049" cy="187950"/>
              </a:xfrm>
              <a:custGeom>
                <a:rect b="b" l="l" r="r" t="t"/>
                <a:pathLst>
                  <a:path extrusionOk="0" h="1668" w="1589">
                    <a:moveTo>
                      <a:pt x="1440" y="0"/>
                    </a:moveTo>
                    <a:lnTo>
                      <a:pt x="1276" y="8"/>
                    </a:lnTo>
                    <a:cubicBezTo>
                      <a:pt x="1323" y="509"/>
                      <a:pt x="1385" y="1174"/>
                      <a:pt x="1425" y="1612"/>
                    </a:cubicBezTo>
                    <a:cubicBezTo>
                      <a:pt x="1444" y="1604"/>
                      <a:pt x="1464" y="1601"/>
                      <a:pt x="1483" y="1601"/>
                    </a:cubicBezTo>
                    <a:cubicBezTo>
                      <a:pt x="1503" y="1601"/>
                      <a:pt x="1522" y="1604"/>
                      <a:pt x="1542" y="1612"/>
                    </a:cubicBezTo>
                    <a:cubicBezTo>
                      <a:pt x="1558" y="1612"/>
                      <a:pt x="1573" y="1628"/>
                      <a:pt x="1589" y="1628"/>
                    </a:cubicBezTo>
                    <a:cubicBezTo>
                      <a:pt x="1550" y="1190"/>
                      <a:pt x="1487" y="501"/>
                      <a:pt x="1440" y="0"/>
                    </a:cubicBezTo>
                    <a:close/>
                    <a:moveTo>
                      <a:pt x="149" y="0"/>
                    </a:moveTo>
                    <a:cubicBezTo>
                      <a:pt x="94" y="501"/>
                      <a:pt x="40" y="1158"/>
                      <a:pt x="1" y="1589"/>
                    </a:cubicBezTo>
                    <a:cubicBezTo>
                      <a:pt x="55" y="1597"/>
                      <a:pt x="110" y="1628"/>
                      <a:pt x="157" y="1667"/>
                    </a:cubicBezTo>
                    <a:cubicBezTo>
                      <a:pt x="196" y="1229"/>
                      <a:pt x="259" y="525"/>
                      <a:pt x="313"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203" name="Google Shape;203;p22"/>
          <p:cNvGrpSpPr/>
          <p:nvPr/>
        </p:nvGrpSpPr>
        <p:grpSpPr>
          <a:xfrm>
            <a:off x="366625" y="731375"/>
            <a:ext cx="363074" cy="4049243"/>
            <a:chOff x="366625" y="731375"/>
            <a:chExt cx="363074" cy="4049243"/>
          </a:xfrm>
        </p:grpSpPr>
        <p:sp>
          <p:nvSpPr>
            <p:cNvPr id="204" name="Google Shape;204;p22"/>
            <p:cNvSpPr/>
            <p:nvPr/>
          </p:nvSpPr>
          <p:spPr>
            <a:xfrm rot="5400000">
              <a:off x="-1476459" y="2574460"/>
              <a:ext cx="4049243" cy="363074"/>
            </a:xfrm>
            <a:custGeom>
              <a:rect b="b" l="l" r="r" t="t"/>
              <a:pathLst>
                <a:path extrusionOk="0" h="3014" w="66102">
                  <a:moveTo>
                    <a:pt x="0" y="1"/>
                  </a:moveTo>
                  <a:lnTo>
                    <a:pt x="0" y="3013"/>
                  </a:lnTo>
                  <a:lnTo>
                    <a:pt x="66101" y="3013"/>
                  </a:lnTo>
                  <a:lnTo>
                    <a:pt x="66101"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05" name="Google Shape;205;p22"/>
            <p:cNvGrpSpPr/>
            <p:nvPr/>
          </p:nvGrpSpPr>
          <p:grpSpPr>
            <a:xfrm>
              <a:off x="454685" y="879637"/>
              <a:ext cx="186958" cy="3752719"/>
              <a:chOff x="465813" y="916146"/>
              <a:chExt cx="186958" cy="3752719"/>
            </a:xfrm>
          </p:grpSpPr>
          <p:sp>
            <p:nvSpPr>
              <p:cNvPr id="206" name="Google Shape;206;p22"/>
              <p:cNvSpPr/>
              <p:nvPr/>
            </p:nvSpPr>
            <p:spPr>
              <a:xfrm rot="5400000">
                <a:off x="460880" y="921080"/>
                <a:ext cx="196825" cy="186957"/>
              </a:xfrm>
              <a:custGeom>
                <a:rect b="b" l="l" r="r" t="t"/>
                <a:pathLst>
                  <a:path extrusionOk="0" h="1762" w="1855">
                    <a:moveTo>
                      <a:pt x="932" y="1"/>
                    </a:moveTo>
                    <a:lnTo>
                      <a:pt x="712" y="681"/>
                    </a:lnTo>
                    <a:lnTo>
                      <a:pt x="0" y="674"/>
                    </a:lnTo>
                    <a:lnTo>
                      <a:pt x="0" y="674"/>
                    </a:lnTo>
                    <a:lnTo>
                      <a:pt x="587" y="1088"/>
                    </a:lnTo>
                    <a:lnTo>
                      <a:pt x="360" y="1761"/>
                    </a:lnTo>
                    <a:lnTo>
                      <a:pt x="932" y="1339"/>
                    </a:lnTo>
                    <a:lnTo>
                      <a:pt x="1503" y="1761"/>
                    </a:lnTo>
                    <a:lnTo>
                      <a:pt x="1276" y="1088"/>
                    </a:lnTo>
                    <a:lnTo>
                      <a:pt x="1855" y="674"/>
                    </a:lnTo>
                    <a:lnTo>
                      <a:pt x="1855" y="674"/>
                    </a:lnTo>
                    <a:lnTo>
                      <a:pt x="1143" y="681"/>
                    </a:lnTo>
                    <a:lnTo>
                      <a:pt x="932"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p22"/>
              <p:cNvSpPr/>
              <p:nvPr/>
            </p:nvSpPr>
            <p:spPr>
              <a:xfrm rot="5400000">
                <a:off x="460880" y="1276426"/>
                <a:ext cx="196825" cy="186957"/>
              </a:xfrm>
              <a:custGeom>
                <a:rect b="b" l="l" r="r" t="t"/>
                <a:pathLst>
                  <a:path extrusionOk="0" h="1762" w="1855">
                    <a:moveTo>
                      <a:pt x="924" y="1"/>
                    </a:moveTo>
                    <a:lnTo>
                      <a:pt x="712" y="681"/>
                    </a:lnTo>
                    <a:lnTo>
                      <a:pt x="0" y="674"/>
                    </a:lnTo>
                    <a:lnTo>
                      <a:pt x="0" y="674"/>
                    </a:lnTo>
                    <a:lnTo>
                      <a:pt x="579" y="1088"/>
                    </a:lnTo>
                    <a:lnTo>
                      <a:pt x="352" y="1761"/>
                    </a:lnTo>
                    <a:lnTo>
                      <a:pt x="924" y="1339"/>
                    </a:lnTo>
                    <a:lnTo>
                      <a:pt x="1495" y="1761"/>
                    </a:lnTo>
                    <a:lnTo>
                      <a:pt x="1268" y="1088"/>
                    </a:lnTo>
                    <a:lnTo>
                      <a:pt x="1855" y="674"/>
                    </a:lnTo>
                    <a:lnTo>
                      <a:pt x="1855" y="674"/>
                    </a:lnTo>
                    <a:lnTo>
                      <a:pt x="1135" y="681"/>
                    </a:lnTo>
                    <a:lnTo>
                      <a:pt x="924"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 name="Google Shape;208;p22"/>
              <p:cNvSpPr/>
              <p:nvPr/>
            </p:nvSpPr>
            <p:spPr>
              <a:xfrm rot="5400000">
                <a:off x="460880" y="1630922"/>
                <a:ext cx="196825" cy="186957"/>
              </a:xfrm>
              <a:custGeom>
                <a:rect b="b" l="l" r="r" t="t"/>
                <a:pathLst>
                  <a:path extrusionOk="0" h="1762" w="1855">
                    <a:moveTo>
                      <a:pt x="932" y="1"/>
                    </a:moveTo>
                    <a:lnTo>
                      <a:pt x="712" y="681"/>
                    </a:lnTo>
                    <a:lnTo>
                      <a:pt x="0" y="674"/>
                    </a:lnTo>
                    <a:lnTo>
                      <a:pt x="0" y="674"/>
                    </a:lnTo>
                    <a:lnTo>
                      <a:pt x="579" y="1088"/>
                    </a:lnTo>
                    <a:lnTo>
                      <a:pt x="352" y="1761"/>
                    </a:lnTo>
                    <a:lnTo>
                      <a:pt x="352" y="1761"/>
                    </a:lnTo>
                    <a:lnTo>
                      <a:pt x="932" y="1339"/>
                    </a:lnTo>
                    <a:lnTo>
                      <a:pt x="1503" y="1761"/>
                    </a:lnTo>
                    <a:lnTo>
                      <a:pt x="1276" y="1088"/>
                    </a:lnTo>
                    <a:lnTo>
                      <a:pt x="1855" y="674"/>
                    </a:lnTo>
                    <a:lnTo>
                      <a:pt x="1855" y="674"/>
                    </a:lnTo>
                    <a:lnTo>
                      <a:pt x="1143" y="681"/>
                    </a:lnTo>
                    <a:lnTo>
                      <a:pt x="932"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 name="Google Shape;209;p22"/>
              <p:cNvSpPr/>
              <p:nvPr/>
            </p:nvSpPr>
            <p:spPr>
              <a:xfrm rot="5400000">
                <a:off x="460880" y="1985419"/>
                <a:ext cx="196825" cy="186957"/>
              </a:xfrm>
              <a:custGeom>
                <a:rect b="b" l="l" r="r" t="t"/>
                <a:pathLst>
                  <a:path extrusionOk="0" h="1762" w="1855">
                    <a:moveTo>
                      <a:pt x="932" y="1"/>
                    </a:moveTo>
                    <a:lnTo>
                      <a:pt x="720" y="681"/>
                    </a:lnTo>
                    <a:lnTo>
                      <a:pt x="0" y="674"/>
                    </a:lnTo>
                    <a:lnTo>
                      <a:pt x="0" y="674"/>
                    </a:lnTo>
                    <a:lnTo>
                      <a:pt x="587" y="1088"/>
                    </a:lnTo>
                    <a:lnTo>
                      <a:pt x="360" y="1761"/>
                    </a:lnTo>
                    <a:lnTo>
                      <a:pt x="932" y="1339"/>
                    </a:lnTo>
                    <a:lnTo>
                      <a:pt x="1503" y="1761"/>
                    </a:lnTo>
                    <a:lnTo>
                      <a:pt x="1276" y="1088"/>
                    </a:lnTo>
                    <a:lnTo>
                      <a:pt x="1855" y="674"/>
                    </a:lnTo>
                    <a:lnTo>
                      <a:pt x="1855" y="674"/>
                    </a:lnTo>
                    <a:lnTo>
                      <a:pt x="1143" y="681"/>
                    </a:lnTo>
                    <a:lnTo>
                      <a:pt x="932"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 name="Google Shape;210;p22"/>
              <p:cNvSpPr/>
              <p:nvPr/>
            </p:nvSpPr>
            <p:spPr>
              <a:xfrm rot="5400000">
                <a:off x="460880" y="2340764"/>
                <a:ext cx="196825" cy="186957"/>
              </a:xfrm>
              <a:custGeom>
                <a:rect b="b" l="l" r="r" t="t"/>
                <a:pathLst>
                  <a:path extrusionOk="0" h="1762" w="1855">
                    <a:moveTo>
                      <a:pt x="924" y="1"/>
                    </a:moveTo>
                    <a:lnTo>
                      <a:pt x="712" y="681"/>
                    </a:lnTo>
                    <a:lnTo>
                      <a:pt x="0" y="674"/>
                    </a:lnTo>
                    <a:lnTo>
                      <a:pt x="0" y="674"/>
                    </a:lnTo>
                    <a:lnTo>
                      <a:pt x="579" y="1088"/>
                    </a:lnTo>
                    <a:lnTo>
                      <a:pt x="352" y="1761"/>
                    </a:lnTo>
                    <a:lnTo>
                      <a:pt x="924" y="1339"/>
                    </a:lnTo>
                    <a:lnTo>
                      <a:pt x="1495" y="1761"/>
                    </a:lnTo>
                    <a:lnTo>
                      <a:pt x="1268" y="1088"/>
                    </a:lnTo>
                    <a:lnTo>
                      <a:pt x="1855" y="674"/>
                    </a:lnTo>
                    <a:lnTo>
                      <a:pt x="1135" y="681"/>
                    </a:lnTo>
                    <a:lnTo>
                      <a:pt x="924"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 name="Google Shape;211;p22"/>
              <p:cNvSpPr/>
              <p:nvPr/>
            </p:nvSpPr>
            <p:spPr>
              <a:xfrm rot="5400000">
                <a:off x="460880" y="2695261"/>
                <a:ext cx="196825" cy="186957"/>
              </a:xfrm>
              <a:custGeom>
                <a:rect b="b" l="l" r="r" t="t"/>
                <a:pathLst>
                  <a:path extrusionOk="0" h="1762" w="1855">
                    <a:moveTo>
                      <a:pt x="924" y="1"/>
                    </a:moveTo>
                    <a:lnTo>
                      <a:pt x="712" y="681"/>
                    </a:lnTo>
                    <a:lnTo>
                      <a:pt x="0" y="674"/>
                    </a:lnTo>
                    <a:lnTo>
                      <a:pt x="0" y="674"/>
                    </a:lnTo>
                    <a:lnTo>
                      <a:pt x="579" y="1088"/>
                    </a:lnTo>
                    <a:lnTo>
                      <a:pt x="352" y="1761"/>
                    </a:lnTo>
                    <a:lnTo>
                      <a:pt x="924" y="1339"/>
                    </a:lnTo>
                    <a:lnTo>
                      <a:pt x="1503" y="1761"/>
                    </a:lnTo>
                    <a:lnTo>
                      <a:pt x="1503" y="1761"/>
                    </a:lnTo>
                    <a:lnTo>
                      <a:pt x="1276" y="1088"/>
                    </a:lnTo>
                    <a:lnTo>
                      <a:pt x="1855" y="674"/>
                    </a:lnTo>
                    <a:lnTo>
                      <a:pt x="1855" y="674"/>
                    </a:lnTo>
                    <a:lnTo>
                      <a:pt x="1143" y="681"/>
                    </a:lnTo>
                    <a:lnTo>
                      <a:pt x="924"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 name="Google Shape;212;p22"/>
              <p:cNvSpPr/>
              <p:nvPr/>
            </p:nvSpPr>
            <p:spPr>
              <a:xfrm rot="5400000">
                <a:off x="460880" y="3049757"/>
                <a:ext cx="196825" cy="186957"/>
              </a:xfrm>
              <a:custGeom>
                <a:rect b="b" l="l" r="r" t="t"/>
                <a:pathLst>
                  <a:path extrusionOk="0" h="1762" w="1855">
                    <a:moveTo>
                      <a:pt x="932" y="1"/>
                    </a:moveTo>
                    <a:lnTo>
                      <a:pt x="712" y="681"/>
                    </a:lnTo>
                    <a:lnTo>
                      <a:pt x="0" y="674"/>
                    </a:lnTo>
                    <a:lnTo>
                      <a:pt x="0" y="674"/>
                    </a:lnTo>
                    <a:lnTo>
                      <a:pt x="587" y="1088"/>
                    </a:lnTo>
                    <a:lnTo>
                      <a:pt x="360" y="1761"/>
                    </a:lnTo>
                    <a:lnTo>
                      <a:pt x="932" y="1339"/>
                    </a:lnTo>
                    <a:lnTo>
                      <a:pt x="1503" y="1761"/>
                    </a:lnTo>
                    <a:lnTo>
                      <a:pt x="1276" y="1088"/>
                    </a:lnTo>
                    <a:lnTo>
                      <a:pt x="1855" y="674"/>
                    </a:lnTo>
                    <a:lnTo>
                      <a:pt x="1143" y="681"/>
                    </a:lnTo>
                    <a:lnTo>
                      <a:pt x="932"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 name="Google Shape;213;p22"/>
              <p:cNvSpPr/>
              <p:nvPr/>
            </p:nvSpPr>
            <p:spPr>
              <a:xfrm rot="5400000">
                <a:off x="460826" y="3406747"/>
                <a:ext cx="196931" cy="186957"/>
              </a:xfrm>
              <a:custGeom>
                <a:rect b="b" l="l" r="r" t="t"/>
                <a:pathLst>
                  <a:path extrusionOk="0" h="1762" w="1856">
                    <a:moveTo>
                      <a:pt x="924" y="1"/>
                    </a:moveTo>
                    <a:lnTo>
                      <a:pt x="713" y="681"/>
                    </a:lnTo>
                    <a:lnTo>
                      <a:pt x="1" y="674"/>
                    </a:lnTo>
                    <a:lnTo>
                      <a:pt x="1" y="674"/>
                    </a:lnTo>
                    <a:lnTo>
                      <a:pt x="580" y="1088"/>
                    </a:lnTo>
                    <a:lnTo>
                      <a:pt x="353" y="1761"/>
                    </a:lnTo>
                    <a:lnTo>
                      <a:pt x="924" y="1339"/>
                    </a:lnTo>
                    <a:lnTo>
                      <a:pt x="1503" y="1761"/>
                    </a:lnTo>
                    <a:lnTo>
                      <a:pt x="1503" y="1761"/>
                    </a:lnTo>
                    <a:lnTo>
                      <a:pt x="1276" y="1088"/>
                    </a:lnTo>
                    <a:lnTo>
                      <a:pt x="1855" y="674"/>
                    </a:lnTo>
                    <a:lnTo>
                      <a:pt x="1855" y="674"/>
                    </a:lnTo>
                    <a:lnTo>
                      <a:pt x="1143" y="681"/>
                    </a:lnTo>
                    <a:lnTo>
                      <a:pt x="924"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 name="Google Shape;214;p22"/>
              <p:cNvSpPr/>
              <p:nvPr/>
            </p:nvSpPr>
            <p:spPr>
              <a:xfrm rot="5400000">
                <a:off x="460880" y="3763737"/>
                <a:ext cx="196825" cy="186957"/>
              </a:xfrm>
              <a:custGeom>
                <a:rect b="b" l="l" r="r" t="t"/>
                <a:pathLst>
                  <a:path extrusionOk="0" h="1762" w="1855">
                    <a:moveTo>
                      <a:pt x="924" y="1"/>
                    </a:moveTo>
                    <a:lnTo>
                      <a:pt x="713" y="681"/>
                    </a:lnTo>
                    <a:lnTo>
                      <a:pt x="0" y="674"/>
                    </a:lnTo>
                    <a:lnTo>
                      <a:pt x="0" y="674"/>
                    </a:lnTo>
                    <a:lnTo>
                      <a:pt x="579" y="1088"/>
                    </a:lnTo>
                    <a:lnTo>
                      <a:pt x="353" y="1761"/>
                    </a:lnTo>
                    <a:lnTo>
                      <a:pt x="924" y="1339"/>
                    </a:lnTo>
                    <a:lnTo>
                      <a:pt x="1495" y="1761"/>
                    </a:lnTo>
                    <a:lnTo>
                      <a:pt x="1268" y="1088"/>
                    </a:lnTo>
                    <a:lnTo>
                      <a:pt x="1855" y="674"/>
                    </a:lnTo>
                    <a:lnTo>
                      <a:pt x="1855" y="674"/>
                    </a:lnTo>
                    <a:lnTo>
                      <a:pt x="1135" y="681"/>
                    </a:lnTo>
                    <a:lnTo>
                      <a:pt x="924"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 name="Google Shape;215;p22"/>
              <p:cNvSpPr/>
              <p:nvPr/>
            </p:nvSpPr>
            <p:spPr>
              <a:xfrm rot="5400000">
                <a:off x="460880" y="4119931"/>
                <a:ext cx="196825" cy="186957"/>
              </a:xfrm>
              <a:custGeom>
                <a:rect b="b" l="l" r="r" t="t"/>
                <a:pathLst>
                  <a:path extrusionOk="0" h="1762" w="1855">
                    <a:moveTo>
                      <a:pt x="931" y="1"/>
                    </a:moveTo>
                    <a:lnTo>
                      <a:pt x="720" y="681"/>
                    </a:lnTo>
                    <a:lnTo>
                      <a:pt x="0" y="674"/>
                    </a:lnTo>
                    <a:lnTo>
                      <a:pt x="587" y="1088"/>
                    </a:lnTo>
                    <a:lnTo>
                      <a:pt x="360" y="1761"/>
                    </a:lnTo>
                    <a:lnTo>
                      <a:pt x="931" y="1339"/>
                    </a:lnTo>
                    <a:lnTo>
                      <a:pt x="1502" y="1761"/>
                    </a:lnTo>
                    <a:lnTo>
                      <a:pt x="1276" y="1088"/>
                    </a:lnTo>
                    <a:lnTo>
                      <a:pt x="1855" y="674"/>
                    </a:lnTo>
                    <a:lnTo>
                      <a:pt x="1143" y="681"/>
                    </a:lnTo>
                    <a:lnTo>
                      <a:pt x="931"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 name="Google Shape;216;p22"/>
              <p:cNvSpPr/>
              <p:nvPr/>
            </p:nvSpPr>
            <p:spPr>
              <a:xfrm rot="5400000">
                <a:off x="460826" y="4476921"/>
                <a:ext cx="196931" cy="186957"/>
              </a:xfrm>
              <a:custGeom>
                <a:rect b="b" l="l" r="r" t="t"/>
                <a:pathLst>
                  <a:path extrusionOk="0" h="1762" w="1856">
                    <a:moveTo>
                      <a:pt x="932" y="1"/>
                    </a:moveTo>
                    <a:lnTo>
                      <a:pt x="713" y="681"/>
                    </a:lnTo>
                    <a:lnTo>
                      <a:pt x="1" y="674"/>
                    </a:lnTo>
                    <a:lnTo>
                      <a:pt x="580" y="1088"/>
                    </a:lnTo>
                    <a:lnTo>
                      <a:pt x="353" y="1761"/>
                    </a:lnTo>
                    <a:lnTo>
                      <a:pt x="353" y="1761"/>
                    </a:lnTo>
                    <a:lnTo>
                      <a:pt x="932" y="1339"/>
                    </a:lnTo>
                    <a:lnTo>
                      <a:pt x="1503" y="1761"/>
                    </a:lnTo>
                    <a:lnTo>
                      <a:pt x="1276" y="1088"/>
                    </a:lnTo>
                    <a:lnTo>
                      <a:pt x="1855" y="674"/>
                    </a:lnTo>
                    <a:lnTo>
                      <a:pt x="1855" y="674"/>
                    </a:lnTo>
                    <a:lnTo>
                      <a:pt x="1143" y="681"/>
                    </a:lnTo>
                    <a:lnTo>
                      <a:pt x="932"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
    <p:spTree>
      <p:nvGrpSpPr>
        <p:cNvPr id="217" name="Shape 217"/>
        <p:cNvGrpSpPr/>
        <p:nvPr/>
      </p:nvGrpSpPr>
      <p:grpSpPr>
        <a:xfrm>
          <a:off x="0" y="0"/>
          <a:ext cx="0" cy="0"/>
          <a:chOff x="0" y="0"/>
          <a:chExt cx="0" cy="0"/>
        </a:xfrm>
      </p:grpSpPr>
      <p:sp>
        <p:nvSpPr>
          <p:cNvPr id="218" name="Google Shape;218;p23"/>
          <p:cNvSpPr/>
          <p:nvPr/>
        </p:nvSpPr>
        <p:spPr>
          <a:xfrm>
            <a:off x="734100" y="1367925"/>
            <a:ext cx="7675800" cy="3044100"/>
          </a:xfrm>
          <a:prstGeom prst="rect">
            <a:avLst/>
          </a:prstGeom>
          <a:solidFill>
            <a:schemeClr val="lt1"/>
          </a:solidFill>
          <a:ln>
            <a:noFill/>
          </a:ln>
          <a:effectLst>
            <a:outerShdw blurRad="57150" rotWithShape="0" algn="bl" dir="5400000" dist="19050">
              <a:schemeClr val="accent1">
                <a:alpha val="4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19" name="Google Shape;219;p23"/>
          <p:cNvGrpSpPr/>
          <p:nvPr/>
        </p:nvGrpSpPr>
        <p:grpSpPr>
          <a:xfrm>
            <a:off x="2415786" y="-122625"/>
            <a:ext cx="4312422" cy="1649400"/>
            <a:chOff x="2415786" y="-122625"/>
            <a:chExt cx="4312422" cy="1649400"/>
          </a:xfrm>
        </p:grpSpPr>
        <p:grpSp>
          <p:nvGrpSpPr>
            <p:cNvPr id="220" name="Google Shape;220;p23"/>
            <p:cNvGrpSpPr/>
            <p:nvPr/>
          </p:nvGrpSpPr>
          <p:grpSpPr>
            <a:xfrm>
              <a:off x="2415786" y="590292"/>
              <a:ext cx="4312422" cy="936483"/>
              <a:chOff x="2415786" y="-106391"/>
              <a:chExt cx="4312422" cy="936483"/>
            </a:xfrm>
          </p:grpSpPr>
          <p:grpSp>
            <p:nvGrpSpPr>
              <p:cNvPr id="221" name="Google Shape;221;p23"/>
              <p:cNvGrpSpPr/>
              <p:nvPr/>
            </p:nvGrpSpPr>
            <p:grpSpPr>
              <a:xfrm>
                <a:off x="2415786" y="-106391"/>
                <a:ext cx="358097" cy="936483"/>
                <a:chOff x="1872499" y="-301466"/>
                <a:chExt cx="358097" cy="936483"/>
              </a:xfrm>
            </p:grpSpPr>
            <p:sp>
              <p:nvSpPr>
                <p:cNvPr id="222" name="Google Shape;222;p23"/>
                <p:cNvSpPr/>
                <p:nvPr/>
              </p:nvSpPr>
              <p:spPr>
                <a:xfrm>
                  <a:off x="1872499" y="-301466"/>
                  <a:ext cx="358097" cy="936483"/>
                </a:xfrm>
                <a:custGeom>
                  <a:rect b="b" l="l" r="r" t="t"/>
                  <a:pathLst>
                    <a:path extrusionOk="0" h="8311" w="3178">
                      <a:moveTo>
                        <a:pt x="3021" y="6456"/>
                      </a:moveTo>
                      <a:lnTo>
                        <a:pt x="2247" y="6456"/>
                      </a:lnTo>
                      <a:cubicBezTo>
                        <a:pt x="2192" y="5916"/>
                        <a:pt x="2145" y="5439"/>
                        <a:pt x="2145" y="5392"/>
                      </a:cubicBezTo>
                      <a:cubicBezTo>
                        <a:pt x="2145" y="5392"/>
                        <a:pt x="2184" y="5360"/>
                        <a:pt x="2231" y="5329"/>
                      </a:cubicBezTo>
                      <a:cubicBezTo>
                        <a:pt x="2348" y="5251"/>
                        <a:pt x="2481" y="5149"/>
                        <a:pt x="2481" y="4961"/>
                      </a:cubicBezTo>
                      <a:cubicBezTo>
                        <a:pt x="2481" y="4805"/>
                        <a:pt x="2364" y="4640"/>
                        <a:pt x="2184" y="4523"/>
                      </a:cubicBezTo>
                      <a:cubicBezTo>
                        <a:pt x="2043" y="4421"/>
                        <a:pt x="1871" y="4359"/>
                        <a:pt x="1699" y="4335"/>
                      </a:cubicBezTo>
                      <a:lnTo>
                        <a:pt x="1699" y="1"/>
                      </a:lnTo>
                      <a:lnTo>
                        <a:pt x="1441" y="1"/>
                      </a:lnTo>
                      <a:lnTo>
                        <a:pt x="1441" y="4351"/>
                      </a:lnTo>
                      <a:cubicBezTo>
                        <a:pt x="1284" y="4374"/>
                        <a:pt x="1136" y="4437"/>
                        <a:pt x="1010" y="4523"/>
                      </a:cubicBezTo>
                      <a:cubicBezTo>
                        <a:pt x="830" y="4640"/>
                        <a:pt x="705" y="4805"/>
                        <a:pt x="705" y="4961"/>
                      </a:cubicBezTo>
                      <a:cubicBezTo>
                        <a:pt x="705" y="5149"/>
                        <a:pt x="846" y="5251"/>
                        <a:pt x="963" y="5329"/>
                      </a:cubicBezTo>
                      <a:cubicBezTo>
                        <a:pt x="1010" y="5368"/>
                        <a:pt x="1049" y="5392"/>
                        <a:pt x="1049" y="5399"/>
                      </a:cubicBezTo>
                      <a:cubicBezTo>
                        <a:pt x="1042" y="5446"/>
                        <a:pt x="1002" y="5916"/>
                        <a:pt x="956" y="6456"/>
                      </a:cubicBezTo>
                      <a:lnTo>
                        <a:pt x="157" y="6456"/>
                      </a:lnTo>
                      <a:cubicBezTo>
                        <a:pt x="71" y="6456"/>
                        <a:pt x="1" y="6526"/>
                        <a:pt x="1" y="6612"/>
                      </a:cubicBezTo>
                      <a:lnTo>
                        <a:pt x="1" y="8154"/>
                      </a:lnTo>
                      <a:cubicBezTo>
                        <a:pt x="1" y="8232"/>
                        <a:pt x="71" y="8302"/>
                        <a:pt x="157" y="8302"/>
                      </a:cubicBezTo>
                      <a:lnTo>
                        <a:pt x="556" y="8302"/>
                      </a:lnTo>
                      <a:cubicBezTo>
                        <a:pt x="556" y="8161"/>
                        <a:pt x="666" y="8044"/>
                        <a:pt x="799" y="8028"/>
                      </a:cubicBezTo>
                      <a:lnTo>
                        <a:pt x="791" y="8138"/>
                      </a:lnTo>
                      <a:cubicBezTo>
                        <a:pt x="791" y="8240"/>
                        <a:pt x="940" y="8248"/>
                        <a:pt x="956" y="8146"/>
                      </a:cubicBezTo>
                      <a:lnTo>
                        <a:pt x="963" y="8060"/>
                      </a:lnTo>
                      <a:cubicBezTo>
                        <a:pt x="1057" y="8115"/>
                        <a:pt x="1112" y="8208"/>
                        <a:pt x="1112" y="8310"/>
                      </a:cubicBezTo>
                      <a:lnTo>
                        <a:pt x="2067" y="8310"/>
                      </a:lnTo>
                      <a:cubicBezTo>
                        <a:pt x="2067" y="8201"/>
                        <a:pt x="2129" y="8107"/>
                        <a:pt x="2231" y="8060"/>
                      </a:cubicBezTo>
                      <a:lnTo>
                        <a:pt x="2239" y="8154"/>
                      </a:lnTo>
                      <a:cubicBezTo>
                        <a:pt x="2239" y="8201"/>
                        <a:pt x="2278" y="8232"/>
                        <a:pt x="2325" y="8232"/>
                      </a:cubicBezTo>
                      <a:cubicBezTo>
                        <a:pt x="2372" y="8224"/>
                        <a:pt x="2403" y="8185"/>
                        <a:pt x="2403" y="8146"/>
                      </a:cubicBezTo>
                      <a:lnTo>
                        <a:pt x="2395" y="8044"/>
                      </a:lnTo>
                      <a:cubicBezTo>
                        <a:pt x="2520" y="8068"/>
                        <a:pt x="2614" y="8177"/>
                        <a:pt x="2622" y="8310"/>
                      </a:cubicBezTo>
                      <a:lnTo>
                        <a:pt x="3021" y="8310"/>
                      </a:lnTo>
                      <a:cubicBezTo>
                        <a:pt x="3099" y="8310"/>
                        <a:pt x="3170" y="8240"/>
                        <a:pt x="3178" y="8154"/>
                      </a:cubicBezTo>
                      <a:lnTo>
                        <a:pt x="3178" y="6612"/>
                      </a:lnTo>
                      <a:cubicBezTo>
                        <a:pt x="3178" y="6526"/>
                        <a:pt x="3107" y="6448"/>
                        <a:pt x="3021" y="6456"/>
                      </a:cubicBezTo>
                      <a:close/>
                      <a:moveTo>
                        <a:pt x="1981" y="5423"/>
                      </a:moveTo>
                      <a:cubicBezTo>
                        <a:pt x="1988" y="5470"/>
                        <a:pt x="2027" y="5932"/>
                        <a:pt x="2074" y="6456"/>
                      </a:cubicBezTo>
                      <a:lnTo>
                        <a:pt x="1112" y="6456"/>
                      </a:lnTo>
                      <a:cubicBezTo>
                        <a:pt x="1167" y="5932"/>
                        <a:pt x="1214" y="5478"/>
                        <a:pt x="1214" y="5423"/>
                      </a:cubicBezTo>
                      <a:cubicBezTo>
                        <a:pt x="1229" y="5321"/>
                        <a:pt x="1151" y="5266"/>
                        <a:pt x="1057" y="5196"/>
                      </a:cubicBezTo>
                      <a:cubicBezTo>
                        <a:pt x="956" y="5133"/>
                        <a:pt x="869" y="5063"/>
                        <a:pt x="869" y="4961"/>
                      </a:cubicBezTo>
                      <a:cubicBezTo>
                        <a:pt x="869" y="4860"/>
                        <a:pt x="963" y="4750"/>
                        <a:pt x="1096" y="4656"/>
                      </a:cubicBezTo>
                      <a:cubicBezTo>
                        <a:pt x="1198" y="4586"/>
                        <a:pt x="1315" y="4539"/>
                        <a:pt x="1441" y="4515"/>
                      </a:cubicBezTo>
                      <a:lnTo>
                        <a:pt x="1441" y="4586"/>
                      </a:lnTo>
                      <a:cubicBezTo>
                        <a:pt x="1433" y="4672"/>
                        <a:pt x="1511" y="4742"/>
                        <a:pt x="1597" y="4719"/>
                      </a:cubicBezTo>
                      <a:cubicBezTo>
                        <a:pt x="1660" y="4703"/>
                        <a:pt x="1707" y="4640"/>
                        <a:pt x="1699" y="4570"/>
                      </a:cubicBezTo>
                      <a:lnTo>
                        <a:pt x="1699" y="4507"/>
                      </a:lnTo>
                      <a:cubicBezTo>
                        <a:pt x="1840" y="4523"/>
                        <a:pt x="1973" y="4578"/>
                        <a:pt x="2090" y="4656"/>
                      </a:cubicBezTo>
                      <a:cubicBezTo>
                        <a:pt x="2223" y="4750"/>
                        <a:pt x="2317" y="4867"/>
                        <a:pt x="2317" y="4961"/>
                      </a:cubicBezTo>
                      <a:cubicBezTo>
                        <a:pt x="2317" y="5063"/>
                        <a:pt x="2215" y="5141"/>
                        <a:pt x="2129" y="5196"/>
                      </a:cubicBezTo>
                      <a:cubicBezTo>
                        <a:pt x="2043" y="5259"/>
                        <a:pt x="1965" y="5321"/>
                        <a:pt x="1981" y="5423"/>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 name="Google Shape;223;p23"/>
                <p:cNvSpPr/>
                <p:nvPr/>
              </p:nvSpPr>
              <p:spPr>
                <a:xfrm>
                  <a:off x="1879992" y="431064"/>
                  <a:ext cx="343111" cy="180063"/>
                </a:xfrm>
                <a:custGeom>
                  <a:rect b="b" l="l" r="r" t="t"/>
                  <a:pathLst>
                    <a:path extrusionOk="0" h="1598" w="3045">
                      <a:moveTo>
                        <a:pt x="149" y="1"/>
                      </a:moveTo>
                      <a:lnTo>
                        <a:pt x="2903" y="1"/>
                      </a:lnTo>
                      <a:cubicBezTo>
                        <a:pt x="2982" y="1"/>
                        <a:pt x="3044" y="63"/>
                        <a:pt x="3044" y="150"/>
                      </a:cubicBezTo>
                      <a:lnTo>
                        <a:pt x="3044" y="1456"/>
                      </a:lnTo>
                      <a:cubicBezTo>
                        <a:pt x="3044" y="1534"/>
                        <a:pt x="2982" y="1597"/>
                        <a:pt x="2903" y="1597"/>
                      </a:cubicBezTo>
                      <a:lnTo>
                        <a:pt x="2536" y="1597"/>
                      </a:lnTo>
                      <a:cubicBezTo>
                        <a:pt x="2528" y="1261"/>
                        <a:pt x="2019" y="1261"/>
                        <a:pt x="2019" y="1597"/>
                      </a:cubicBezTo>
                      <a:lnTo>
                        <a:pt x="1025" y="1597"/>
                      </a:lnTo>
                      <a:cubicBezTo>
                        <a:pt x="1025" y="1261"/>
                        <a:pt x="517" y="1261"/>
                        <a:pt x="517" y="1597"/>
                      </a:cubicBezTo>
                      <a:lnTo>
                        <a:pt x="149" y="1597"/>
                      </a:lnTo>
                      <a:cubicBezTo>
                        <a:pt x="63" y="1597"/>
                        <a:pt x="0" y="1534"/>
                        <a:pt x="0" y="1456"/>
                      </a:cubicBezTo>
                      <a:lnTo>
                        <a:pt x="0" y="150"/>
                      </a:lnTo>
                      <a:cubicBezTo>
                        <a:pt x="0" y="71"/>
                        <a:pt x="63" y="1"/>
                        <a:pt x="14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 name="Google Shape;224;p23"/>
                <p:cNvSpPr/>
                <p:nvPr/>
              </p:nvSpPr>
              <p:spPr>
                <a:xfrm>
                  <a:off x="1885750" y="436424"/>
                  <a:ext cx="331603" cy="169351"/>
                </a:xfrm>
                <a:custGeom>
                  <a:rect b="b" l="l" r="r" t="t"/>
                  <a:pathLst>
                    <a:path extrusionOk="0" h="1402" w="2943">
                      <a:moveTo>
                        <a:pt x="133" y="1"/>
                      </a:moveTo>
                      <a:lnTo>
                        <a:pt x="2809" y="1"/>
                      </a:lnTo>
                      <a:cubicBezTo>
                        <a:pt x="2887" y="8"/>
                        <a:pt x="2942" y="63"/>
                        <a:pt x="2942" y="141"/>
                      </a:cubicBezTo>
                      <a:lnTo>
                        <a:pt x="2942" y="1268"/>
                      </a:lnTo>
                      <a:cubicBezTo>
                        <a:pt x="2942" y="1339"/>
                        <a:pt x="2880" y="1401"/>
                        <a:pt x="2809" y="1401"/>
                      </a:cubicBezTo>
                      <a:lnTo>
                        <a:pt x="2465" y="1401"/>
                      </a:lnTo>
                      <a:cubicBezTo>
                        <a:pt x="2488" y="1065"/>
                        <a:pt x="1964" y="1065"/>
                        <a:pt x="1988" y="1401"/>
                      </a:cubicBezTo>
                      <a:lnTo>
                        <a:pt x="963" y="1401"/>
                      </a:lnTo>
                      <a:cubicBezTo>
                        <a:pt x="978" y="1065"/>
                        <a:pt x="462" y="1065"/>
                        <a:pt x="477" y="1401"/>
                      </a:cubicBezTo>
                      <a:lnTo>
                        <a:pt x="133" y="1401"/>
                      </a:lnTo>
                      <a:cubicBezTo>
                        <a:pt x="63" y="1401"/>
                        <a:pt x="0" y="1339"/>
                        <a:pt x="0" y="1268"/>
                      </a:cubicBezTo>
                      <a:lnTo>
                        <a:pt x="0" y="141"/>
                      </a:lnTo>
                      <a:cubicBezTo>
                        <a:pt x="0" y="63"/>
                        <a:pt x="55" y="1"/>
                        <a:pt x="133" y="1"/>
                      </a:cubicBezTo>
                      <a:close/>
                    </a:path>
                  </a:pathLst>
                </a:custGeom>
                <a:solidFill>
                  <a:schemeClr val="dk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 name="Google Shape;225;p23"/>
                <p:cNvSpPr/>
                <p:nvPr/>
              </p:nvSpPr>
              <p:spPr>
                <a:xfrm>
                  <a:off x="1962023" y="424733"/>
                  <a:ext cx="179049" cy="187950"/>
                </a:xfrm>
                <a:custGeom>
                  <a:rect b="b" l="l" r="r" t="t"/>
                  <a:pathLst>
                    <a:path extrusionOk="0" h="1668" w="1589">
                      <a:moveTo>
                        <a:pt x="1440" y="0"/>
                      </a:moveTo>
                      <a:lnTo>
                        <a:pt x="1276" y="8"/>
                      </a:lnTo>
                      <a:cubicBezTo>
                        <a:pt x="1323" y="509"/>
                        <a:pt x="1385" y="1174"/>
                        <a:pt x="1425" y="1612"/>
                      </a:cubicBezTo>
                      <a:cubicBezTo>
                        <a:pt x="1444" y="1604"/>
                        <a:pt x="1464" y="1601"/>
                        <a:pt x="1483" y="1601"/>
                      </a:cubicBezTo>
                      <a:cubicBezTo>
                        <a:pt x="1503" y="1601"/>
                        <a:pt x="1522" y="1604"/>
                        <a:pt x="1542" y="1612"/>
                      </a:cubicBezTo>
                      <a:cubicBezTo>
                        <a:pt x="1558" y="1612"/>
                        <a:pt x="1573" y="1628"/>
                        <a:pt x="1589" y="1628"/>
                      </a:cubicBezTo>
                      <a:cubicBezTo>
                        <a:pt x="1550" y="1190"/>
                        <a:pt x="1487" y="501"/>
                        <a:pt x="1440" y="0"/>
                      </a:cubicBezTo>
                      <a:close/>
                      <a:moveTo>
                        <a:pt x="149" y="0"/>
                      </a:moveTo>
                      <a:cubicBezTo>
                        <a:pt x="94" y="501"/>
                        <a:pt x="40" y="1158"/>
                        <a:pt x="1" y="1589"/>
                      </a:cubicBezTo>
                      <a:cubicBezTo>
                        <a:pt x="55" y="1597"/>
                        <a:pt x="110" y="1628"/>
                        <a:pt x="157" y="1667"/>
                      </a:cubicBezTo>
                      <a:cubicBezTo>
                        <a:pt x="196" y="1229"/>
                        <a:pt x="259" y="525"/>
                        <a:pt x="313"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6" name="Google Shape;226;p23"/>
              <p:cNvGrpSpPr/>
              <p:nvPr/>
            </p:nvGrpSpPr>
            <p:grpSpPr>
              <a:xfrm>
                <a:off x="6370111" y="-106391"/>
                <a:ext cx="358097" cy="936483"/>
                <a:chOff x="1872499" y="-301466"/>
                <a:chExt cx="358097" cy="936483"/>
              </a:xfrm>
            </p:grpSpPr>
            <p:sp>
              <p:nvSpPr>
                <p:cNvPr id="227" name="Google Shape;227;p23"/>
                <p:cNvSpPr/>
                <p:nvPr/>
              </p:nvSpPr>
              <p:spPr>
                <a:xfrm>
                  <a:off x="1872499" y="-301466"/>
                  <a:ext cx="358097" cy="936483"/>
                </a:xfrm>
                <a:custGeom>
                  <a:rect b="b" l="l" r="r" t="t"/>
                  <a:pathLst>
                    <a:path extrusionOk="0" h="8311" w="3178">
                      <a:moveTo>
                        <a:pt x="3021" y="6456"/>
                      </a:moveTo>
                      <a:lnTo>
                        <a:pt x="2247" y="6456"/>
                      </a:lnTo>
                      <a:cubicBezTo>
                        <a:pt x="2192" y="5916"/>
                        <a:pt x="2145" y="5439"/>
                        <a:pt x="2145" y="5392"/>
                      </a:cubicBezTo>
                      <a:cubicBezTo>
                        <a:pt x="2145" y="5392"/>
                        <a:pt x="2184" y="5360"/>
                        <a:pt x="2231" y="5329"/>
                      </a:cubicBezTo>
                      <a:cubicBezTo>
                        <a:pt x="2348" y="5251"/>
                        <a:pt x="2481" y="5149"/>
                        <a:pt x="2481" y="4961"/>
                      </a:cubicBezTo>
                      <a:cubicBezTo>
                        <a:pt x="2481" y="4805"/>
                        <a:pt x="2364" y="4640"/>
                        <a:pt x="2184" y="4523"/>
                      </a:cubicBezTo>
                      <a:cubicBezTo>
                        <a:pt x="2043" y="4421"/>
                        <a:pt x="1871" y="4359"/>
                        <a:pt x="1699" y="4335"/>
                      </a:cubicBezTo>
                      <a:lnTo>
                        <a:pt x="1699" y="1"/>
                      </a:lnTo>
                      <a:lnTo>
                        <a:pt x="1441" y="1"/>
                      </a:lnTo>
                      <a:lnTo>
                        <a:pt x="1441" y="4351"/>
                      </a:lnTo>
                      <a:cubicBezTo>
                        <a:pt x="1284" y="4374"/>
                        <a:pt x="1136" y="4437"/>
                        <a:pt x="1010" y="4523"/>
                      </a:cubicBezTo>
                      <a:cubicBezTo>
                        <a:pt x="830" y="4640"/>
                        <a:pt x="705" y="4805"/>
                        <a:pt x="705" y="4961"/>
                      </a:cubicBezTo>
                      <a:cubicBezTo>
                        <a:pt x="705" y="5149"/>
                        <a:pt x="846" y="5251"/>
                        <a:pt x="963" y="5329"/>
                      </a:cubicBezTo>
                      <a:cubicBezTo>
                        <a:pt x="1010" y="5368"/>
                        <a:pt x="1049" y="5392"/>
                        <a:pt x="1049" y="5399"/>
                      </a:cubicBezTo>
                      <a:cubicBezTo>
                        <a:pt x="1042" y="5446"/>
                        <a:pt x="1002" y="5916"/>
                        <a:pt x="956" y="6456"/>
                      </a:cubicBezTo>
                      <a:lnTo>
                        <a:pt x="157" y="6456"/>
                      </a:lnTo>
                      <a:cubicBezTo>
                        <a:pt x="71" y="6456"/>
                        <a:pt x="1" y="6526"/>
                        <a:pt x="1" y="6612"/>
                      </a:cubicBezTo>
                      <a:lnTo>
                        <a:pt x="1" y="8154"/>
                      </a:lnTo>
                      <a:cubicBezTo>
                        <a:pt x="1" y="8232"/>
                        <a:pt x="71" y="8302"/>
                        <a:pt x="157" y="8302"/>
                      </a:cubicBezTo>
                      <a:lnTo>
                        <a:pt x="556" y="8302"/>
                      </a:lnTo>
                      <a:cubicBezTo>
                        <a:pt x="556" y="8161"/>
                        <a:pt x="666" y="8044"/>
                        <a:pt x="799" y="8028"/>
                      </a:cubicBezTo>
                      <a:lnTo>
                        <a:pt x="791" y="8138"/>
                      </a:lnTo>
                      <a:cubicBezTo>
                        <a:pt x="791" y="8240"/>
                        <a:pt x="940" y="8248"/>
                        <a:pt x="956" y="8146"/>
                      </a:cubicBezTo>
                      <a:lnTo>
                        <a:pt x="963" y="8060"/>
                      </a:lnTo>
                      <a:cubicBezTo>
                        <a:pt x="1057" y="8115"/>
                        <a:pt x="1112" y="8208"/>
                        <a:pt x="1112" y="8310"/>
                      </a:cubicBezTo>
                      <a:lnTo>
                        <a:pt x="2067" y="8310"/>
                      </a:lnTo>
                      <a:cubicBezTo>
                        <a:pt x="2067" y="8201"/>
                        <a:pt x="2129" y="8107"/>
                        <a:pt x="2231" y="8060"/>
                      </a:cubicBezTo>
                      <a:lnTo>
                        <a:pt x="2239" y="8154"/>
                      </a:lnTo>
                      <a:cubicBezTo>
                        <a:pt x="2239" y="8201"/>
                        <a:pt x="2278" y="8232"/>
                        <a:pt x="2325" y="8232"/>
                      </a:cubicBezTo>
                      <a:cubicBezTo>
                        <a:pt x="2372" y="8224"/>
                        <a:pt x="2403" y="8185"/>
                        <a:pt x="2403" y="8146"/>
                      </a:cubicBezTo>
                      <a:lnTo>
                        <a:pt x="2395" y="8044"/>
                      </a:lnTo>
                      <a:cubicBezTo>
                        <a:pt x="2520" y="8068"/>
                        <a:pt x="2614" y="8177"/>
                        <a:pt x="2622" y="8310"/>
                      </a:cubicBezTo>
                      <a:lnTo>
                        <a:pt x="3021" y="8310"/>
                      </a:lnTo>
                      <a:cubicBezTo>
                        <a:pt x="3099" y="8310"/>
                        <a:pt x="3170" y="8240"/>
                        <a:pt x="3178" y="8154"/>
                      </a:cubicBezTo>
                      <a:lnTo>
                        <a:pt x="3178" y="6612"/>
                      </a:lnTo>
                      <a:cubicBezTo>
                        <a:pt x="3178" y="6526"/>
                        <a:pt x="3107" y="6448"/>
                        <a:pt x="3021" y="6456"/>
                      </a:cubicBezTo>
                      <a:close/>
                      <a:moveTo>
                        <a:pt x="1981" y="5423"/>
                      </a:moveTo>
                      <a:cubicBezTo>
                        <a:pt x="1988" y="5470"/>
                        <a:pt x="2027" y="5932"/>
                        <a:pt x="2074" y="6456"/>
                      </a:cubicBezTo>
                      <a:lnTo>
                        <a:pt x="1112" y="6456"/>
                      </a:lnTo>
                      <a:cubicBezTo>
                        <a:pt x="1167" y="5932"/>
                        <a:pt x="1214" y="5478"/>
                        <a:pt x="1214" y="5423"/>
                      </a:cubicBezTo>
                      <a:cubicBezTo>
                        <a:pt x="1229" y="5321"/>
                        <a:pt x="1151" y="5266"/>
                        <a:pt x="1057" y="5196"/>
                      </a:cubicBezTo>
                      <a:cubicBezTo>
                        <a:pt x="956" y="5133"/>
                        <a:pt x="869" y="5063"/>
                        <a:pt x="869" y="4961"/>
                      </a:cubicBezTo>
                      <a:cubicBezTo>
                        <a:pt x="869" y="4860"/>
                        <a:pt x="963" y="4750"/>
                        <a:pt x="1096" y="4656"/>
                      </a:cubicBezTo>
                      <a:cubicBezTo>
                        <a:pt x="1198" y="4586"/>
                        <a:pt x="1315" y="4539"/>
                        <a:pt x="1441" y="4515"/>
                      </a:cubicBezTo>
                      <a:lnTo>
                        <a:pt x="1441" y="4586"/>
                      </a:lnTo>
                      <a:cubicBezTo>
                        <a:pt x="1433" y="4672"/>
                        <a:pt x="1511" y="4742"/>
                        <a:pt x="1597" y="4719"/>
                      </a:cubicBezTo>
                      <a:cubicBezTo>
                        <a:pt x="1660" y="4703"/>
                        <a:pt x="1707" y="4640"/>
                        <a:pt x="1699" y="4570"/>
                      </a:cubicBezTo>
                      <a:lnTo>
                        <a:pt x="1699" y="4507"/>
                      </a:lnTo>
                      <a:cubicBezTo>
                        <a:pt x="1840" y="4523"/>
                        <a:pt x="1973" y="4578"/>
                        <a:pt x="2090" y="4656"/>
                      </a:cubicBezTo>
                      <a:cubicBezTo>
                        <a:pt x="2223" y="4750"/>
                        <a:pt x="2317" y="4867"/>
                        <a:pt x="2317" y="4961"/>
                      </a:cubicBezTo>
                      <a:cubicBezTo>
                        <a:pt x="2317" y="5063"/>
                        <a:pt x="2215" y="5141"/>
                        <a:pt x="2129" y="5196"/>
                      </a:cubicBezTo>
                      <a:cubicBezTo>
                        <a:pt x="2043" y="5259"/>
                        <a:pt x="1965" y="5321"/>
                        <a:pt x="1981" y="5423"/>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 name="Google Shape;228;p23"/>
                <p:cNvSpPr/>
                <p:nvPr/>
              </p:nvSpPr>
              <p:spPr>
                <a:xfrm>
                  <a:off x="1879992" y="431064"/>
                  <a:ext cx="343111" cy="180063"/>
                </a:xfrm>
                <a:custGeom>
                  <a:rect b="b" l="l" r="r" t="t"/>
                  <a:pathLst>
                    <a:path extrusionOk="0" h="1598" w="3045">
                      <a:moveTo>
                        <a:pt x="149" y="1"/>
                      </a:moveTo>
                      <a:lnTo>
                        <a:pt x="2903" y="1"/>
                      </a:lnTo>
                      <a:cubicBezTo>
                        <a:pt x="2982" y="1"/>
                        <a:pt x="3044" y="63"/>
                        <a:pt x="3044" y="150"/>
                      </a:cubicBezTo>
                      <a:lnTo>
                        <a:pt x="3044" y="1456"/>
                      </a:lnTo>
                      <a:cubicBezTo>
                        <a:pt x="3044" y="1534"/>
                        <a:pt x="2982" y="1597"/>
                        <a:pt x="2903" y="1597"/>
                      </a:cubicBezTo>
                      <a:lnTo>
                        <a:pt x="2536" y="1597"/>
                      </a:lnTo>
                      <a:cubicBezTo>
                        <a:pt x="2528" y="1261"/>
                        <a:pt x="2019" y="1261"/>
                        <a:pt x="2019" y="1597"/>
                      </a:cubicBezTo>
                      <a:lnTo>
                        <a:pt x="1025" y="1597"/>
                      </a:lnTo>
                      <a:cubicBezTo>
                        <a:pt x="1025" y="1261"/>
                        <a:pt x="517" y="1261"/>
                        <a:pt x="517" y="1597"/>
                      </a:cubicBezTo>
                      <a:lnTo>
                        <a:pt x="149" y="1597"/>
                      </a:lnTo>
                      <a:cubicBezTo>
                        <a:pt x="63" y="1597"/>
                        <a:pt x="0" y="1534"/>
                        <a:pt x="0" y="1456"/>
                      </a:cubicBezTo>
                      <a:lnTo>
                        <a:pt x="0" y="150"/>
                      </a:lnTo>
                      <a:cubicBezTo>
                        <a:pt x="0" y="71"/>
                        <a:pt x="63" y="1"/>
                        <a:pt x="14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 name="Google Shape;229;p23"/>
                <p:cNvSpPr/>
                <p:nvPr/>
              </p:nvSpPr>
              <p:spPr>
                <a:xfrm>
                  <a:off x="1885750" y="436424"/>
                  <a:ext cx="331603" cy="169351"/>
                </a:xfrm>
                <a:custGeom>
                  <a:rect b="b" l="l" r="r" t="t"/>
                  <a:pathLst>
                    <a:path extrusionOk="0" h="1402" w="2943">
                      <a:moveTo>
                        <a:pt x="133" y="1"/>
                      </a:moveTo>
                      <a:lnTo>
                        <a:pt x="2809" y="1"/>
                      </a:lnTo>
                      <a:cubicBezTo>
                        <a:pt x="2887" y="8"/>
                        <a:pt x="2942" y="63"/>
                        <a:pt x="2942" y="141"/>
                      </a:cubicBezTo>
                      <a:lnTo>
                        <a:pt x="2942" y="1268"/>
                      </a:lnTo>
                      <a:cubicBezTo>
                        <a:pt x="2942" y="1339"/>
                        <a:pt x="2880" y="1401"/>
                        <a:pt x="2809" y="1401"/>
                      </a:cubicBezTo>
                      <a:lnTo>
                        <a:pt x="2465" y="1401"/>
                      </a:lnTo>
                      <a:cubicBezTo>
                        <a:pt x="2488" y="1065"/>
                        <a:pt x="1964" y="1065"/>
                        <a:pt x="1988" y="1401"/>
                      </a:cubicBezTo>
                      <a:lnTo>
                        <a:pt x="963" y="1401"/>
                      </a:lnTo>
                      <a:cubicBezTo>
                        <a:pt x="978" y="1065"/>
                        <a:pt x="462" y="1065"/>
                        <a:pt x="477" y="1401"/>
                      </a:cubicBezTo>
                      <a:lnTo>
                        <a:pt x="133" y="1401"/>
                      </a:lnTo>
                      <a:cubicBezTo>
                        <a:pt x="63" y="1401"/>
                        <a:pt x="0" y="1339"/>
                        <a:pt x="0" y="1268"/>
                      </a:cubicBezTo>
                      <a:lnTo>
                        <a:pt x="0" y="141"/>
                      </a:lnTo>
                      <a:cubicBezTo>
                        <a:pt x="0" y="63"/>
                        <a:pt x="55" y="1"/>
                        <a:pt x="133" y="1"/>
                      </a:cubicBezTo>
                      <a:close/>
                    </a:path>
                  </a:pathLst>
                </a:custGeom>
                <a:solidFill>
                  <a:schemeClr val="dk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 name="Google Shape;230;p23"/>
                <p:cNvSpPr/>
                <p:nvPr/>
              </p:nvSpPr>
              <p:spPr>
                <a:xfrm>
                  <a:off x="1962023" y="424733"/>
                  <a:ext cx="179049" cy="187950"/>
                </a:xfrm>
                <a:custGeom>
                  <a:rect b="b" l="l" r="r" t="t"/>
                  <a:pathLst>
                    <a:path extrusionOk="0" h="1668" w="1589">
                      <a:moveTo>
                        <a:pt x="1440" y="0"/>
                      </a:moveTo>
                      <a:lnTo>
                        <a:pt x="1276" y="8"/>
                      </a:lnTo>
                      <a:cubicBezTo>
                        <a:pt x="1323" y="509"/>
                        <a:pt x="1385" y="1174"/>
                        <a:pt x="1425" y="1612"/>
                      </a:cubicBezTo>
                      <a:cubicBezTo>
                        <a:pt x="1444" y="1604"/>
                        <a:pt x="1464" y="1601"/>
                        <a:pt x="1483" y="1601"/>
                      </a:cubicBezTo>
                      <a:cubicBezTo>
                        <a:pt x="1503" y="1601"/>
                        <a:pt x="1522" y="1604"/>
                        <a:pt x="1542" y="1612"/>
                      </a:cubicBezTo>
                      <a:cubicBezTo>
                        <a:pt x="1558" y="1612"/>
                        <a:pt x="1573" y="1628"/>
                        <a:pt x="1589" y="1628"/>
                      </a:cubicBezTo>
                      <a:cubicBezTo>
                        <a:pt x="1550" y="1190"/>
                        <a:pt x="1487" y="501"/>
                        <a:pt x="1440" y="0"/>
                      </a:cubicBezTo>
                      <a:close/>
                      <a:moveTo>
                        <a:pt x="149" y="0"/>
                      </a:moveTo>
                      <a:cubicBezTo>
                        <a:pt x="94" y="501"/>
                        <a:pt x="40" y="1158"/>
                        <a:pt x="1" y="1589"/>
                      </a:cubicBezTo>
                      <a:cubicBezTo>
                        <a:pt x="55" y="1597"/>
                        <a:pt x="110" y="1628"/>
                        <a:pt x="157" y="1667"/>
                      </a:cubicBezTo>
                      <a:cubicBezTo>
                        <a:pt x="196" y="1229"/>
                        <a:pt x="259" y="525"/>
                        <a:pt x="313"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cxnSp>
          <p:nvCxnSpPr>
            <p:cNvPr id="231" name="Google Shape;231;p23"/>
            <p:cNvCxnSpPr/>
            <p:nvPr/>
          </p:nvCxnSpPr>
          <p:spPr>
            <a:xfrm rot="10800000">
              <a:off x="2594588" y="-122625"/>
              <a:ext cx="0" cy="774300"/>
            </a:xfrm>
            <a:prstGeom prst="straightConnector1">
              <a:avLst/>
            </a:prstGeom>
            <a:noFill/>
            <a:ln cap="flat" cmpd="sng" w="28575">
              <a:solidFill>
                <a:schemeClr val="accent2"/>
              </a:solidFill>
              <a:prstDash val="solid"/>
              <a:round/>
              <a:headEnd len="sm" w="sm" type="none"/>
              <a:tailEnd len="sm" w="sm" type="none"/>
            </a:ln>
          </p:spPr>
        </p:cxnSp>
        <p:cxnSp>
          <p:nvCxnSpPr>
            <p:cNvPr id="232" name="Google Shape;232;p23"/>
            <p:cNvCxnSpPr/>
            <p:nvPr/>
          </p:nvCxnSpPr>
          <p:spPr>
            <a:xfrm rot="10800000">
              <a:off x="6547450" y="-95650"/>
              <a:ext cx="0" cy="774300"/>
            </a:xfrm>
            <a:prstGeom prst="straightConnector1">
              <a:avLst/>
            </a:prstGeom>
            <a:noFill/>
            <a:ln cap="flat" cmpd="sng" w="28575">
              <a:solidFill>
                <a:schemeClr val="accent2"/>
              </a:solidFill>
              <a:prstDash val="solid"/>
              <a:round/>
              <a:headEnd len="sm" w="sm" type="none"/>
              <a:tailEnd len="sm" w="sm" type="none"/>
            </a:ln>
          </p:spPr>
        </p:cxnSp>
      </p:grpSp>
      <p:sp>
        <p:nvSpPr>
          <p:cNvPr id="233" name="Google Shape;233;p23"/>
          <p:cNvSpPr txBox="1"/>
          <p:nvPr>
            <p:ph type="title"/>
          </p:nvPr>
        </p:nvSpPr>
        <p:spPr>
          <a:xfrm>
            <a:off x="1790550" y="731375"/>
            <a:ext cx="5562900" cy="392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800"/>
              <a:buNone/>
              <a:defRPr sz="25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34" name="Google Shape;234;p23"/>
          <p:cNvSpPr txBox="1"/>
          <p:nvPr>
            <p:ph idx="2" type="title"/>
          </p:nvPr>
        </p:nvSpPr>
        <p:spPr>
          <a:xfrm>
            <a:off x="1265931" y="1886900"/>
            <a:ext cx="742200" cy="469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2"/>
              </a:buClr>
              <a:buSzPts val="3000"/>
              <a:buNone/>
              <a:defRPr sz="3000">
                <a:solidFill>
                  <a:schemeClr val="dk2"/>
                </a:solidFill>
              </a:defRPr>
            </a:lvl1pPr>
            <a:lvl2pPr lvl="1" algn="ctr">
              <a:lnSpc>
                <a:spcPct val="100000"/>
              </a:lnSpc>
              <a:spcBef>
                <a:spcPts val="0"/>
              </a:spcBef>
              <a:spcAft>
                <a:spcPts val="0"/>
              </a:spcAft>
              <a:buClr>
                <a:schemeClr val="dk2"/>
              </a:buClr>
              <a:buSzPts val="3000"/>
              <a:buNone/>
              <a:defRPr sz="3000">
                <a:solidFill>
                  <a:schemeClr val="dk2"/>
                </a:solidFill>
              </a:defRPr>
            </a:lvl2pPr>
            <a:lvl3pPr lvl="2" algn="ctr">
              <a:lnSpc>
                <a:spcPct val="100000"/>
              </a:lnSpc>
              <a:spcBef>
                <a:spcPts val="0"/>
              </a:spcBef>
              <a:spcAft>
                <a:spcPts val="0"/>
              </a:spcAft>
              <a:buClr>
                <a:schemeClr val="dk2"/>
              </a:buClr>
              <a:buSzPts val="3000"/>
              <a:buNone/>
              <a:defRPr sz="3000">
                <a:solidFill>
                  <a:schemeClr val="dk2"/>
                </a:solidFill>
              </a:defRPr>
            </a:lvl3pPr>
            <a:lvl4pPr lvl="3" algn="ctr">
              <a:lnSpc>
                <a:spcPct val="100000"/>
              </a:lnSpc>
              <a:spcBef>
                <a:spcPts val="0"/>
              </a:spcBef>
              <a:spcAft>
                <a:spcPts val="0"/>
              </a:spcAft>
              <a:buClr>
                <a:schemeClr val="dk2"/>
              </a:buClr>
              <a:buSzPts val="3000"/>
              <a:buNone/>
              <a:defRPr sz="3000">
                <a:solidFill>
                  <a:schemeClr val="dk2"/>
                </a:solidFill>
              </a:defRPr>
            </a:lvl4pPr>
            <a:lvl5pPr lvl="4" algn="ctr">
              <a:lnSpc>
                <a:spcPct val="100000"/>
              </a:lnSpc>
              <a:spcBef>
                <a:spcPts val="0"/>
              </a:spcBef>
              <a:spcAft>
                <a:spcPts val="0"/>
              </a:spcAft>
              <a:buClr>
                <a:schemeClr val="dk2"/>
              </a:buClr>
              <a:buSzPts val="3000"/>
              <a:buNone/>
              <a:defRPr sz="3000">
                <a:solidFill>
                  <a:schemeClr val="dk2"/>
                </a:solidFill>
              </a:defRPr>
            </a:lvl5pPr>
            <a:lvl6pPr lvl="5" algn="ctr">
              <a:lnSpc>
                <a:spcPct val="100000"/>
              </a:lnSpc>
              <a:spcBef>
                <a:spcPts val="0"/>
              </a:spcBef>
              <a:spcAft>
                <a:spcPts val="0"/>
              </a:spcAft>
              <a:buClr>
                <a:schemeClr val="dk2"/>
              </a:buClr>
              <a:buSzPts val="3000"/>
              <a:buNone/>
              <a:defRPr sz="3000">
                <a:solidFill>
                  <a:schemeClr val="dk2"/>
                </a:solidFill>
              </a:defRPr>
            </a:lvl6pPr>
            <a:lvl7pPr lvl="6" algn="ctr">
              <a:lnSpc>
                <a:spcPct val="100000"/>
              </a:lnSpc>
              <a:spcBef>
                <a:spcPts val="0"/>
              </a:spcBef>
              <a:spcAft>
                <a:spcPts val="0"/>
              </a:spcAft>
              <a:buClr>
                <a:schemeClr val="dk2"/>
              </a:buClr>
              <a:buSzPts val="3000"/>
              <a:buNone/>
              <a:defRPr sz="3000">
                <a:solidFill>
                  <a:schemeClr val="dk2"/>
                </a:solidFill>
              </a:defRPr>
            </a:lvl7pPr>
            <a:lvl8pPr lvl="7" algn="ctr">
              <a:lnSpc>
                <a:spcPct val="100000"/>
              </a:lnSpc>
              <a:spcBef>
                <a:spcPts val="0"/>
              </a:spcBef>
              <a:spcAft>
                <a:spcPts val="0"/>
              </a:spcAft>
              <a:buClr>
                <a:schemeClr val="dk2"/>
              </a:buClr>
              <a:buSzPts val="3000"/>
              <a:buNone/>
              <a:defRPr sz="3000">
                <a:solidFill>
                  <a:schemeClr val="dk2"/>
                </a:solidFill>
              </a:defRPr>
            </a:lvl8pPr>
            <a:lvl9pPr lvl="8" algn="ctr">
              <a:lnSpc>
                <a:spcPct val="100000"/>
              </a:lnSpc>
              <a:spcBef>
                <a:spcPts val="0"/>
              </a:spcBef>
              <a:spcAft>
                <a:spcPts val="0"/>
              </a:spcAft>
              <a:buClr>
                <a:schemeClr val="dk2"/>
              </a:buClr>
              <a:buSzPts val="3000"/>
              <a:buNone/>
              <a:defRPr sz="3000">
                <a:solidFill>
                  <a:schemeClr val="dk2"/>
                </a:solidFill>
              </a:defRPr>
            </a:lvl9pPr>
          </a:lstStyle>
          <a:p/>
        </p:txBody>
      </p:sp>
      <p:sp>
        <p:nvSpPr>
          <p:cNvPr id="235" name="Google Shape;235;p23"/>
          <p:cNvSpPr txBox="1"/>
          <p:nvPr>
            <p:ph idx="3" type="title"/>
          </p:nvPr>
        </p:nvSpPr>
        <p:spPr>
          <a:xfrm>
            <a:off x="2019575" y="1866225"/>
            <a:ext cx="2188800" cy="3924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800"/>
              <a:buNone/>
              <a:defRPr sz="1800"/>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236" name="Google Shape;236;p23"/>
          <p:cNvSpPr txBox="1"/>
          <p:nvPr>
            <p:ph idx="1" type="subTitle"/>
          </p:nvPr>
        </p:nvSpPr>
        <p:spPr>
          <a:xfrm>
            <a:off x="2010351" y="2258625"/>
            <a:ext cx="2286300" cy="5334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800"/>
              <a:buNone/>
              <a:defRPr sz="1400"/>
            </a:lvl1pPr>
            <a:lvl2pPr lvl="1" algn="l">
              <a:lnSpc>
                <a:spcPct val="100000"/>
              </a:lnSpc>
              <a:spcBef>
                <a:spcPts val="0"/>
              </a:spcBef>
              <a:spcAft>
                <a:spcPts val="0"/>
              </a:spcAft>
              <a:buSzPts val="2800"/>
              <a:buNone/>
              <a:defRPr sz="2800"/>
            </a:lvl2pPr>
            <a:lvl3pPr lvl="2" algn="l">
              <a:lnSpc>
                <a:spcPct val="100000"/>
              </a:lnSpc>
              <a:spcBef>
                <a:spcPts val="0"/>
              </a:spcBef>
              <a:spcAft>
                <a:spcPts val="0"/>
              </a:spcAft>
              <a:buSzPts val="2800"/>
              <a:buNone/>
              <a:defRPr sz="2800"/>
            </a:lvl3pPr>
            <a:lvl4pPr lvl="3" algn="l">
              <a:lnSpc>
                <a:spcPct val="100000"/>
              </a:lnSpc>
              <a:spcBef>
                <a:spcPts val="0"/>
              </a:spcBef>
              <a:spcAft>
                <a:spcPts val="0"/>
              </a:spcAft>
              <a:buSzPts val="2800"/>
              <a:buNone/>
              <a:defRPr sz="2800"/>
            </a:lvl4pPr>
            <a:lvl5pPr lvl="4" algn="l">
              <a:lnSpc>
                <a:spcPct val="100000"/>
              </a:lnSpc>
              <a:spcBef>
                <a:spcPts val="0"/>
              </a:spcBef>
              <a:spcAft>
                <a:spcPts val="0"/>
              </a:spcAft>
              <a:buSzPts val="2800"/>
              <a:buNone/>
              <a:defRPr sz="2800"/>
            </a:lvl5pPr>
            <a:lvl6pPr lvl="5" algn="l">
              <a:lnSpc>
                <a:spcPct val="100000"/>
              </a:lnSpc>
              <a:spcBef>
                <a:spcPts val="0"/>
              </a:spcBef>
              <a:spcAft>
                <a:spcPts val="0"/>
              </a:spcAft>
              <a:buSzPts val="2800"/>
              <a:buNone/>
              <a:defRPr sz="2800"/>
            </a:lvl6pPr>
            <a:lvl7pPr lvl="6" algn="l">
              <a:lnSpc>
                <a:spcPct val="100000"/>
              </a:lnSpc>
              <a:spcBef>
                <a:spcPts val="0"/>
              </a:spcBef>
              <a:spcAft>
                <a:spcPts val="0"/>
              </a:spcAft>
              <a:buSzPts val="2800"/>
              <a:buNone/>
              <a:defRPr sz="2800"/>
            </a:lvl7pPr>
            <a:lvl8pPr lvl="7" algn="l">
              <a:lnSpc>
                <a:spcPct val="100000"/>
              </a:lnSpc>
              <a:spcBef>
                <a:spcPts val="0"/>
              </a:spcBef>
              <a:spcAft>
                <a:spcPts val="0"/>
              </a:spcAft>
              <a:buSzPts val="2800"/>
              <a:buNone/>
              <a:defRPr sz="2800"/>
            </a:lvl8pPr>
            <a:lvl9pPr lvl="8" algn="l">
              <a:lnSpc>
                <a:spcPct val="100000"/>
              </a:lnSpc>
              <a:spcBef>
                <a:spcPts val="0"/>
              </a:spcBef>
              <a:spcAft>
                <a:spcPts val="0"/>
              </a:spcAft>
              <a:buSzPts val="2800"/>
              <a:buNone/>
              <a:defRPr sz="2800"/>
            </a:lvl9pPr>
          </a:lstStyle>
          <a:p/>
        </p:txBody>
      </p:sp>
      <p:sp>
        <p:nvSpPr>
          <p:cNvPr id="237" name="Google Shape;237;p23"/>
          <p:cNvSpPr txBox="1"/>
          <p:nvPr>
            <p:ph idx="4" type="title"/>
          </p:nvPr>
        </p:nvSpPr>
        <p:spPr>
          <a:xfrm>
            <a:off x="4847331" y="1886900"/>
            <a:ext cx="742200" cy="469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2"/>
              </a:buClr>
              <a:buSzPts val="3000"/>
              <a:buNone/>
              <a:defRPr sz="3000">
                <a:solidFill>
                  <a:schemeClr val="dk2"/>
                </a:solidFill>
              </a:defRPr>
            </a:lvl1pPr>
            <a:lvl2pPr lvl="1" algn="ctr">
              <a:lnSpc>
                <a:spcPct val="100000"/>
              </a:lnSpc>
              <a:spcBef>
                <a:spcPts val="0"/>
              </a:spcBef>
              <a:spcAft>
                <a:spcPts val="0"/>
              </a:spcAft>
              <a:buClr>
                <a:schemeClr val="dk2"/>
              </a:buClr>
              <a:buSzPts val="3000"/>
              <a:buNone/>
              <a:defRPr sz="3000">
                <a:solidFill>
                  <a:schemeClr val="dk2"/>
                </a:solidFill>
              </a:defRPr>
            </a:lvl2pPr>
            <a:lvl3pPr lvl="2" algn="ctr">
              <a:lnSpc>
                <a:spcPct val="100000"/>
              </a:lnSpc>
              <a:spcBef>
                <a:spcPts val="0"/>
              </a:spcBef>
              <a:spcAft>
                <a:spcPts val="0"/>
              </a:spcAft>
              <a:buClr>
                <a:schemeClr val="dk2"/>
              </a:buClr>
              <a:buSzPts val="3000"/>
              <a:buNone/>
              <a:defRPr sz="3000">
                <a:solidFill>
                  <a:schemeClr val="dk2"/>
                </a:solidFill>
              </a:defRPr>
            </a:lvl3pPr>
            <a:lvl4pPr lvl="3" algn="ctr">
              <a:lnSpc>
                <a:spcPct val="100000"/>
              </a:lnSpc>
              <a:spcBef>
                <a:spcPts val="0"/>
              </a:spcBef>
              <a:spcAft>
                <a:spcPts val="0"/>
              </a:spcAft>
              <a:buClr>
                <a:schemeClr val="dk2"/>
              </a:buClr>
              <a:buSzPts val="3000"/>
              <a:buNone/>
              <a:defRPr sz="3000">
                <a:solidFill>
                  <a:schemeClr val="dk2"/>
                </a:solidFill>
              </a:defRPr>
            </a:lvl4pPr>
            <a:lvl5pPr lvl="4" algn="ctr">
              <a:lnSpc>
                <a:spcPct val="100000"/>
              </a:lnSpc>
              <a:spcBef>
                <a:spcPts val="0"/>
              </a:spcBef>
              <a:spcAft>
                <a:spcPts val="0"/>
              </a:spcAft>
              <a:buClr>
                <a:schemeClr val="dk2"/>
              </a:buClr>
              <a:buSzPts val="3000"/>
              <a:buNone/>
              <a:defRPr sz="3000">
                <a:solidFill>
                  <a:schemeClr val="dk2"/>
                </a:solidFill>
              </a:defRPr>
            </a:lvl5pPr>
            <a:lvl6pPr lvl="5" algn="ctr">
              <a:lnSpc>
                <a:spcPct val="100000"/>
              </a:lnSpc>
              <a:spcBef>
                <a:spcPts val="0"/>
              </a:spcBef>
              <a:spcAft>
                <a:spcPts val="0"/>
              </a:spcAft>
              <a:buClr>
                <a:schemeClr val="dk2"/>
              </a:buClr>
              <a:buSzPts val="3000"/>
              <a:buNone/>
              <a:defRPr sz="3000">
                <a:solidFill>
                  <a:schemeClr val="dk2"/>
                </a:solidFill>
              </a:defRPr>
            </a:lvl6pPr>
            <a:lvl7pPr lvl="6" algn="ctr">
              <a:lnSpc>
                <a:spcPct val="100000"/>
              </a:lnSpc>
              <a:spcBef>
                <a:spcPts val="0"/>
              </a:spcBef>
              <a:spcAft>
                <a:spcPts val="0"/>
              </a:spcAft>
              <a:buClr>
                <a:schemeClr val="dk2"/>
              </a:buClr>
              <a:buSzPts val="3000"/>
              <a:buNone/>
              <a:defRPr sz="3000">
                <a:solidFill>
                  <a:schemeClr val="dk2"/>
                </a:solidFill>
              </a:defRPr>
            </a:lvl7pPr>
            <a:lvl8pPr lvl="7" algn="ctr">
              <a:lnSpc>
                <a:spcPct val="100000"/>
              </a:lnSpc>
              <a:spcBef>
                <a:spcPts val="0"/>
              </a:spcBef>
              <a:spcAft>
                <a:spcPts val="0"/>
              </a:spcAft>
              <a:buClr>
                <a:schemeClr val="dk2"/>
              </a:buClr>
              <a:buSzPts val="3000"/>
              <a:buNone/>
              <a:defRPr sz="3000">
                <a:solidFill>
                  <a:schemeClr val="dk2"/>
                </a:solidFill>
              </a:defRPr>
            </a:lvl8pPr>
            <a:lvl9pPr lvl="8" algn="ctr">
              <a:lnSpc>
                <a:spcPct val="100000"/>
              </a:lnSpc>
              <a:spcBef>
                <a:spcPts val="0"/>
              </a:spcBef>
              <a:spcAft>
                <a:spcPts val="0"/>
              </a:spcAft>
              <a:buClr>
                <a:schemeClr val="dk2"/>
              </a:buClr>
              <a:buSzPts val="3000"/>
              <a:buNone/>
              <a:defRPr sz="3000">
                <a:solidFill>
                  <a:schemeClr val="dk2"/>
                </a:solidFill>
              </a:defRPr>
            </a:lvl9pPr>
          </a:lstStyle>
          <a:p/>
        </p:txBody>
      </p:sp>
      <p:sp>
        <p:nvSpPr>
          <p:cNvPr id="238" name="Google Shape;238;p23"/>
          <p:cNvSpPr txBox="1"/>
          <p:nvPr>
            <p:ph idx="5" type="title"/>
          </p:nvPr>
        </p:nvSpPr>
        <p:spPr>
          <a:xfrm>
            <a:off x="5600975" y="1866225"/>
            <a:ext cx="2188800" cy="3924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800"/>
              <a:buNone/>
              <a:defRPr sz="1800"/>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239" name="Google Shape;239;p23"/>
          <p:cNvSpPr txBox="1"/>
          <p:nvPr>
            <p:ph idx="6" type="subTitle"/>
          </p:nvPr>
        </p:nvSpPr>
        <p:spPr>
          <a:xfrm>
            <a:off x="5591751" y="2258625"/>
            <a:ext cx="2286300" cy="5334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800"/>
              <a:buNone/>
              <a:defRPr sz="1400"/>
            </a:lvl1pPr>
            <a:lvl2pPr lvl="1" algn="l">
              <a:lnSpc>
                <a:spcPct val="100000"/>
              </a:lnSpc>
              <a:spcBef>
                <a:spcPts val="0"/>
              </a:spcBef>
              <a:spcAft>
                <a:spcPts val="0"/>
              </a:spcAft>
              <a:buSzPts val="2800"/>
              <a:buNone/>
              <a:defRPr sz="2800"/>
            </a:lvl2pPr>
            <a:lvl3pPr lvl="2" algn="l">
              <a:lnSpc>
                <a:spcPct val="100000"/>
              </a:lnSpc>
              <a:spcBef>
                <a:spcPts val="0"/>
              </a:spcBef>
              <a:spcAft>
                <a:spcPts val="0"/>
              </a:spcAft>
              <a:buSzPts val="2800"/>
              <a:buNone/>
              <a:defRPr sz="2800"/>
            </a:lvl3pPr>
            <a:lvl4pPr lvl="3" algn="l">
              <a:lnSpc>
                <a:spcPct val="100000"/>
              </a:lnSpc>
              <a:spcBef>
                <a:spcPts val="0"/>
              </a:spcBef>
              <a:spcAft>
                <a:spcPts val="0"/>
              </a:spcAft>
              <a:buSzPts val="2800"/>
              <a:buNone/>
              <a:defRPr sz="2800"/>
            </a:lvl4pPr>
            <a:lvl5pPr lvl="4" algn="l">
              <a:lnSpc>
                <a:spcPct val="100000"/>
              </a:lnSpc>
              <a:spcBef>
                <a:spcPts val="0"/>
              </a:spcBef>
              <a:spcAft>
                <a:spcPts val="0"/>
              </a:spcAft>
              <a:buSzPts val="2800"/>
              <a:buNone/>
              <a:defRPr sz="2800"/>
            </a:lvl5pPr>
            <a:lvl6pPr lvl="5" algn="l">
              <a:lnSpc>
                <a:spcPct val="100000"/>
              </a:lnSpc>
              <a:spcBef>
                <a:spcPts val="0"/>
              </a:spcBef>
              <a:spcAft>
                <a:spcPts val="0"/>
              </a:spcAft>
              <a:buSzPts val="2800"/>
              <a:buNone/>
              <a:defRPr sz="2800"/>
            </a:lvl6pPr>
            <a:lvl7pPr lvl="6" algn="l">
              <a:lnSpc>
                <a:spcPct val="100000"/>
              </a:lnSpc>
              <a:spcBef>
                <a:spcPts val="0"/>
              </a:spcBef>
              <a:spcAft>
                <a:spcPts val="0"/>
              </a:spcAft>
              <a:buSzPts val="2800"/>
              <a:buNone/>
              <a:defRPr sz="2800"/>
            </a:lvl7pPr>
            <a:lvl8pPr lvl="7" algn="l">
              <a:lnSpc>
                <a:spcPct val="100000"/>
              </a:lnSpc>
              <a:spcBef>
                <a:spcPts val="0"/>
              </a:spcBef>
              <a:spcAft>
                <a:spcPts val="0"/>
              </a:spcAft>
              <a:buSzPts val="2800"/>
              <a:buNone/>
              <a:defRPr sz="2800"/>
            </a:lvl8pPr>
            <a:lvl9pPr lvl="8" algn="l">
              <a:lnSpc>
                <a:spcPct val="100000"/>
              </a:lnSpc>
              <a:spcBef>
                <a:spcPts val="0"/>
              </a:spcBef>
              <a:spcAft>
                <a:spcPts val="0"/>
              </a:spcAft>
              <a:buSzPts val="2800"/>
              <a:buNone/>
              <a:defRPr sz="2800"/>
            </a:lvl9pPr>
          </a:lstStyle>
          <a:p/>
        </p:txBody>
      </p:sp>
      <p:sp>
        <p:nvSpPr>
          <p:cNvPr id="240" name="Google Shape;240;p23"/>
          <p:cNvSpPr txBox="1"/>
          <p:nvPr>
            <p:ph idx="7" type="title"/>
          </p:nvPr>
        </p:nvSpPr>
        <p:spPr>
          <a:xfrm>
            <a:off x="1265931" y="3074475"/>
            <a:ext cx="742200" cy="469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2"/>
              </a:buClr>
              <a:buSzPts val="3000"/>
              <a:buNone/>
              <a:defRPr sz="3000">
                <a:solidFill>
                  <a:schemeClr val="dk2"/>
                </a:solidFill>
              </a:defRPr>
            </a:lvl1pPr>
            <a:lvl2pPr lvl="1" algn="ctr">
              <a:lnSpc>
                <a:spcPct val="100000"/>
              </a:lnSpc>
              <a:spcBef>
                <a:spcPts val="0"/>
              </a:spcBef>
              <a:spcAft>
                <a:spcPts val="0"/>
              </a:spcAft>
              <a:buClr>
                <a:schemeClr val="dk2"/>
              </a:buClr>
              <a:buSzPts val="3000"/>
              <a:buNone/>
              <a:defRPr sz="3000">
                <a:solidFill>
                  <a:schemeClr val="dk2"/>
                </a:solidFill>
              </a:defRPr>
            </a:lvl2pPr>
            <a:lvl3pPr lvl="2" algn="ctr">
              <a:lnSpc>
                <a:spcPct val="100000"/>
              </a:lnSpc>
              <a:spcBef>
                <a:spcPts val="0"/>
              </a:spcBef>
              <a:spcAft>
                <a:spcPts val="0"/>
              </a:spcAft>
              <a:buClr>
                <a:schemeClr val="dk2"/>
              </a:buClr>
              <a:buSzPts val="3000"/>
              <a:buNone/>
              <a:defRPr sz="3000">
                <a:solidFill>
                  <a:schemeClr val="dk2"/>
                </a:solidFill>
              </a:defRPr>
            </a:lvl3pPr>
            <a:lvl4pPr lvl="3" algn="ctr">
              <a:lnSpc>
                <a:spcPct val="100000"/>
              </a:lnSpc>
              <a:spcBef>
                <a:spcPts val="0"/>
              </a:spcBef>
              <a:spcAft>
                <a:spcPts val="0"/>
              </a:spcAft>
              <a:buClr>
                <a:schemeClr val="dk2"/>
              </a:buClr>
              <a:buSzPts val="3000"/>
              <a:buNone/>
              <a:defRPr sz="3000">
                <a:solidFill>
                  <a:schemeClr val="dk2"/>
                </a:solidFill>
              </a:defRPr>
            </a:lvl4pPr>
            <a:lvl5pPr lvl="4" algn="ctr">
              <a:lnSpc>
                <a:spcPct val="100000"/>
              </a:lnSpc>
              <a:spcBef>
                <a:spcPts val="0"/>
              </a:spcBef>
              <a:spcAft>
                <a:spcPts val="0"/>
              </a:spcAft>
              <a:buClr>
                <a:schemeClr val="dk2"/>
              </a:buClr>
              <a:buSzPts val="3000"/>
              <a:buNone/>
              <a:defRPr sz="3000">
                <a:solidFill>
                  <a:schemeClr val="dk2"/>
                </a:solidFill>
              </a:defRPr>
            </a:lvl5pPr>
            <a:lvl6pPr lvl="5" algn="ctr">
              <a:lnSpc>
                <a:spcPct val="100000"/>
              </a:lnSpc>
              <a:spcBef>
                <a:spcPts val="0"/>
              </a:spcBef>
              <a:spcAft>
                <a:spcPts val="0"/>
              </a:spcAft>
              <a:buClr>
                <a:schemeClr val="dk2"/>
              </a:buClr>
              <a:buSzPts val="3000"/>
              <a:buNone/>
              <a:defRPr sz="3000">
                <a:solidFill>
                  <a:schemeClr val="dk2"/>
                </a:solidFill>
              </a:defRPr>
            </a:lvl6pPr>
            <a:lvl7pPr lvl="6" algn="ctr">
              <a:lnSpc>
                <a:spcPct val="100000"/>
              </a:lnSpc>
              <a:spcBef>
                <a:spcPts val="0"/>
              </a:spcBef>
              <a:spcAft>
                <a:spcPts val="0"/>
              </a:spcAft>
              <a:buClr>
                <a:schemeClr val="dk2"/>
              </a:buClr>
              <a:buSzPts val="3000"/>
              <a:buNone/>
              <a:defRPr sz="3000">
                <a:solidFill>
                  <a:schemeClr val="dk2"/>
                </a:solidFill>
              </a:defRPr>
            </a:lvl7pPr>
            <a:lvl8pPr lvl="7" algn="ctr">
              <a:lnSpc>
                <a:spcPct val="100000"/>
              </a:lnSpc>
              <a:spcBef>
                <a:spcPts val="0"/>
              </a:spcBef>
              <a:spcAft>
                <a:spcPts val="0"/>
              </a:spcAft>
              <a:buClr>
                <a:schemeClr val="dk2"/>
              </a:buClr>
              <a:buSzPts val="3000"/>
              <a:buNone/>
              <a:defRPr sz="3000">
                <a:solidFill>
                  <a:schemeClr val="dk2"/>
                </a:solidFill>
              </a:defRPr>
            </a:lvl8pPr>
            <a:lvl9pPr lvl="8" algn="ctr">
              <a:lnSpc>
                <a:spcPct val="100000"/>
              </a:lnSpc>
              <a:spcBef>
                <a:spcPts val="0"/>
              </a:spcBef>
              <a:spcAft>
                <a:spcPts val="0"/>
              </a:spcAft>
              <a:buClr>
                <a:schemeClr val="dk2"/>
              </a:buClr>
              <a:buSzPts val="3000"/>
              <a:buNone/>
              <a:defRPr sz="3000">
                <a:solidFill>
                  <a:schemeClr val="dk2"/>
                </a:solidFill>
              </a:defRPr>
            </a:lvl9pPr>
          </a:lstStyle>
          <a:p/>
        </p:txBody>
      </p:sp>
      <p:sp>
        <p:nvSpPr>
          <p:cNvPr id="241" name="Google Shape;241;p23"/>
          <p:cNvSpPr txBox="1"/>
          <p:nvPr>
            <p:ph idx="8" type="title"/>
          </p:nvPr>
        </p:nvSpPr>
        <p:spPr>
          <a:xfrm>
            <a:off x="2019575" y="3053800"/>
            <a:ext cx="2188800" cy="3924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800"/>
              <a:buNone/>
              <a:defRPr sz="1800"/>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242" name="Google Shape;242;p23"/>
          <p:cNvSpPr txBox="1"/>
          <p:nvPr>
            <p:ph idx="9" type="subTitle"/>
          </p:nvPr>
        </p:nvSpPr>
        <p:spPr>
          <a:xfrm>
            <a:off x="2010351" y="3446200"/>
            <a:ext cx="2286300" cy="5334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800"/>
              <a:buNone/>
              <a:defRPr sz="1400"/>
            </a:lvl1pPr>
            <a:lvl2pPr lvl="1" algn="l">
              <a:lnSpc>
                <a:spcPct val="100000"/>
              </a:lnSpc>
              <a:spcBef>
                <a:spcPts val="0"/>
              </a:spcBef>
              <a:spcAft>
                <a:spcPts val="0"/>
              </a:spcAft>
              <a:buSzPts val="2800"/>
              <a:buNone/>
              <a:defRPr sz="2800"/>
            </a:lvl2pPr>
            <a:lvl3pPr lvl="2" algn="l">
              <a:lnSpc>
                <a:spcPct val="100000"/>
              </a:lnSpc>
              <a:spcBef>
                <a:spcPts val="0"/>
              </a:spcBef>
              <a:spcAft>
                <a:spcPts val="0"/>
              </a:spcAft>
              <a:buSzPts val="2800"/>
              <a:buNone/>
              <a:defRPr sz="2800"/>
            </a:lvl3pPr>
            <a:lvl4pPr lvl="3" algn="l">
              <a:lnSpc>
                <a:spcPct val="100000"/>
              </a:lnSpc>
              <a:spcBef>
                <a:spcPts val="0"/>
              </a:spcBef>
              <a:spcAft>
                <a:spcPts val="0"/>
              </a:spcAft>
              <a:buSzPts val="2800"/>
              <a:buNone/>
              <a:defRPr sz="2800"/>
            </a:lvl4pPr>
            <a:lvl5pPr lvl="4" algn="l">
              <a:lnSpc>
                <a:spcPct val="100000"/>
              </a:lnSpc>
              <a:spcBef>
                <a:spcPts val="0"/>
              </a:spcBef>
              <a:spcAft>
                <a:spcPts val="0"/>
              </a:spcAft>
              <a:buSzPts val="2800"/>
              <a:buNone/>
              <a:defRPr sz="2800"/>
            </a:lvl5pPr>
            <a:lvl6pPr lvl="5" algn="l">
              <a:lnSpc>
                <a:spcPct val="100000"/>
              </a:lnSpc>
              <a:spcBef>
                <a:spcPts val="0"/>
              </a:spcBef>
              <a:spcAft>
                <a:spcPts val="0"/>
              </a:spcAft>
              <a:buSzPts val="2800"/>
              <a:buNone/>
              <a:defRPr sz="2800"/>
            </a:lvl6pPr>
            <a:lvl7pPr lvl="6" algn="l">
              <a:lnSpc>
                <a:spcPct val="100000"/>
              </a:lnSpc>
              <a:spcBef>
                <a:spcPts val="0"/>
              </a:spcBef>
              <a:spcAft>
                <a:spcPts val="0"/>
              </a:spcAft>
              <a:buSzPts val="2800"/>
              <a:buNone/>
              <a:defRPr sz="2800"/>
            </a:lvl7pPr>
            <a:lvl8pPr lvl="7" algn="l">
              <a:lnSpc>
                <a:spcPct val="100000"/>
              </a:lnSpc>
              <a:spcBef>
                <a:spcPts val="0"/>
              </a:spcBef>
              <a:spcAft>
                <a:spcPts val="0"/>
              </a:spcAft>
              <a:buSzPts val="2800"/>
              <a:buNone/>
              <a:defRPr sz="2800"/>
            </a:lvl8pPr>
            <a:lvl9pPr lvl="8" algn="l">
              <a:lnSpc>
                <a:spcPct val="100000"/>
              </a:lnSpc>
              <a:spcBef>
                <a:spcPts val="0"/>
              </a:spcBef>
              <a:spcAft>
                <a:spcPts val="0"/>
              </a:spcAft>
              <a:buSzPts val="2800"/>
              <a:buNone/>
              <a:defRPr sz="2800"/>
            </a:lvl9pPr>
          </a:lstStyle>
          <a:p/>
        </p:txBody>
      </p:sp>
      <p:sp>
        <p:nvSpPr>
          <p:cNvPr id="243" name="Google Shape;243;p23"/>
          <p:cNvSpPr txBox="1"/>
          <p:nvPr>
            <p:ph idx="13" type="title"/>
          </p:nvPr>
        </p:nvSpPr>
        <p:spPr>
          <a:xfrm>
            <a:off x="4847331" y="3074475"/>
            <a:ext cx="742200" cy="469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2"/>
              </a:buClr>
              <a:buSzPts val="3000"/>
              <a:buNone/>
              <a:defRPr sz="3000">
                <a:solidFill>
                  <a:schemeClr val="dk2"/>
                </a:solidFill>
              </a:defRPr>
            </a:lvl1pPr>
            <a:lvl2pPr lvl="1" algn="ctr">
              <a:lnSpc>
                <a:spcPct val="100000"/>
              </a:lnSpc>
              <a:spcBef>
                <a:spcPts val="0"/>
              </a:spcBef>
              <a:spcAft>
                <a:spcPts val="0"/>
              </a:spcAft>
              <a:buClr>
                <a:schemeClr val="dk2"/>
              </a:buClr>
              <a:buSzPts val="3000"/>
              <a:buNone/>
              <a:defRPr sz="3000">
                <a:solidFill>
                  <a:schemeClr val="dk2"/>
                </a:solidFill>
              </a:defRPr>
            </a:lvl2pPr>
            <a:lvl3pPr lvl="2" algn="ctr">
              <a:lnSpc>
                <a:spcPct val="100000"/>
              </a:lnSpc>
              <a:spcBef>
                <a:spcPts val="0"/>
              </a:spcBef>
              <a:spcAft>
                <a:spcPts val="0"/>
              </a:spcAft>
              <a:buClr>
                <a:schemeClr val="dk2"/>
              </a:buClr>
              <a:buSzPts val="3000"/>
              <a:buNone/>
              <a:defRPr sz="3000">
                <a:solidFill>
                  <a:schemeClr val="dk2"/>
                </a:solidFill>
              </a:defRPr>
            </a:lvl3pPr>
            <a:lvl4pPr lvl="3" algn="ctr">
              <a:lnSpc>
                <a:spcPct val="100000"/>
              </a:lnSpc>
              <a:spcBef>
                <a:spcPts val="0"/>
              </a:spcBef>
              <a:spcAft>
                <a:spcPts val="0"/>
              </a:spcAft>
              <a:buClr>
                <a:schemeClr val="dk2"/>
              </a:buClr>
              <a:buSzPts val="3000"/>
              <a:buNone/>
              <a:defRPr sz="3000">
                <a:solidFill>
                  <a:schemeClr val="dk2"/>
                </a:solidFill>
              </a:defRPr>
            </a:lvl4pPr>
            <a:lvl5pPr lvl="4" algn="ctr">
              <a:lnSpc>
                <a:spcPct val="100000"/>
              </a:lnSpc>
              <a:spcBef>
                <a:spcPts val="0"/>
              </a:spcBef>
              <a:spcAft>
                <a:spcPts val="0"/>
              </a:spcAft>
              <a:buClr>
                <a:schemeClr val="dk2"/>
              </a:buClr>
              <a:buSzPts val="3000"/>
              <a:buNone/>
              <a:defRPr sz="3000">
                <a:solidFill>
                  <a:schemeClr val="dk2"/>
                </a:solidFill>
              </a:defRPr>
            </a:lvl5pPr>
            <a:lvl6pPr lvl="5" algn="ctr">
              <a:lnSpc>
                <a:spcPct val="100000"/>
              </a:lnSpc>
              <a:spcBef>
                <a:spcPts val="0"/>
              </a:spcBef>
              <a:spcAft>
                <a:spcPts val="0"/>
              </a:spcAft>
              <a:buClr>
                <a:schemeClr val="dk2"/>
              </a:buClr>
              <a:buSzPts val="3000"/>
              <a:buNone/>
              <a:defRPr sz="3000">
                <a:solidFill>
                  <a:schemeClr val="dk2"/>
                </a:solidFill>
              </a:defRPr>
            </a:lvl6pPr>
            <a:lvl7pPr lvl="6" algn="ctr">
              <a:lnSpc>
                <a:spcPct val="100000"/>
              </a:lnSpc>
              <a:spcBef>
                <a:spcPts val="0"/>
              </a:spcBef>
              <a:spcAft>
                <a:spcPts val="0"/>
              </a:spcAft>
              <a:buClr>
                <a:schemeClr val="dk2"/>
              </a:buClr>
              <a:buSzPts val="3000"/>
              <a:buNone/>
              <a:defRPr sz="3000">
                <a:solidFill>
                  <a:schemeClr val="dk2"/>
                </a:solidFill>
              </a:defRPr>
            </a:lvl7pPr>
            <a:lvl8pPr lvl="7" algn="ctr">
              <a:lnSpc>
                <a:spcPct val="100000"/>
              </a:lnSpc>
              <a:spcBef>
                <a:spcPts val="0"/>
              </a:spcBef>
              <a:spcAft>
                <a:spcPts val="0"/>
              </a:spcAft>
              <a:buClr>
                <a:schemeClr val="dk2"/>
              </a:buClr>
              <a:buSzPts val="3000"/>
              <a:buNone/>
              <a:defRPr sz="3000">
                <a:solidFill>
                  <a:schemeClr val="dk2"/>
                </a:solidFill>
              </a:defRPr>
            </a:lvl8pPr>
            <a:lvl9pPr lvl="8" algn="ctr">
              <a:lnSpc>
                <a:spcPct val="100000"/>
              </a:lnSpc>
              <a:spcBef>
                <a:spcPts val="0"/>
              </a:spcBef>
              <a:spcAft>
                <a:spcPts val="0"/>
              </a:spcAft>
              <a:buClr>
                <a:schemeClr val="dk2"/>
              </a:buClr>
              <a:buSzPts val="3000"/>
              <a:buNone/>
              <a:defRPr sz="3000">
                <a:solidFill>
                  <a:schemeClr val="dk2"/>
                </a:solidFill>
              </a:defRPr>
            </a:lvl9pPr>
          </a:lstStyle>
          <a:p/>
        </p:txBody>
      </p:sp>
      <p:sp>
        <p:nvSpPr>
          <p:cNvPr id="244" name="Google Shape;244;p23"/>
          <p:cNvSpPr txBox="1"/>
          <p:nvPr>
            <p:ph idx="14" type="title"/>
          </p:nvPr>
        </p:nvSpPr>
        <p:spPr>
          <a:xfrm>
            <a:off x="5600975" y="3053800"/>
            <a:ext cx="2188800" cy="3924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800"/>
              <a:buNone/>
              <a:defRPr sz="1800"/>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245" name="Google Shape;245;p23"/>
          <p:cNvSpPr txBox="1"/>
          <p:nvPr>
            <p:ph idx="15" type="subTitle"/>
          </p:nvPr>
        </p:nvSpPr>
        <p:spPr>
          <a:xfrm>
            <a:off x="5591751" y="3446200"/>
            <a:ext cx="2286300" cy="5334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800"/>
              <a:buNone/>
              <a:defRPr sz="1400"/>
            </a:lvl1pPr>
            <a:lvl2pPr lvl="1" algn="l">
              <a:lnSpc>
                <a:spcPct val="100000"/>
              </a:lnSpc>
              <a:spcBef>
                <a:spcPts val="0"/>
              </a:spcBef>
              <a:spcAft>
                <a:spcPts val="0"/>
              </a:spcAft>
              <a:buSzPts val="2800"/>
              <a:buNone/>
              <a:defRPr sz="2800"/>
            </a:lvl2pPr>
            <a:lvl3pPr lvl="2" algn="l">
              <a:lnSpc>
                <a:spcPct val="100000"/>
              </a:lnSpc>
              <a:spcBef>
                <a:spcPts val="0"/>
              </a:spcBef>
              <a:spcAft>
                <a:spcPts val="0"/>
              </a:spcAft>
              <a:buSzPts val="2800"/>
              <a:buNone/>
              <a:defRPr sz="2800"/>
            </a:lvl3pPr>
            <a:lvl4pPr lvl="3" algn="l">
              <a:lnSpc>
                <a:spcPct val="100000"/>
              </a:lnSpc>
              <a:spcBef>
                <a:spcPts val="0"/>
              </a:spcBef>
              <a:spcAft>
                <a:spcPts val="0"/>
              </a:spcAft>
              <a:buSzPts val="2800"/>
              <a:buNone/>
              <a:defRPr sz="2800"/>
            </a:lvl4pPr>
            <a:lvl5pPr lvl="4" algn="l">
              <a:lnSpc>
                <a:spcPct val="100000"/>
              </a:lnSpc>
              <a:spcBef>
                <a:spcPts val="0"/>
              </a:spcBef>
              <a:spcAft>
                <a:spcPts val="0"/>
              </a:spcAft>
              <a:buSzPts val="2800"/>
              <a:buNone/>
              <a:defRPr sz="2800"/>
            </a:lvl5pPr>
            <a:lvl6pPr lvl="5" algn="l">
              <a:lnSpc>
                <a:spcPct val="100000"/>
              </a:lnSpc>
              <a:spcBef>
                <a:spcPts val="0"/>
              </a:spcBef>
              <a:spcAft>
                <a:spcPts val="0"/>
              </a:spcAft>
              <a:buSzPts val="2800"/>
              <a:buNone/>
              <a:defRPr sz="2800"/>
            </a:lvl6pPr>
            <a:lvl7pPr lvl="6" algn="l">
              <a:lnSpc>
                <a:spcPct val="100000"/>
              </a:lnSpc>
              <a:spcBef>
                <a:spcPts val="0"/>
              </a:spcBef>
              <a:spcAft>
                <a:spcPts val="0"/>
              </a:spcAft>
              <a:buSzPts val="2800"/>
              <a:buNone/>
              <a:defRPr sz="2800"/>
            </a:lvl7pPr>
            <a:lvl8pPr lvl="7" algn="l">
              <a:lnSpc>
                <a:spcPct val="100000"/>
              </a:lnSpc>
              <a:spcBef>
                <a:spcPts val="0"/>
              </a:spcBef>
              <a:spcAft>
                <a:spcPts val="0"/>
              </a:spcAft>
              <a:buSzPts val="2800"/>
              <a:buNone/>
              <a:defRPr sz="2800"/>
            </a:lvl8pPr>
            <a:lvl9pPr lvl="8" algn="l">
              <a:lnSpc>
                <a:spcPct val="100000"/>
              </a:lnSpc>
              <a:spcBef>
                <a:spcPts val="0"/>
              </a:spcBef>
              <a:spcAft>
                <a:spcPts val="0"/>
              </a:spcAft>
              <a:buSzPts val="2800"/>
              <a:buNone/>
              <a:defRPr sz="28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14">
    <p:bg>
      <p:bgPr>
        <a:solidFill>
          <a:schemeClr val="accent3"/>
        </a:solidFill>
      </p:bgPr>
    </p:bg>
    <p:spTree>
      <p:nvGrpSpPr>
        <p:cNvPr id="246" name="Shape 246"/>
        <p:cNvGrpSpPr/>
        <p:nvPr/>
      </p:nvGrpSpPr>
      <p:grpSpPr>
        <a:xfrm>
          <a:off x="0" y="0"/>
          <a:ext cx="0" cy="0"/>
          <a:chOff x="0" y="0"/>
          <a:chExt cx="0" cy="0"/>
        </a:xfrm>
      </p:grpSpPr>
      <p:grpSp>
        <p:nvGrpSpPr>
          <p:cNvPr id="247" name="Google Shape;247;p24"/>
          <p:cNvGrpSpPr/>
          <p:nvPr/>
        </p:nvGrpSpPr>
        <p:grpSpPr>
          <a:xfrm>
            <a:off x="733251" y="731311"/>
            <a:ext cx="7677410" cy="3680606"/>
            <a:chOff x="973663" y="803588"/>
            <a:chExt cx="7196673" cy="3536324"/>
          </a:xfrm>
        </p:grpSpPr>
        <p:sp>
          <p:nvSpPr>
            <p:cNvPr id="248" name="Google Shape;248;p24"/>
            <p:cNvSpPr/>
            <p:nvPr/>
          </p:nvSpPr>
          <p:spPr>
            <a:xfrm>
              <a:off x="973663" y="803588"/>
              <a:ext cx="7196673" cy="3536324"/>
            </a:xfrm>
            <a:custGeom>
              <a:rect b="b" l="l" r="r" t="t"/>
              <a:pathLst>
                <a:path extrusionOk="0" h="12074" w="24891">
                  <a:moveTo>
                    <a:pt x="2348" y="1"/>
                  </a:moveTo>
                  <a:lnTo>
                    <a:pt x="2348" y="392"/>
                  </a:lnTo>
                  <a:cubicBezTo>
                    <a:pt x="2340" y="1472"/>
                    <a:pt x="1472" y="2348"/>
                    <a:pt x="392" y="2348"/>
                  </a:cubicBezTo>
                  <a:lnTo>
                    <a:pt x="1" y="2348"/>
                  </a:lnTo>
                  <a:lnTo>
                    <a:pt x="1" y="9617"/>
                  </a:lnTo>
                  <a:lnTo>
                    <a:pt x="392" y="9617"/>
                  </a:lnTo>
                  <a:cubicBezTo>
                    <a:pt x="1472" y="9617"/>
                    <a:pt x="2340" y="10493"/>
                    <a:pt x="2348" y="11573"/>
                  </a:cubicBezTo>
                  <a:lnTo>
                    <a:pt x="2348" y="11659"/>
                  </a:lnTo>
                  <a:lnTo>
                    <a:pt x="2332" y="12074"/>
                  </a:lnTo>
                  <a:lnTo>
                    <a:pt x="22574" y="12074"/>
                  </a:lnTo>
                  <a:lnTo>
                    <a:pt x="22543" y="11659"/>
                  </a:lnTo>
                  <a:lnTo>
                    <a:pt x="22543" y="11565"/>
                  </a:lnTo>
                  <a:cubicBezTo>
                    <a:pt x="22551" y="10486"/>
                    <a:pt x="23427" y="9609"/>
                    <a:pt x="24499" y="9609"/>
                  </a:cubicBezTo>
                  <a:lnTo>
                    <a:pt x="24890" y="9609"/>
                  </a:lnTo>
                  <a:lnTo>
                    <a:pt x="24890" y="2348"/>
                  </a:lnTo>
                  <a:lnTo>
                    <a:pt x="24499" y="2348"/>
                  </a:lnTo>
                  <a:cubicBezTo>
                    <a:pt x="23427" y="2348"/>
                    <a:pt x="22551" y="1472"/>
                    <a:pt x="22543" y="392"/>
                  </a:cubicBezTo>
                  <a:lnTo>
                    <a:pt x="22543" y="1"/>
                  </a:lnTo>
                  <a:close/>
                </a:path>
              </a:pathLst>
            </a:custGeom>
            <a:solidFill>
              <a:schemeClr val="lt1"/>
            </a:solidFill>
            <a:ln>
              <a:noFill/>
            </a:ln>
            <a:effectLst>
              <a:outerShdw blurRad="57150" rotWithShape="0" algn="bl" dir="5400000" dist="28575">
                <a:schemeClr val="accent1">
                  <a:alpha val="4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 name="Google Shape;249;p24"/>
            <p:cNvSpPr/>
            <p:nvPr/>
          </p:nvSpPr>
          <p:spPr>
            <a:xfrm>
              <a:off x="1200051" y="1030574"/>
              <a:ext cx="6748525" cy="3080298"/>
            </a:xfrm>
            <a:custGeom>
              <a:rect b="b" l="l" r="r" t="t"/>
              <a:pathLst>
                <a:path extrusionOk="0" fill="none" h="10517" w="23341">
                  <a:moveTo>
                    <a:pt x="2340" y="10516"/>
                  </a:moveTo>
                  <a:lnTo>
                    <a:pt x="21001" y="10516"/>
                  </a:lnTo>
                  <a:cubicBezTo>
                    <a:pt x="21134" y="9265"/>
                    <a:pt x="22096" y="8263"/>
                    <a:pt x="23341" y="8075"/>
                  </a:cubicBezTo>
                  <a:lnTo>
                    <a:pt x="23341" y="2324"/>
                  </a:lnTo>
                  <a:cubicBezTo>
                    <a:pt x="22136" y="2152"/>
                    <a:pt x="21189" y="1205"/>
                    <a:pt x="21017" y="0"/>
                  </a:cubicBezTo>
                  <a:lnTo>
                    <a:pt x="2324" y="0"/>
                  </a:lnTo>
                  <a:cubicBezTo>
                    <a:pt x="2152" y="1205"/>
                    <a:pt x="1205" y="2152"/>
                    <a:pt x="0" y="2324"/>
                  </a:cubicBezTo>
                  <a:lnTo>
                    <a:pt x="0" y="8075"/>
                  </a:lnTo>
                  <a:cubicBezTo>
                    <a:pt x="1244" y="8263"/>
                    <a:pt x="2207" y="9265"/>
                    <a:pt x="2340" y="10516"/>
                  </a:cubicBezTo>
                  <a:close/>
                </a:path>
              </a:pathLst>
            </a:custGeom>
            <a:noFill/>
            <a:ln cap="flat" cmpd="sng" w="38100">
              <a:solidFill>
                <a:schemeClr val="dk2"/>
              </a:solidFill>
              <a:prstDash val="solid"/>
              <a:miter lim="7824"/>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50" name="Google Shape;250;p24"/>
          <p:cNvGrpSpPr/>
          <p:nvPr/>
        </p:nvGrpSpPr>
        <p:grpSpPr>
          <a:xfrm>
            <a:off x="365129" y="4684788"/>
            <a:ext cx="8442698" cy="186011"/>
            <a:chOff x="365129" y="4684788"/>
            <a:chExt cx="8442698" cy="186011"/>
          </a:xfrm>
        </p:grpSpPr>
        <p:grpSp>
          <p:nvGrpSpPr>
            <p:cNvPr id="251" name="Google Shape;251;p24"/>
            <p:cNvGrpSpPr/>
            <p:nvPr/>
          </p:nvGrpSpPr>
          <p:grpSpPr>
            <a:xfrm>
              <a:off x="6699724" y="4684788"/>
              <a:ext cx="2108103" cy="186003"/>
              <a:chOff x="2353655" y="2041057"/>
              <a:chExt cx="1717955" cy="151580"/>
            </a:xfrm>
          </p:grpSpPr>
          <p:sp>
            <p:nvSpPr>
              <p:cNvPr id="252" name="Google Shape;252;p24"/>
              <p:cNvSpPr/>
              <p:nvPr/>
            </p:nvSpPr>
            <p:spPr>
              <a:xfrm rot="-5400000">
                <a:off x="3136842" y="1257869"/>
                <a:ext cx="151580" cy="1717955"/>
              </a:xfrm>
              <a:custGeom>
                <a:rect b="b" l="l" r="r" t="t"/>
                <a:pathLst>
                  <a:path extrusionOk="0" h="21769" w="1832">
                    <a:moveTo>
                      <a:pt x="1" y="1"/>
                    </a:moveTo>
                    <a:lnTo>
                      <a:pt x="1" y="21768"/>
                    </a:lnTo>
                    <a:lnTo>
                      <a:pt x="1832" y="21768"/>
                    </a:lnTo>
                    <a:lnTo>
                      <a:pt x="1832"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53" name="Google Shape;253;p24"/>
              <p:cNvGrpSpPr/>
              <p:nvPr/>
            </p:nvGrpSpPr>
            <p:grpSpPr>
              <a:xfrm>
                <a:off x="2426575" y="2068278"/>
                <a:ext cx="1572215" cy="96475"/>
                <a:chOff x="2297454" y="4299121"/>
                <a:chExt cx="1648369" cy="96475"/>
              </a:xfrm>
            </p:grpSpPr>
            <p:sp>
              <p:nvSpPr>
                <p:cNvPr id="254" name="Google Shape;254;p24"/>
                <p:cNvSpPr/>
                <p:nvPr/>
              </p:nvSpPr>
              <p:spPr>
                <a:xfrm rot="-5400000">
                  <a:off x="2280326" y="4316249"/>
                  <a:ext cx="96475" cy="62220"/>
                </a:xfrm>
                <a:custGeom>
                  <a:rect b="b" l="l" r="r" t="t"/>
                  <a:pathLst>
                    <a:path extrusionOk="0" h="752" w="1166">
                      <a:moveTo>
                        <a:pt x="0" y="0"/>
                      </a:moveTo>
                      <a:lnTo>
                        <a:pt x="0" y="751"/>
                      </a:lnTo>
                      <a:lnTo>
                        <a:pt x="1166" y="751"/>
                      </a:lnTo>
                      <a:lnTo>
                        <a:pt x="1166"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 name="Google Shape;255;p24"/>
                <p:cNvSpPr/>
                <p:nvPr/>
              </p:nvSpPr>
              <p:spPr>
                <a:xfrm rot="-5400000">
                  <a:off x="2412381" y="4316249"/>
                  <a:ext cx="96475" cy="62220"/>
                </a:xfrm>
                <a:custGeom>
                  <a:rect b="b" l="l" r="r" t="t"/>
                  <a:pathLst>
                    <a:path extrusionOk="0" h="752" w="1166">
                      <a:moveTo>
                        <a:pt x="0" y="0"/>
                      </a:moveTo>
                      <a:lnTo>
                        <a:pt x="0" y="751"/>
                      </a:lnTo>
                      <a:lnTo>
                        <a:pt x="1166" y="751"/>
                      </a:lnTo>
                      <a:lnTo>
                        <a:pt x="1166"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 name="Google Shape;256;p24"/>
                <p:cNvSpPr/>
                <p:nvPr/>
              </p:nvSpPr>
              <p:spPr>
                <a:xfrm rot="-5400000">
                  <a:off x="2544436" y="4316249"/>
                  <a:ext cx="96475" cy="62220"/>
                </a:xfrm>
                <a:custGeom>
                  <a:rect b="b" l="l" r="r" t="t"/>
                  <a:pathLst>
                    <a:path extrusionOk="0" h="752" w="1166">
                      <a:moveTo>
                        <a:pt x="0" y="0"/>
                      </a:moveTo>
                      <a:lnTo>
                        <a:pt x="0" y="752"/>
                      </a:lnTo>
                      <a:lnTo>
                        <a:pt x="1166" y="752"/>
                      </a:lnTo>
                      <a:lnTo>
                        <a:pt x="1166"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p24"/>
                <p:cNvSpPr/>
                <p:nvPr/>
              </p:nvSpPr>
              <p:spPr>
                <a:xfrm rot="-5400000">
                  <a:off x="2676491" y="4316249"/>
                  <a:ext cx="96475" cy="62220"/>
                </a:xfrm>
                <a:custGeom>
                  <a:rect b="b" l="l" r="r" t="t"/>
                  <a:pathLst>
                    <a:path extrusionOk="0" h="752" w="1166">
                      <a:moveTo>
                        <a:pt x="0" y="1"/>
                      </a:moveTo>
                      <a:lnTo>
                        <a:pt x="0" y="752"/>
                      </a:lnTo>
                      <a:lnTo>
                        <a:pt x="1166" y="752"/>
                      </a:lnTo>
                      <a:lnTo>
                        <a:pt x="1166"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 name="Google Shape;258;p24"/>
                <p:cNvSpPr/>
                <p:nvPr/>
              </p:nvSpPr>
              <p:spPr>
                <a:xfrm rot="-5400000">
                  <a:off x="2809207" y="4316249"/>
                  <a:ext cx="96475" cy="62220"/>
                </a:xfrm>
                <a:custGeom>
                  <a:rect b="b" l="l" r="r" t="t"/>
                  <a:pathLst>
                    <a:path extrusionOk="0" h="752" w="1166">
                      <a:moveTo>
                        <a:pt x="0" y="1"/>
                      </a:moveTo>
                      <a:lnTo>
                        <a:pt x="0" y="752"/>
                      </a:lnTo>
                      <a:lnTo>
                        <a:pt x="1166" y="752"/>
                      </a:lnTo>
                      <a:lnTo>
                        <a:pt x="1166"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p24"/>
                <p:cNvSpPr/>
                <p:nvPr/>
              </p:nvSpPr>
              <p:spPr>
                <a:xfrm rot="-5400000">
                  <a:off x="2941262" y="4316249"/>
                  <a:ext cx="96475" cy="62220"/>
                </a:xfrm>
                <a:custGeom>
                  <a:rect b="b" l="l" r="r" t="t"/>
                  <a:pathLst>
                    <a:path extrusionOk="0" h="752" w="1166">
                      <a:moveTo>
                        <a:pt x="0" y="1"/>
                      </a:moveTo>
                      <a:lnTo>
                        <a:pt x="0" y="752"/>
                      </a:lnTo>
                      <a:lnTo>
                        <a:pt x="1166" y="752"/>
                      </a:lnTo>
                      <a:lnTo>
                        <a:pt x="1166"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 name="Google Shape;260;p24"/>
                <p:cNvSpPr/>
                <p:nvPr/>
              </p:nvSpPr>
              <p:spPr>
                <a:xfrm rot="-5400000">
                  <a:off x="3073359" y="4316207"/>
                  <a:ext cx="96475" cy="62303"/>
                </a:xfrm>
                <a:custGeom>
                  <a:rect b="b" l="l" r="r" t="t"/>
                  <a:pathLst>
                    <a:path extrusionOk="0" h="753" w="1166">
                      <a:moveTo>
                        <a:pt x="0" y="1"/>
                      </a:moveTo>
                      <a:lnTo>
                        <a:pt x="0" y="752"/>
                      </a:lnTo>
                      <a:lnTo>
                        <a:pt x="1166" y="752"/>
                      </a:lnTo>
                      <a:lnTo>
                        <a:pt x="1166"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 name="Google Shape;261;p24"/>
                <p:cNvSpPr/>
                <p:nvPr/>
              </p:nvSpPr>
              <p:spPr>
                <a:xfrm rot="-5400000">
                  <a:off x="3205455" y="4316249"/>
                  <a:ext cx="96475" cy="62220"/>
                </a:xfrm>
                <a:custGeom>
                  <a:rect b="b" l="l" r="r" t="t"/>
                  <a:pathLst>
                    <a:path extrusionOk="0" h="752" w="1166">
                      <a:moveTo>
                        <a:pt x="0" y="0"/>
                      </a:moveTo>
                      <a:lnTo>
                        <a:pt x="0" y="751"/>
                      </a:lnTo>
                      <a:lnTo>
                        <a:pt x="1166" y="751"/>
                      </a:lnTo>
                      <a:lnTo>
                        <a:pt x="1166"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p24"/>
                <p:cNvSpPr/>
                <p:nvPr/>
              </p:nvSpPr>
              <p:spPr>
                <a:xfrm rot="-5400000">
                  <a:off x="3337510" y="4316249"/>
                  <a:ext cx="96475" cy="62220"/>
                </a:xfrm>
                <a:custGeom>
                  <a:rect b="b" l="l" r="r" t="t"/>
                  <a:pathLst>
                    <a:path extrusionOk="0" h="752" w="1166">
                      <a:moveTo>
                        <a:pt x="0" y="0"/>
                      </a:moveTo>
                      <a:lnTo>
                        <a:pt x="0" y="751"/>
                      </a:lnTo>
                      <a:lnTo>
                        <a:pt x="1166" y="751"/>
                      </a:lnTo>
                      <a:lnTo>
                        <a:pt x="1166"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 name="Google Shape;263;p24"/>
                <p:cNvSpPr/>
                <p:nvPr/>
              </p:nvSpPr>
              <p:spPr>
                <a:xfrm rot="-5400000">
                  <a:off x="3469565" y="4316249"/>
                  <a:ext cx="96475" cy="62220"/>
                </a:xfrm>
                <a:custGeom>
                  <a:rect b="b" l="l" r="r" t="t"/>
                  <a:pathLst>
                    <a:path extrusionOk="0" h="752" w="1166">
                      <a:moveTo>
                        <a:pt x="0" y="1"/>
                      </a:moveTo>
                      <a:lnTo>
                        <a:pt x="0" y="752"/>
                      </a:lnTo>
                      <a:lnTo>
                        <a:pt x="1166" y="752"/>
                      </a:lnTo>
                      <a:lnTo>
                        <a:pt x="1166"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 name="Google Shape;264;p24"/>
                <p:cNvSpPr/>
                <p:nvPr/>
              </p:nvSpPr>
              <p:spPr>
                <a:xfrm rot="-5400000">
                  <a:off x="3602282" y="4316249"/>
                  <a:ext cx="96475" cy="62220"/>
                </a:xfrm>
                <a:custGeom>
                  <a:rect b="b" l="l" r="r" t="t"/>
                  <a:pathLst>
                    <a:path extrusionOk="0" h="752" w="1166">
                      <a:moveTo>
                        <a:pt x="0" y="1"/>
                      </a:moveTo>
                      <a:lnTo>
                        <a:pt x="0" y="752"/>
                      </a:lnTo>
                      <a:lnTo>
                        <a:pt x="1166" y="752"/>
                      </a:lnTo>
                      <a:lnTo>
                        <a:pt x="1166"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 name="Google Shape;265;p24"/>
                <p:cNvSpPr/>
                <p:nvPr/>
              </p:nvSpPr>
              <p:spPr>
                <a:xfrm rot="-5400000">
                  <a:off x="3734337" y="4316249"/>
                  <a:ext cx="96475" cy="62220"/>
                </a:xfrm>
                <a:custGeom>
                  <a:rect b="b" l="l" r="r" t="t"/>
                  <a:pathLst>
                    <a:path extrusionOk="0" h="752" w="1166">
                      <a:moveTo>
                        <a:pt x="0" y="1"/>
                      </a:moveTo>
                      <a:lnTo>
                        <a:pt x="0" y="752"/>
                      </a:lnTo>
                      <a:lnTo>
                        <a:pt x="1166" y="752"/>
                      </a:lnTo>
                      <a:lnTo>
                        <a:pt x="1166"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 name="Google Shape;266;p24"/>
                <p:cNvSpPr/>
                <p:nvPr/>
              </p:nvSpPr>
              <p:spPr>
                <a:xfrm rot="-5400000">
                  <a:off x="3866433" y="4316207"/>
                  <a:ext cx="96475" cy="62303"/>
                </a:xfrm>
                <a:custGeom>
                  <a:rect b="b" l="l" r="r" t="t"/>
                  <a:pathLst>
                    <a:path extrusionOk="0" h="753" w="1166">
                      <a:moveTo>
                        <a:pt x="0" y="1"/>
                      </a:moveTo>
                      <a:lnTo>
                        <a:pt x="0" y="752"/>
                      </a:lnTo>
                      <a:lnTo>
                        <a:pt x="1166" y="752"/>
                      </a:lnTo>
                      <a:lnTo>
                        <a:pt x="1166"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267" name="Google Shape;267;p24"/>
            <p:cNvGrpSpPr/>
            <p:nvPr/>
          </p:nvGrpSpPr>
          <p:grpSpPr>
            <a:xfrm>
              <a:off x="4839274" y="4684788"/>
              <a:ext cx="2108103" cy="186003"/>
              <a:chOff x="2353655" y="2041057"/>
              <a:chExt cx="1717955" cy="151580"/>
            </a:xfrm>
          </p:grpSpPr>
          <p:sp>
            <p:nvSpPr>
              <p:cNvPr id="268" name="Google Shape;268;p24"/>
              <p:cNvSpPr/>
              <p:nvPr/>
            </p:nvSpPr>
            <p:spPr>
              <a:xfrm rot="-5400000">
                <a:off x="3136842" y="1257869"/>
                <a:ext cx="151580" cy="1717955"/>
              </a:xfrm>
              <a:custGeom>
                <a:rect b="b" l="l" r="r" t="t"/>
                <a:pathLst>
                  <a:path extrusionOk="0" h="21769" w="1832">
                    <a:moveTo>
                      <a:pt x="1" y="1"/>
                    </a:moveTo>
                    <a:lnTo>
                      <a:pt x="1" y="21768"/>
                    </a:lnTo>
                    <a:lnTo>
                      <a:pt x="1832" y="21768"/>
                    </a:lnTo>
                    <a:lnTo>
                      <a:pt x="1832" y="1"/>
                    </a:lnTo>
                    <a:close/>
                  </a:path>
                </a:pathLst>
              </a:custGeom>
              <a:solidFill>
                <a:srgbClr val="33353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69" name="Google Shape;269;p24"/>
              <p:cNvGrpSpPr/>
              <p:nvPr/>
            </p:nvGrpSpPr>
            <p:grpSpPr>
              <a:xfrm>
                <a:off x="2426575" y="2068278"/>
                <a:ext cx="1572215" cy="96475"/>
                <a:chOff x="2297454" y="4299121"/>
                <a:chExt cx="1648369" cy="96475"/>
              </a:xfrm>
            </p:grpSpPr>
            <p:sp>
              <p:nvSpPr>
                <p:cNvPr id="270" name="Google Shape;270;p24"/>
                <p:cNvSpPr/>
                <p:nvPr/>
              </p:nvSpPr>
              <p:spPr>
                <a:xfrm rot="-5400000">
                  <a:off x="2280326" y="4316249"/>
                  <a:ext cx="96475" cy="62220"/>
                </a:xfrm>
                <a:custGeom>
                  <a:rect b="b" l="l" r="r" t="t"/>
                  <a:pathLst>
                    <a:path extrusionOk="0" h="752" w="1166">
                      <a:moveTo>
                        <a:pt x="0" y="0"/>
                      </a:moveTo>
                      <a:lnTo>
                        <a:pt x="0" y="751"/>
                      </a:lnTo>
                      <a:lnTo>
                        <a:pt x="1166" y="751"/>
                      </a:lnTo>
                      <a:lnTo>
                        <a:pt x="1166"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 name="Google Shape;271;p24"/>
                <p:cNvSpPr/>
                <p:nvPr/>
              </p:nvSpPr>
              <p:spPr>
                <a:xfrm rot="-5400000">
                  <a:off x="2412381" y="4316249"/>
                  <a:ext cx="96475" cy="62220"/>
                </a:xfrm>
                <a:custGeom>
                  <a:rect b="b" l="l" r="r" t="t"/>
                  <a:pathLst>
                    <a:path extrusionOk="0" h="752" w="1166">
                      <a:moveTo>
                        <a:pt x="0" y="0"/>
                      </a:moveTo>
                      <a:lnTo>
                        <a:pt x="0" y="751"/>
                      </a:lnTo>
                      <a:lnTo>
                        <a:pt x="1166" y="751"/>
                      </a:lnTo>
                      <a:lnTo>
                        <a:pt x="1166"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 name="Google Shape;272;p24"/>
                <p:cNvSpPr/>
                <p:nvPr/>
              </p:nvSpPr>
              <p:spPr>
                <a:xfrm rot="-5400000">
                  <a:off x="2544436" y="4316249"/>
                  <a:ext cx="96475" cy="62220"/>
                </a:xfrm>
                <a:custGeom>
                  <a:rect b="b" l="l" r="r" t="t"/>
                  <a:pathLst>
                    <a:path extrusionOk="0" h="752" w="1166">
                      <a:moveTo>
                        <a:pt x="0" y="0"/>
                      </a:moveTo>
                      <a:lnTo>
                        <a:pt x="0" y="752"/>
                      </a:lnTo>
                      <a:lnTo>
                        <a:pt x="1166" y="752"/>
                      </a:lnTo>
                      <a:lnTo>
                        <a:pt x="1166"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 name="Google Shape;273;p24"/>
                <p:cNvSpPr/>
                <p:nvPr/>
              </p:nvSpPr>
              <p:spPr>
                <a:xfrm rot="-5400000">
                  <a:off x="2676491" y="4316249"/>
                  <a:ext cx="96475" cy="62220"/>
                </a:xfrm>
                <a:custGeom>
                  <a:rect b="b" l="l" r="r" t="t"/>
                  <a:pathLst>
                    <a:path extrusionOk="0" h="752" w="1166">
                      <a:moveTo>
                        <a:pt x="0" y="1"/>
                      </a:moveTo>
                      <a:lnTo>
                        <a:pt x="0" y="752"/>
                      </a:lnTo>
                      <a:lnTo>
                        <a:pt x="1166" y="752"/>
                      </a:lnTo>
                      <a:lnTo>
                        <a:pt x="1166"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 name="Google Shape;274;p24"/>
                <p:cNvSpPr/>
                <p:nvPr/>
              </p:nvSpPr>
              <p:spPr>
                <a:xfrm rot="-5400000">
                  <a:off x="2809207" y="4316249"/>
                  <a:ext cx="96475" cy="62220"/>
                </a:xfrm>
                <a:custGeom>
                  <a:rect b="b" l="l" r="r" t="t"/>
                  <a:pathLst>
                    <a:path extrusionOk="0" h="752" w="1166">
                      <a:moveTo>
                        <a:pt x="0" y="1"/>
                      </a:moveTo>
                      <a:lnTo>
                        <a:pt x="0" y="752"/>
                      </a:lnTo>
                      <a:lnTo>
                        <a:pt x="1166" y="752"/>
                      </a:lnTo>
                      <a:lnTo>
                        <a:pt x="1166"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 name="Google Shape;275;p24"/>
                <p:cNvSpPr/>
                <p:nvPr/>
              </p:nvSpPr>
              <p:spPr>
                <a:xfrm rot="-5400000">
                  <a:off x="2941262" y="4316249"/>
                  <a:ext cx="96475" cy="62220"/>
                </a:xfrm>
                <a:custGeom>
                  <a:rect b="b" l="l" r="r" t="t"/>
                  <a:pathLst>
                    <a:path extrusionOk="0" h="752" w="1166">
                      <a:moveTo>
                        <a:pt x="0" y="1"/>
                      </a:moveTo>
                      <a:lnTo>
                        <a:pt x="0" y="752"/>
                      </a:lnTo>
                      <a:lnTo>
                        <a:pt x="1166" y="752"/>
                      </a:lnTo>
                      <a:lnTo>
                        <a:pt x="1166"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 name="Google Shape;276;p24"/>
                <p:cNvSpPr/>
                <p:nvPr/>
              </p:nvSpPr>
              <p:spPr>
                <a:xfrm rot="-5400000">
                  <a:off x="3073359" y="4316207"/>
                  <a:ext cx="96475" cy="62303"/>
                </a:xfrm>
                <a:custGeom>
                  <a:rect b="b" l="l" r="r" t="t"/>
                  <a:pathLst>
                    <a:path extrusionOk="0" h="753" w="1166">
                      <a:moveTo>
                        <a:pt x="0" y="1"/>
                      </a:moveTo>
                      <a:lnTo>
                        <a:pt x="0" y="752"/>
                      </a:lnTo>
                      <a:lnTo>
                        <a:pt x="1166" y="752"/>
                      </a:lnTo>
                      <a:lnTo>
                        <a:pt x="1166"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 name="Google Shape;277;p24"/>
                <p:cNvSpPr/>
                <p:nvPr/>
              </p:nvSpPr>
              <p:spPr>
                <a:xfrm rot="-5400000">
                  <a:off x="3205455" y="4316249"/>
                  <a:ext cx="96475" cy="62220"/>
                </a:xfrm>
                <a:custGeom>
                  <a:rect b="b" l="l" r="r" t="t"/>
                  <a:pathLst>
                    <a:path extrusionOk="0" h="752" w="1166">
                      <a:moveTo>
                        <a:pt x="0" y="0"/>
                      </a:moveTo>
                      <a:lnTo>
                        <a:pt x="0" y="751"/>
                      </a:lnTo>
                      <a:lnTo>
                        <a:pt x="1166" y="751"/>
                      </a:lnTo>
                      <a:lnTo>
                        <a:pt x="1166"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p24"/>
                <p:cNvSpPr/>
                <p:nvPr/>
              </p:nvSpPr>
              <p:spPr>
                <a:xfrm rot="-5400000">
                  <a:off x="3337510" y="4316249"/>
                  <a:ext cx="96475" cy="62220"/>
                </a:xfrm>
                <a:custGeom>
                  <a:rect b="b" l="l" r="r" t="t"/>
                  <a:pathLst>
                    <a:path extrusionOk="0" h="752" w="1166">
                      <a:moveTo>
                        <a:pt x="0" y="0"/>
                      </a:moveTo>
                      <a:lnTo>
                        <a:pt x="0" y="751"/>
                      </a:lnTo>
                      <a:lnTo>
                        <a:pt x="1166" y="751"/>
                      </a:lnTo>
                      <a:lnTo>
                        <a:pt x="1166"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p24"/>
                <p:cNvSpPr/>
                <p:nvPr/>
              </p:nvSpPr>
              <p:spPr>
                <a:xfrm rot="-5400000">
                  <a:off x="3469565" y="4316249"/>
                  <a:ext cx="96475" cy="62220"/>
                </a:xfrm>
                <a:custGeom>
                  <a:rect b="b" l="l" r="r" t="t"/>
                  <a:pathLst>
                    <a:path extrusionOk="0" h="752" w="1166">
                      <a:moveTo>
                        <a:pt x="0" y="1"/>
                      </a:moveTo>
                      <a:lnTo>
                        <a:pt x="0" y="752"/>
                      </a:lnTo>
                      <a:lnTo>
                        <a:pt x="1166" y="752"/>
                      </a:lnTo>
                      <a:lnTo>
                        <a:pt x="1166"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 name="Google Shape;280;p24"/>
                <p:cNvSpPr/>
                <p:nvPr/>
              </p:nvSpPr>
              <p:spPr>
                <a:xfrm rot="-5400000">
                  <a:off x="3602282" y="4316249"/>
                  <a:ext cx="96475" cy="62220"/>
                </a:xfrm>
                <a:custGeom>
                  <a:rect b="b" l="l" r="r" t="t"/>
                  <a:pathLst>
                    <a:path extrusionOk="0" h="752" w="1166">
                      <a:moveTo>
                        <a:pt x="0" y="1"/>
                      </a:moveTo>
                      <a:lnTo>
                        <a:pt x="0" y="752"/>
                      </a:lnTo>
                      <a:lnTo>
                        <a:pt x="1166" y="752"/>
                      </a:lnTo>
                      <a:lnTo>
                        <a:pt x="1166"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p24"/>
                <p:cNvSpPr/>
                <p:nvPr/>
              </p:nvSpPr>
              <p:spPr>
                <a:xfrm rot="-5400000">
                  <a:off x="3734337" y="4316249"/>
                  <a:ext cx="96475" cy="62220"/>
                </a:xfrm>
                <a:custGeom>
                  <a:rect b="b" l="l" r="r" t="t"/>
                  <a:pathLst>
                    <a:path extrusionOk="0" h="752" w="1166">
                      <a:moveTo>
                        <a:pt x="0" y="1"/>
                      </a:moveTo>
                      <a:lnTo>
                        <a:pt x="0" y="752"/>
                      </a:lnTo>
                      <a:lnTo>
                        <a:pt x="1166" y="752"/>
                      </a:lnTo>
                      <a:lnTo>
                        <a:pt x="1166"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 name="Google Shape;282;p24"/>
                <p:cNvSpPr/>
                <p:nvPr/>
              </p:nvSpPr>
              <p:spPr>
                <a:xfrm rot="-5400000">
                  <a:off x="3866433" y="4316207"/>
                  <a:ext cx="96475" cy="62303"/>
                </a:xfrm>
                <a:custGeom>
                  <a:rect b="b" l="l" r="r" t="t"/>
                  <a:pathLst>
                    <a:path extrusionOk="0" h="753" w="1166">
                      <a:moveTo>
                        <a:pt x="0" y="1"/>
                      </a:moveTo>
                      <a:lnTo>
                        <a:pt x="0" y="752"/>
                      </a:lnTo>
                      <a:lnTo>
                        <a:pt x="1166" y="752"/>
                      </a:lnTo>
                      <a:lnTo>
                        <a:pt x="1166"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283" name="Google Shape;283;p24"/>
            <p:cNvGrpSpPr/>
            <p:nvPr/>
          </p:nvGrpSpPr>
          <p:grpSpPr>
            <a:xfrm>
              <a:off x="2979887" y="4684788"/>
              <a:ext cx="2108103" cy="186003"/>
              <a:chOff x="2353655" y="2041057"/>
              <a:chExt cx="1717955" cy="151580"/>
            </a:xfrm>
          </p:grpSpPr>
          <p:sp>
            <p:nvSpPr>
              <p:cNvPr id="284" name="Google Shape;284;p24"/>
              <p:cNvSpPr/>
              <p:nvPr/>
            </p:nvSpPr>
            <p:spPr>
              <a:xfrm rot="-5400000">
                <a:off x="3136842" y="1257869"/>
                <a:ext cx="151580" cy="1717955"/>
              </a:xfrm>
              <a:custGeom>
                <a:rect b="b" l="l" r="r" t="t"/>
                <a:pathLst>
                  <a:path extrusionOk="0" h="21769" w="1832">
                    <a:moveTo>
                      <a:pt x="1" y="1"/>
                    </a:moveTo>
                    <a:lnTo>
                      <a:pt x="1" y="21768"/>
                    </a:lnTo>
                    <a:lnTo>
                      <a:pt x="1832" y="21768"/>
                    </a:lnTo>
                    <a:lnTo>
                      <a:pt x="1832" y="1"/>
                    </a:lnTo>
                    <a:close/>
                  </a:path>
                </a:pathLst>
              </a:custGeom>
              <a:solidFill>
                <a:srgbClr val="33353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85" name="Google Shape;285;p24"/>
              <p:cNvGrpSpPr/>
              <p:nvPr/>
            </p:nvGrpSpPr>
            <p:grpSpPr>
              <a:xfrm>
                <a:off x="2426575" y="2068278"/>
                <a:ext cx="1572215" cy="96475"/>
                <a:chOff x="2297454" y="4299121"/>
                <a:chExt cx="1648369" cy="96475"/>
              </a:xfrm>
            </p:grpSpPr>
            <p:sp>
              <p:nvSpPr>
                <p:cNvPr id="286" name="Google Shape;286;p24"/>
                <p:cNvSpPr/>
                <p:nvPr/>
              </p:nvSpPr>
              <p:spPr>
                <a:xfrm rot="-5400000">
                  <a:off x="2280326" y="4316249"/>
                  <a:ext cx="96475" cy="62220"/>
                </a:xfrm>
                <a:custGeom>
                  <a:rect b="b" l="l" r="r" t="t"/>
                  <a:pathLst>
                    <a:path extrusionOk="0" h="752" w="1166">
                      <a:moveTo>
                        <a:pt x="0" y="0"/>
                      </a:moveTo>
                      <a:lnTo>
                        <a:pt x="0" y="751"/>
                      </a:lnTo>
                      <a:lnTo>
                        <a:pt x="1166" y="751"/>
                      </a:lnTo>
                      <a:lnTo>
                        <a:pt x="1166"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 name="Google Shape;287;p24"/>
                <p:cNvSpPr/>
                <p:nvPr/>
              </p:nvSpPr>
              <p:spPr>
                <a:xfrm rot="-5400000">
                  <a:off x="2412381" y="4316249"/>
                  <a:ext cx="96475" cy="62220"/>
                </a:xfrm>
                <a:custGeom>
                  <a:rect b="b" l="l" r="r" t="t"/>
                  <a:pathLst>
                    <a:path extrusionOk="0" h="752" w="1166">
                      <a:moveTo>
                        <a:pt x="0" y="0"/>
                      </a:moveTo>
                      <a:lnTo>
                        <a:pt x="0" y="751"/>
                      </a:lnTo>
                      <a:lnTo>
                        <a:pt x="1166" y="751"/>
                      </a:lnTo>
                      <a:lnTo>
                        <a:pt x="1166"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 name="Google Shape;288;p24"/>
                <p:cNvSpPr/>
                <p:nvPr/>
              </p:nvSpPr>
              <p:spPr>
                <a:xfrm rot="-5400000">
                  <a:off x="2544436" y="4316249"/>
                  <a:ext cx="96475" cy="62220"/>
                </a:xfrm>
                <a:custGeom>
                  <a:rect b="b" l="l" r="r" t="t"/>
                  <a:pathLst>
                    <a:path extrusionOk="0" h="752" w="1166">
                      <a:moveTo>
                        <a:pt x="0" y="0"/>
                      </a:moveTo>
                      <a:lnTo>
                        <a:pt x="0" y="752"/>
                      </a:lnTo>
                      <a:lnTo>
                        <a:pt x="1166" y="752"/>
                      </a:lnTo>
                      <a:lnTo>
                        <a:pt x="1166"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 name="Google Shape;289;p24"/>
                <p:cNvSpPr/>
                <p:nvPr/>
              </p:nvSpPr>
              <p:spPr>
                <a:xfrm rot="-5400000">
                  <a:off x="2676491" y="4316249"/>
                  <a:ext cx="96475" cy="62220"/>
                </a:xfrm>
                <a:custGeom>
                  <a:rect b="b" l="l" r="r" t="t"/>
                  <a:pathLst>
                    <a:path extrusionOk="0" h="752" w="1166">
                      <a:moveTo>
                        <a:pt x="0" y="1"/>
                      </a:moveTo>
                      <a:lnTo>
                        <a:pt x="0" y="752"/>
                      </a:lnTo>
                      <a:lnTo>
                        <a:pt x="1166" y="752"/>
                      </a:lnTo>
                      <a:lnTo>
                        <a:pt x="1166"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 name="Google Shape;290;p24"/>
                <p:cNvSpPr/>
                <p:nvPr/>
              </p:nvSpPr>
              <p:spPr>
                <a:xfrm rot="-5400000">
                  <a:off x="2809207" y="4316249"/>
                  <a:ext cx="96475" cy="62220"/>
                </a:xfrm>
                <a:custGeom>
                  <a:rect b="b" l="l" r="r" t="t"/>
                  <a:pathLst>
                    <a:path extrusionOk="0" h="752" w="1166">
                      <a:moveTo>
                        <a:pt x="0" y="1"/>
                      </a:moveTo>
                      <a:lnTo>
                        <a:pt x="0" y="752"/>
                      </a:lnTo>
                      <a:lnTo>
                        <a:pt x="1166" y="752"/>
                      </a:lnTo>
                      <a:lnTo>
                        <a:pt x="1166"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 name="Google Shape;291;p24"/>
                <p:cNvSpPr/>
                <p:nvPr/>
              </p:nvSpPr>
              <p:spPr>
                <a:xfrm rot="-5400000">
                  <a:off x="2941262" y="4316249"/>
                  <a:ext cx="96475" cy="62220"/>
                </a:xfrm>
                <a:custGeom>
                  <a:rect b="b" l="l" r="r" t="t"/>
                  <a:pathLst>
                    <a:path extrusionOk="0" h="752" w="1166">
                      <a:moveTo>
                        <a:pt x="0" y="1"/>
                      </a:moveTo>
                      <a:lnTo>
                        <a:pt x="0" y="752"/>
                      </a:lnTo>
                      <a:lnTo>
                        <a:pt x="1166" y="752"/>
                      </a:lnTo>
                      <a:lnTo>
                        <a:pt x="1166"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 name="Google Shape;292;p24"/>
                <p:cNvSpPr/>
                <p:nvPr/>
              </p:nvSpPr>
              <p:spPr>
                <a:xfrm rot="-5400000">
                  <a:off x="3073359" y="4316207"/>
                  <a:ext cx="96475" cy="62303"/>
                </a:xfrm>
                <a:custGeom>
                  <a:rect b="b" l="l" r="r" t="t"/>
                  <a:pathLst>
                    <a:path extrusionOk="0" h="753" w="1166">
                      <a:moveTo>
                        <a:pt x="0" y="1"/>
                      </a:moveTo>
                      <a:lnTo>
                        <a:pt x="0" y="752"/>
                      </a:lnTo>
                      <a:lnTo>
                        <a:pt x="1166" y="752"/>
                      </a:lnTo>
                      <a:lnTo>
                        <a:pt x="1166"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 name="Google Shape;293;p24"/>
                <p:cNvSpPr/>
                <p:nvPr/>
              </p:nvSpPr>
              <p:spPr>
                <a:xfrm rot="-5400000">
                  <a:off x="3205455" y="4316249"/>
                  <a:ext cx="96475" cy="62220"/>
                </a:xfrm>
                <a:custGeom>
                  <a:rect b="b" l="l" r="r" t="t"/>
                  <a:pathLst>
                    <a:path extrusionOk="0" h="752" w="1166">
                      <a:moveTo>
                        <a:pt x="0" y="0"/>
                      </a:moveTo>
                      <a:lnTo>
                        <a:pt x="0" y="751"/>
                      </a:lnTo>
                      <a:lnTo>
                        <a:pt x="1166" y="751"/>
                      </a:lnTo>
                      <a:lnTo>
                        <a:pt x="1166"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 name="Google Shape;294;p24"/>
                <p:cNvSpPr/>
                <p:nvPr/>
              </p:nvSpPr>
              <p:spPr>
                <a:xfrm rot="-5400000">
                  <a:off x="3337510" y="4316249"/>
                  <a:ext cx="96475" cy="62220"/>
                </a:xfrm>
                <a:custGeom>
                  <a:rect b="b" l="l" r="r" t="t"/>
                  <a:pathLst>
                    <a:path extrusionOk="0" h="752" w="1166">
                      <a:moveTo>
                        <a:pt x="0" y="0"/>
                      </a:moveTo>
                      <a:lnTo>
                        <a:pt x="0" y="751"/>
                      </a:lnTo>
                      <a:lnTo>
                        <a:pt x="1166" y="751"/>
                      </a:lnTo>
                      <a:lnTo>
                        <a:pt x="1166"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 name="Google Shape;295;p24"/>
                <p:cNvSpPr/>
                <p:nvPr/>
              </p:nvSpPr>
              <p:spPr>
                <a:xfrm rot="-5400000">
                  <a:off x="3469565" y="4316249"/>
                  <a:ext cx="96475" cy="62220"/>
                </a:xfrm>
                <a:custGeom>
                  <a:rect b="b" l="l" r="r" t="t"/>
                  <a:pathLst>
                    <a:path extrusionOk="0" h="752" w="1166">
                      <a:moveTo>
                        <a:pt x="0" y="1"/>
                      </a:moveTo>
                      <a:lnTo>
                        <a:pt x="0" y="752"/>
                      </a:lnTo>
                      <a:lnTo>
                        <a:pt x="1166" y="752"/>
                      </a:lnTo>
                      <a:lnTo>
                        <a:pt x="1166"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 name="Google Shape;296;p24"/>
                <p:cNvSpPr/>
                <p:nvPr/>
              </p:nvSpPr>
              <p:spPr>
                <a:xfrm rot="-5400000">
                  <a:off x="3602282" y="4316249"/>
                  <a:ext cx="96475" cy="62220"/>
                </a:xfrm>
                <a:custGeom>
                  <a:rect b="b" l="l" r="r" t="t"/>
                  <a:pathLst>
                    <a:path extrusionOk="0" h="752" w="1166">
                      <a:moveTo>
                        <a:pt x="0" y="1"/>
                      </a:moveTo>
                      <a:lnTo>
                        <a:pt x="0" y="752"/>
                      </a:lnTo>
                      <a:lnTo>
                        <a:pt x="1166" y="752"/>
                      </a:lnTo>
                      <a:lnTo>
                        <a:pt x="1166"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 name="Google Shape;297;p24"/>
                <p:cNvSpPr/>
                <p:nvPr/>
              </p:nvSpPr>
              <p:spPr>
                <a:xfrm rot="-5400000">
                  <a:off x="3734337" y="4316249"/>
                  <a:ext cx="96475" cy="62220"/>
                </a:xfrm>
                <a:custGeom>
                  <a:rect b="b" l="l" r="r" t="t"/>
                  <a:pathLst>
                    <a:path extrusionOk="0" h="752" w="1166">
                      <a:moveTo>
                        <a:pt x="0" y="1"/>
                      </a:moveTo>
                      <a:lnTo>
                        <a:pt x="0" y="752"/>
                      </a:lnTo>
                      <a:lnTo>
                        <a:pt x="1166" y="752"/>
                      </a:lnTo>
                      <a:lnTo>
                        <a:pt x="1166"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 name="Google Shape;298;p24"/>
                <p:cNvSpPr/>
                <p:nvPr/>
              </p:nvSpPr>
              <p:spPr>
                <a:xfrm rot="-5400000">
                  <a:off x="3866433" y="4316207"/>
                  <a:ext cx="96475" cy="62303"/>
                </a:xfrm>
                <a:custGeom>
                  <a:rect b="b" l="l" r="r" t="t"/>
                  <a:pathLst>
                    <a:path extrusionOk="0" h="753" w="1166">
                      <a:moveTo>
                        <a:pt x="0" y="1"/>
                      </a:moveTo>
                      <a:lnTo>
                        <a:pt x="0" y="752"/>
                      </a:lnTo>
                      <a:lnTo>
                        <a:pt x="1166" y="752"/>
                      </a:lnTo>
                      <a:lnTo>
                        <a:pt x="1166"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299" name="Google Shape;299;p24"/>
            <p:cNvGrpSpPr/>
            <p:nvPr/>
          </p:nvGrpSpPr>
          <p:grpSpPr>
            <a:xfrm>
              <a:off x="789137" y="4684788"/>
              <a:ext cx="2441478" cy="186011"/>
              <a:chOff x="566741" y="4487688"/>
              <a:chExt cx="2441478" cy="186011"/>
            </a:xfrm>
          </p:grpSpPr>
          <p:grpSp>
            <p:nvGrpSpPr>
              <p:cNvPr id="300" name="Google Shape;300;p24"/>
              <p:cNvGrpSpPr/>
              <p:nvPr/>
            </p:nvGrpSpPr>
            <p:grpSpPr>
              <a:xfrm>
                <a:off x="900116" y="4487688"/>
                <a:ext cx="2108103" cy="186003"/>
                <a:chOff x="2353655" y="2041057"/>
                <a:chExt cx="1717955" cy="151580"/>
              </a:xfrm>
            </p:grpSpPr>
            <p:sp>
              <p:nvSpPr>
                <p:cNvPr id="301" name="Google Shape;301;p24"/>
                <p:cNvSpPr/>
                <p:nvPr/>
              </p:nvSpPr>
              <p:spPr>
                <a:xfrm rot="-5400000">
                  <a:off x="3136842" y="1257869"/>
                  <a:ext cx="151580" cy="1717955"/>
                </a:xfrm>
                <a:custGeom>
                  <a:rect b="b" l="l" r="r" t="t"/>
                  <a:pathLst>
                    <a:path extrusionOk="0" h="21769" w="1832">
                      <a:moveTo>
                        <a:pt x="1" y="1"/>
                      </a:moveTo>
                      <a:lnTo>
                        <a:pt x="1" y="21768"/>
                      </a:lnTo>
                      <a:lnTo>
                        <a:pt x="1832" y="21768"/>
                      </a:lnTo>
                      <a:lnTo>
                        <a:pt x="1832" y="1"/>
                      </a:lnTo>
                      <a:close/>
                    </a:path>
                  </a:pathLst>
                </a:custGeom>
                <a:solidFill>
                  <a:srgbClr val="33353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02" name="Google Shape;302;p24"/>
                <p:cNvGrpSpPr/>
                <p:nvPr/>
              </p:nvGrpSpPr>
              <p:grpSpPr>
                <a:xfrm>
                  <a:off x="2426575" y="2068278"/>
                  <a:ext cx="1572215" cy="96475"/>
                  <a:chOff x="2297454" y="4299121"/>
                  <a:chExt cx="1648369" cy="96475"/>
                </a:xfrm>
              </p:grpSpPr>
              <p:sp>
                <p:nvSpPr>
                  <p:cNvPr id="303" name="Google Shape;303;p24"/>
                  <p:cNvSpPr/>
                  <p:nvPr/>
                </p:nvSpPr>
                <p:spPr>
                  <a:xfrm rot="-5400000">
                    <a:off x="2280326" y="4316249"/>
                    <a:ext cx="96475" cy="62220"/>
                  </a:xfrm>
                  <a:custGeom>
                    <a:rect b="b" l="l" r="r" t="t"/>
                    <a:pathLst>
                      <a:path extrusionOk="0" h="752" w="1166">
                        <a:moveTo>
                          <a:pt x="0" y="0"/>
                        </a:moveTo>
                        <a:lnTo>
                          <a:pt x="0" y="751"/>
                        </a:lnTo>
                        <a:lnTo>
                          <a:pt x="1166" y="751"/>
                        </a:lnTo>
                        <a:lnTo>
                          <a:pt x="1166"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 name="Google Shape;304;p24"/>
                  <p:cNvSpPr/>
                  <p:nvPr/>
                </p:nvSpPr>
                <p:spPr>
                  <a:xfrm rot="-5400000">
                    <a:off x="2412381" y="4316249"/>
                    <a:ext cx="96475" cy="62220"/>
                  </a:xfrm>
                  <a:custGeom>
                    <a:rect b="b" l="l" r="r" t="t"/>
                    <a:pathLst>
                      <a:path extrusionOk="0" h="752" w="1166">
                        <a:moveTo>
                          <a:pt x="0" y="0"/>
                        </a:moveTo>
                        <a:lnTo>
                          <a:pt x="0" y="751"/>
                        </a:lnTo>
                        <a:lnTo>
                          <a:pt x="1166" y="751"/>
                        </a:lnTo>
                        <a:lnTo>
                          <a:pt x="1166"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 name="Google Shape;305;p24"/>
                  <p:cNvSpPr/>
                  <p:nvPr/>
                </p:nvSpPr>
                <p:spPr>
                  <a:xfrm rot="-5400000">
                    <a:off x="2544436" y="4316249"/>
                    <a:ext cx="96475" cy="62220"/>
                  </a:xfrm>
                  <a:custGeom>
                    <a:rect b="b" l="l" r="r" t="t"/>
                    <a:pathLst>
                      <a:path extrusionOk="0" h="752" w="1166">
                        <a:moveTo>
                          <a:pt x="0" y="0"/>
                        </a:moveTo>
                        <a:lnTo>
                          <a:pt x="0" y="752"/>
                        </a:lnTo>
                        <a:lnTo>
                          <a:pt x="1166" y="752"/>
                        </a:lnTo>
                        <a:lnTo>
                          <a:pt x="1166"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 name="Google Shape;306;p24"/>
                  <p:cNvSpPr/>
                  <p:nvPr/>
                </p:nvSpPr>
                <p:spPr>
                  <a:xfrm rot="-5400000">
                    <a:off x="2676491" y="4316249"/>
                    <a:ext cx="96475" cy="62220"/>
                  </a:xfrm>
                  <a:custGeom>
                    <a:rect b="b" l="l" r="r" t="t"/>
                    <a:pathLst>
                      <a:path extrusionOk="0" h="752" w="1166">
                        <a:moveTo>
                          <a:pt x="0" y="1"/>
                        </a:moveTo>
                        <a:lnTo>
                          <a:pt x="0" y="752"/>
                        </a:lnTo>
                        <a:lnTo>
                          <a:pt x="1166" y="752"/>
                        </a:lnTo>
                        <a:lnTo>
                          <a:pt x="1166"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 name="Google Shape;307;p24"/>
                  <p:cNvSpPr/>
                  <p:nvPr/>
                </p:nvSpPr>
                <p:spPr>
                  <a:xfrm rot="-5400000">
                    <a:off x="2809207" y="4316249"/>
                    <a:ext cx="96475" cy="62220"/>
                  </a:xfrm>
                  <a:custGeom>
                    <a:rect b="b" l="l" r="r" t="t"/>
                    <a:pathLst>
                      <a:path extrusionOk="0" h="752" w="1166">
                        <a:moveTo>
                          <a:pt x="0" y="1"/>
                        </a:moveTo>
                        <a:lnTo>
                          <a:pt x="0" y="752"/>
                        </a:lnTo>
                        <a:lnTo>
                          <a:pt x="1166" y="752"/>
                        </a:lnTo>
                        <a:lnTo>
                          <a:pt x="1166"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 name="Google Shape;308;p24"/>
                  <p:cNvSpPr/>
                  <p:nvPr/>
                </p:nvSpPr>
                <p:spPr>
                  <a:xfrm rot="-5400000">
                    <a:off x="2941262" y="4316249"/>
                    <a:ext cx="96475" cy="62220"/>
                  </a:xfrm>
                  <a:custGeom>
                    <a:rect b="b" l="l" r="r" t="t"/>
                    <a:pathLst>
                      <a:path extrusionOk="0" h="752" w="1166">
                        <a:moveTo>
                          <a:pt x="0" y="1"/>
                        </a:moveTo>
                        <a:lnTo>
                          <a:pt x="0" y="752"/>
                        </a:lnTo>
                        <a:lnTo>
                          <a:pt x="1166" y="752"/>
                        </a:lnTo>
                        <a:lnTo>
                          <a:pt x="1166"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 name="Google Shape;309;p24"/>
                  <p:cNvSpPr/>
                  <p:nvPr/>
                </p:nvSpPr>
                <p:spPr>
                  <a:xfrm rot="-5400000">
                    <a:off x="3073359" y="4316207"/>
                    <a:ext cx="96475" cy="62303"/>
                  </a:xfrm>
                  <a:custGeom>
                    <a:rect b="b" l="l" r="r" t="t"/>
                    <a:pathLst>
                      <a:path extrusionOk="0" h="753" w="1166">
                        <a:moveTo>
                          <a:pt x="0" y="1"/>
                        </a:moveTo>
                        <a:lnTo>
                          <a:pt x="0" y="752"/>
                        </a:lnTo>
                        <a:lnTo>
                          <a:pt x="1166" y="752"/>
                        </a:lnTo>
                        <a:lnTo>
                          <a:pt x="1166"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 name="Google Shape;310;p24"/>
                  <p:cNvSpPr/>
                  <p:nvPr/>
                </p:nvSpPr>
                <p:spPr>
                  <a:xfrm rot="-5400000">
                    <a:off x="3205455" y="4316249"/>
                    <a:ext cx="96475" cy="62220"/>
                  </a:xfrm>
                  <a:custGeom>
                    <a:rect b="b" l="l" r="r" t="t"/>
                    <a:pathLst>
                      <a:path extrusionOk="0" h="752" w="1166">
                        <a:moveTo>
                          <a:pt x="0" y="0"/>
                        </a:moveTo>
                        <a:lnTo>
                          <a:pt x="0" y="751"/>
                        </a:lnTo>
                        <a:lnTo>
                          <a:pt x="1166" y="751"/>
                        </a:lnTo>
                        <a:lnTo>
                          <a:pt x="1166"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 name="Google Shape;311;p24"/>
                  <p:cNvSpPr/>
                  <p:nvPr/>
                </p:nvSpPr>
                <p:spPr>
                  <a:xfrm rot="-5400000">
                    <a:off x="3337510" y="4316249"/>
                    <a:ext cx="96475" cy="62220"/>
                  </a:xfrm>
                  <a:custGeom>
                    <a:rect b="b" l="l" r="r" t="t"/>
                    <a:pathLst>
                      <a:path extrusionOk="0" h="752" w="1166">
                        <a:moveTo>
                          <a:pt x="0" y="0"/>
                        </a:moveTo>
                        <a:lnTo>
                          <a:pt x="0" y="751"/>
                        </a:lnTo>
                        <a:lnTo>
                          <a:pt x="1166" y="751"/>
                        </a:lnTo>
                        <a:lnTo>
                          <a:pt x="1166"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 name="Google Shape;312;p24"/>
                  <p:cNvSpPr/>
                  <p:nvPr/>
                </p:nvSpPr>
                <p:spPr>
                  <a:xfrm rot="-5400000">
                    <a:off x="3469565" y="4316249"/>
                    <a:ext cx="96475" cy="62220"/>
                  </a:xfrm>
                  <a:custGeom>
                    <a:rect b="b" l="l" r="r" t="t"/>
                    <a:pathLst>
                      <a:path extrusionOk="0" h="752" w="1166">
                        <a:moveTo>
                          <a:pt x="0" y="1"/>
                        </a:moveTo>
                        <a:lnTo>
                          <a:pt x="0" y="752"/>
                        </a:lnTo>
                        <a:lnTo>
                          <a:pt x="1166" y="752"/>
                        </a:lnTo>
                        <a:lnTo>
                          <a:pt x="1166"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 name="Google Shape;313;p24"/>
                  <p:cNvSpPr/>
                  <p:nvPr/>
                </p:nvSpPr>
                <p:spPr>
                  <a:xfrm rot="-5400000">
                    <a:off x="3602282" y="4316249"/>
                    <a:ext cx="96475" cy="62220"/>
                  </a:xfrm>
                  <a:custGeom>
                    <a:rect b="b" l="l" r="r" t="t"/>
                    <a:pathLst>
                      <a:path extrusionOk="0" h="752" w="1166">
                        <a:moveTo>
                          <a:pt x="0" y="1"/>
                        </a:moveTo>
                        <a:lnTo>
                          <a:pt x="0" y="752"/>
                        </a:lnTo>
                        <a:lnTo>
                          <a:pt x="1166" y="752"/>
                        </a:lnTo>
                        <a:lnTo>
                          <a:pt x="1166"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 name="Google Shape;314;p24"/>
                  <p:cNvSpPr/>
                  <p:nvPr/>
                </p:nvSpPr>
                <p:spPr>
                  <a:xfrm rot="-5400000">
                    <a:off x="3734337" y="4316249"/>
                    <a:ext cx="96475" cy="62220"/>
                  </a:xfrm>
                  <a:custGeom>
                    <a:rect b="b" l="l" r="r" t="t"/>
                    <a:pathLst>
                      <a:path extrusionOk="0" h="752" w="1166">
                        <a:moveTo>
                          <a:pt x="0" y="1"/>
                        </a:moveTo>
                        <a:lnTo>
                          <a:pt x="0" y="752"/>
                        </a:lnTo>
                        <a:lnTo>
                          <a:pt x="1166" y="752"/>
                        </a:lnTo>
                        <a:lnTo>
                          <a:pt x="1166"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 name="Google Shape;315;p24"/>
                  <p:cNvSpPr/>
                  <p:nvPr/>
                </p:nvSpPr>
                <p:spPr>
                  <a:xfrm rot="-5400000">
                    <a:off x="3866433" y="4316207"/>
                    <a:ext cx="96475" cy="62303"/>
                  </a:xfrm>
                  <a:custGeom>
                    <a:rect b="b" l="l" r="r" t="t"/>
                    <a:pathLst>
                      <a:path extrusionOk="0" h="753" w="1166">
                        <a:moveTo>
                          <a:pt x="0" y="1"/>
                        </a:moveTo>
                        <a:lnTo>
                          <a:pt x="0" y="752"/>
                        </a:lnTo>
                        <a:lnTo>
                          <a:pt x="1166" y="752"/>
                        </a:lnTo>
                        <a:lnTo>
                          <a:pt x="1166"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316" name="Google Shape;316;p24"/>
              <p:cNvGrpSpPr/>
              <p:nvPr/>
            </p:nvGrpSpPr>
            <p:grpSpPr>
              <a:xfrm>
                <a:off x="566741" y="4487702"/>
                <a:ext cx="576987" cy="185998"/>
                <a:chOff x="566741" y="4487702"/>
                <a:chExt cx="576987" cy="185998"/>
              </a:xfrm>
            </p:grpSpPr>
            <p:sp>
              <p:nvSpPr>
                <p:cNvPr id="317" name="Google Shape;317;p24"/>
                <p:cNvSpPr/>
                <p:nvPr/>
              </p:nvSpPr>
              <p:spPr>
                <a:xfrm rot="-5400000">
                  <a:off x="762235" y="4292207"/>
                  <a:ext cx="185998" cy="576987"/>
                </a:xfrm>
                <a:custGeom>
                  <a:rect b="b" l="l" r="r" t="t"/>
                  <a:pathLst>
                    <a:path extrusionOk="0" h="21769" w="1832">
                      <a:moveTo>
                        <a:pt x="1" y="1"/>
                      </a:moveTo>
                      <a:lnTo>
                        <a:pt x="1" y="21768"/>
                      </a:lnTo>
                      <a:lnTo>
                        <a:pt x="1832" y="21768"/>
                      </a:lnTo>
                      <a:lnTo>
                        <a:pt x="1832" y="1"/>
                      </a:lnTo>
                      <a:close/>
                    </a:path>
                  </a:pathLst>
                </a:custGeom>
                <a:solidFill>
                  <a:srgbClr val="33353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 name="Google Shape;318;p24"/>
                <p:cNvSpPr/>
                <p:nvPr/>
              </p:nvSpPr>
              <p:spPr>
                <a:xfrm rot="-5400000">
                  <a:off x="649532" y="4543873"/>
                  <a:ext cx="118384" cy="72824"/>
                </a:xfrm>
                <a:custGeom>
                  <a:rect b="b" l="l" r="r" t="t"/>
                  <a:pathLst>
                    <a:path extrusionOk="0" h="752" w="1166">
                      <a:moveTo>
                        <a:pt x="0" y="1"/>
                      </a:moveTo>
                      <a:lnTo>
                        <a:pt x="0" y="752"/>
                      </a:lnTo>
                      <a:lnTo>
                        <a:pt x="1166" y="752"/>
                      </a:lnTo>
                      <a:lnTo>
                        <a:pt x="1166"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 name="Google Shape;319;p24"/>
                <p:cNvSpPr/>
                <p:nvPr/>
              </p:nvSpPr>
              <p:spPr>
                <a:xfrm rot="-5400000">
                  <a:off x="804090" y="4543873"/>
                  <a:ext cx="118384" cy="72824"/>
                </a:xfrm>
                <a:custGeom>
                  <a:rect b="b" l="l" r="r" t="t"/>
                  <a:pathLst>
                    <a:path extrusionOk="0" h="752" w="1166">
                      <a:moveTo>
                        <a:pt x="0" y="1"/>
                      </a:moveTo>
                      <a:lnTo>
                        <a:pt x="0" y="752"/>
                      </a:lnTo>
                      <a:lnTo>
                        <a:pt x="1166" y="752"/>
                      </a:lnTo>
                      <a:lnTo>
                        <a:pt x="1166"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 name="Google Shape;320;p24"/>
                <p:cNvSpPr/>
                <p:nvPr/>
              </p:nvSpPr>
              <p:spPr>
                <a:xfrm rot="-5400000">
                  <a:off x="958696" y="4543824"/>
                  <a:ext cx="118384" cy="72921"/>
                </a:xfrm>
                <a:custGeom>
                  <a:rect b="b" l="l" r="r" t="t"/>
                  <a:pathLst>
                    <a:path extrusionOk="0" h="753" w="1166">
                      <a:moveTo>
                        <a:pt x="0" y="1"/>
                      </a:moveTo>
                      <a:lnTo>
                        <a:pt x="0" y="752"/>
                      </a:lnTo>
                      <a:lnTo>
                        <a:pt x="1166" y="752"/>
                      </a:lnTo>
                      <a:lnTo>
                        <a:pt x="1166"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321" name="Google Shape;321;p24"/>
            <p:cNvGrpSpPr/>
            <p:nvPr/>
          </p:nvGrpSpPr>
          <p:grpSpPr>
            <a:xfrm>
              <a:off x="365129" y="4684801"/>
              <a:ext cx="686703" cy="185998"/>
              <a:chOff x="365129" y="4684801"/>
              <a:chExt cx="686703" cy="185998"/>
            </a:xfrm>
          </p:grpSpPr>
          <p:sp>
            <p:nvSpPr>
              <p:cNvPr id="322" name="Google Shape;322;p24"/>
              <p:cNvSpPr/>
              <p:nvPr/>
            </p:nvSpPr>
            <p:spPr>
              <a:xfrm rot="-5400000">
                <a:off x="615481" y="4434449"/>
                <a:ext cx="185998" cy="686703"/>
              </a:xfrm>
              <a:custGeom>
                <a:rect b="b" l="l" r="r" t="t"/>
                <a:pathLst>
                  <a:path extrusionOk="0" h="21769" w="1832">
                    <a:moveTo>
                      <a:pt x="1" y="1"/>
                    </a:moveTo>
                    <a:lnTo>
                      <a:pt x="1" y="21768"/>
                    </a:lnTo>
                    <a:lnTo>
                      <a:pt x="1832" y="21768"/>
                    </a:lnTo>
                    <a:lnTo>
                      <a:pt x="1832" y="1"/>
                    </a:lnTo>
                    <a:close/>
                  </a:path>
                </a:pathLst>
              </a:custGeom>
              <a:solidFill>
                <a:srgbClr val="33353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 name="Google Shape;323;p24"/>
              <p:cNvSpPr/>
              <p:nvPr/>
            </p:nvSpPr>
            <p:spPr>
              <a:xfrm rot="-5400000">
                <a:off x="402349" y="4740973"/>
                <a:ext cx="118384" cy="72824"/>
              </a:xfrm>
              <a:custGeom>
                <a:rect b="b" l="l" r="r" t="t"/>
                <a:pathLst>
                  <a:path extrusionOk="0" h="752" w="1166">
                    <a:moveTo>
                      <a:pt x="0" y="1"/>
                    </a:moveTo>
                    <a:lnTo>
                      <a:pt x="0" y="752"/>
                    </a:lnTo>
                    <a:lnTo>
                      <a:pt x="1166" y="752"/>
                    </a:lnTo>
                    <a:lnTo>
                      <a:pt x="1166"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 name="Google Shape;324;p24"/>
              <p:cNvSpPr/>
              <p:nvPr/>
            </p:nvSpPr>
            <p:spPr>
              <a:xfrm rot="-5400000">
                <a:off x="557682" y="4740973"/>
                <a:ext cx="118384" cy="72824"/>
              </a:xfrm>
              <a:custGeom>
                <a:rect b="b" l="l" r="r" t="t"/>
                <a:pathLst>
                  <a:path extrusionOk="0" h="752" w="1166">
                    <a:moveTo>
                      <a:pt x="0" y="1"/>
                    </a:moveTo>
                    <a:lnTo>
                      <a:pt x="0" y="752"/>
                    </a:lnTo>
                    <a:lnTo>
                      <a:pt x="1166" y="752"/>
                    </a:lnTo>
                    <a:lnTo>
                      <a:pt x="1166"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 name="Google Shape;325;p24"/>
              <p:cNvSpPr/>
              <p:nvPr/>
            </p:nvSpPr>
            <p:spPr>
              <a:xfrm rot="-5400000">
                <a:off x="712240" y="4740973"/>
                <a:ext cx="118384" cy="72824"/>
              </a:xfrm>
              <a:custGeom>
                <a:rect b="b" l="l" r="r" t="t"/>
                <a:pathLst>
                  <a:path extrusionOk="0" h="752" w="1166">
                    <a:moveTo>
                      <a:pt x="0" y="1"/>
                    </a:moveTo>
                    <a:lnTo>
                      <a:pt x="0" y="752"/>
                    </a:lnTo>
                    <a:lnTo>
                      <a:pt x="1166" y="752"/>
                    </a:lnTo>
                    <a:lnTo>
                      <a:pt x="1166"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 name="Google Shape;326;p24"/>
              <p:cNvSpPr/>
              <p:nvPr/>
            </p:nvSpPr>
            <p:spPr>
              <a:xfrm rot="-5400000">
                <a:off x="866846" y="4740924"/>
                <a:ext cx="118384" cy="72921"/>
              </a:xfrm>
              <a:custGeom>
                <a:rect b="b" l="l" r="r" t="t"/>
                <a:pathLst>
                  <a:path extrusionOk="0" h="753" w="1166">
                    <a:moveTo>
                      <a:pt x="0" y="1"/>
                    </a:moveTo>
                    <a:lnTo>
                      <a:pt x="0" y="752"/>
                    </a:lnTo>
                    <a:lnTo>
                      <a:pt x="1166" y="752"/>
                    </a:lnTo>
                    <a:lnTo>
                      <a:pt x="1166"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327" name="Google Shape;327;p24"/>
          <p:cNvGrpSpPr/>
          <p:nvPr/>
        </p:nvGrpSpPr>
        <p:grpSpPr>
          <a:xfrm>
            <a:off x="365129" y="272688"/>
            <a:ext cx="8442698" cy="186011"/>
            <a:chOff x="365129" y="4684788"/>
            <a:chExt cx="8442698" cy="186011"/>
          </a:xfrm>
        </p:grpSpPr>
        <p:grpSp>
          <p:nvGrpSpPr>
            <p:cNvPr id="328" name="Google Shape;328;p24"/>
            <p:cNvGrpSpPr/>
            <p:nvPr/>
          </p:nvGrpSpPr>
          <p:grpSpPr>
            <a:xfrm>
              <a:off x="6699724" y="4684788"/>
              <a:ext cx="2108103" cy="186003"/>
              <a:chOff x="2353655" y="2041057"/>
              <a:chExt cx="1717955" cy="151580"/>
            </a:xfrm>
          </p:grpSpPr>
          <p:sp>
            <p:nvSpPr>
              <p:cNvPr id="329" name="Google Shape;329;p24"/>
              <p:cNvSpPr/>
              <p:nvPr/>
            </p:nvSpPr>
            <p:spPr>
              <a:xfrm rot="-5400000">
                <a:off x="3136842" y="1257869"/>
                <a:ext cx="151580" cy="1717955"/>
              </a:xfrm>
              <a:custGeom>
                <a:rect b="b" l="l" r="r" t="t"/>
                <a:pathLst>
                  <a:path extrusionOk="0" h="21769" w="1832">
                    <a:moveTo>
                      <a:pt x="1" y="1"/>
                    </a:moveTo>
                    <a:lnTo>
                      <a:pt x="1" y="21768"/>
                    </a:lnTo>
                    <a:lnTo>
                      <a:pt x="1832" y="21768"/>
                    </a:lnTo>
                    <a:lnTo>
                      <a:pt x="1832"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30" name="Google Shape;330;p24"/>
              <p:cNvGrpSpPr/>
              <p:nvPr/>
            </p:nvGrpSpPr>
            <p:grpSpPr>
              <a:xfrm>
                <a:off x="2426575" y="2068278"/>
                <a:ext cx="1572215" cy="96475"/>
                <a:chOff x="2297454" y="4299121"/>
                <a:chExt cx="1648369" cy="96475"/>
              </a:xfrm>
            </p:grpSpPr>
            <p:sp>
              <p:nvSpPr>
                <p:cNvPr id="331" name="Google Shape;331;p24"/>
                <p:cNvSpPr/>
                <p:nvPr/>
              </p:nvSpPr>
              <p:spPr>
                <a:xfrm rot="-5400000">
                  <a:off x="2280326" y="4316249"/>
                  <a:ext cx="96475" cy="62220"/>
                </a:xfrm>
                <a:custGeom>
                  <a:rect b="b" l="l" r="r" t="t"/>
                  <a:pathLst>
                    <a:path extrusionOk="0" h="752" w="1166">
                      <a:moveTo>
                        <a:pt x="0" y="0"/>
                      </a:moveTo>
                      <a:lnTo>
                        <a:pt x="0" y="751"/>
                      </a:lnTo>
                      <a:lnTo>
                        <a:pt x="1166" y="751"/>
                      </a:lnTo>
                      <a:lnTo>
                        <a:pt x="1166"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 name="Google Shape;332;p24"/>
                <p:cNvSpPr/>
                <p:nvPr/>
              </p:nvSpPr>
              <p:spPr>
                <a:xfrm rot="-5400000">
                  <a:off x="2412381" y="4316249"/>
                  <a:ext cx="96475" cy="62220"/>
                </a:xfrm>
                <a:custGeom>
                  <a:rect b="b" l="l" r="r" t="t"/>
                  <a:pathLst>
                    <a:path extrusionOk="0" h="752" w="1166">
                      <a:moveTo>
                        <a:pt x="0" y="0"/>
                      </a:moveTo>
                      <a:lnTo>
                        <a:pt x="0" y="751"/>
                      </a:lnTo>
                      <a:lnTo>
                        <a:pt x="1166" y="751"/>
                      </a:lnTo>
                      <a:lnTo>
                        <a:pt x="1166"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 name="Google Shape;333;p24"/>
                <p:cNvSpPr/>
                <p:nvPr/>
              </p:nvSpPr>
              <p:spPr>
                <a:xfrm rot="-5400000">
                  <a:off x="2544436" y="4316249"/>
                  <a:ext cx="96475" cy="62220"/>
                </a:xfrm>
                <a:custGeom>
                  <a:rect b="b" l="l" r="r" t="t"/>
                  <a:pathLst>
                    <a:path extrusionOk="0" h="752" w="1166">
                      <a:moveTo>
                        <a:pt x="0" y="0"/>
                      </a:moveTo>
                      <a:lnTo>
                        <a:pt x="0" y="752"/>
                      </a:lnTo>
                      <a:lnTo>
                        <a:pt x="1166" y="752"/>
                      </a:lnTo>
                      <a:lnTo>
                        <a:pt x="1166"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 name="Google Shape;334;p24"/>
                <p:cNvSpPr/>
                <p:nvPr/>
              </p:nvSpPr>
              <p:spPr>
                <a:xfrm rot="-5400000">
                  <a:off x="2676491" y="4316249"/>
                  <a:ext cx="96475" cy="62220"/>
                </a:xfrm>
                <a:custGeom>
                  <a:rect b="b" l="l" r="r" t="t"/>
                  <a:pathLst>
                    <a:path extrusionOk="0" h="752" w="1166">
                      <a:moveTo>
                        <a:pt x="0" y="1"/>
                      </a:moveTo>
                      <a:lnTo>
                        <a:pt x="0" y="752"/>
                      </a:lnTo>
                      <a:lnTo>
                        <a:pt x="1166" y="752"/>
                      </a:lnTo>
                      <a:lnTo>
                        <a:pt x="1166"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 name="Google Shape;335;p24"/>
                <p:cNvSpPr/>
                <p:nvPr/>
              </p:nvSpPr>
              <p:spPr>
                <a:xfrm rot="-5400000">
                  <a:off x="2809207" y="4316249"/>
                  <a:ext cx="96475" cy="62220"/>
                </a:xfrm>
                <a:custGeom>
                  <a:rect b="b" l="l" r="r" t="t"/>
                  <a:pathLst>
                    <a:path extrusionOk="0" h="752" w="1166">
                      <a:moveTo>
                        <a:pt x="0" y="1"/>
                      </a:moveTo>
                      <a:lnTo>
                        <a:pt x="0" y="752"/>
                      </a:lnTo>
                      <a:lnTo>
                        <a:pt x="1166" y="752"/>
                      </a:lnTo>
                      <a:lnTo>
                        <a:pt x="1166"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 name="Google Shape;336;p24"/>
                <p:cNvSpPr/>
                <p:nvPr/>
              </p:nvSpPr>
              <p:spPr>
                <a:xfrm rot="-5400000">
                  <a:off x="2941262" y="4316249"/>
                  <a:ext cx="96475" cy="62220"/>
                </a:xfrm>
                <a:custGeom>
                  <a:rect b="b" l="l" r="r" t="t"/>
                  <a:pathLst>
                    <a:path extrusionOk="0" h="752" w="1166">
                      <a:moveTo>
                        <a:pt x="0" y="1"/>
                      </a:moveTo>
                      <a:lnTo>
                        <a:pt x="0" y="752"/>
                      </a:lnTo>
                      <a:lnTo>
                        <a:pt x="1166" y="752"/>
                      </a:lnTo>
                      <a:lnTo>
                        <a:pt x="1166"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 name="Google Shape;337;p24"/>
                <p:cNvSpPr/>
                <p:nvPr/>
              </p:nvSpPr>
              <p:spPr>
                <a:xfrm rot="-5400000">
                  <a:off x="3073359" y="4316207"/>
                  <a:ext cx="96475" cy="62303"/>
                </a:xfrm>
                <a:custGeom>
                  <a:rect b="b" l="l" r="r" t="t"/>
                  <a:pathLst>
                    <a:path extrusionOk="0" h="753" w="1166">
                      <a:moveTo>
                        <a:pt x="0" y="1"/>
                      </a:moveTo>
                      <a:lnTo>
                        <a:pt x="0" y="752"/>
                      </a:lnTo>
                      <a:lnTo>
                        <a:pt x="1166" y="752"/>
                      </a:lnTo>
                      <a:lnTo>
                        <a:pt x="1166"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 name="Google Shape;338;p24"/>
                <p:cNvSpPr/>
                <p:nvPr/>
              </p:nvSpPr>
              <p:spPr>
                <a:xfrm rot="-5400000">
                  <a:off x="3205455" y="4316249"/>
                  <a:ext cx="96475" cy="62220"/>
                </a:xfrm>
                <a:custGeom>
                  <a:rect b="b" l="l" r="r" t="t"/>
                  <a:pathLst>
                    <a:path extrusionOk="0" h="752" w="1166">
                      <a:moveTo>
                        <a:pt x="0" y="0"/>
                      </a:moveTo>
                      <a:lnTo>
                        <a:pt x="0" y="751"/>
                      </a:lnTo>
                      <a:lnTo>
                        <a:pt x="1166" y="751"/>
                      </a:lnTo>
                      <a:lnTo>
                        <a:pt x="1166"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 name="Google Shape;339;p24"/>
                <p:cNvSpPr/>
                <p:nvPr/>
              </p:nvSpPr>
              <p:spPr>
                <a:xfrm rot="-5400000">
                  <a:off x="3337510" y="4316249"/>
                  <a:ext cx="96475" cy="62220"/>
                </a:xfrm>
                <a:custGeom>
                  <a:rect b="b" l="l" r="r" t="t"/>
                  <a:pathLst>
                    <a:path extrusionOk="0" h="752" w="1166">
                      <a:moveTo>
                        <a:pt x="0" y="0"/>
                      </a:moveTo>
                      <a:lnTo>
                        <a:pt x="0" y="751"/>
                      </a:lnTo>
                      <a:lnTo>
                        <a:pt x="1166" y="751"/>
                      </a:lnTo>
                      <a:lnTo>
                        <a:pt x="1166"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 name="Google Shape;340;p24"/>
                <p:cNvSpPr/>
                <p:nvPr/>
              </p:nvSpPr>
              <p:spPr>
                <a:xfrm rot="-5400000">
                  <a:off x="3469565" y="4316249"/>
                  <a:ext cx="96475" cy="62220"/>
                </a:xfrm>
                <a:custGeom>
                  <a:rect b="b" l="l" r="r" t="t"/>
                  <a:pathLst>
                    <a:path extrusionOk="0" h="752" w="1166">
                      <a:moveTo>
                        <a:pt x="0" y="1"/>
                      </a:moveTo>
                      <a:lnTo>
                        <a:pt x="0" y="752"/>
                      </a:lnTo>
                      <a:lnTo>
                        <a:pt x="1166" y="752"/>
                      </a:lnTo>
                      <a:lnTo>
                        <a:pt x="1166"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 name="Google Shape;341;p24"/>
                <p:cNvSpPr/>
                <p:nvPr/>
              </p:nvSpPr>
              <p:spPr>
                <a:xfrm rot="-5400000">
                  <a:off x="3602282" y="4316249"/>
                  <a:ext cx="96475" cy="62220"/>
                </a:xfrm>
                <a:custGeom>
                  <a:rect b="b" l="l" r="r" t="t"/>
                  <a:pathLst>
                    <a:path extrusionOk="0" h="752" w="1166">
                      <a:moveTo>
                        <a:pt x="0" y="1"/>
                      </a:moveTo>
                      <a:lnTo>
                        <a:pt x="0" y="752"/>
                      </a:lnTo>
                      <a:lnTo>
                        <a:pt x="1166" y="752"/>
                      </a:lnTo>
                      <a:lnTo>
                        <a:pt x="1166"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 name="Google Shape;342;p24"/>
                <p:cNvSpPr/>
                <p:nvPr/>
              </p:nvSpPr>
              <p:spPr>
                <a:xfrm rot="-5400000">
                  <a:off x="3734337" y="4316249"/>
                  <a:ext cx="96475" cy="62220"/>
                </a:xfrm>
                <a:custGeom>
                  <a:rect b="b" l="l" r="r" t="t"/>
                  <a:pathLst>
                    <a:path extrusionOk="0" h="752" w="1166">
                      <a:moveTo>
                        <a:pt x="0" y="1"/>
                      </a:moveTo>
                      <a:lnTo>
                        <a:pt x="0" y="752"/>
                      </a:lnTo>
                      <a:lnTo>
                        <a:pt x="1166" y="752"/>
                      </a:lnTo>
                      <a:lnTo>
                        <a:pt x="1166"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 name="Google Shape;343;p24"/>
                <p:cNvSpPr/>
                <p:nvPr/>
              </p:nvSpPr>
              <p:spPr>
                <a:xfrm rot="-5400000">
                  <a:off x="3866433" y="4316207"/>
                  <a:ext cx="96475" cy="62303"/>
                </a:xfrm>
                <a:custGeom>
                  <a:rect b="b" l="l" r="r" t="t"/>
                  <a:pathLst>
                    <a:path extrusionOk="0" h="753" w="1166">
                      <a:moveTo>
                        <a:pt x="0" y="1"/>
                      </a:moveTo>
                      <a:lnTo>
                        <a:pt x="0" y="752"/>
                      </a:lnTo>
                      <a:lnTo>
                        <a:pt x="1166" y="752"/>
                      </a:lnTo>
                      <a:lnTo>
                        <a:pt x="1166"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344" name="Google Shape;344;p24"/>
            <p:cNvGrpSpPr/>
            <p:nvPr/>
          </p:nvGrpSpPr>
          <p:grpSpPr>
            <a:xfrm>
              <a:off x="4839274" y="4684788"/>
              <a:ext cx="2108103" cy="186003"/>
              <a:chOff x="2353655" y="2041057"/>
              <a:chExt cx="1717955" cy="151580"/>
            </a:xfrm>
          </p:grpSpPr>
          <p:sp>
            <p:nvSpPr>
              <p:cNvPr id="345" name="Google Shape;345;p24"/>
              <p:cNvSpPr/>
              <p:nvPr/>
            </p:nvSpPr>
            <p:spPr>
              <a:xfrm rot="-5400000">
                <a:off x="3136842" y="1257869"/>
                <a:ext cx="151580" cy="1717955"/>
              </a:xfrm>
              <a:custGeom>
                <a:rect b="b" l="l" r="r" t="t"/>
                <a:pathLst>
                  <a:path extrusionOk="0" h="21769" w="1832">
                    <a:moveTo>
                      <a:pt x="1" y="1"/>
                    </a:moveTo>
                    <a:lnTo>
                      <a:pt x="1" y="21768"/>
                    </a:lnTo>
                    <a:lnTo>
                      <a:pt x="1832" y="21768"/>
                    </a:lnTo>
                    <a:lnTo>
                      <a:pt x="1832" y="1"/>
                    </a:lnTo>
                    <a:close/>
                  </a:path>
                </a:pathLst>
              </a:custGeom>
              <a:solidFill>
                <a:srgbClr val="33353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46" name="Google Shape;346;p24"/>
              <p:cNvGrpSpPr/>
              <p:nvPr/>
            </p:nvGrpSpPr>
            <p:grpSpPr>
              <a:xfrm>
                <a:off x="2426575" y="2068278"/>
                <a:ext cx="1572215" cy="96475"/>
                <a:chOff x="2297454" y="4299121"/>
                <a:chExt cx="1648369" cy="96475"/>
              </a:xfrm>
            </p:grpSpPr>
            <p:sp>
              <p:nvSpPr>
                <p:cNvPr id="347" name="Google Shape;347;p24"/>
                <p:cNvSpPr/>
                <p:nvPr/>
              </p:nvSpPr>
              <p:spPr>
                <a:xfrm rot="-5400000">
                  <a:off x="2280326" y="4316249"/>
                  <a:ext cx="96475" cy="62220"/>
                </a:xfrm>
                <a:custGeom>
                  <a:rect b="b" l="l" r="r" t="t"/>
                  <a:pathLst>
                    <a:path extrusionOk="0" h="752" w="1166">
                      <a:moveTo>
                        <a:pt x="0" y="0"/>
                      </a:moveTo>
                      <a:lnTo>
                        <a:pt x="0" y="751"/>
                      </a:lnTo>
                      <a:lnTo>
                        <a:pt x="1166" y="751"/>
                      </a:lnTo>
                      <a:lnTo>
                        <a:pt x="1166"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 name="Google Shape;348;p24"/>
                <p:cNvSpPr/>
                <p:nvPr/>
              </p:nvSpPr>
              <p:spPr>
                <a:xfrm rot="-5400000">
                  <a:off x="2412381" y="4316249"/>
                  <a:ext cx="96475" cy="62220"/>
                </a:xfrm>
                <a:custGeom>
                  <a:rect b="b" l="l" r="r" t="t"/>
                  <a:pathLst>
                    <a:path extrusionOk="0" h="752" w="1166">
                      <a:moveTo>
                        <a:pt x="0" y="0"/>
                      </a:moveTo>
                      <a:lnTo>
                        <a:pt x="0" y="751"/>
                      </a:lnTo>
                      <a:lnTo>
                        <a:pt x="1166" y="751"/>
                      </a:lnTo>
                      <a:lnTo>
                        <a:pt x="1166"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 name="Google Shape;349;p24"/>
                <p:cNvSpPr/>
                <p:nvPr/>
              </p:nvSpPr>
              <p:spPr>
                <a:xfrm rot="-5400000">
                  <a:off x="2544436" y="4316249"/>
                  <a:ext cx="96475" cy="62220"/>
                </a:xfrm>
                <a:custGeom>
                  <a:rect b="b" l="l" r="r" t="t"/>
                  <a:pathLst>
                    <a:path extrusionOk="0" h="752" w="1166">
                      <a:moveTo>
                        <a:pt x="0" y="0"/>
                      </a:moveTo>
                      <a:lnTo>
                        <a:pt x="0" y="752"/>
                      </a:lnTo>
                      <a:lnTo>
                        <a:pt x="1166" y="752"/>
                      </a:lnTo>
                      <a:lnTo>
                        <a:pt x="1166"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 name="Google Shape;350;p24"/>
                <p:cNvSpPr/>
                <p:nvPr/>
              </p:nvSpPr>
              <p:spPr>
                <a:xfrm rot="-5400000">
                  <a:off x="2676491" y="4316249"/>
                  <a:ext cx="96475" cy="62220"/>
                </a:xfrm>
                <a:custGeom>
                  <a:rect b="b" l="l" r="r" t="t"/>
                  <a:pathLst>
                    <a:path extrusionOk="0" h="752" w="1166">
                      <a:moveTo>
                        <a:pt x="0" y="1"/>
                      </a:moveTo>
                      <a:lnTo>
                        <a:pt x="0" y="752"/>
                      </a:lnTo>
                      <a:lnTo>
                        <a:pt x="1166" y="752"/>
                      </a:lnTo>
                      <a:lnTo>
                        <a:pt x="1166"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 name="Google Shape;351;p24"/>
                <p:cNvSpPr/>
                <p:nvPr/>
              </p:nvSpPr>
              <p:spPr>
                <a:xfrm rot="-5400000">
                  <a:off x="2809207" y="4316249"/>
                  <a:ext cx="96475" cy="62220"/>
                </a:xfrm>
                <a:custGeom>
                  <a:rect b="b" l="l" r="r" t="t"/>
                  <a:pathLst>
                    <a:path extrusionOk="0" h="752" w="1166">
                      <a:moveTo>
                        <a:pt x="0" y="1"/>
                      </a:moveTo>
                      <a:lnTo>
                        <a:pt x="0" y="752"/>
                      </a:lnTo>
                      <a:lnTo>
                        <a:pt x="1166" y="752"/>
                      </a:lnTo>
                      <a:lnTo>
                        <a:pt x="1166"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 name="Google Shape;352;p24"/>
                <p:cNvSpPr/>
                <p:nvPr/>
              </p:nvSpPr>
              <p:spPr>
                <a:xfrm rot="-5400000">
                  <a:off x="2941262" y="4316249"/>
                  <a:ext cx="96475" cy="62220"/>
                </a:xfrm>
                <a:custGeom>
                  <a:rect b="b" l="l" r="r" t="t"/>
                  <a:pathLst>
                    <a:path extrusionOk="0" h="752" w="1166">
                      <a:moveTo>
                        <a:pt x="0" y="1"/>
                      </a:moveTo>
                      <a:lnTo>
                        <a:pt x="0" y="752"/>
                      </a:lnTo>
                      <a:lnTo>
                        <a:pt x="1166" y="752"/>
                      </a:lnTo>
                      <a:lnTo>
                        <a:pt x="1166"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 name="Google Shape;353;p24"/>
                <p:cNvSpPr/>
                <p:nvPr/>
              </p:nvSpPr>
              <p:spPr>
                <a:xfrm rot="-5400000">
                  <a:off x="3073359" y="4316207"/>
                  <a:ext cx="96475" cy="62303"/>
                </a:xfrm>
                <a:custGeom>
                  <a:rect b="b" l="l" r="r" t="t"/>
                  <a:pathLst>
                    <a:path extrusionOk="0" h="753" w="1166">
                      <a:moveTo>
                        <a:pt x="0" y="1"/>
                      </a:moveTo>
                      <a:lnTo>
                        <a:pt x="0" y="752"/>
                      </a:lnTo>
                      <a:lnTo>
                        <a:pt x="1166" y="752"/>
                      </a:lnTo>
                      <a:lnTo>
                        <a:pt x="1166"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 name="Google Shape;354;p24"/>
                <p:cNvSpPr/>
                <p:nvPr/>
              </p:nvSpPr>
              <p:spPr>
                <a:xfrm rot="-5400000">
                  <a:off x="3205455" y="4316249"/>
                  <a:ext cx="96475" cy="62220"/>
                </a:xfrm>
                <a:custGeom>
                  <a:rect b="b" l="l" r="r" t="t"/>
                  <a:pathLst>
                    <a:path extrusionOk="0" h="752" w="1166">
                      <a:moveTo>
                        <a:pt x="0" y="0"/>
                      </a:moveTo>
                      <a:lnTo>
                        <a:pt x="0" y="751"/>
                      </a:lnTo>
                      <a:lnTo>
                        <a:pt x="1166" y="751"/>
                      </a:lnTo>
                      <a:lnTo>
                        <a:pt x="1166"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5" name="Google Shape;355;p24"/>
                <p:cNvSpPr/>
                <p:nvPr/>
              </p:nvSpPr>
              <p:spPr>
                <a:xfrm rot="-5400000">
                  <a:off x="3337510" y="4316249"/>
                  <a:ext cx="96475" cy="62220"/>
                </a:xfrm>
                <a:custGeom>
                  <a:rect b="b" l="l" r="r" t="t"/>
                  <a:pathLst>
                    <a:path extrusionOk="0" h="752" w="1166">
                      <a:moveTo>
                        <a:pt x="0" y="0"/>
                      </a:moveTo>
                      <a:lnTo>
                        <a:pt x="0" y="751"/>
                      </a:lnTo>
                      <a:lnTo>
                        <a:pt x="1166" y="751"/>
                      </a:lnTo>
                      <a:lnTo>
                        <a:pt x="1166"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6" name="Google Shape;356;p24"/>
                <p:cNvSpPr/>
                <p:nvPr/>
              </p:nvSpPr>
              <p:spPr>
                <a:xfrm rot="-5400000">
                  <a:off x="3469565" y="4316249"/>
                  <a:ext cx="96475" cy="62220"/>
                </a:xfrm>
                <a:custGeom>
                  <a:rect b="b" l="l" r="r" t="t"/>
                  <a:pathLst>
                    <a:path extrusionOk="0" h="752" w="1166">
                      <a:moveTo>
                        <a:pt x="0" y="1"/>
                      </a:moveTo>
                      <a:lnTo>
                        <a:pt x="0" y="752"/>
                      </a:lnTo>
                      <a:lnTo>
                        <a:pt x="1166" y="752"/>
                      </a:lnTo>
                      <a:lnTo>
                        <a:pt x="1166"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 name="Google Shape;357;p24"/>
                <p:cNvSpPr/>
                <p:nvPr/>
              </p:nvSpPr>
              <p:spPr>
                <a:xfrm rot="-5400000">
                  <a:off x="3602282" y="4316249"/>
                  <a:ext cx="96475" cy="62220"/>
                </a:xfrm>
                <a:custGeom>
                  <a:rect b="b" l="l" r="r" t="t"/>
                  <a:pathLst>
                    <a:path extrusionOk="0" h="752" w="1166">
                      <a:moveTo>
                        <a:pt x="0" y="1"/>
                      </a:moveTo>
                      <a:lnTo>
                        <a:pt x="0" y="752"/>
                      </a:lnTo>
                      <a:lnTo>
                        <a:pt x="1166" y="752"/>
                      </a:lnTo>
                      <a:lnTo>
                        <a:pt x="1166"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 name="Google Shape;358;p24"/>
                <p:cNvSpPr/>
                <p:nvPr/>
              </p:nvSpPr>
              <p:spPr>
                <a:xfrm rot="-5400000">
                  <a:off x="3734337" y="4316249"/>
                  <a:ext cx="96475" cy="62220"/>
                </a:xfrm>
                <a:custGeom>
                  <a:rect b="b" l="l" r="r" t="t"/>
                  <a:pathLst>
                    <a:path extrusionOk="0" h="752" w="1166">
                      <a:moveTo>
                        <a:pt x="0" y="1"/>
                      </a:moveTo>
                      <a:lnTo>
                        <a:pt x="0" y="752"/>
                      </a:lnTo>
                      <a:lnTo>
                        <a:pt x="1166" y="752"/>
                      </a:lnTo>
                      <a:lnTo>
                        <a:pt x="1166"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 name="Google Shape;359;p24"/>
                <p:cNvSpPr/>
                <p:nvPr/>
              </p:nvSpPr>
              <p:spPr>
                <a:xfrm rot="-5400000">
                  <a:off x="3866433" y="4316207"/>
                  <a:ext cx="96475" cy="62303"/>
                </a:xfrm>
                <a:custGeom>
                  <a:rect b="b" l="l" r="r" t="t"/>
                  <a:pathLst>
                    <a:path extrusionOk="0" h="753" w="1166">
                      <a:moveTo>
                        <a:pt x="0" y="1"/>
                      </a:moveTo>
                      <a:lnTo>
                        <a:pt x="0" y="752"/>
                      </a:lnTo>
                      <a:lnTo>
                        <a:pt x="1166" y="752"/>
                      </a:lnTo>
                      <a:lnTo>
                        <a:pt x="1166"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360" name="Google Shape;360;p24"/>
            <p:cNvGrpSpPr/>
            <p:nvPr/>
          </p:nvGrpSpPr>
          <p:grpSpPr>
            <a:xfrm>
              <a:off x="2979887" y="4684788"/>
              <a:ext cx="2108103" cy="186003"/>
              <a:chOff x="2353655" y="2041057"/>
              <a:chExt cx="1717955" cy="151580"/>
            </a:xfrm>
          </p:grpSpPr>
          <p:sp>
            <p:nvSpPr>
              <p:cNvPr id="361" name="Google Shape;361;p24"/>
              <p:cNvSpPr/>
              <p:nvPr/>
            </p:nvSpPr>
            <p:spPr>
              <a:xfrm rot="-5400000">
                <a:off x="3136842" y="1257869"/>
                <a:ext cx="151580" cy="1717955"/>
              </a:xfrm>
              <a:custGeom>
                <a:rect b="b" l="l" r="r" t="t"/>
                <a:pathLst>
                  <a:path extrusionOk="0" h="21769" w="1832">
                    <a:moveTo>
                      <a:pt x="1" y="1"/>
                    </a:moveTo>
                    <a:lnTo>
                      <a:pt x="1" y="21768"/>
                    </a:lnTo>
                    <a:lnTo>
                      <a:pt x="1832" y="21768"/>
                    </a:lnTo>
                    <a:lnTo>
                      <a:pt x="1832" y="1"/>
                    </a:lnTo>
                    <a:close/>
                  </a:path>
                </a:pathLst>
              </a:custGeom>
              <a:solidFill>
                <a:srgbClr val="33353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62" name="Google Shape;362;p24"/>
              <p:cNvGrpSpPr/>
              <p:nvPr/>
            </p:nvGrpSpPr>
            <p:grpSpPr>
              <a:xfrm>
                <a:off x="2426575" y="2068278"/>
                <a:ext cx="1572215" cy="96475"/>
                <a:chOff x="2297454" y="4299121"/>
                <a:chExt cx="1648369" cy="96475"/>
              </a:xfrm>
            </p:grpSpPr>
            <p:sp>
              <p:nvSpPr>
                <p:cNvPr id="363" name="Google Shape;363;p24"/>
                <p:cNvSpPr/>
                <p:nvPr/>
              </p:nvSpPr>
              <p:spPr>
                <a:xfrm rot="-5400000">
                  <a:off x="2280326" y="4316249"/>
                  <a:ext cx="96475" cy="62220"/>
                </a:xfrm>
                <a:custGeom>
                  <a:rect b="b" l="l" r="r" t="t"/>
                  <a:pathLst>
                    <a:path extrusionOk="0" h="752" w="1166">
                      <a:moveTo>
                        <a:pt x="0" y="0"/>
                      </a:moveTo>
                      <a:lnTo>
                        <a:pt x="0" y="751"/>
                      </a:lnTo>
                      <a:lnTo>
                        <a:pt x="1166" y="751"/>
                      </a:lnTo>
                      <a:lnTo>
                        <a:pt x="1166"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 name="Google Shape;364;p24"/>
                <p:cNvSpPr/>
                <p:nvPr/>
              </p:nvSpPr>
              <p:spPr>
                <a:xfrm rot="-5400000">
                  <a:off x="2412381" y="4316249"/>
                  <a:ext cx="96475" cy="62220"/>
                </a:xfrm>
                <a:custGeom>
                  <a:rect b="b" l="l" r="r" t="t"/>
                  <a:pathLst>
                    <a:path extrusionOk="0" h="752" w="1166">
                      <a:moveTo>
                        <a:pt x="0" y="0"/>
                      </a:moveTo>
                      <a:lnTo>
                        <a:pt x="0" y="751"/>
                      </a:lnTo>
                      <a:lnTo>
                        <a:pt x="1166" y="751"/>
                      </a:lnTo>
                      <a:lnTo>
                        <a:pt x="1166"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 name="Google Shape;365;p24"/>
                <p:cNvSpPr/>
                <p:nvPr/>
              </p:nvSpPr>
              <p:spPr>
                <a:xfrm rot="-5400000">
                  <a:off x="2544436" y="4316249"/>
                  <a:ext cx="96475" cy="62220"/>
                </a:xfrm>
                <a:custGeom>
                  <a:rect b="b" l="l" r="r" t="t"/>
                  <a:pathLst>
                    <a:path extrusionOk="0" h="752" w="1166">
                      <a:moveTo>
                        <a:pt x="0" y="0"/>
                      </a:moveTo>
                      <a:lnTo>
                        <a:pt x="0" y="752"/>
                      </a:lnTo>
                      <a:lnTo>
                        <a:pt x="1166" y="752"/>
                      </a:lnTo>
                      <a:lnTo>
                        <a:pt x="1166"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 name="Google Shape;366;p24"/>
                <p:cNvSpPr/>
                <p:nvPr/>
              </p:nvSpPr>
              <p:spPr>
                <a:xfrm rot="-5400000">
                  <a:off x="2676491" y="4316249"/>
                  <a:ext cx="96475" cy="62220"/>
                </a:xfrm>
                <a:custGeom>
                  <a:rect b="b" l="l" r="r" t="t"/>
                  <a:pathLst>
                    <a:path extrusionOk="0" h="752" w="1166">
                      <a:moveTo>
                        <a:pt x="0" y="1"/>
                      </a:moveTo>
                      <a:lnTo>
                        <a:pt x="0" y="752"/>
                      </a:lnTo>
                      <a:lnTo>
                        <a:pt x="1166" y="752"/>
                      </a:lnTo>
                      <a:lnTo>
                        <a:pt x="1166"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 name="Google Shape;367;p24"/>
                <p:cNvSpPr/>
                <p:nvPr/>
              </p:nvSpPr>
              <p:spPr>
                <a:xfrm rot="-5400000">
                  <a:off x="2809207" y="4316249"/>
                  <a:ext cx="96475" cy="62220"/>
                </a:xfrm>
                <a:custGeom>
                  <a:rect b="b" l="l" r="r" t="t"/>
                  <a:pathLst>
                    <a:path extrusionOk="0" h="752" w="1166">
                      <a:moveTo>
                        <a:pt x="0" y="1"/>
                      </a:moveTo>
                      <a:lnTo>
                        <a:pt x="0" y="752"/>
                      </a:lnTo>
                      <a:lnTo>
                        <a:pt x="1166" y="752"/>
                      </a:lnTo>
                      <a:lnTo>
                        <a:pt x="1166"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 name="Google Shape;368;p24"/>
                <p:cNvSpPr/>
                <p:nvPr/>
              </p:nvSpPr>
              <p:spPr>
                <a:xfrm rot="-5400000">
                  <a:off x="2941262" y="4316249"/>
                  <a:ext cx="96475" cy="62220"/>
                </a:xfrm>
                <a:custGeom>
                  <a:rect b="b" l="l" r="r" t="t"/>
                  <a:pathLst>
                    <a:path extrusionOk="0" h="752" w="1166">
                      <a:moveTo>
                        <a:pt x="0" y="1"/>
                      </a:moveTo>
                      <a:lnTo>
                        <a:pt x="0" y="752"/>
                      </a:lnTo>
                      <a:lnTo>
                        <a:pt x="1166" y="752"/>
                      </a:lnTo>
                      <a:lnTo>
                        <a:pt x="1166"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 name="Google Shape;369;p24"/>
                <p:cNvSpPr/>
                <p:nvPr/>
              </p:nvSpPr>
              <p:spPr>
                <a:xfrm rot="-5400000">
                  <a:off x="3073359" y="4316207"/>
                  <a:ext cx="96475" cy="62303"/>
                </a:xfrm>
                <a:custGeom>
                  <a:rect b="b" l="l" r="r" t="t"/>
                  <a:pathLst>
                    <a:path extrusionOk="0" h="753" w="1166">
                      <a:moveTo>
                        <a:pt x="0" y="1"/>
                      </a:moveTo>
                      <a:lnTo>
                        <a:pt x="0" y="752"/>
                      </a:lnTo>
                      <a:lnTo>
                        <a:pt x="1166" y="752"/>
                      </a:lnTo>
                      <a:lnTo>
                        <a:pt x="1166"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 name="Google Shape;370;p24"/>
                <p:cNvSpPr/>
                <p:nvPr/>
              </p:nvSpPr>
              <p:spPr>
                <a:xfrm rot="-5400000">
                  <a:off x="3205455" y="4316249"/>
                  <a:ext cx="96475" cy="62220"/>
                </a:xfrm>
                <a:custGeom>
                  <a:rect b="b" l="l" r="r" t="t"/>
                  <a:pathLst>
                    <a:path extrusionOk="0" h="752" w="1166">
                      <a:moveTo>
                        <a:pt x="0" y="0"/>
                      </a:moveTo>
                      <a:lnTo>
                        <a:pt x="0" y="751"/>
                      </a:lnTo>
                      <a:lnTo>
                        <a:pt x="1166" y="751"/>
                      </a:lnTo>
                      <a:lnTo>
                        <a:pt x="1166"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1" name="Google Shape;371;p24"/>
                <p:cNvSpPr/>
                <p:nvPr/>
              </p:nvSpPr>
              <p:spPr>
                <a:xfrm rot="-5400000">
                  <a:off x="3337510" y="4316249"/>
                  <a:ext cx="96475" cy="62220"/>
                </a:xfrm>
                <a:custGeom>
                  <a:rect b="b" l="l" r="r" t="t"/>
                  <a:pathLst>
                    <a:path extrusionOk="0" h="752" w="1166">
                      <a:moveTo>
                        <a:pt x="0" y="0"/>
                      </a:moveTo>
                      <a:lnTo>
                        <a:pt x="0" y="751"/>
                      </a:lnTo>
                      <a:lnTo>
                        <a:pt x="1166" y="751"/>
                      </a:lnTo>
                      <a:lnTo>
                        <a:pt x="1166"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 name="Google Shape;372;p24"/>
                <p:cNvSpPr/>
                <p:nvPr/>
              </p:nvSpPr>
              <p:spPr>
                <a:xfrm rot="-5400000">
                  <a:off x="3469565" y="4316249"/>
                  <a:ext cx="96475" cy="62220"/>
                </a:xfrm>
                <a:custGeom>
                  <a:rect b="b" l="l" r="r" t="t"/>
                  <a:pathLst>
                    <a:path extrusionOk="0" h="752" w="1166">
                      <a:moveTo>
                        <a:pt x="0" y="1"/>
                      </a:moveTo>
                      <a:lnTo>
                        <a:pt x="0" y="752"/>
                      </a:lnTo>
                      <a:lnTo>
                        <a:pt x="1166" y="752"/>
                      </a:lnTo>
                      <a:lnTo>
                        <a:pt x="1166"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 name="Google Shape;373;p24"/>
                <p:cNvSpPr/>
                <p:nvPr/>
              </p:nvSpPr>
              <p:spPr>
                <a:xfrm rot="-5400000">
                  <a:off x="3602282" y="4316249"/>
                  <a:ext cx="96475" cy="62220"/>
                </a:xfrm>
                <a:custGeom>
                  <a:rect b="b" l="l" r="r" t="t"/>
                  <a:pathLst>
                    <a:path extrusionOk="0" h="752" w="1166">
                      <a:moveTo>
                        <a:pt x="0" y="1"/>
                      </a:moveTo>
                      <a:lnTo>
                        <a:pt x="0" y="752"/>
                      </a:lnTo>
                      <a:lnTo>
                        <a:pt x="1166" y="752"/>
                      </a:lnTo>
                      <a:lnTo>
                        <a:pt x="1166"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 name="Google Shape;374;p24"/>
                <p:cNvSpPr/>
                <p:nvPr/>
              </p:nvSpPr>
              <p:spPr>
                <a:xfrm rot="-5400000">
                  <a:off x="3734337" y="4316249"/>
                  <a:ext cx="96475" cy="62220"/>
                </a:xfrm>
                <a:custGeom>
                  <a:rect b="b" l="l" r="r" t="t"/>
                  <a:pathLst>
                    <a:path extrusionOk="0" h="752" w="1166">
                      <a:moveTo>
                        <a:pt x="0" y="1"/>
                      </a:moveTo>
                      <a:lnTo>
                        <a:pt x="0" y="752"/>
                      </a:lnTo>
                      <a:lnTo>
                        <a:pt x="1166" y="752"/>
                      </a:lnTo>
                      <a:lnTo>
                        <a:pt x="1166"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 name="Google Shape;375;p24"/>
                <p:cNvSpPr/>
                <p:nvPr/>
              </p:nvSpPr>
              <p:spPr>
                <a:xfrm rot="-5400000">
                  <a:off x="3866433" y="4316207"/>
                  <a:ext cx="96475" cy="62303"/>
                </a:xfrm>
                <a:custGeom>
                  <a:rect b="b" l="l" r="r" t="t"/>
                  <a:pathLst>
                    <a:path extrusionOk="0" h="753" w="1166">
                      <a:moveTo>
                        <a:pt x="0" y="1"/>
                      </a:moveTo>
                      <a:lnTo>
                        <a:pt x="0" y="752"/>
                      </a:lnTo>
                      <a:lnTo>
                        <a:pt x="1166" y="752"/>
                      </a:lnTo>
                      <a:lnTo>
                        <a:pt x="1166"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376" name="Google Shape;376;p24"/>
            <p:cNvGrpSpPr/>
            <p:nvPr/>
          </p:nvGrpSpPr>
          <p:grpSpPr>
            <a:xfrm>
              <a:off x="789137" y="4684788"/>
              <a:ext cx="2441478" cy="186011"/>
              <a:chOff x="566741" y="4487688"/>
              <a:chExt cx="2441478" cy="186011"/>
            </a:xfrm>
          </p:grpSpPr>
          <p:grpSp>
            <p:nvGrpSpPr>
              <p:cNvPr id="377" name="Google Shape;377;p24"/>
              <p:cNvGrpSpPr/>
              <p:nvPr/>
            </p:nvGrpSpPr>
            <p:grpSpPr>
              <a:xfrm>
                <a:off x="900116" y="4487688"/>
                <a:ext cx="2108103" cy="186003"/>
                <a:chOff x="2353655" y="2041057"/>
                <a:chExt cx="1717955" cy="151580"/>
              </a:xfrm>
            </p:grpSpPr>
            <p:sp>
              <p:nvSpPr>
                <p:cNvPr id="378" name="Google Shape;378;p24"/>
                <p:cNvSpPr/>
                <p:nvPr/>
              </p:nvSpPr>
              <p:spPr>
                <a:xfrm rot="-5400000">
                  <a:off x="3136842" y="1257869"/>
                  <a:ext cx="151580" cy="1717955"/>
                </a:xfrm>
                <a:custGeom>
                  <a:rect b="b" l="l" r="r" t="t"/>
                  <a:pathLst>
                    <a:path extrusionOk="0" h="21769" w="1832">
                      <a:moveTo>
                        <a:pt x="1" y="1"/>
                      </a:moveTo>
                      <a:lnTo>
                        <a:pt x="1" y="21768"/>
                      </a:lnTo>
                      <a:lnTo>
                        <a:pt x="1832" y="21768"/>
                      </a:lnTo>
                      <a:lnTo>
                        <a:pt x="1832" y="1"/>
                      </a:lnTo>
                      <a:close/>
                    </a:path>
                  </a:pathLst>
                </a:custGeom>
                <a:solidFill>
                  <a:srgbClr val="33353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79" name="Google Shape;379;p24"/>
                <p:cNvGrpSpPr/>
                <p:nvPr/>
              </p:nvGrpSpPr>
              <p:grpSpPr>
                <a:xfrm>
                  <a:off x="2426575" y="2068278"/>
                  <a:ext cx="1572215" cy="96475"/>
                  <a:chOff x="2297454" y="4299121"/>
                  <a:chExt cx="1648369" cy="96475"/>
                </a:xfrm>
              </p:grpSpPr>
              <p:sp>
                <p:nvSpPr>
                  <p:cNvPr id="380" name="Google Shape;380;p24"/>
                  <p:cNvSpPr/>
                  <p:nvPr/>
                </p:nvSpPr>
                <p:spPr>
                  <a:xfrm rot="-5400000">
                    <a:off x="2280326" y="4316249"/>
                    <a:ext cx="96475" cy="62220"/>
                  </a:xfrm>
                  <a:custGeom>
                    <a:rect b="b" l="l" r="r" t="t"/>
                    <a:pathLst>
                      <a:path extrusionOk="0" h="752" w="1166">
                        <a:moveTo>
                          <a:pt x="0" y="0"/>
                        </a:moveTo>
                        <a:lnTo>
                          <a:pt x="0" y="751"/>
                        </a:lnTo>
                        <a:lnTo>
                          <a:pt x="1166" y="751"/>
                        </a:lnTo>
                        <a:lnTo>
                          <a:pt x="1166"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 name="Google Shape;381;p24"/>
                  <p:cNvSpPr/>
                  <p:nvPr/>
                </p:nvSpPr>
                <p:spPr>
                  <a:xfrm rot="-5400000">
                    <a:off x="2412381" y="4316249"/>
                    <a:ext cx="96475" cy="62220"/>
                  </a:xfrm>
                  <a:custGeom>
                    <a:rect b="b" l="l" r="r" t="t"/>
                    <a:pathLst>
                      <a:path extrusionOk="0" h="752" w="1166">
                        <a:moveTo>
                          <a:pt x="0" y="0"/>
                        </a:moveTo>
                        <a:lnTo>
                          <a:pt x="0" y="751"/>
                        </a:lnTo>
                        <a:lnTo>
                          <a:pt x="1166" y="751"/>
                        </a:lnTo>
                        <a:lnTo>
                          <a:pt x="1166"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 name="Google Shape;382;p24"/>
                  <p:cNvSpPr/>
                  <p:nvPr/>
                </p:nvSpPr>
                <p:spPr>
                  <a:xfrm rot="-5400000">
                    <a:off x="2544436" y="4316249"/>
                    <a:ext cx="96475" cy="62220"/>
                  </a:xfrm>
                  <a:custGeom>
                    <a:rect b="b" l="l" r="r" t="t"/>
                    <a:pathLst>
                      <a:path extrusionOk="0" h="752" w="1166">
                        <a:moveTo>
                          <a:pt x="0" y="0"/>
                        </a:moveTo>
                        <a:lnTo>
                          <a:pt x="0" y="752"/>
                        </a:lnTo>
                        <a:lnTo>
                          <a:pt x="1166" y="752"/>
                        </a:lnTo>
                        <a:lnTo>
                          <a:pt x="1166"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 name="Google Shape;383;p24"/>
                  <p:cNvSpPr/>
                  <p:nvPr/>
                </p:nvSpPr>
                <p:spPr>
                  <a:xfrm rot="-5400000">
                    <a:off x="2676491" y="4316249"/>
                    <a:ext cx="96475" cy="62220"/>
                  </a:xfrm>
                  <a:custGeom>
                    <a:rect b="b" l="l" r="r" t="t"/>
                    <a:pathLst>
                      <a:path extrusionOk="0" h="752" w="1166">
                        <a:moveTo>
                          <a:pt x="0" y="1"/>
                        </a:moveTo>
                        <a:lnTo>
                          <a:pt x="0" y="752"/>
                        </a:lnTo>
                        <a:lnTo>
                          <a:pt x="1166" y="752"/>
                        </a:lnTo>
                        <a:lnTo>
                          <a:pt x="1166"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 name="Google Shape;384;p24"/>
                  <p:cNvSpPr/>
                  <p:nvPr/>
                </p:nvSpPr>
                <p:spPr>
                  <a:xfrm rot="-5400000">
                    <a:off x="2809207" y="4316249"/>
                    <a:ext cx="96475" cy="62220"/>
                  </a:xfrm>
                  <a:custGeom>
                    <a:rect b="b" l="l" r="r" t="t"/>
                    <a:pathLst>
                      <a:path extrusionOk="0" h="752" w="1166">
                        <a:moveTo>
                          <a:pt x="0" y="1"/>
                        </a:moveTo>
                        <a:lnTo>
                          <a:pt x="0" y="752"/>
                        </a:lnTo>
                        <a:lnTo>
                          <a:pt x="1166" y="752"/>
                        </a:lnTo>
                        <a:lnTo>
                          <a:pt x="1166"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 name="Google Shape;385;p24"/>
                  <p:cNvSpPr/>
                  <p:nvPr/>
                </p:nvSpPr>
                <p:spPr>
                  <a:xfrm rot="-5400000">
                    <a:off x="2941262" y="4316249"/>
                    <a:ext cx="96475" cy="62220"/>
                  </a:xfrm>
                  <a:custGeom>
                    <a:rect b="b" l="l" r="r" t="t"/>
                    <a:pathLst>
                      <a:path extrusionOk="0" h="752" w="1166">
                        <a:moveTo>
                          <a:pt x="0" y="1"/>
                        </a:moveTo>
                        <a:lnTo>
                          <a:pt x="0" y="752"/>
                        </a:lnTo>
                        <a:lnTo>
                          <a:pt x="1166" y="752"/>
                        </a:lnTo>
                        <a:lnTo>
                          <a:pt x="1166"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 name="Google Shape;386;p24"/>
                  <p:cNvSpPr/>
                  <p:nvPr/>
                </p:nvSpPr>
                <p:spPr>
                  <a:xfrm rot="-5400000">
                    <a:off x="3073359" y="4316207"/>
                    <a:ext cx="96475" cy="62303"/>
                  </a:xfrm>
                  <a:custGeom>
                    <a:rect b="b" l="l" r="r" t="t"/>
                    <a:pathLst>
                      <a:path extrusionOk="0" h="753" w="1166">
                        <a:moveTo>
                          <a:pt x="0" y="1"/>
                        </a:moveTo>
                        <a:lnTo>
                          <a:pt x="0" y="752"/>
                        </a:lnTo>
                        <a:lnTo>
                          <a:pt x="1166" y="752"/>
                        </a:lnTo>
                        <a:lnTo>
                          <a:pt x="1166"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7" name="Google Shape;387;p24"/>
                  <p:cNvSpPr/>
                  <p:nvPr/>
                </p:nvSpPr>
                <p:spPr>
                  <a:xfrm rot="-5400000">
                    <a:off x="3205455" y="4316249"/>
                    <a:ext cx="96475" cy="62220"/>
                  </a:xfrm>
                  <a:custGeom>
                    <a:rect b="b" l="l" r="r" t="t"/>
                    <a:pathLst>
                      <a:path extrusionOk="0" h="752" w="1166">
                        <a:moveTo>
                          <a:pt x="0" y="0"/>
                        </a:moveTo>
                        <a:lnTo>
                          <a:pt x="0" y="751"/>
                        </a:lnTo>
                        <a:lnTo>
                          <a:pt x="1166" y="751"/>
                        </a:lnTo>
                        <a:lnTo>
                          <a:pt x="1166"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 name="Google Shape;388;p24"/>
                  <p:cNvSpPr/>
                  <p:nvPr/>
                </p:nvSpPr>
                <p:spPr>
                  <a:xfrm rot="-5400000">
                    <a:off x="3337510" y="4316249"/>
                    <a:ext cx="96475" cy="62220"/>
                  </a:xfrm>
                  <a:custGeom>
                    <a:rect b="b" l="l" r="r" t="t"/>
                    <a:pathLst>
                      <a:path extrusionOk="0" h="752" w="1166">
                        <a:moveTo>
                          <a:pt x="0" y="0"/>
                        </a:moveTo>
                        <a:lnTo>
                          <a:pt x="0" y="751"/>
                        </a:lnTo>
                        <a:lnTo>
                          <a:pt x="1166" y="751"/>
                        </a:lnTo>
                        <a:lnTo>
                          <a:pt x="1166"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9" name="Google Shape;389;p24"/>
                  <p:cNvSpPr/>
                  <p:nvPr/>
                </p:nvSpPr>
                <p:spPr>
                  <a:xfrm rot="-5400000">
                    <a:off x="3469565" y="4316249"/>
                    <a:ext cx="96475" cy="62220"/>
                  </a:xfrm>
                  <a:custGeom>
                    <a:rect b="b" l="l" r="r" t="t"/>
                    <a:pathLst>
                      <a:path extrusionOk="0" h="752" w="1166">
                        <a:moveTo>
                          <a:pt x="0" y="1"/>
                        </a:moveTo>
                        <a:lnTo>
                          <a:pt x="0" y="752"/>
                        </a:lnTo>
                        <a:lnTo>
                          <a:pt x="1166" y="752"/>
                        </a:lnTo>
                        <a:lnTo>
                          <a:pt x="1166"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0" name="Google Shape;390;p24"/>
                  <p:cNvSpPr/>
                  <p:nvPr/>
                </p:nvSpPr>
                <p:spPr>
                  <a:xfrm rot="-5400000">
                    <a:off x="3602282" y="4316249"/>
                    <a:ext cx="96475" cy="62220"/>
                  </a:xfrm>
                  <a:custGeom>
                    <a:rect b="b" l="l" r="r" t="t"/>
                    <a:pathLst>
                      <a:path extrusionOk="0" h="752" w="1166">
                        <a:moveTo>
                          <a:pt x="0" y="1"/>
                        </a:moveTo>
                        <a:lnTo>
                          <a:pt x="0" y="752"/>
                        </a:lnTo>
                        <a:lnTo>
                          <a:pt x="1166" y="752"/>
                        </a:lnTo>
                        <a:lnTo>
                          <a:pt x="1166"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 name="Google Shape;391;p24"/>
                  <p:cNvSpPr/>
                  <p:nvPr/>
                </p:nvSpPr>
                <p:spPr>
                  <a:xfrm rot="-5400000">
                    <a:off x="3734337" y="4316249"/>
                    <a:ext cx="96475" cy="62220"/>
                  </a:xfrm>
                  <a:custGeom>
                    <a:rect b="b" l="l" r="r" t="t"/>
                    <a:pathLst>
                      <a:path extrusionOk="0" h="752" w="1166">
                        <a:moveTo>
                          <a:pt x="0" y="1"/>
                        </a:moveTo>
                        <a:lnTo>
                          <a:pt x="0" y="752"/>
                        </a:lnTo>
                        <a:lnTo>
                          <a:pt x="1166" y="752"/>
                        </a:lnTo>
                        <a:lnTo>
                          <a:pt x="1166"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 name="Google Shape;392;p24"/>
                  <p:cNvSpPr/>
                  <p:nvPr/>
                </p:nvSpPr>
                <p:spPr>
                  <a:xfrm rot="-5400000">
                    <a:off x="3866433" y="4316207"/>
                    <a:ext cx="96475" cy="62303"/>
                  </a:xfrm>
                  <a:custGeom>
                    <a:rect b="b" l="l" r="r" t="t"/>
                    <a:pathLst>
                      <a:path extrusionOk="0" h="753" w="1166">
                        <a:moveTo>
                          <a:pt x="0" y="1"/>
                        </a:moveTo>
                        <a:lnTo>
                          <a:pt x="0" y="752"/>
                        </a:lnTo>
                        <a:lnTo>
                          <a:pt x="1166" y="752"/>
                        </a:lnTo>
                        <a:lnTo>
                          <a:pt x="1166"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393" name="Google Shape;393;p24"/>
              <p:cNvGrpSpPr/>
              <p:nvPr/>
            </p:nvGrpSpPr>
            <p:grpSpPr>
              <a:xfrm>
                <a:off x="566741" y="4487702"/>
                <a:ext cx="576987" cy="185998"/>
                <a:chOff x="566741" y="4487702"/>
                <a:chExt cx="576987" cy="185998"/>
              </a:xfrm>
            </p:grpSpPr>
            <p:sp>
              <p:nvSpPr>
                <p:cNvPr id="394" name="Google Shape;394;p24"/>
                <p:cNvSpPr/>
                <p:nvPr/>
              </p:nvSpPr>
              <p:spPr>
                <a:xfrm rot="-5400000">
                  <a:off x="762235" y="4292207"/>
                  <a:ext cx="185998" cy="576987"/>
                </a:xfrm>
                <a:custGeom>
                  <a:rect b="b" l="l" r="r" t="t"/>
                  <a:pathLst>
                    <a:path extrusionOk="0" h="21769" w="1832">
                      <a:moveTo>
                        <a:pt x="1" y="1"/>
                      </a:moveTo>
                      <a:lnTo>
                        <a:pt x="1" y="21768"/>
                      </a:lnTo>
                      <a:lnTo>
                        <a:pt x="1832" y="21768"/>
                      </a:lnTo>
                      <a:lnTo>
                        <a:pt x="1832" y="1"/>
                      </a:lnTo>
                      <a:close/>
                    </a:path>
                  </a:pathLst>
                </a:custGeom>
                <a:solidFill>
                  <a:srgbClr val="33353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 name="Google Shape;395;p24"/>
                <p:cNvSpPr/>
                <p:nvPr/>
              </p:nvSpPr>
              <p:spPr>
                <a:xfrm rot="-5400000">
                  <a:off x="649532" y="4543873"/>
                  <a:ext cx="118384" cy="72824"/>
                </a:xfrm>
                <a:custGeom>
                  <a:rect b="b" l="l" r="r" t="t"/>
                  <a:pathLst>
                    <a:path extrusionOk="0" h="752" w="1166">
                      <a:moveTo>
                        <a:pt x="0" y="1"/>
                      </a:moveTo>
                      <a:lnTo>
                        <a:pt x="0" y="752"/>
                      </a:lnTo>
                      <a:lnTo>
                        <a:pt x="1166" y="752"/>
                      </a:lnTo>
                      <a:lnTo>
                        <a:pt x="1166"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 name="Google Shape;396;p24"/>
                <p:cNvSpPr/>
                <p:nvPr/>
              </p:nvSpPr>
              <p:spPr>
                <a:xfrm rot="-5400000">
                  <a:off x="804090" y="4543873"/>
                  <a:ext cx="118384" cy="72824"/>
                </a:xfrm>
                <a:custGeom>
                  <a:rect b="b" l="l" r="r" t="t"/>
                  <a:pathLst>
                    <a:path extrusionOk="0" h="752" w="1166">
                      <a:moveTo>
                        <a:pt x="0" y="1"/>
                      </a:moveTo>
                      <a:lnTo>
                        <a:pt x="0" y="752"/>
                      </a:lnTo>
                      <a:lnTo>
                        <a:pt x="1166" y="752"/>
                      </a:lnTo>
                      <a:lnTo>
                        <a:pt x="1166"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 name="Google Shape;397;p24"/>
                <p:cNvSpPr/>
                <p:nvPr/>
              </p:nvSpPr>
              <p:spPr>
                <a:xfrm rot="-5400000">
                  <a:off x="958696" y="4543824"/>
                  <a:ext cx="118384" cy="72921"/>
                </a:xfrm>
                <a:custGeom>
                  <a:rect b="b" l="l" r="r" t="t"/>
                  <a:pathLst>
                    <a:path extrusionOk="0" h="753" w="1166">
                      <a:moveTo>
                        <a:pt x="0" y="1"/>
                      </a:moveTo>
                      <a:lnTo>
                        <a:pt x="0" y="752"/>
                      </a:lnTo>
                      <a:lnTo>
                        <a:pt x="1166" y="752"/>
                      </a:lnTo>
                      <a:lnTo>
                        <a:pt x="1166"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398" name="Google Shape;398;p24"/>
            <p:cNvGrpSpPr/>
            <p:nvPr/>
          </p:nvGrpSpPr>
          <p:grpSpPr>
            <a:xfrm>
              <a:off x="365129" y="4684801"/>
              <a:ext cx="686703" cy="185998"/>
              <a:chOff x="365129" y="4684801"/>
              <a:chExt cx="686703" cy="185998"/>
            </a:xfrm>
          </p:grpSpPr>
          <p:sp>
            <p:nvSpPr>
              <p:cNvPr id="399" name="Google Shape;399;p24"/>
              <p:cNvSpPr/>
              <p:nvPr/>
            </p:nvSpPr>
            <p:spPr>
              <a:xfrm rot="-5400000">
                <a:off x="615481" y="4434449"/>
                <a:ext cx="185998" cy="686703"/>
              </a:xfrm>
              <a:custGeom>
                <a:rect b="b" l="l" r="r" t="t"/>
                <a:pathLst>
                  <a:path extrusionOk="0" h="21769" w="1832">
                    <a:moveTo>
                      <a:pt x="1" y="1"/>
                    </a:moveTo>
                    <a:lnTo>
                      <a:pt x="1" y="21768"/>
                    </a:lnTo>
                    <a:lnTo>
                      <a:pt x="1832" y="21768"/>
                    </a:lnTo>
                    <a:lnTo>
                      <a:pt x="1832" y="1"/>
                    </a:lnTo>
                    <a:close/>
                  </a:path>
                </a:pathLst>
              </a:custGeom>
              <a:solidFill>
                <a:srgbClr val="33353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 name="Google Shape;400;p24"/>
              <p:cNvSpPr/>
              <p:nvPr/>
            </p:nvSpPr>
            <p:spPr>
              <a:xfrm rot="-5400000">
                <a:off x="402349" y="4740973"/>
                <a:ext cx="118384" cy="72824"/>
              </a:xfrm>
              <a:custGeom>
                <a:rect b="b" l="l" r="r" t="t"/>
                <a:pathLst>
                  <a:path extrusionOk="0" h="752" w="1166">
                    <a:moveTo>
                      <a:pt x="0" y="1"/>
                    </a:moveTo>
                    <a:lnTo>
                      <a:pt x="0" y="752"/>
                    </a:lnTo>
                    <a:lnTo>
                      <a:pt x="1166" y="752"/>
                    </a:lnTo>
                    <a:lnTo>
                      <a:pt x="1166"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 name="Google Shape;401;p24"/>
              <p:cNvSpPr/>
              <p:nvPr/>
            </p:nvSpPr>
            <p:spPr>
              <a:xfrm rot="-5400000">
                <a:off x="557682" y="4740973"/>
                <a:ext cx="118384" cy="72824"/>
              </a:xfrm>
              <a:custGeom>
                <a:rect b="b" l="l" r="r" t="t"/>
                <a:pathLst>
                  <a:path extrusionOk="0" h="752" w="1166">
                    <a:moveTo>
                      <a:pt x="0" y="1"/>
                    </a:moveTo>
                    <a:lnTo>
                      <a:pt x="0" y="752"/>
                    </a:lnTo>
                    <a:lnTo>
                      <a:pt x="1166" y="752"/>
                    </a:lnTo>
                    <a:lnTo>
                      <a:pt x="1166"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2" name="Google Shape;402;p24"/>
              <p:cNvSpPr/>
              <p:nvPr/>
            </p:nvSpPr>
            <p:spPr>
              <a:xfrm rot="-5400000">
                <a:off x="712240" y="4740973"/>
                <a:ext cx="118384" cy="72824"/>
              </a:xfrm>
              <a:custGeom>
                <a:rect b="b" l="l" r="r" t="t"/>
                <a:pathLst>
                  <a:path extrusionOk="0" h="752" w="1166">
                    <a:moveTo>
                      <a:pt x="0" y="1"/>
                    </a:moveTo>
                    <a:lnTo>
                      <a:pt x="0" y="752"/>
                    </a:lnTo>
                    <a:lnTo>
                      <a:pt x="1166" y="752"/>
                    </a:lnTo>
                    <a:lnTo>
                      <a:pt x="1166"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3" name="Google Shape;403;p24"/>
              <p:cNvSpPr/>
              <p:nvPr/>
            </p:nvSpPr>
            <p:spPr>
              <a:xfrm rot="-5400000">
                <a:off x="866846" y="4740924"/>
                <a:ext cx="118384" cy="72921"/>
              </a:xfrm>
              <a:custGeom>
                <a:rect b="b" l="l" r="r" t="t"/>
                <a:pathLst>
                  <a:path extrusionOk="0" h="753" w="1166">
                    <a:moveTo>
                      <a:pt x="0" y="1"/>
                    </a:moveTo>
                    <a:lnTo>
                      <a:pt x="0" y="752"/>
                    </a:lnTo>
                    <a:lnTo>
                      <a:pt x="1166" y="752"/>
                    </a:lnTo>
                    <a:lnTo>
                      <a:pt x="1166"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404" name="Google Shape;404;p24"/>
          <p:cNvSpPr txBox="1"/>
          <p:nvPr>
            <p:ph type="title"/>
          </p:nvPr>
        </p:nvSpPr>
        <p:spPr>
          <a:xfrm>
            <a:off x="2440950" y="1410258"/>
            <a:ext cx="4262100" cy="10275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7000"/>
              <a:buNone/>
              <a:defRPr sz="7000"/>
            </a:lvl1pPr>
            <a:lvl2pPr lvl="1" algn="l">
              <a:lnSpc>
                <a:spcPct val="100000"/>
              </a:lnSpc>
              <a:spcBef>
                <a:spcPts val="0"/>
              </a:spcBef>
              <a:spcAft>
                <a:spcPts val="0"/>
              </a:spcAft>
              <a:buSzPts val="7000"/>
              <a:buNone/>
              <a:defRPr sz="7000"/>
            </a:lvl2pPr>
            <a:lvl3pPr lvl="2" algn="l">
              <a:lnSpc>
                <a:spcPct val="100000"/>
              </a:lnSpc>
              <a:spcBef>
                <a:spcPts val="0"/>
              </a:spcBef>
              <a:spcAft>
                <a:spcPts val="0"/>
              </a:spcAft>
              <a:buSzPts val="7000"/>
              <a:buNone/>
              <a:defRPr sz="7000"/>
            </a:lvl3pPr>
            <a:lvl4pPr lvl="3" algn="l">
              <a:lnSpc>
                <a:spcPct val="100000"/>
              </a:lnSpc>
              <a:spcBef>
                <a:spcPts val="0"/>
              </a:spcBef>
              <a:spcAft>
                <a:spcPts val="0"/>
              </a:spcAft>
              <a:buSzPts val="7000"/>
              <a:buNone/>
              <a:defRPr sz="7000"/>
            </a:lvl4pPr>
            <a:lvl5pPr lvl="4" algn="l">
              <a:lnSpc>
                <a:spcPct val="100000"/>
              </a:lnSpc>
              <a:spcBef>
                <a:spcPts val="0"/>
              </a:spcBef>
              <a:spcAft>
                <a:spcPts val="0"/>
              </a:spcAft>
              <a:buSzPts val="7000"/>
              <a:buNone/>
              <a:defRPr sz="7000"/>
            </a:lvl5pPr>
            <a:lvl6pPr lvl="5" algn="l">
              <a:lnSpc>
                <a:spcPct val="100000"/>
              </a:lnSpc>
              <a:spcBef>
                <a:spcPts val="0"/>
              </a:spcBef>
              <a:spcAft>
                <a:spcPts val="0"/>
              </a:spcAft>
              <a:buSzPts val="7000"/>
              <a:buNone/>
              <a:defRPr sz="7000"/>
            </a:lvl6pPr>
            <a:lvl7pPr lvl="6" algn="l">
              <a:lnSpc>
                <a:spcPct val="100000"/>
              </a:lnSpc>
              <a:spcBef>
                <a:spcPts val="0"/>
              </a:spcBef>
              <a:spcAft>
                <a:spcPts val="0"/>
              </a:spcAft>
              <a:buSzPts val="7000"/>
              <a:buNone/>
              <a:defRPr sz="7000"/>
            </a:lvl7pPr>
            <a:lvl8pPr lvl="7" algn="l">
              <a:lnSpc>
                <a:spcPct val="100000"/>
              </a:lnSpc>
              <a:spcBef>
                <a:spcPts val="0"/>
              </a:spcBef>
              <a:spcAft>
                <a:spcPts val="0"/>
              </a:spcAft>
              <a:buSzPts val="7000"/>
              <a:buNone/>
              <a:defRPr sz="7000"/>
            </a:lvl8pPr>
            <a:lvl9pPr lvl="8" algn="l">
              <a:lnSpc>
                <a:spcPct val="100000"/>
              </a:lnSpc>
              <a:spcBef>
                <a:spcPts val="0"/>
              </a:spcBef>
              <a:spcAft>
                <a:spcPts val="0"/>
              </a:spcAft>
              <a:buSzPts val="7000"/>
              <a:buNone/>
              <a:defRPr sz="7000"/>
            </a:lvl9pPr>
          </a:lstStyle>
          <a:p/>
        </p:txBody>
      </p:sp>
      <p:sp>
        <p:nvSpPr>
          <p:cNvPr id="405" name="Google Shape;405;p24"/>
          <p:cNvSpPr txBox="1"/>
          <p:nvPr/>
        </p:nvSpPr>
        <p:spPr>
          <a:xfrm>
            <a:off x="2651850" y="3505085"/>
            <a:ext cx="3840300" cy="4611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300"/>
              </a:spcBef>
              <a:spcAft>
                <a:spcPts val="0"/>
              </a:spcAft>
              <a:buClr>
                <a:srgbClr val="000000"/>
              </a:buClr>
              <a:buSzPts val="1000"/>
              <a:buFont typeface="Arial"/>
              <a:buNone/>
            </a:pPr>
            <a:r>
              <a:rPr b="0" i="0" lang="en-US" sz="1000" u="none" cap="none" strike="noStrike">
                <a:solidFill>
                  <a:schemeClr val="dk2"/>
                </a:solidFill>
                <a:latin typeface="Raleway"/>
                <a:ea typeface="Raleway"/>
                <a:cs typeface="Raleway"/>
                <a:sym typeface="Raleway"/>
              </a:rPr>
              <a:t>CREDITS: This presentation template was created by </a:t>
            </a:r>
            <a:r>
              <a:rPr b="0" i="0" lang="en-US" sz="1000" u="none" cap="none" strike="noStrike">
                <a:solidFill>
                  <a:schemeClr val="dk2"/>
                </a:solidFill>
                <a:uFill>
                  <a:noFill/>
                </a:uFill>
                <a:latin typeface="Raleway"/>
                <a:ea typeface="Raleway"/>
                <a:cs typeface="Raleway"/>
                <a:sym typeface="Raleway"/>
                <a:hlinkClick r:id="rId2">
                  <a:extLst>
                    <a:ext uri="{A12FA001-AC4F-418D-AE19-62706E023703}">
                      <ahyp:hlinkClr val="tx"/>
                    </a:ext>
                  </a:extLst>
                </a:hlinkClick>
              </a:rPr>
              <a:t>Slidesgo</a:t>
            </a:r>
            <a:r>
              <a:rPr b="0" i="0" lang="en-US" sz="1000" u="none" cap="none" strike="noStrike">
                <a:solidFill>
                  <a:schemeClr val="dk2"/>
                </a:solidFill>
                <a:latin typeface="Raleway"/>
                <a:ea typeface="Raleway"/>
                <a:cs typeface="Raleway"/>
                <a:sym typeface="Raleway"/>
              </a:rPr>
              <a:t>, including icons by </a:t>
            </a:r>
            <a:r>
              <a:rPr b="0" i="0" lang="en-US" sz="1000" u="none" cap="none" strike="noStrike">
                <a:solidFill>
                  <a:schemeClr val="dk2"/>
                </a:solidFill>
                <a:uFill>
                  <a:noFill/>
                </a:uFill>
                <a:latin typeface="Raleway"/>
                <a:ea typeface="Raleway"/>
                <a:cs typeface="Raleway"/>
                <a:sym typeface="Raleway"/>
                <a:hlinkClick r:id="rId3">
                  <a:extLst>
                    <a:ext uri="{A12FA001-AC4F-418D-AE19-62706E023703}">
                      <ahyp:hlinkClr val="tx"/>
                    </a:ext>
                  </a:extLst>
                </a:hlinkClick>
              </a:rPr>
              <a:t>Flaticon</a:t>
            </a:r>
            <a:r>
              <a:rPr b="0" i="0" lang="en-US" sz="1000" u="none" cap="none" strike="noStrike">
                <a:solidFill>
                  <a:schemeClr val="dk2"/>
                </a:solidFill>
                <a:latin typeface="Raleway"/>
                <a:ea typeface="Raleway"/>
                <a:cs typeface="Raleway"/>
                <a:sym typeface="Raleway"/>
              </a:rPr>
              <a:t>, infographics &amp; images by </a:t>
            </a:r>
            <a:r>
              <a:rPr b="0" i="0" lang="en-US" sz="1000" u="none" cap="none" strike="noStrike">
                <a:solidFill>
                  <a:schemeClr val="dk2"/>
                </a:solidFill>
                <a:uFill>
                  <a:noFill/>
                </a:uFill>
                <a:latin typeface="Raleway"/>
                <a:ea typeface="Raleway"/>
                <a:cs typeface="Raleway"/>
                <a:sym typeface="Raleway"/>
                <a:hlinkClick r:id="rId4">
                  <a:extLst>
                    <a:ext uri="{A12FA001-AC4F-418D-AE19-62706E023703}">
                      <ahyp:hlinkClr val="tx"/>
                    </a:ext>
                  </a:extLst>
                </a:hlinkClick>
              </a:rPr>
              <a:t>Freepik</a:t>
            </a:r>
            <a:endParaRPr b="0" i="0" sz="1000" u="none" cap="none" strike="noStrike">
              <a:solidFill>
                <a:schemeClr val="dk2"/>
              </a:solidFill>
              <a:latin typeface="Raleway"/>
              <a:ea typeface="Raleway"/>
              <a:cs typeface="Raleway"/>
              <a:sym typeface="Raleway"/>
            </a:endParaRPr>
          </a:p>
        </p:txBody>
      </p:sp>
      <p:sp>
        <p:nvSpPr>
          <p:cNvPr id="406" name="Google Shape;406;p24"/>
          <p:cNvSpPr txBox="1"/>
          <p:nvPr>
            <p:ph idx="1" type="subTitle"/>
          </p:nvPr>
        </p:nvSpPr>
        <p:spPr>
          <a:xfrm>
            <a:off x="1678800" y="2456974"/>
            <a:ext cx="5786400" cy="595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800"/>
              <a:buNone/>
              <a:defRPr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407" name="Shape 407"/>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22">
    <p:spTree>
      <p:nvGrpSpPr>
        <p:cNvPr id="408" name="Shape 408"/>
        <p:cNvGrpSpPr/>
        <p:nvPr/>
      </p:nvGrpSpPr>
      <p:grpSpPr>
        <a:xfrm>
          <a:off x="0" y="0"/>
          <a:ext cx="0" cy="0"/>
          <a:chOff x="0" y="0"/>
          <a:chExt cx="0" cy="0"/>
        </a:xfrm>
      </p:grpSpPr>
      <p:sp>
        <p:nvSpPr>
          <p:cNvPr id="409" name="Google Shape;409;p26"/>
          <p:cNvSpPr/>
          <p:nvPr/>
        </p:nvSpPr>
        <p:spPr>
          <a:xfrm>
            <a:off x="366600" y="731375"/>
            <a:ext cx="8410800" cy="4046400"/>
          </a:xfrm>
          <a:prstGeom prst="rect">
            <a:avLst/>
          </a:prstGeom>
          <a:solidFill>
            <a:schemeClr val="lt1"/>
          </a:solidFill>
          <a:ln>
            <a:noFill/>
          </a:ln>
          <a:effectLst>
            <a:outerShdw blurRad="57150" rotWithShape="0" algn="bl" dir="5400000" dist="19050">
              <a:schemeClr val="accent1">
                <a:alpha val="49803"/>
              </a:scheme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10" name="Google Shape;410;p26"/>
          <p:cNvGrpSpPr/>
          <p:nvPr/>
        </p:nvGrpSpPr>
        <p:grpSpPr>
          <a:xfrm>
            <a:off x="2415786" y="-95508"/>
            <a:ext cx="4312422" cy="936483"/>
            <a:chOff x="2415786" y="-106391"/>
            <a:chExt cx="4312422" cy="936483"/>
          </a:xfrm>
        </p:grpSpPr>
        <p:grpSp>
          <p:nvGrpSpPr>
            <p:cNvPr id="411" name="Google Shape;411;p26"/>
            <p:cNvGrpSpPr/>
            <p:nvPr/>
          </p:nvGrpSpPr>
          <p:grpSpPr>
            <a:xfrm>
              <a:off x="2415786" y="-106391"/>
              <a:ext cx="358097" cy="936483"/>
              <a:chOff x="1872499" y="-301466"/>
              <a:chExt cx="358097" cy="936483"/>
            </a:xfrm>
          </p:grpSpPr>
          <p:sp>
            <p:nvSpPr>
              <p:cNvPr id="412" name="Google Shape;412;p26"/>
              <p:cNvSpPr/>
              <p:nvPr/>
            </p:nvSpPr>
            <p:spPr>
              <a:xfrm>
                <a:off x="1872499" y="-301466"/>
                <a:ext cx="358097" cy="936483"/>
              </a:xfrm>
              <a:custGeom>
                <a:rect b="b" l="l" r="r" t="t"/>
                <a:pathLst>
                  <a:path extrusionOk="0" h="8311" w="3178">
                    <a:moveTo>
                      <a:pt x="3021" y="6456"/>
                    </a:moveTo>
                    <a:lnTo>
                      <a:pt x="2247" y="6456"/>
                    </a:lnTo>
                    <a:cubicBezTo>
                      <a:pt x="2192" y="5916"/>
                      <a:pt x="2145" y="5439"/>
                      <a:pt x="2145" y="5392"/>
                    </a:cubicBezTo>
                    <a:cubicBezTo>
                      <a:pt x="2145" y="5392"/>
                      <a:pt x="2184" y="5360"/>
                      <a:pt x="2231" y="5329"/>
                    </a:cubicBezTo>
                    <a:cubicBezTo>
                      <a:pt x="2348" y="5251"/>
                      <a:pt x="2481" y="5149"/>
                      <a:pt x="2481" y="4961"/>
                    </a:cubicBezTo>
                    <a:cubicBezTo>
                      <a:pt x="2481" y="4805"/>
                      <a:pt x="2364" y="4640"/>
                      <a:pt x="2184" y="4523"/>
                    </a:cubicBezTo>
                    <a:cubicBezTo>
                      <a:pt x="2043" y="4421"/>
                      <a:pt x="1871" y="4359"/>
                      <a:pt x="1699" y="4335"/>
                    </a:cubicBezTo>
                    <a:lnTo>
                      <a:pt x="1699" y="1"/>
                    </a:lnTo>
                    <a:lnTo>
                      <a:pt x="1441" y="1"/>
                    </a:lnTo>
                    <a:lnTo>
                      <a:pt x="1441" y="4351"/>
                    </a:lnTo>
                    <a:cubicBezTo>
                      <a:pt x="1284" y="4374"/>
                      <a:pt x="1136" y="4437"/>
                      <a:pt x="1010" y="4523"/>
                    </a:cubicBezTo>
                    <a:cubicBezTo>
                      <a:pt x="830" y="4640"/>
                      <a:pt x="705" y="4805"/>
                      <a:pt x="705" y="4961"/>
                    </a:cubicBezTo>
                    <a:cubicBezTo>
                      <a:pt x="705" y="5149"/>
                      <a:pt x="846" y="5251"/>
                      <a:pt x="963" y="5329"/>
                    </a:cubicBezTo>
                    <a:cubicBezTo>
                      <a:pt x="1010" y="5368"/>
                      <a:pt x="1049" y="5392"/>
                      <a:pt x="1049" y="5399"/>
                    </a:cubicBezTo>
                    <a:cubicBezTo>
                      <a:pt x="1042" y="5446"/>
                      <a:pt x="1002" y="5916"/>
                      <a:pt x="956" y="6456"/>
                    </a:cubicBezTo>
                    <a:lnTo>
                      <a:pt x="157" y="6456"/>
                    </a:lnTo>
                    <a:cubicBezTo>
                      <a:pt x="71" y="6456"/>
                      <a:pt x="1" y="6526"/>
                      <a:pt x="1" y="6612"/>
                    </a:cubicBezTo>
                    <a:lnTo>
                      <a:pt x="1" y="8154"/>
                    </a:lnTo>
                    <a:cubicBezTo>
                      <a:pt x="1" y="8232"/>
                      <a:pt x="71" y="8302"/>
                      <a:pt x="157" y="8302"/>
                    </a:cubicBezTo>
                    <a:lnTo>
                      <a:pt x="556" y="8302"/>
                    </a:lnTo>
                    <a:cubicBezTo>
                      <a:pt x="556" y="8161"/>
                      <a:pt x="666" y="8044"/>
                      <a:pt x="799" y="8028"/>
                    </a:cubicBezTo>
                    <a:lnTo>
                      <a:pt x="791" y="8138"/>
                    </a:lnTo>
                    <a:cubicBezTo>
                      <a:pt x="791" y="8240"/>
                      <a:pt x="940" y="8248"/>
                      <a:pt x="956" y="8146"/>
                    </a:cubicBezTo>
                    <a:lnTo>
                      <a:pt x="963" y="8060"/>
                    </a:lnTo>
                    <a:cubicBezTo>
                      <a:pt x="1057" y="8115"/>
                      <a:pt x="1112" y="8208"/>
                      <a:pt x="1112" y="8310"/>
                    </a:cubicBezTo>
                    <a:lnTo>
                      <a:pt x="2067" y="8310"/>
                    </a:lnTo>
                    <a:cubicBezTo>
                      <a:pt x="2067" y="8201"/>
                      <a:pt x="2129" y="8107"/>
                      <a:pt x="2231" y="8060"/>
                    </a:cubicBezTo>
                    <a:lnTo>
                      <a:pt x="2239" y="8154"/>
                    </a:lnTo>
                    <a:cubicBezTo>
                      <a:pt x="2239" y="8201"/>
                      <a:pt x="2278" y="8232"/>
                      <a:pt x="2325" y="8232"/>
                    </a:cubicBezTo>
                    <a:cubicBezTo>
                      <a:pt x="2372" y="8224"/>
                      <a:pt x="2403" y="8185"/>
                      <a:pt x="2403" y="8146"/>
                    </a:cubicBezTo>
                    <a:lnTo>
                      <a:pt x="2395" y="8044"/>
                    </a:lnTo>
                    <a:cubicBezTo>
                      <a:pt x="2520" y="8068"/>
                      <a:pt x="2614" y="8177"/>
                      <a:pt x="2622" y="8310"/>
                    </a:cubicBezTo>
                    <a:lnTo>
                      <a:pt x="3021" y="8310"/>
                    </a:lnTo>
                    <a:cubicBezTo>
                      <a:pt x="3099" y="8310"/>
                      <a:pt x="3170" y="8240"/>
                      <a:pt x="3178" y="8154"/>
                    </a:cubicBezTo>
                    <a:lnTo>
                      <a:pt x="3178" y="6612"/>
                    </a:lnTo>
                    <a:cubicBezTo>
                      <a:pt x="3178" y="6526"/>
                      <a:pt x="3107" y="6448"/>
                      <a:pt x="3021" y="6456"/>
                    </a:cubicBezTo>
                    <a:close/>
                    <a:moveTo>
                      <a:pt x="1981" y="5423"/>
                    </a:moveTo>
                    <a:cubicBezTo>
                      <a:pt x="1988" y="5470"/>
                      <a:pt x="2027" y="5932"/>
                      <a:pt x="2074" y="6456"/>
                    </a:cubicBezTo>
                    <a:lnTo>
                      <a:pt x="1112" y="6456"/>
                    </a:lnTo>
                    <a:cubicBezTo>
                      <a:pt x="1167" y="5932"/>
                      <a:pt x="1214" y="5478"/>
                      <a:pt x="1214" y="5423"/>
                    </a:cubicBezTo>
                    <a:cubicBezTo>
                      <a:pt x="1229" y="5321"/>
                      <a:pt x="1151" y="5266"/>
                      <a:pt x="1057" y="5196"/>
                    </a:cubicBezTo>
                    <a:cubicBezTo>
                      <a:pt x="956" y="5133"/>
                      <a:pt x="869" y="5063"/>
                      <a:pt x="869" y="4961"/>
                    </a:cubicBezTo>
                    <a:cubicBezTo>
                      <a:pt x="869" y="4860"/>
                      <a:pt x="963" y="4750"/>
                      <a:pt x="1096" y="4656"/>
                    </a:cubicBezTo>
                    <a:cubicBezTo>
                      <a:pt x="1198" y="4586"/>
                      <a:pt x="1315" y="4539"/>
                      <a:pt x="1441" y="4515"/>
                    </a:cubicBezTo>
                    <a:lnTo>
                      <a:pt x="1441" y="4586"/>
                    </a:lnTo>
                    <a:cubicBezTo>
                      <a:pt x="1433" y="4672"/>
                      <a:pt x="1511" y="4742"/>
                      <a:pt x="1597" y="4719"/>
                    </a:cubicBezTo>
                    <a:cubicBezTo>
                      <a:pt x="1660" y="4703"/>
                      <a:pt x="1707" y="4640"/>
                      <a:pt x="1699" y="4570"/>
                    </a:cubicBezTo>
                    <a:lnTo>
                      <a:pt x="1699" y="4507"/>
                    </a:lnTo>
                    <a:cubicBezTo>
                      <a:pt x="1840" y="4523"/>
                      <a:pt x="1973" y="4578"/>
                      <a:pt x="2090" y="4656"/>
                    </a:cubicBezTo>
                    <a:cubicBezTo>
                      <a:pt x="2223" y="4750"/>
                      <a:pt x="2317" y="4867"/>
                      <a:pt x="2317" y="4961"/>
                    </a:cubicBezTo>
                    <a:cubicBezTo>
                      <a:pt x="2317" y="5063"/>
                      <a:pt x="2215" y="5141"/>
                      <a:pt x="2129" y="5196"/>
                    </a:cubicBezTo>
                    <a:cubicBezTo>
                      <a:pt x="2043" y="5259"/>
                      <a:pt x="1965" y="5321"/>
                      <a:pt x="1981" y="5423"/>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3" name="Google Shape;413;p26"/>
              <p:cNvSpPr/>
              <p:nvPr/>
            </p:nvSpPr>
            <p:spPr>
              <a:xfrm>
                <a:off x="1879992" y="431064"/>
                <a:ext cx="343111" cy="180063"/>
              </a:xfrm>
              <a:custGeom>
                <a:rect b="b" l="l" r="r" t="t"/>
                <a:pathLst>
                  <a:path extrusionOk="0" h="1598" w="3045">
                    <a:moveTo>
                      <a:pt x="149" y="1"/>
                    </a:moveTo>
                    <a:lnTo>
                      <a:pt x="2903" y="1"/>
                    </a:lnTo>
                    <a:cubicBezTo>
                      <a:pt x="2982" y="1"/>
                      <a:pt x="3044" y="63"/>
                      <a:pt x="3044" y="150"/>
                    </a:cubicBezTo>
                    <a:lnTo>
                      <a:pt x="3044" y="1456"/>
                    </a:lnTo>
                    <a:cubicBezTo>
                      <a:pt x="3044" y="1534"/>
                      <a:pt x="2982" y="1597"/>
                      <a:pt x="2903" y="1597"/>
                    </a:cubicBezTo>
                    <a:lnTo>
                      <a:pt x="2536" y="1597"/>
                    </a:lnTo>
                    <a:cubicBezTo>
                      <a:pt x="2528" y="1261"/>
                      <a:pt x="2019" y="1261"/>
                      <a:pt x="2019" y="1597"/>
                    </a:cubicBezTo>
                    <a:lnTo>
                      <a:pt x="1025" y="1597"/>
                    </a:lnTo>
                    <a:cubicBezTo>
                      <a:pt x="1025" y="1261"/>
                      <a:pt x="517" y="1261"/>
                      <a:pt x="517" y="1597"/>
                    </a:cubicBezTo>
                    <a:lnTo>
                      <a:pt x="149" y="1597"/>
                    </a:lnTo>
                    <a:cubicBezTo>
                      <a:pt x="63" y="1597"/>
                      <a:pt x="0" y="1534"/>
                      <a:pt x="0" y="1456"/>
                    </a:cubicBezTo>
                    <a:lnTo>
                      <a:pt x="0" y="150"/>
                    </a:lnTo>
                    <a:cubicBezTo>
                      <a:pt x="0" y="71"/>
                      <a:pt x="63" y="1"/>
                      <a:pt x="14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4" name="Google Shape;414;p26"/>
              <p:cNvSpPr/>
              <p:nvPr/>
            </p:nvSpPr>
            <p:spPr>
              <a:xfrm>
                <a:off x="1885750" y="436424"/>
                <a:ext cx="331603" cy="169351"/>
              </a:xfrm>
              <a:custGeom>
                <a:rect b="b" l="l" r="r" t="t"/>
                <a:pathLst>
                  <a:path extrusionOk="0" h="1402" w="2943">
                    <a:moveTo>
                      <a:pt x="133" y="1"/>
                    </a:moveTo>
                    <a:lnTo>
                      <a:pt x="2809" y="1"/>
                    </a:lnTo>
                    <a:cubicBezTo>
                      <a:pt x="2887" y="8"/>
                      <a:pt x="2942" y="63"/>
                      <a:pt x="2942" y="141"/>
                    </a:cubicBezTo>
                    <a:lnTo>
                      <a:pt x="2942" y="1268"/>
                    </a:lnTo>
                    <a:cubicBezTo>
                      <a:pt x="2942" y="1339"/>
                      <a:pt x="2880" y="1401"/>
                      <a:pt x="2809" y="1401"/>
                    </a:cubicBezTo>
                    <a:lnTo>
                      <a:pt x="2465" y="1401"/>
                    </a:lnTo>
                    <a:cubicBezTo>
                      <a:pt x="2488" y="1065"/>
                      <a:pt x="1964" y="1065"/>
                      <a:pt x="1988" y="1401"/>
                    </a:cubicBezTo>
                    <a:lnTo>
                      <a:pt x="963" y="1401"/>
                    </a:lnTo>
                    <a:cubicBezTo>
                      <a:pt x="978" y="1065"/>
                      <a:pt x="462" y="1065"/>
                      <a:pt x="477" y="1401"/>
                    </a:cubicBezTo>
                    <a:lnTo>
                      <a:pt x="133" y="1401"/>
                    </a:lnTo>
                    <a:cubicBezTo>
                      <a:pt x="63" y="1401"/>
                      <a:pt x="0" y="1339"/>
                      <a:pt x="0" y="1268"/>
                    </a:cubicBezTo>
                    <a:lnTo>
                      <a:pt x="0" y="141"/>
                    </a:lnTo>
                    <a:cubicBezTo>
                      <a:pt x="0" y="63"/>
                      <a:pt x="55" y="1"/>
                      <a:pt x="133" y="1"/>
                    </a:cubicBezTo>
                    <a:close/>
                  </a:path>
                </a:pathLst>
              </a:custGeom>
              <a:solidFill>
                <a:schemeClr val="dk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5" name="Google Shape;415;p26"/>
              <p:cNvSpPr/>
              <p:nvPr/>
            </p:nvSpPr>
            <p:spPr>
              <a:xfrm>
                <a:off x="1962023" y="424733"/>
                <a:ext cx="179049" cy="187950"/>
              </a:xfrm>
              <a:custGeom>
                <a:rect b="b" l="l" r="r" t="t"/>
                <a:pathLst>
                  <a:path extrusionOk="0" h="1668" w="1589">
                    <a:moveTo>
                      <a:pt x="1440" y="0"/>
                    </a:moveTo>
                    <a:lnTo>
                      <a:pt x="1276" y="8"/>
                    </a:lnTo>
                    <a:cubicBezTo>
                      <a:pt x="1323" y="509"/>
                      <a:pt x="1385" y="1174"/>
                      <a:pt x="1425" y="1612"/>
                    </a:cubicBezTo>
                    <a:cubicBezTo>
                      <a:pt x="1444" y="1604"/>
                      <a:pt x="1464" y="1601"/>
                      <a:pt x="1483" y="1601"/>
                    </a:cubicBezTo>
                    <a:cubicBezTo>
                      <a:pt x="1503" y="1601"/>
                      <a:pt x="1522" y="1604"/>
                      <a:pt x="1542" y="1612"/>
                    </a:cubicBezTo>
                    <a:cubicBezTo>
                      <a:pt x="1558" y="1612"/>
                      <a:pt x="1573" y="1628"/>
                      <a:pt x="1589" y="1628"/>
                    </a:cubicBezTo>
                    <a:cubicBezTo>
                      <a:pt x="1550" y="1190"/>
                      <a:pt x="1487" y="501"/>
                      <a:pt x="1440" y="0"/>
                    </a:cubicBezTo>
                    <a:close/>
                    <a:moveTo>
                      <a:pt x="149" y="0"/>
                    </a:moveTo>
                    <a:cubicBezTo>
                      <a:pt x="94" y="501"/>
                      <a:pt x="40" y="1158"/>
                      <a:pt x="1" y="1589"/>
                    </a:cubicBezTo>
                    <a:cubicBezTo>
                      <a:pt x="55" y="1597"/>
                      <a:pt x="110" y="1628"/>
                      <a:pt x="157" y="1667"/>
                    </a:cubicBezTo>
                    <a:cubicBezTo>
                      <a:pt x="196" y="1229"/>
                      <a:pt x="259" y="525"/>
                      <a:pt x="313"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16" name="Google Shape;416;p26"/>
            <p:cNvGrpSpPr/>
            <p:nvPr/>
          </p:nvGrpSpPr>
          <p:grpSpPr>
            <a:xfrm>
              <a:off x="6370111" y="-106391"/>
              <a:ext cx="358097" cy="936483"/>
              <a:chOff x="1872499" y="-301466"/>
              <a:chExt cx="358097" cy="936483"/>
            </a:xfrm>
          </p:grpSpPr>
          <p:sp>
            <p:nvSpPr>
              <p:cNvPr id="417" name="Google Shape;417;p26"/>
              <p:cNvSpPr/>
              <p:nvPr/>
            </p:nvSpPr>
            <p:spPr>
              <a:xfrm>
                <a:off x="1872499" y="-301466"/>
                <a:ext cx="358097" cy="936483"/>
              </a:xfrm>
              <a:custGeom>
                <a:rect b="b" l="l" r="r" t="t"/>
                <a:pathLst>
                  <a:path extrusionOk="0" h="8311" w="3178">
                    <a:moveTo>
                      <a:pt x="3021" y="6456"/>
                    </a:moveTo>
                    <a:lnTo>
                      <a:pt x="2247" y="6456"/>
                    </a:lnTo>
                    <a:cubicBezTo>
                      <a:pt x="2192" y="5916"/>
                      <a:pt x="2145" y="5439"/>
                      <a:pt x="2145" y="5392"/>
                    </a:cubicBezTo>
                    <a:cubicBezTo>
                      <a:pt x="2145" y="5392"/>
                      <a:pt x="2184" y="5360"/>
                      <a:pt x="2231" y="5329"/>
                    </a:cubicBezTo>
                    <a:cubicBezTo>
                      <a:pt x="2348" y="5251"/>
                      <a:pt x="2481" y="5149"/>
                      <a:pt x="2481" y="4961"/>
                    </a:cubicBezTo>
                    <a:cubicBezTo>
                      <a:pt x="2481" y="4805"/>
                      <a:pt x="2364" y="4640"/>
                      <a:pt x="2184" y="4523"/>
                    </a:cubicBezTo>
                    <a:cubicBezTo>
                      <a:pt x="2043" y="4421"/>
                      <a:pt x="1871" y="4359"/>
                      <a:pt x="1699" y="4335"/>
                    </a:cubicBezTo>
                    <a:lnTo>
                      <a:pt x="1699" y="1"/>
                    </a:lnTo>
                    <a:lnTo>
                      <a:pt x="1441" y="1"/>
                    </a:lnTo>
                    <a:lnTo>
                      <a:pt x="1441" y="4351"/>
                    </a:lnTo>
                    <a:cubicBezTo>
                      <a:pt x="1284" y="4374"/>
                      <a:pt x="1136" y="4437"/>
                      <a:pt x="1010" y="4523"/>
                    </a:cubicBezTo>
                    <a:cubicBezTo>
                      <a:pt x="830" y="4640"/>
                      <a:pt x="705" y="4805"/>
                      <a:pt x="705" y="4961"/>
                    </a:cubicBezTo>
                    <a:cubicBezTo>
                      <a:pt x="705" y="5149"/>
                      <a:pt x="846" y="5251"/>
                      <a:pt x="963" y="5329"/>
                    </a:cubicBezTo>
                    <a:cubicBezTo>
                      <a:pt x="1010" y="5368"/>
                      <a:pt x="1049" y="5392"/>
                      <a:pt x="1049" y="5399"/>
                    </a:cubicBezTo>
                    <a:cubicBezTo>
                      <a:pt x="1042" y="5446"/>
                      <a:pt x="1002" y="5916"/>
                      <a:pt x="956" y="6456"/>
                    </a:cubicBezTo>
                    <a:lnTo>
                      <a:pt x="157" y="6456"/>
                    </a:lnTo>
                    <a:cubicBezTo>
                      <a:pt x="71" y="6456"/>
                      <a:pt x="1" y="6526"/>
                      <a:pt x="1" y="6612"/>
                    </a:cubicBezTo>
                    <a:lnTo>
                      <a:pt x="1" y="8154"/>
                    </a:lnTo>
                    <a:cubicBezTo>
                      <a:pt x="1" y="8232"/>
                      <a:pt x="71" y="8302"/>
                      <a:pt x="157" y="8302"/>
                    </a:cubicBezTo>
                    <a:lnTo>
                      <a:pt x="556" y="8302"/>
                    </a:lnTo>
                    <a:cubicBezTo>
                      <a:pt x="556" y="8161"/>
                      <a:pt x="666" y="8044"/>
                      <a:pt x="799" y="8028"/>
                    </a:cubicBezTo>
                    <a:lnTo>
                      <a:pt x="791" y="8138"/>
                    </a:lnTo>
                    <a:cubicBezTo>
                      <a:pt x="791" y="8240"/>
                      <a:pt x="940" y="8248"/>
                      <a:pt x="956" y="8146"/>
                    </a:cubicBezTo>
                    <a:lnTo>
                      <a:pt x="963" y="8060"/>
                    </a:lnTo>
                    <a:cubicBezTo>
                      <a:pt x="1057" y="8115"/>
                      <a:pt x="1112" y="8208"/>
                      <a:pt x="1112" y="8310"/>
                    </a:cubicBezTo>
                    <a:lnTo>
                      <a:pt x="2067" y="8310"/>
                    </a:lnTo>
                    <a:cubicBezTo>
                      <a:pt x="2067" y="8201"/>
                      <a:pt x="2129" y="8107"/>
                      <a:pt x="2231" y="8060"/>
                    </a:cubicBezTo>
                    <a:lnTo>
                      <a:pt x="2239" y="8154"/>
                    </a:lnTo>
                    <a:cubicBezTo>
                      <a:pt x="2239" y="8201"/>
                      <a:pt x="2278" y="8232"/>
                      <a:pt x="2325" y="8232"/>
                    </a:cubicBezTo>
                    <a:cubicBezTo>
                      <a:pt x="2372" y="8224"/>
                      <a:pt x="2403" y="8185"/>
                      <a:pt x="2403" y="8146"/>
                    </a:cubicBezTo>
                    <a:lnTo>
                      <a:pt x="2395" y="8044"/>
                    </a:lnTo>
                    <a:cubicBezTo>
                      <a:pt x="2520" y="8068"/>
                      <a:pt x="2614" y="8177"/>
                      <a:pt x="2622" y="8310"/>
                    </a:cubicBezTo>
                    <a:lnTo>
                      <a:pt x="3021" y="8310"/>
                    </a:lnTo>
                    <a:cubicBezTo>
                      <a:pt x="3099" y="8310"/>
                      <a:pt x="3170" y="8240"/>
                      <a:pt x="3178" y="8154"/>
                    </a:cubicBezTo>
                    <a:lnTo>
                      <a:pt x="3178" y="6612"/>
                    </a:lnTo>
                    <a:cubicBezTo>
                      <a:pt x="3178" y="6526"/>
                      <a:pt x="3107" y="6448"/>
                      <a:pt x="3021" y="6456"/>
                    </a:cubicBezTo>
                    <a:close/>
                    <a:moveTo>
                      <a:pt x="1981" y="5423"/>
                    </a:moveTo>
                    <a:cubicBezTo>
                      <a:pt x="1988" y="5470"/>
                      <a:pt x="2027" y="5932"/>
                      <a:pt x="2074" y="6456"/>
                    </a:cubicBezTo>
                    <a:lnTo>
                      <a:pt x="1112" y="6456"/>
                    </a:lnTo>
                    <a:cubicBezTo>
                      <a:pt x="1167" y="5932"/>
                      <a:pt x="1214" y="5478"/>
                      <a:pt x="1214" y="5423"/>
                    </a:cubicBezTo>
                    <a:cubicBezTo>
                      <a:pt x="1229" y="5321"/>
                      <a:pt x="1151" y="5266"/>
                      <a:pt x="1057" y="5196"/>
                    </a:cubicBezTo>
                    <a:cubicBezTo>
                      <a:pt x="956" y="5133"/>
                      <a:pt x="869" y="5063"/>
                      <a:pt x="869" y="4961"/>
                    </a:cubicBezTo>
                    <a:cubicBezTo>
                      <a:pt x="869" y="4860"/>
                      <a:pt x="963" y="4750"/>
                      <a:pt x="1096" y="4656"/>
                    </a:cubicBezTo>
                    <a:cubicBezTo>
                      <a:pt x="1198" y="4586"/>
                      <a:pt x="1315" y="4539"/>
                      <a:pt x="1441" y="4515"/>
                    </a:cubicBezTo>
                    <a:lnTo>
                      <a:pt x="1441" y="4586"/>
                    </a:lnTo>
                    <a:cubicBezTo>
                      <a:pt x="1433" y="4672"/>
                      <a:pt x="1511" y="4742"/>
                      <a:pt x="1597" y="4719"/>
                    </a:cubicBezTo>
                    <a:cubicBezTo>
                      <a:pt x="1660" y="4703"/>
                      <a:pt x="1707" y="4640"/>
                      <a:pt x="1699" y="4570"/>
                    </a:cubicBezTo>
                    <a:lnTo>
                      <a:pt x="1699" y="4507"/>
                    </a:lnTo>
                    <a:cubicBezTo>
                      <a:pt x="1840" y="4523"/>
                      <a:pt x="1973" y="4578"/>
                      <a:pt x="2090" y="4656"/>
                    </a:cubicBezTo>
                    <a:cubicBezTo>
                      <a:pt x="2223" y="4750"/>
                      <a:pt x="2317" y="4867"/>
                      <a:pt x="2317" y="4961"/>
                    </a:cubicBezTo>
                    <a:cubicBezTo>
                      <a:pt x="2317" y="5063"/>
                      <a:pt x="2215" y="5141"/>
                      <a:pt x="2129" y="5196"/>
                    </a:cubicBezTo>
                    <a:cubicBezTo>
                      <a:pt x="2043" y="5259"/>
                      <a:pt x="1965" y="5321"/>
                      <a:pt x="1981" y="5423"/>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 name="Google Shape;418;p26"/>
              <p:cNvSpPr/>
              <p:nvPr/>
            </p:nvSpPr>
            <p:spPr>
              <a:xfrm>
                <a:off x="1879992" y="431064"/>
                <a:ext cx="343111" cy="180063"/>
              </a:xfrm>
              <a:custGeom>
                <a:rect b="b" l="l" r="r" t="t"/>
                <a:pathLst>
                  <a:path extrusionOk="0" h="1598" w="3045">
                    <a:moveTo>
                      <a:pt x="149" y="1"/>
                    </a:moveTo>
                    <a:lnTo>
                      <a:pt x="2903" y="1"/>
                    </a:lnTo>
                    <a:cubicBezTo>
                      <a:pt x="2982" y="1"/>
                      <a:pt x="3044" y="63"/>
                      <a:pt x="3044" y="150"/>
                    </a:cubicBezTo>
                    <a:lnTo>
                      <a:pt x="3044" y="1456"/>
                    </a:lnTo>
                    <a:cubicBezTo>
                      <a:pt x="3044" y="1534"/>
                      <a:pt x="2982" y="1597"/>
                      <a:pt x="2903" y="1597"/>
                    </a:cubicBezTo>
                    <a:lnTo>
                      <a:pt x="2536" y="1597"/>
                    </a:lnTo>
                    <a:cubicBezTo>
                      <a:pt x="2528" y="1261"/>
                      <a:pt x="2019" y="1261"/>
                      <a:pt x="2019" y="1597"/>
                    </a:cubicBezTo>
                    <a:lnTo>
                      <a:pt x="1025" y="1597"/>
                    </a:lnTo>
                    <a:cubicBezTo>
                      <a:pt x="1025" y="1261"/>
                      <a:pt x="517" y="1261"/>
                      <a:pt x="517" y="1597"/>
                    </a:cubicBezTo>
                    <a:lnTo>
                      <a:pt x="149" y="1597"/>
                    </a:lnTo>
                    <a:cubicBezTo>
                      <a:pt x="63" y="1597"/>
                      <a:pt x="0" y="1534"/>
                      <a:pt x="0" y="1456"/>
                    </a:cubicBezTo>
                    <a:lnTo>
                      <a:pt x="0" y="150"/>
                    </a:lnTo>
                    <a:cubicBezTo>
                      <a:pt x="0" y="71"/>
                      <a:pt x="63" y="1"/>
                      <a:pt x="14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 name="Google Shape;419;p26"/>
              <p:cNvSpPr/>
              <p:nvPr/>
            </p:nvSpPr>
            <p:spPr>
              <a:xfrm>
                <a:off x="1885750" y="436424"/>
                <a:ext cx="331603" cy="169351"/>
              </a:xfrm>
              <a:custGeom>
                <a:rect b="b" l="l" r="r" t="t"/>
                <a:pathLst>
                  <a:path extrusionOk="0" h="1402" w="2943">
                    <a:moveTo>
                      <a:pt x="133" y="1"/>
                    </a:moveTo>
                    <a:lnTo>
                      <a:pt x="2809" y="1"/>
                    </a:lnTo>
                    <a:cubicBezTo>
                      <a:pt x="2887" y="8"/>
                      <a:pt x="2942" y="63"/>
                      <a:pt x="2942" y="141"/>
                    </a:cubicBezTo>
                    <a:lnTo>
                      <a:pt x="2942" y="1268"/>
                    </a:lnTo>
                    <a:cubicBezTo>
                      <a:pt x="2942" y="1339"/>
                      <a:pt x="2880" y="1401"/>
                      <a:pt x="2809" y="1401"/>
                    </a:cubicBezTo>
                    <a:lnTo>
                      <a:pt x="2465" y="1401"/>
                    </a:lnTo>
                    <a:cubicBezTo>
                      <a:pt x="2488" y="1065"/>
                      <a:pt x="1964" y="1065"/>
                      <a:pt x="1988" y="1401"/>
                    </a:cubicBezTo>
                    <a:lnTo>
                      <a:pt x="963" y="1401"/>
                    </a:lnTo>
                    <a:cubicBezTo>
                      <a:pt x="978" y="1065"/>
                      <a:pt x="462" y="1065"/>
                      <a:pt x="477" y="1401"/>
                    </a:cubicBezTo>
                    <a:lnTo>
                      <a:pt x="133" y="1401"/>
                    </a:lnTo>
                    <a:cubicBezTo>
                      <a:pt x="63" y="1401"/>
                      <a:pt x="0" y="1339"/>
                      <a:pt x="0" y="1268"/>
                    </a:cubicBezTo>
                    <a:lnTo>
                      <a:pt x="0" y="141"/>
                    </a:lnTo>
                    <a:cubicBezTo>
                      <a:pt x="0" y="63"/>
                      <a:pt x="55" y="1"/>
                      <a:pt x="133" y="1"/>
                    </a:cubicBezTo>
                    <a:close/>
                  </a:path>
                </a:pathLst>
              </a:custGeom>
              <a:solidFill>
                <a:schemeClr val="dk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 name="Google Shape;420;p26"/>
              <p:cNvSpPr/>
              <p:nvPr/>
            </p:nvSpPr>
            <p:spPr>
              <a:xfrm>
                <a:off x="1962023" y="424733"/>
                <a:ext cx="179049" cy="187950"/>
              </a:xfrm>
              <a:custGeom>
                <a:rect b="b" l="l" r="r" t="t"/>
                <a:pathLst>
                  <a:path extrusionOk="0" h="1668" w="1589">
                    <a:moveTo>
                      <a:pt x="1440" y="0"/>
                    </a:moveTo>
                    <a:lnTo>
                      <a:pt x="1276" y="8"/>
                    </a:lnTo>
                    <a:cubicBezTo>
                      <a:pt x="1323" y="509"/>
                      <a:pt x="1385" y="1174"/>
                      <a:pt x="1425" y="1612"/>
                    </a:cubicBezTo>
                    <a:cubicBezTo>
                      <a:pt x="1444" y="1604"/>
                      <a:pt x="1464" y="1601"/>
                      <a:pt x="1483" y="1601"/>
                    </a:cubicBezTo>
                    <a:cubicBezTo>
                      <a:pt x="1503" y="1601"/>
                      <a:pt x="1522" y="1604"/>
                      <a:pt x="1542" y="1612"/>
                    </a:cubicBezTo>
                    <a:cubicBezTo>
                      <a:pt x="1558" y="1612"/>
                      <a:pt x="1573" y="1628"/>
                      <a:pt x="1589" y="1628"/>
                    </a:cubicBezTo>
                    <a:cubicBezTo>
                      <a:pt x="1550" y="1190"/>
                      <a:pt x="1487" y="501"/>
                      <a:pt x="1440" y="0"/>
                    </a:cubicBezTo>
                    <a:close/>
                    <a:moveTo>
                      <a:pt x="149" y="0"/>
                    </a:moveTo>
                    <a:cubicBezTo>
                      <a:pt x="94" y="501"/>
                      <a:pt x="40" y="1158"/>
                      <a:pt x="1" y="1589"/>
                    </a:cubicBezTo>
                    <a:cubicBezTo>
                      <a:pt x="55" y="1597"/>
                      <a:pt x="110" y="1628"/>
                      <a:pt x="157" y="1667"/>
                    </a:cubicBezTo>
                    <a:cubicBezTo>
                      <a:pt x="196" y="1229"/>
                      <a:pt x="259" y="525"/>
                      <a:pt x="313"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2"/>
        </a:solidFill>
      </p:bgPr>
    </p:bg>
    <p:spTree>
      <p:nvGrpSpPr>
        <p:cNvPr id="5" name="Shape 5"/>
        <p:cNvGrpSpPr/>
        <p:nvPr/>
      </p:nvGrpSpPr>
      <p:grpSpPr>
        <a:xfrm>
          <a:off x="0" y="0"/>
          <a:ext cx="0" cy="0"/>
          <a:chOff x="0" y="0"/>
          <a:chExt cx="0" cy="0"/>
        </a:xfrm>
      </p:grpSpPr>
      <p:sp>
        <p:nvSpPr>
          <p:cNvPr id="6" name="Google Shape;6;p17"/>
          <p:cNvSpPr txBox="1"/>
          <p:nvPr>
            <p:ph type="title"/>
          </p:nvPr>
        </p:nvSpPr>
        <p:spPr>
          <a:xfrm>
            <a:off x="733250" y="731375"/>
            <a:ext cx="7677600" cy="6165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Lato Black"/>
              <a:buNone/>
              <a:defRPr b="0" i="0" sz="2800" u="none" cap="none" strike="noStrike">
                <a:solidFill>
                  <a:schemeClr val="dk1"/>
                </a:solidFill>
                <a:latin typeface="Lato Black"/>
                <a:ea typeface="Lato Black"/>
                <a:cs typeface="Lato Black"/>
                <a:sym typeface="Lato Black"/>
              </a:defRPr>
            </a:lvl1pPr>
            <a:lvl2pPr lvl="1" marR="0" rtl="0" algn="l">
              <a:lnSpc>
                <a:spcPct val="100000"/>
              </a:lnSpc>
              <a:spcBef>
                <a:spcPts val="0"/>
              </a:spcBef>
              <a:spcAft>
                <a:spcPts val="0"/>
              </a:spcAft>
              <a:buClr>
                <a:schemeClr val="dk1"/>
              </a:buClr>
              <a:buSzPts val="2800"/>
              <a:buFont typeface="Lato Black"/>
              <a:buNone/>
              <a:defRPr b="0" i="0" sz="2800" u="none" cap="none" strike="noStrike">
                <a:solidFill>
                  <a:schemeClr val="dk1"/>
                </a:solidFill>
                <a:latin typeface="Lato Black"/>
                <a:ea typeface="Lato Black"/>
                <a:cs typeface="Lato Black"/>
                <a:sym typeface="Lato Black"/>
              </a:defRPr>
            </a:lvl2pPr>
            <a:lvl3pPr lvl="2" marR="0" rtl="0" algn="l">
              <a:lnSpc>
                <a:spcPct val="100000"/>
              </a:lnSpc>
              <a:spcBef>
                <a:spcPts val="0"/>
              </a:spcBef>
              <a:spcAft>
                <a:spcPts val="0"/>
              </a:spcAft>
              <a:buClr>
                <a:schemeClr val="dk1"/>
              </a:buClr>
              <a:buSzPts val="2800"/>
              <a:buFont typeface="Lato Black"/>
              <a:buNone/>
              <a:defRPr b="0" i="0" sz="2800" u="none" cap="none" strike="noStrike">
                <a:solidFill>
                  <a:schemeClr val="dk1"/>
                </a:solidFill>
                <a:latin typeface="Lato Black"/>
                <a:ea typeface="Lato Black"/>
                <a:cs typeface="Lato Black"/>
                <a:sym typeface="Lato Black"/>
              </a:defRPr>
            </a:lvl3pPr>
            <a:lvl4pPr lvl="3" marR="0" rtl="0" algn="l">
              <a:lnSpc>
                <a:spcPct val="100000"/>
              </a:lnSpc>
              <a:spcBef>
                <a:spcPts val="0"/>
              </a:spcBef>
              <a:spcAft>
                <a:spcPts val="0"/>
              </a:spcAft>
              <a:buClr>
                <a:schemeClr val="dk1"/>
              </a:buClr>
              <a:buSzPts val="2800"/>
              <a:buFont typeface="Lato Black"/>
              <a:buNone/>
              <a:defRPr b="0" i="0" sz="2800" u="none" cap="none" strike="noStrike">
                <a:solidFill>
                  <a:schemeClr val="dk1"/>
                </a:solidFill>
                <a:latin typeface="Lato Black"/>
                <a:ea typeface="Lato Black"/>
                <a:cs typeface="Lato Black"/>
                <a:sym typeface="Lato Black"/>
              </a:defRPr>
            </a:lvl4pPr>
            <a:lvl5pPr lvl="4" marR="0" rtl="0" algn="l">
              <a:lnSpc>
                <a:spcPct val="100000"/>
              </a:lnSpc>
              <a:spcBef>
                <a:spcPts val="0"/>
              </a:spcBef>
              <a:spcAft>
                <a:spcPts val="0"/>
              </a:spcAft>
              <a:buClr>
                <a:schemeClr val="dk1"/>
              </a:buClr>
              <a:buSzPts val="2800"/>
              <a:buFont typeface="Lato Black"/>
              <a:buNone/>
              <a:defRPr b="0" i="0" sz="2800" u="none" cap="none" strike="noStrike">
                <a:solidFill>
                  <a:schemeClr val="dk1"/>
                </a:solidFill>
                <a:latin typeface="Lato Black"/>
                <a:ea typeface="Lato Black"/>
                <a:cs typeface="Lato Black"/>
                <a:sym typeface="Lato Black"/>
              </a:defRPr>
            </a:lvl5pPr>
            <a:lvl6pPr lvl="5" marR="0" rtl="0" algn="l">
              <a:lnSpc>
                <a:spcPct val="100000"/>
              </a:lnSpc>
              <a:spcBef>
                <a:spcPts val="0"/>
              </a:spcBef>
              <a:spcAft>
                <a:spcPts val="0"/>
              </a:spcAft>
              <a:buClr>
                <a:schemeClr val="dk1"/>
              </a:buClr>
              <a:buSzPts val="2800"/>
              <a:buFont typeface="Lato Black"/>
              <a:buNone/>
              <a:defRPr b="0" i="0" sz="2800" u="none" cap="none" strike="noStrike">
                <a:solidFill>
                  <a:schemeClr val="dk1"/>
                </a:solidFill>
                <a:latin typeface="Lato Black"/>
                <a:ea typeface="Lato Black"/>
                <a:cs typeface="Lato Black"/>
                <a:sym typeface="Lato Black"/>
              </a:defRPr>
            </a:lvl6pPr>
            <a:lvl7pPr lvl="6" marR="0" rtl="0" algn="l">
              <a:lnSpc>
                <a:spcPct val="100000"/>
              </a:lnSpc>
              <a:spcBef>
                <a:spcPts val="0"/>
              </a:spcBef>
              <a:spcAft>
                <a:spcPts val="0"/>
              </a:spcAft>
              <a:buClr>
                <a:schemeClr val="dk1"/>
              </a:buClr>
              <a:buSzPts val="2800"/>
              <a:buFont typeface="Lato Black"/>
              <a:buNone/>
              <a:defRPr b="0" i="0" sz="2800" u="none" cap="none" strike="noStrike">
                <a:solidFill>
                  <a:schemeClr val="dk1"/>
                </a:solidFill>
                <a:latin typeface="Lato Black"/>
                <a:ea typeface="Lato Black"/>
                <a:cs typeface="Lato Black"/>
                <a:sym typeface="Lato Black"/>
              </a:defRPr>
            </a:lvl7pPr>
            <a:lvl8pPr lvl="7" marR="0" rtl="0" algn="l">
              <a:lnSpc>
                <a:spcPct val="100000"/>
              </a:lnSpc>
              <a:spcBef>
                <a:spcPts val="0"/>
              </a:spcBef>
              <a:spcAft>
                <a:spcPts val="0"/>
              </a:spcAft>
              <a:buClr>
                <a:schemeClr val="dk1"/>
              </a:buClr>
              <a:buSzPts val="2800"/>
              <a:buFont typeface="Lato Black"/>
              <a:buNone/>
              <a:defRPr b="0" i="0" sz="2800" u="none" cap="none" strike="noStrike">
                <a:solidFill>
                  <a:schemeClr val="dk1"/>
                </a:solidFill>
                <a:latin typeface="Lato Black"/>
                <a:ea typeface="Lato Black"/>
                <a:cs typeface="Lato Black"/>
                <a:sym typeface="Lato Black"/>
              </a:defRPr>
            </a:lvl8pPr>
            <a:lvl9pPr lvl="8" marR="0" rtl="0" algn="l">
              <a:lnSpc>
                <a:spcPct val="100000"/>
              </a:lnSpc>
              <a:spcBef>
                <a:spcPts val="0"/>
              </a:spcBef>
              <a:spcAft>
                <a:spcPts val="0"/>
              </a:spcAft>
              <a:buClr>
                <a:schemeClr val="dk1"/>
              </a:buClr>
              <a:buSzPts val="2800"/>
              <a:buFont typeface="Lato Black"/>
              <a:buNone/>
              <a:defRPr b="0" i="0" sz="2800" u="none" cap="none" strike="noStrike">
                <a:solidFill>
                  <a:schemeClr val="dk1"/>
                </a:solidFill>
                <a:latin typeface="Lato Black"/>
                <a:ea typeface="Lato Black"/>
                <a:cs typeface="Lato Black"/>
                <a:sym typeface="Lato Black"/>
              </a:defRPr>
            </a:lvl9pPr>
          </a:lstStyle>
          <a:p/>
        </p:txBody>
      </p:sp>
      <p:sp>
        <p:nvSpPr>
          <p:cNvPr id="7" name="Google Shape;7;p17"/>
          <p:cNvSpPr txBox="1"/>
          <p:nvPr>
            <p:ph idx="1" type="body"/>
          </p:nvPr>
        </p:nvSpPr>
        <p:spPr>
          <a:xfrm>
            <a:off x="733250" y="1152475"/>
            <a:ext cx="7677600" cy="3259500"/>
          </a:xfrm>
          <a:prstGeom prst="rect">
            <a:avLst/>
          </a:prstGeom>
          <a:noFill/>
          <a:ln>
            <a:noFill/>
          </a:ln>
        </p:spPr>
        <p:txBody>
          <a:bodyPr anchorCtr="0" anchor="ctr" bIns="91425" lIns="91425" spcFirstLastPara="1" rIns="91425" wrap="square" tIns="91425">
            <a:noAutofit/>
          </a:bodyPr>
          <a:lstStyle>
            <a:lvl1pPr indent="-342900" lvl="0" marL="457200" marR="0" rtl="0" algn="l">
              <a:lnSpc>
                <a:spcPct val="100000"/>
              </a:lnSpc>
              <a:spcBef>
                <a:spcPts val="0"/>
              </a:spcBef>
              <a:spcAft>
                <a:spcPts val="0"/>
              </a:spcAft>
              <a:buClr>
                <a:schemeClr val="dk2"/>
              </a:buClr>
              <a:buSzPts val="1800"/>
              <a:buFont typeface="Raleway"/>
              <a:buChar char="●"/>
              <a:defRPr b="0" i="0" sz="1800" u="none" cap="none" strike="noStrike">
                <a:solidFill>
                  <a:schemeClr val="dk2"/>
                </a:solidFill>
                <a:latin typeface="Raleway"/>
                <a:ea typeface="Raleway"/>
                <a:cs typeface="Raleway"/>
                <a:sym typeface="Raleway"/>
              </a:defRPr>
            </a:lvl1pPr>
            <a:lvl2pPr indent="-317500" lvl="1" marL="914400" marR="0" rtl="0" algn="l">
              <a:lnSpc>
                <a:spcPct val="100000"/>
              </a:lnSpc>
              <a:spcBef>
                <a:spcPts val="0"/>
              </a:spcBef>
              <a:spcAft>
                <a:spcPts val="0"/>
              </a:spcAft>
              <a:buClr>
                <a:schemeClr val="dk2"/>
              </a:buClr>
              <a:buSzPts val="1400"/>
              <a:buFont typeface="Raleway"/>
              <a:buChar char="○"/>
              <a:defRPr b="0" i="0" sz="1400" u="none" cap="none" strike="noStrike">
                <a:solidFill>
                  <a:schemeClr val="dk2"/>
                </a:solidFill>
                <a:latin typeface="Raleway"/>
                <a:ea typeface="Raleway"/>
                <a:cs typeface="Raleway"/>
                <a:sym typeface="Raleway"/>
              </a:defRPr>
            </a:lvl2pPr>
            <a:lvl3pPr indent="-317500" lvl="2" marL="1371600" marR="0" rtl="0" algn="l">
              <a:lnSpc>
                <a:spcPct val="100000"/>
              </a:lnSpc>
              <a:spcBef>
                <a:spcPts val="0"/>
              </a:spcBef>
              <a:spcAft>
                <a:spcPts val="0"/>
              </a:spcAft>
              <a:buClr>
                <a:schemeClr val="dk2"/>
              </a:buClr>
              <a:buSzPts val="1400"/>
              <a:buFont typeface="Raleway"/>
              <a:buChar char="■"/>
              <a:defRPr b="0" i="0" sz="1400" u="none" cap="none" strike="noStrike">
                <a:solidFill>
                  <a:schemeClr val="dk2"/>
                </a:solidFill>
                <a:latin typeface="Raleway"/>
                <a:ea typeface="Raleway"/>
                <a:cs typeface="Raleway"/>
                <a:sym typeface="Raleway"/>
              </a:defRPr>
            </a:lvl3pPr>
            <a:lvl4pPr indent="-317500" lvl="3" marL="1828800" marR="0" rtl="0" algn="l">
              <a:lnSpc>
                <a:spcPct val="100000"/>
              </a:lnSpc>
              <a:spcBef>
                <a:spcPts val="0"/>
              </a:spcBef>
              <a:spcAft>
                <a:spcPts val="0"/>
              </a:spcAft>
              <a:buClr>
                <a:schemeClr val="dk2"/>
              </a:buClr>
              <a:buSzPts val="1400"/>
              <a:buFont typeface="Raleway"/>
              <a:buChar char="●"/>
              <a:defRPr b="0" i="0" sz="1400" u="none" cap="none" strike="noStrike">
                <a:solidFill>
                  <a:schemeClr val="dk2"/>
                </a:solidFill>
                <a:latin typeface="Raleway"/>
                <a:ea typeface="Raleway"/>
                <a:cs typeface="Raleway"/>
                <a:sym typeface="Raleway"/>
              </a:defRPr>
            </a:lvl4pPr>
            <a:lvl5pPr indent="-317500" lvl="4" marL="2286000" marR="0" rtl="0" algn="l">
              <a:lnSpc>
                <a:spcPct val="100000"/>
              </a:lnSpc>
              <a:spcBef>
                <a:spcPts val="0"/>
              </a:spcBef>
              <a:spcAft>
                <a:spcPts val="0"/>
              </a:spcAft>
              <a:buClr>
                <a:schemeClr val="dk2"/>
              </a:buClr>
              <a:buSzPts val="1400"/>
              <a:buFont typeface="Raleway"/>
              <a:buChar char="○"/>
              <a:defRPr b="0" i="0" sz="1400" u="none" cap="none" strike="noStrike">
                <a:solidFill>
                  <a:schemeClr val="dk2"/>
                </a:solidFill>
                <a:latin typeface="Raleway"/>
                <a:ea typeface="Raleway"/>
                <a:cs typeface="Raleway"/>
                <a:sym typeface="Raleway"/>
              </a:defRPr>
            </a:lvl5pPr>
            <a:lvl6pPr indent="-317500" lvl="5" marL="2743200" marR="0" rtl="0" algn="l">
              <a:lnSpc>
                <a:spcPct val="100000"/>
              </a:lnSpc>
              <a:spcBef>
                <a:spcPts val="0"/>
              </a:spcBef>
              <a:spcAft>
                <a:spcPts val="0"/>
              </a:spcAft>
              <a:buClr>
                <a:schemeClr val="dk2"/>
              </a:buClr>
              <a:buSzPts val="1400"/>
              <a:buFont typeface="Raleway"/>
              <a:buChar char="■"/>
              <a:defRPr b="0" i="0" sz="1400" u="none" cap="none" strike="noStrike">
                <a:solidFill>
                  <a:schemeClr val="dk2"/>
                </a:solidFill>
                <a:latin typeface="Raleway"/>
                <a:ea typeface="Raleway"/>
                <a:cs typeface="Raleway"/>
                <a:sym typeface="Raleway"/>
              </a:defRPr>
            </a:lvl6pPr>
            <a:lvl7pPr indent="-317500" lvl="6" marL="3200400" marR="0" rtl="0" algn="l">
              <a:lnSpc>
                <a:spcPct val="100000"/>
              </a:lnSpc>
              <a:spcBef>
                <a:spcPts val="0"/>
              </a:spcBef>
              <a:spcAft>
                <a:spcPts val="0"/>
              </a:spcAft>
              <a:buClr>
                <a:schemeClr val="dk2"/>
              </a:buClr>
              <a:buSzPts val="1400"/>
              <a:buFont typeface="Raleway"/>
              <a:buChar char="●"/>
              <a:defRPr b="0" i="0" sz="1400" u="none" cap="none" strike="noStrike">
                <a:solidFill>
                  <a:schemeClr val="dk2"/>
                </a:solidFill>
                <a:latin typeface="Raleway"/>
                <a:ea typeface="Raleway"/>
                <a:cs typeface="Raleway"/>
                <a:sym typeface="Raleway"/>
              </a:defRPr>
            </a:lvl7pPr>
            <a:lvl8pPr indent="-317500" lvl="7" marL="3657600" marR="0" rtl="0" algn="l">
              <a:lnSpc>
                <a:spcPct val="100000"/>
              </a:lnSpc>
              <a:spcBef>
                <a:spcPts val="0"/>
              </a:spcBef>
              <a:spcAft>
                <a:spcPts val="0"/>
              </a:spcAft>
              <a:buClr>
                <a:schemeClr val="dk2"/>
              </a:buClr>
              <a:buSzPts val="1400"/>
              <a:buFont typeface="Raleway"/>
              <a:buChar char="○"/>
              <a:defRPr b="0" i="0" sz="1400" u="none" cap="none" strike="noStrike">
                <a:solidFill>
                  <a:schemeClr val="dk2"/>
                </a:solidFill>
                <a:latin typeface="Raleway"/>
                <a:ea typeface="Raleway"/>
                <a:cs typeface="Raleway"/>
                <a:sym typeface="Raleway"/>
              </a:defRPr>
            </a:lvl8pPr>
            <a:lvl9pPr indent="-317500" lvl="8" marL="4114800" marR="0" rtl="0" algn="l">
              <a:lnSpc>
                <a:spcPct val="100000"/>
              </a:lnSpc>
              <a:spcBef>
                <a:spcPts val="0"/>
              </a:spcBef>
              <a:spcAft>
                <a:spcPts val="0"/>
              </a:spcAft>
              <a:buClr>
                <a:schemeClr val="dk2"/>
              </a:buClr>
              <a:buSzPts val="1400"/>
              <a:buFont typeface="Raleway"/>
              <a:buChar char="■"/>
              <a:defRPr b="0" i="0" sz="1400" u="none" cap="none" strike="noStrike">
                <a:solidFill>
                  <a:schemeClr val="dk2"/>
                </a:solidFill>
                <a:latin typeface="Raleway"/>
                <a:ea typeface="Raleway"/>
                <a:cs typeface="Raleway"/>
                <a:sym typeface="Raleway"/>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9.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2.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2.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14.png"/><Relationship Id="rId5" Type="http://schemas.openxmlformats.org/officeDocument/2006/relationships/image" Target="../media/image18.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462" name="Shape 462"/>
        <p:cNvGrpSpPr/>
        <p:nvPr/>
      </p:nvGrpSpPr>
      <p:grpSpPr>
        <a:xfrm>
          <a:off x="0" y="0"/>
          <a:ext cx="0" cy="0"/>
          <a:chOff x="0" y="0"/>
          <a:chExt cx="0" cy="0"/>
        </a:xfrm>
      </p:grpSpPr>
      <p:grpSp>
        <p:nvGrpSpPr>
          <p:cNvPr id="463" name="Google Shape;463;p1"/>
          <p:cNvGrpSpPr/>
          <p:nvPr/>
        </p:nvGrpSpPr>
        <p:grpSpPr>
          <a:xfrm>
            <a:off x="680693" y="2005410"/>
            <a:ext cx="1213728" cy="1132669"/>
            <a:chOff x="439325" y="809000"/>
            <a:chExt cx="1292575" cy="1206250"/>
          </a:xfrm>
        </p:grpSpPr>
        <p:grpSp>
          <p:nvGrpSpPr>
            <p:cNvPr id="464" name="Google Shape;464;p1"/>
            <p:cNvGrpSpPr/>
            <p:nvPr/>
          </p:nvGrpSpPr>
          <p:grpSpPr>
            <a:xfrm>
              <a:off x="439325" y="827300"/>
              <a:ext cx="1255425" cy="394950"/>
              <a:chOff x="439325" y="827300"/>
              <a:chExt cx="1255425" cy="394950"/>
            </a:xfrm>
          </p:grpSpPr>
          <p:sp>
            <p:nvSpPr>
              <p:cNvPr id="465" name="Google Shape;465;p1"/>
              <p:cNvSpPr/>
              <p:nvPr/>
            </p:nvSpPr>
            <p:spPr>
              <a:xfrm>
                <a:off x="1260050" y="869150"/>
                <a:ext cx="293475" cy="142300"/>
              </a:xfrm>
              <a:custGeom>
                <a:rect b="b" l="l" r="r" t="t"/>
                <a:pathLst>
                  <a:path extrusionOk="0" h="5692" w="11739">
                    <a:moveTo>
                      <a:pt x="3871" y="0"/>
                    </a:moveTo>
                    <a:lnTo>
                      <a:pt x="0" y="963"/>
                    </a:lnTo>
                    <a:lnTo>
                      <a:pt x="7868" y="5692"/>
                    </a:lnTo>
                    <a:lnTo>
                      <a:pt x="11738" y="4729"/>
                    </a:lnTo>
                    <a:lnTo>
                      <a:pt x="3871"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6" name="Google Shape;466;p1"/>
              <p:cNvSpPr/>
              <p:nvPr/>
            </p:nvSpPr>
            <p:spPr>
              <a:xfrm>
                <a:off x="920550" y="953375"/>
                <a:ext cx="292975" cy="142300"/>
              </a:xfrm>
              <a:custGeom>
                <a:rect b="b" l="l" r="r" t="t"/>
                <a:pathLst>
                  <a:path extrusionOk="0" h="5692" w="11719">
                    <a:moveTo>
                      <a:pt x="3872" y="0"/>
                    </a:moveTo>
                    <a:lnTo>
                      <a:pt x="1" y="963"/>
                    </a:lnTo>
                    <a:lnTo>
                      <a:pt x="7847" y="5691"/>
                    </a:lnTo>
                    <a:lnTo>
                      <a:pt x="11718" y="4750"/>
                    </a:lnTo>
                    <a:lnTo>
                      <a:pt x="3872"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 name="Google Shape;467;p1"/>
              <p:cNvSpPr/>
              <p:nvPr/>
            </p:nvSpPr>
            <p:spPr>
              <a:xfrm>
                <a:off x="439325" y="1079950"/>
                <a:ext cx="264700" cy="142300"/>
              </a:xfrm>
              <a:custGeom>
                <a:rect b="b" l="l" r="r" t="t"/>
                <a:pathLst>
                  <a:path extrusionOk="0" h="5692" w="10588">
                    <a:moveTo>
                      <a:pt x="2741" y="1"/>
                    </a:moveTo>
                    <a:lnTo>
                      <a:pt x="0" y="670"/>
                    </a:lnTo>
                    <a:lnTo>
                      <a:pt x="272" y="1800"/>
                    </a:lnTo>
                    <a:lnTo>
                      <a:pt x="6738" y="5692"/>
                    </a:lnTo>
                    <a:lnTo>
                      <a:pt x="10588" y="4729"/>
                    </a:lnTo>
                    <a:lnTo>
                      <a:pt x="2741"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 name="Google Shape;468;p1"/>
              <p:cNvSpPr/>
              <p:nvPr/>
            </p:nvSpPr>
            <p:spPr>
              <a:xfrm>
                <a:off x="1090050" y="911525"/>
                <a:ext cx="293475" cy="142300"/>
              </a:xfrm>
              <a:custGeom>
                <a:rect b="b" l="l" r="r" t="t"/>
                <a:pathLst>
                  <a:path extrusionOk="0" h="5692" w="11739">
                    <a:moveTo>
                      <a:pt x="3871" y="0"/>
                    </a:moveTo>
                    <a:lnTo>
                      <a:pt x="0" y="963"/>
                    </a:lnTo>
                    <a:lnTo>
                      <a:pt x="7867" y="5691"/>
                    </a:lnTo>
                    <a:lnTo>
                      <a:pt x="11738" y="4729"/>
                    </a:lnTo>
                    <a:lnTo>
                      <a:pt x="3871"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9" name="Google Shape;469;p1"/>
              <p:cNvSpPr/>
              <p:nvPr/>
            </p:nvSpPr>
            <p:spPr>
              <a:xfrm>
                <a:off x="750550" y="995725"/>
                <a:ext cx="293475" cy="142325"/>
              </a:xfrm>
              <a:custGeom>
                <a:rect b="b" l="l" r="r" t="t"/>
                <a:pathLst>
                  <a:path extrusionOk="0" h="5693" w="11739">
                    <a:moveTo>
                      <a:pt x="3872" y="1"/>
                    </a:moveTo>
                    <a:lnTo>
                      <a:pt x="1" y="963"/>
                    </a:lnTo>
                    <a:lnTo>
                      <a:pt x="7868" y="5692"/>
                    </a:lnTo>
                    <a:lnTo>
                      <a:pt x="11739" y="4730"/>
                    </a:lnTo>
                    <a:lnTo>
                      <a:pt x="387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0" name="Google Shape;470;p1"/>
              <p:cNvSpPr/>
              <p:nvPr/>
            </p:nvSpPr>
            <p:spPr>
              <a:xfrm>
                <a:off x="580550" y="1037575"/>
                <a:ext cx="293475" cy="142825"/>
              </a:xfrm>
              <a:custGeom>
                <a:rect b="b" l="l" r="r" t="t"/>
                <a:pathLst>
                  <a:path extrusionOk="0" h="5713" w="11739">
                    <a:moveTo>
                      <a:pt x="3871" y="1"/>
                    </a:moveTo>
                    <a:lnTo>
                      <a:pt x="1" y="963"/>
                    </a:lnTo>
                    <a:lnTo>
                      <a:pt x="7868" y="5713"/>
                    </a:lnTo>
                    <a:lnTo>
                      <a:pt x="11739" y="4750"/>
                    </a:lnTo>
                    <a:lnTo>
                      <a:pt x="3871"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1" name="Google Shape;471;p1"/>
              <p:cNvSpPr/>
              <p:nvPr/>
            </p:nvSpPr>
            <p:spPr>
              <a:xfrm>
                <a:off x="1429525" y="827300"/>
                <a:ext cx="265225" cy="142300"/>
              </a:xfrm>
              <a:custGeom>
                <a:rect b="b" l="l" r="r" t="t"/>
                <a:pathLst>
                  <a:path extrusionOk="0" h="5692" w="10609">
                    <a:moveTo>
                      <a:pt x="3871" y="0"/>
                    </a:moveTo>
                    <a:lnTo>
                      <a:pt x="1" y="942"/>
                    </a:lnTo>
                    <a:lnTo>
                      <a:pt x="7868" y="5692"/>
                    </a:lnTo>
                    <a:lnTo>
                      <a:pt x="10609" y="5001"/>
                    </a:lnTo>
                    <a:lnTo>
                      <a:pt x="10337" y="3871"/>
                    </a:lnTo>
                    <a:lnTo>
                      <a:pt x="3871"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72" name="Google Shape;472;p1"/>
            <p:cNvSpPr/>
            <p:nvPr/>
          </p:nvSpPr>
          <p:spPr>
            <a:xfrm>
              <a:off x="464425" y="1198175"/>
              <a:ext cx="70125" cy="56000"/>
            </a:xfrm>
            <a:custGeom>
              <a:rect b="b" l="l" r="r" t="t"/>
              <a:pathLst>
                <a:path extrusionOk="0" h="2240" w="2805">
                  <a:moveTo>
                    <a:pt x="1" y="0"/>
                  </a:moveTo>
                  <a:lnTo>
                    <a:pt x="565" y="2239"/>
                  </a:lnTo>
                  <a:lnTo>
                    <a:pt x="2804" y="1695"/>
                  </a:lnTo>
                  <a:lnTo>
                    <a:pt x="1"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73" name="Google Shape;473;p1"/>
            <p:cNvGrpSpPr/>
            <p:nvPr/>
          </p:nvGrpSpPr>
          <p:grpSpPr>
            <a:xfrm>
              <a:off x="446125" y="809000"/>
              <a:ext cx="1241825" cy="431575"/>
              <a:chOff x="446125" y="809000"/>
              <a:chExt cx="1241825" cy="431575"/>
            </a:xfrm>
          </p:grpSpPr>
          <p:sp>
            <p:nvSpPr>
              <p:cNvPr id="474" name="Google Shape;474;p1"/>
              <p:cNvSpPr/>
              <p:nvPr/>
            </p:nvSpPr>
            <p:spPr>
              <a:xfrm>
                <a:off x="446125" y="1124925"/>
                <a:ext cx="161650" cy="115650"/>
              </a:xfrm>
              <a:custGeom>
                <a:rect b="b" l="l" r="r" t="t"/>
                <a:pathLst>
                  <a:path extrusionOk="0" h="4626" w="6466">
                    <a:moveTo>
                      <a:pt x="0" y="1"/>
                    </a:moveTo>
                    <a:lnTo>
                      <a:pt x="733" y="2930"/>
                    </a:lnTo>
                    <a:lnTo>
                      <a:pt x="3536" y="4625"/>
                    </a:lnTo>
                    <a:lnTo>
                      <a:pt x="6466" y="3893"/>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5" name="Google Shape;475;p1"/>
              <p:cNvSpPr/>
              <p:nvPr/>
            </p:nvSpPr>
            <p:spPr>
              <a:xfrm>
                <a:off x="507850" y="1061650"/>
                <a:ext cx="269400" cy="136550"/>
              </a:xfrm>
              <a:custGeom>
                <a:rect b="b" l="l" r="r" t="t"/>
                <a:pathLst>
                  <a:path extrusionOk="0" h="5462" w="10776">
                    <a:moveTo>
                      <a:pt x="2909" y="0"/>
                    </a:moveTo>
                    <a:lnTo>
                      <a:pt x="0" y="733"/>
                    </a:lnTo>
                    <a:lnTo>
                      <a:pt x="7847" y="5461"/>
                    </a:lnTo>
                    <a:lnTo>
                      <a:pt x="10776" y="4750"/>
                    </a:lnTo>
                    <a:lnTo>
                      <a:pt x="2909"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6" name="Google Shape;476;p1"/>
              <p:cNvSpPr/>
              <p:nvPr/>
            </p:nvSpPr>
            <p:spPr>
              <a:xfrm>
                <a:off x="677325" y="1019800"/>
                <a:ext cx="269925" cy="136550"/>
              </a:xfrm>
              <a:custGeom>
                <a:rect b="b" l="l" r="r" t="t"/>
                <a:pathLst>
                  <a:path extrusionOk="0" h="5462" w="10797">
                    <a:moveTo>
                      <a:pt x="2930" y="0"/>
                    </a:moveTo>
                    <a:lnTo>
                      <a:pt x="0" y="712"/>
                    </a:lnTo>
                    <a:lnTo>
                      <a:pt x="7868" y="5461"/>
                    </a:lnTo>
                    <a:lnTo>
                      <a:pt x="10797" y="4729"/>
                    </a:lnTo>
                    <a:lnTo>
                      <a:pt x="293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7" name="Google Shape;477;p1"/>
              <p:cNvSpPr/>
              <p:nvPr/>
            </p:nvSpPr>
            <p:spPr>
              <a:xfrm>
                <a:off x="847325" y="977425"/>
                <a:ext cx="269425" cy="136550"/>
              </a:xfrm>
              <a:custGeom>
                <a:rect b="b" l="l" r="r" t="t"/>
                <a:pathLst>
                  <a:path extrusionOk="0" h="5462" w="10777">
                    <a:moveTo>
                      <a:pt x="2930" y="1"/>
                    </a:moveTo>
                    <a:lnTo>
                      <a:pt x="1" y="733"/>
                    </a:lnTo>
                    <a:lnTo>
                      <a:pt x="7868" y="5462"/>
                    </a:lnTo>
                    <a:lnTo>
                      <a:pt x="10776" y="4729"/>
                    </a:lnTo>
                    <a:lnTo>
                      <a:pt x="2930"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8" name="Google Shape;478;p1"/>
              <p:cNvSpPr/>
              <p:nvPr/>
            </p:nvSpPr>
            <p:spPr>
              <a:xfrm>
                <a:off x="1017325" y="935575"/>
                <a:ext cx="269425" cy="136550"/>
              </a:xfrm>
              <a:custGeom>
                <a:rect b="b" l="l" r="r" t="t"/>
                <a:pathLst>
                  <a:path extrusionOk="0" h="5462" w="10777">
                    <a:moveTo>
                      <a:pt x="2909" y="1"/>
                    </a:moveTo>
                    <a:lnTo>
                      <a:pt x="1" y="712"/>
                    </a:lnTo>
                    <a:lnTo>
                      <a:pt x="7847" y="5462"/>
                    </a:lnTo>
                    <a:lnTo>
                      <a:pt x="10776" y="4729"/>
                    </a:lnTo>
                    <a:lnTo>
                      <a:pt x="2909"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9" name="Google Shape;479;p1"/>
              <p:cNvSpPr/>
              <p:nvPr/>
            </p:nvSpPr>
            <p:spPr>
              <a:xfrm>
                <a:off x="1186825" y="893200"/>
                <a:ext cx="269925" cy="136550"/>
              </a:xfrm>
              <a:custGeom>
                <a:rect b="b" l="l" r="r" t="t"/>
                <a:pathLst>
                  <a:path extrusionOk="0" h="5462" w="10797">
                    <a:moveTo>
                      <a:pt x="2929" y="1"/>
                    </a:moveTo>
                    <a:lnTo>
                      <a:pt x="0" y="733"/>
                    </a:lnTo>
                    <a:lnTo>
                      <a:pt x="7867" y="5462"/>
                    </a:lnTo>
                    <a:lnTo>
                      <a:pt x="10797" y="4730"/>
                    </a:lnTo>
                    <a:lnTo>
                      <a:pt x="2929"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0" name="Google Shape;480;p1"/>
              <p:cNvSpPr/>
              <p:nvPr/>
            </p:nvSpPr>
            <p:spPr>
              <a:xfrm>
                <a:off x="1356825" y="850850"/>
                <a:ext cx="269400" cy="136550"/>
              </a:xfrm>
              <a:custGeom>
                <a:rect b="b" l="l" r="r" t="t"/>
                <a:pathLst>
                  <a:path extrusionOk="0" h="5462" w="10776">
                    <a:moveTo>
                      <a:pt x="2909" y="0"/>
                    </a:moveTo>
                    <a:lnTo>
                      <a:pt x="0" y="732"/>
                    </a:lnTo>
                    <a:lnTo>
                      <a:pt x="7867" y="5461"/>
                    </a:lnTo>
                    <a:lnTo>
                      <a:pt x="10776" y="4750"/>
                    </a:lnTo>
                    <a:lnTo>
                      <a:pt x="2909"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1" name="Google Shape;481;p1"/>
              <p:cNvSpPr/>
              <p:nvPr/>
            </p:nvSpPr>
            <p:spPr>
              <a:xfrm>
                <a:off x="1526300" y="809000"/>
                <a:ext cx="161650" cy="115100"/>
              </a:xfrm>
              <a:custGeom>
                <a:rect b="b" l="l" r="r" t="t"/>
                <a:pathLst>
                  <a:path extrusionOk="0" h="4604" w="6466">
                    <a:moveTo>
                      <a:pt x="2930" y="0"/>
                    </a:moveTo>
                    <a:lnTo>
                      <a:pt x="0" y="732"/>
                    </a:lnTo>
                    <a:lnTo>
                      <a:pt x="6466" y="4603"/>
                    </a:lnTo>
                    <a:lnTo>
                      <a:pt x="5734" y="1695"/>
                    </a:lnTo>
                    <a:lnTo>
                      <a:pt x="293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82" name="Google Shape;482;p1"/>
            <p:cNvGrpSpPr/>
            <p:nvPr/>
          </p:nvGrpSpPr>
          <p:grpSpPr>
            <a:xfrm>
              <a:off x="478025" y="1254150"/>
              <a:ext cx="1253875" cy="761100"/>
              <a:chOff x="478025" y="1254150"/>
              <a:chExt cx="1253875" cy="761100"/>
            </a:xfrm>
          </p:grpSpPr>
          <p:sp>
            <p:nvSpPr>
              <p:cNvPr id="483" name="Google Shape;483;p1"/>
              <p:cNvSpPr/>
              <p:nvPr/>
            </p:nvSpPr>
            <p:spPr>
              <a:xfrm>
                <a:off x="478550" y="1254150"/>
                <a:ext cx="57575" cy="58075"/>
              </a:xfrm>
              <a:custGeom>
                <a:rect b="b" l="l" r="r" t="t"/>
                <a:pathLst>
                  <a:path extrusionOk="0" h="2323" w="2303">
                    <a:moveTo>
                      <a:pt x="0" y="0"/>
                    </a:moveTo>
                    <a:lnTo>
                      <a:pt x="0" y="2323"/>
                    </a:lnTo>
                    <a:lnTo>
                      <a:pt x="2302"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4" name="Google Shape;484;p1"/>
              <p:cNvSpPr/>
              <p:nvPr/>
            </p:nvSpPr>
            <p:spPr>
              <a:xfrm>
                <a:off x="478025" y="1254150"/>
                <a:ext cx="1253875" cy="761100"/>
              </a:xfrm>
              <a:custGeom>
                <a:rect b="b" l="l" r="r" t="t"/>
                <a:pathLst>
                  <a:path extrusionOk="0" h="30444" w="50155">
                    <a:moveTo>
                      <a:pt x="26322" y="0"/>
                    </a:moveTo>
                    <a:lnTo>
                      <a:pt x="18058" y="8286"/>
                    </a:lnTo>
                    <a:lnTo>
                      <a:pt x="16551" y="6779"/>
                    </a:lnTo>
                    <a:lnTo>
                      <a:pt x="23309" y="21"/>
                    </a:lnTo>
                    <a:lnTo>
                      <a:pt x="19334" y="21"/>
                    </a:lnTo>
                    <a:lnTo>
                      <a:pt x="11069" y="8286"/>
                    </a:lnTo>
                    <a:lnTo>
                      <a:pt x="9563" y="6779"/>
                    </a:lnTo>
                    <a:lnTo>
                      <a:pt x="16321" y="21"/>
                    </a:lnTo>
                    <a:lnTo>
                      <a:pt x="12345" y="21"/>
                    </a:lnTo>
                    <a:lnTo>
                      <a:pt x="4060" y="8286"/>
                    </a:lnTo>
                    <a:lnTo>
                      <a:pt x="2574" y="6779"/>
                    </a:lnTo>
                    <a:lnTo>
                      <a:pt x="9332" y="21"/>
                    </a:lnTo>
                    <a:lnTo>
                      <a:pt x="5336" y="21"/>
                    </a:lnTo>
                    <a:lnTo>
                      <a:pt x="1" y="5357"/>
                    </a:lnTo>
                    <a:lnTo>
                      <a:pt x="1" y="27577"/>
                    </a:lnTo>
                    <a:cubicBezTo>
                      <a:pt x="1" y="29147"/>
                      <a:pt x="1277" y="30423"/>
                      <a:pt x="2867" y="30444"/>
                    </a:cubicBezTo>
                    <a:lnTo>
                      <a:pt x="47288" y="30444"/>
                    </a:lnTo>
                    <a:cubicBezTo>
                      <a:pt x="48857" y="30444"/>
                      <a:pt x="50154" y="29147"/>
                      <a:pt x="50154" y="27577"/>
                    </a:cubicBezTo>
                    <a:lnTo>
                      <a:pt x="50154" y="4185"/>
                    </a:lnTo>
                    <a:lnTo>
                      <a:pt x="46053" y="8286"/>
                    </a:lnTo>
                    <a:lnTo>
                      <a:pt x="44547" y="6779"/>
                    </a:lnTo>
                    <a:lnTo>
                      <a:pt x="50154" y="1193"/>
                    </a:lnTo>
                    <a:lnTo>
                      <a:pt x="50154" y="21"/>
                    </a:lnTo>
                    <a:lnTo>
                      <a:pt x="47330" y="21"/>
                    </a:lnTo>
                    <a:lnTo>
                      <a:pt x="39065" y="8286"/>
                    </a:lnTo>
                    <a:lnTo>
                      <a:pt x="37558" y="6779"/>
                    </a:lnTo>
                    <a:lnTo>
                      <a:pt x="44317" y="21"/>
                    </a:lnTo>
                    <a:lnTo>
                      <a:pt x="40320" y="21"/>
                    </a:lnTo>
                    <a:lnTo>
                      <a:pt x="32055" y="8286"/>
                    </a:lnTo>
                    <a:lnTo>
                      <a:pt x="30549" y="6779"/>
                    </a:lnTo>
                    <a:lnTo>
                      <a:pt x="37307" y="21"/>
                    </a:lnTo>
                    <a:lnTo>
                      <a:pt x="33332" y="21"/>
                    </a:lnTo>
                    <a:lnTo>
                      <a:pt x="25067" y="8286"/>
                    </a:lnTo>
                    <a:lnTo>
                      <a:pt x="23561" y="6779"/>
                    </a:lnTo>
                    <a:lnTo>
                      <a:pt x="30319"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85" name="Google Shape;485;p1"/>
            <p:cNvGrpSpPr/>
            <p:nvPr/>
          </p:nvGrpSpPr>
          <p:grpSpPr>
            <a:xfrm>
              <a:off x="478550" y="1254150"/>
              <a:ext cx="1253350" cy="206625"/>
              <a:chOff x="478550" y="1254150"/>
              <a:chExt cx="1253350" cy="206625"/>
            </a:xfrm>
          </p:grpSpPr>
          <p:sp>
            <p:nvSpPr>
              <p:cNvPr id="486" name="Google Shape;486;p1"/>
              <p:cNvSpPr/>
              <p:nvPr/>
            </p:nvSpPr>
            <p:spPr>
              <a:xfrm>
                <a:off x="1591675" y="1283425"/>
                <a:ext cx="140225" cy="177350"/>
              </a:xfrm>
              <a:custGeom>
                <a:rect b="b" l="l" r="r" t="t"/>
                <a:pathLst>
                  <a:path extrusionOk="0" h="7094" w="5609">
                    <a:moveTo>
                      <a:pt x="5608" y="1"/>
                    </a:moveTo>
                    <a:lnTo>
                      <a:pt x="1" y="5587"/>
                    </a:lnTo>
                    <a:lnTo>
                      <a:pt x="1507" y="7094"/>
                    </a:lnTo>
                    <a:lnTo>
                      <a:pt x="5608" y="3014"/>
                    </a:lnTo>
                    <a:lnTo>
                      <a:pt x="5608"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7" name="Google Shape;487;p1"/>
              <p:cNvSpPr/>
              <p:nvPr/>
            </p:nvSpPr>
            <p:spPr>
              <a:xfrm>
                <a:off x="1416975" y="1254150"/>
                <a:ext cx="244300" cy="206625"/>
              </a:xfrm>
              <a:custGeom>
                <a:rect b="b" l="l" r="r" t="t"/>
                <a:pathLst>
                  <a:path extrusionOk="0" h="8265" w="9772">
                    <a:moveTo>
                      <a:pt x="6759" y="0"/>
                    </a:moveTo>
                    <a:lnTo>
                      <a:pt x="0" y="6758"/>
                    </a:lnTo>
                    <a:lnTo>
                      <a:pt x="1507" y="8265"/>
                    </a:lnTo>
                    <a:lnTo>
                      <a:pt x="9772"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8" name="Google Shape;488;p1"/>
              <p:cNvSpPr/>
              <p:nvPr/>
            </p:nvSpPr>
            <p:spPr>
              <a:xfrm>
                <a:off x="1241725" y="1254150"/>
                <a:ext cx="244325" cy="206625"/>
              </a:xfrm>
              <a:custGeom>
                <a:rect b="b" l="l" r="r" t="t"/>
                <a:pathLst>
                  <a:path extrusionOk="0" h="8265" w="9773">
                    <a:moveTo>
                      <a:pt x="6759" y="0"/>
                    </a:moveTo>
                    <a:lnTo>
                      <a:pt x="1" y="6758"/>
                    </a:lnTo>
                    <a:lnTo>
                      <a:pt x="1507" y="8265"/>
                    </a:lnTo>
                    <a:lnTo>
                      <a:pt x="9772"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9" name="Google Shape;489;p1"/>
              <p:cNvSpPr/>
              <p:nvPr/>
            </p:nvSpPr>
            <p:spPr>
              <a:xfrm>
                <a:off x="1067025" y="1254150"/>
                <a:ext cx="244300" cy="206625"/>
              </a:xfrm>
              <a:custGeom>
                <a:rect b="b" l="l" r="r" t="t"/>
                <a:pathLst>
                  <a:path extrusionOk="0" h="8265" w="9772">
                    <a:moveTo>
                      <a:pt x="6759" y="0"/>
                    </a:moveTo>
                    <a:lnTo>
                      <a:pt x="1" y="6758"/>
                    </a:lnTo>
                    <a:lnTo>
                      <a:pt x="1507" y="8265"/>
                    </a:lnTo>
                    <a:lnTo>
                      <a:pt x="9772"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0" name="Google Shape;490;p1"/>
              <p:cNvSpPr/>
              <p:nvPr/>
            </p:nvSpPr>
            <p:spPr>
              <a:xfrm>
                <a:off x="891800" y="1254150"/>
                <a:ext cx="244300" cy="206625"/>
              </a:xfrm>
              <a:custGeom>
                <a:rect b="b" l="l" r="r" t="t"/>
                <a:pathLst>
                  <a:path extrusionOk="0" h="8265" w="9772">
                    <a:moveTo>
                      <a:pt x="6758" y="0"/>
                    </a:moveTo>
                    <a:lnTo>
                      <a:pt x="0" y="6758"/>
                    </a:lnTo>
                    <a:lnTo>
                      <a:pt x="1507" y="8265"/>
                    </a:lnTo>
                    <a:lnTo>
                      <a:pt x="9771"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1" name="Google Shape;491;p1"/>
              <p:cNvSpPr/>
              <p:nvPr/>
            </p:nvSpPr>
            <p:spPr>
              <a:xfrm>
                <a:off x="717075" y="1254150"/>
                <a:ext cx="244300" cy="206625"/>
              </a:xfrm>
              <a:custGeom>
                <a:rect b="b" l="l" r="r" t="t"/>
                <a:pathLst>
                  <a:path extrusionOk="0" h="8265" w="9772">
                    <a:moveTo>
                      <a:pt x="6759" y="0"/>
                    </a:moveTo>
                    <a:lnTo>
                      <a:pt x="1" y="6758"/>
                    </a:lnTo>
                    <a:lnTo>
                      <a:pt x="1507" y="8265"/>
                    </a:lnTo>
                    <a:lnTo>
                      <a:pt x="9772"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2" name="Google Shape;492;p1"/>
              <p:cNvSpPr/>
              <p:nvPr/>
            </p:nvSpPr>
            <p:spPr>
              <a:xfrm>
                <a:off x="542375" y="1254150"/>
                <a:ext cx="244300" cy="206625"/>
              </a:xfrm>
              <a:custGeom>
                <a:rect b="b" l="l" r="r" t="t"/>
                <a:pathLst>
                  <a:path extrusionOk="0" h="8265" w="9772">
                    <a:moveTo>
                      <a:pt x="6758" y="0"/>
                    </a:moveTo>
                    <a:lnTo>
                      <a:pt x="0" y="6758"/>
                    </a:lnTo>
                    <a:lnTo>
                      <a:pt x="1486" y="8265"/>
                    </a:lnTo>
                    <a:lnTo>
                      <a:pt x="9771"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3" name="Google Shape;493;p1"/>
              <p:cNvSpPr/>
              <p:nvPr/>
            </p:nvSpPr>
            <p:spPr>
              <a:xfrm>
                <a:off x="478550" y="1254150"/>
                <a:ext cx="132900" cy="133400"/>
              </a:xfrm>
              <a:custGeom>
                <a:rect b="b" l="l" r="r" t="t"/>
                <a:pathLst>
                  <a:path extrusionOk="0" h="5336" w="5316">
                    <a:moveTo>
                      <a:pt x="2302" y="0"/>
                    </a:moveTo>
                    <a:lnTo>
                      <a:pt x="0" y="2323"/>
                    </a:lnTo>
                    <a:lnTo>
                      <a:pt x="0" y="5336"/>
                    </a:lnTo>
                    <a:lnTo>
                      <a:pt x="5315"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94" name="Google Shape;494;p1"/>
            <p:cNvSpPr/>
            <p:nvPr/>
          </p:nvSpPr>
          <p:spPr>
            <a:xfrm>
              <a:off x="501050" y="1192650"/>
              <a:ext cx="218675" cy="224200"/>
            </a:xfrm>
            <a:custGeom>
              <a:rect b="b" l="l" r="r" t="t"/>
              <a:pathLst>
                <a:path extrusionOk="0" h="8968" w="8747">
                  <a:moveTo>
                    <a:pt x="1420" y="0"/>
                  </a:moveTo>
                  <a:cubicBezTo>
                    <a:pt x="695" y="0"/>
                    <a:pt x="0" y="556"/>
                    <a:pt x="0" y="1414"/>
                  </a:cubicBezTo>
                  <a:lnTo>
                    <a:pt x="0" y="7545"/>
                  </a:lnTo>
                  <a:cubicBezTo>
                    <a:pt x="0" y="8319"/>
                    <a:pt x="628" y="8967"/>
                    <a:pt x="1423" y="8967"/>
                  </a:cubicBezTo>
                  <a:lnTo>
                    <a:pt x="6884" y="8967"/>
                  </a:lnTo>
                  <a:cubicBezTo>
                    <a:pt x="8098" y="8946"/>
                    <a:pt x="8746" y="7503"/>
                    <a:pt x="7930" y="6603"/>
                  </a:cubicBezTo>
                  <a:lnTo>
                    <a:pt x="2469" y="472"/>
                  </a:lnTo>
                  <a:cubicBezTo>
                    <a:pt x="2171" y="146"/>
                    <a:pt x="1792" y="0"/>
                    <a:pt x="142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5" name="Google Shape;495;p1"/>
            <p:cNvSpPr/>
            <p:nvPr/>
          </p:nvSpPr>
          <p:spPr>
            <a:xfrm>
              <a:off x="534000" y="1335225"/>
              <a:ext cx="56000" cy="56000"/>
            </a:xfrm>
            <a:custGeom>
              <a:rect b="b" l="l" r="r" t="t"/>
              <a:pathLst>
                <a:path extrusionOk="0" h="2240" w="2240">
                  <a:moveTo>
                    <a:pt x="1109" y="0"/>
                  </a:moveTo>
                  <a:cubicBezTo>
                    <a:pt x="503" y="0"/>
                    <a:pt x="0" y="502"/>
                    <a:pt x="0" y="1130"/>
                  </a:cubicBezTo>
                  <a:cubicBezTo>
                    <a:pt x="0" y="1737"/>
                    <a:pt x="503" y="2239"/>
                    <a:pt x="1109" y="2239"/>
                  </a:cubicBezTo>
                  <a:cubicBezTo>
                    <a:pt x="1737" y="2239"/>
                    <a:pt x="2239" y="1737"/>
                    <a:pt x="2239" y="1130"/>
                  </a:cubicBezTo>
                  <a:cubicBezTo>
                    <a:pt x="2239" y="502"/>
                    <a:pt x="1737" y="0"/>
                    <a:pt x="110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96" name="Google Shape;496;p1"/>
            <p:cNvGrpSpPr/>
            <p:nvPr/>
          </p:nvGrpSpPr>
          <p:grpSpPr>
            <a:xfrm>
              <a:off x="553875" y="1515175"/>
              <a:ext cx="1102175" cy="390750"/>
              <a:chOff x="553875" y="1515175"/>
              <a:chExt cx="1102175" cy="390750"/>
            </a:xfrm>
          </p:grpSpPr>
          <p:sp>
            <p:nvSpPr>
              <p:cNvPr id="497" name="Google Shape;497;p1"/>
              <p:cNvSpPr/>
              <p:nvPr/>
            </p:nvSpPr>
            <p:spPr>
              <a:xfrm>
                <a:off x="553875" y="1905900"/>
                <a:ext cx="1102175" cy="25"/>
              </a:xfrm>
              <a:custGeom>
                <a:rect b="b" l="l" r="r" t="t"/>
                <a:pathLst>
                  <a:path extrusionOk="0" fill="none" h="1" w="44087">
                    <a:moveTo>
                      <a:pt x="0" y="1"/>
                    </a:moveTo>
                    <a:lnTo>
                      <a:pt x="44086" y="1"/>
                    </a:lnTo>
                  </a:path>
                </a:pathLst>
              </a:custGeom>
              <a:solidFill>
                <a:schemeClr val="accent3"/>
              </a:solidFill>
              <a:ln cap="rnd" cmpd="sng" w="15175">
                <a:solidFill>
                  <a:schemeClr val="accent3"/>
                </a:solidFill>
                <a:prstDash val="solid"/>
                <a:miter lim="2092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98" name="Google Shape;498;p1"/>
              <p:cNvGrpSpPr/>
              <p:nvPr/>
            </p:nvGrpSpPr>
            <p:grpSpPr>
              <a:xfrm>
                <a:off x="553875" y="1515175"/>
                <a:ext cx="1102175" cy="390750"/>
                <a:chOff x="553875" y="1515175"/>
                <a:chExt cx="1102175" cy="390750"/>
              </a:xfrm>
            </p:grpSpPr>
            <p:sp>
              <p:nvSpPr>
                <p:cNvPr id="499" name="Google Shape;499;p1"/>
                <p:cNvSpPr/>
                <p:nvPr/>
              </p:nvSpPr>
              <p:spPr>
                <a:xfrm>
                  <a:off x="553875" y="1515175"/>
                  <a:ext cx="1102175" cy="0"/>
                </a:xfrm>
                <a:custGeom>
                  <a:rect b="b" l="l" r="r" t="t"/>
                  <a:pathLst>
                    <a:path extrusionOk="0" fill="none" h="120000" w="44087">
                      <a:moveTo>
                        <a:pt x="0" y="0"/>
                      </a:moveTo>
                      <a:lnTo>
                        <a:pt x="44086" y="0"/>
                      </a:lnTo>
                    </a:path>
                  </a:pathLst>
                </a:custGeom>
                <a:solidFill>
                  <a:schemeClr val="accent3"/>
                </a:solidFill>
                <a:ln cap="rnd" cmpd="sng" w="14125">
                  <a:solidFill>
                    <a:schemeClr val="accent3"/>
                  </a:solidFill>
                  <a:prstDash val="solid"/>
                  <a:miter lim="2092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0" name="Google Shape;500;p1"/>
                <p:cNvSpPr/>
                <p:nvPr/>
              </p:nvSpPr>
              <p:spPr>
                <a:xfrm>
                  <a:off x="553875" y="1586300"/>
                  <a:ext cx="1102175" cy="25"/>
                </a:xfrm>
                <a:custGeom>
                  <a:rect b="b" l="l" r="r" t="t"/>
                  <a:pathLst>
                    <a:path extrusionOk="0" fill="none" h="1" w="44087">
                      <a:moveTo>
                        <a:pt x="0" y="1"/>
                      </a:moveTo>
                      <a:lnTo>
                        <a:pt x="44086" y="1"/>
                      </a:lnTo>
                    </a:path>
                  </a:pathLst>
                </a:custGeom>
                <a:solidFill>
                  <a:schemeClr val="accent3"/>
                </a:solidFill>
                <a:ln cap="rnd" cmpd="sng" w="14125">
                  <a:solidFill>
                    <a:schemeClr val="accent3"/>
                  </a:solidFill>
                  <a:prstDash val="solid"/>
                  <a:miter lim="2092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1" name="Google Shape;501;p1"/>
                <p:cNvSpPr/>
                <p:nvPr/>
              </p:nvSpPr>
              <p:spPr>
                <a:xfrm>
                  <a:off x="553875" y="1657450"/>
                  <a:ext cx="1102175" cy="25"/>
                </a:xfrm>
                <a:custGeom>
                  <a:rect b="b" l="l" r="r" t="t"/>
                  <a:pathLst>
                    <a:path extrusionOk="0" fill="none" h="1" w="44087">
                      <a:moveTo>
                        <a:pt x="0" y="0"/>
                      </a:moveTo>
                      <a:lnTo>
                        <a:pt x="44086" y="0"/>
                      </a:lnTo>
                    </a:path>
                  </a:pathLst>
                </a:custGeom>
                <a:solidFill>
                  <a:schemeClr val="accent3"/>
                </a:solidFill>
                <a:ln cap="rnd" cmpd="sng" w="14125">
                  <a:solidFill>
                    <a:schemeClr val="accent3"/>
                  </a:solidFill>
                  <a:prstDash val="solid"/>
                  <a:miter lim="2092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2" name="Google Shape;502;p1"/>
                <p:cNvSpPr/>
                <p:nvPr/>
              </p:nvSpPr>
              <p:spPr>
                <a:xfrm>
                  <a:off x="553875" y="1776700"/>
                  <a:ext cx="1102175" cy="25"/>
                </a:xfrm>
                <a:custGeom>
                  <a:rect b="b" l="l" r="r" t="t"/>
                  <a:pathLst>
                    <a:path extrusionOk="0" fill="none" h="1" w="44087">
                      <a:moveTo>
                        <a:pt x="0" y="1"/>
                      </a:moveTo>
                      <a:lnTo>
                        <a:pt x="44086" y="1"/>
                      </a:lnTo>
                    </a:path>
                  </a:pathLst>
                </a:custGeom>
                <a:solidFill>
                  <a:schemeClr val="accent3"/>
                </a:solidFill>
                <a:ln cap="rnd" cmpd="sng" w="15175">
                  <a:solidFill>
                    <a:schemeClr val="accent3"/>
                  </a:solidFill>
                  <a:prstDash val="solid"/>
                  <a:miter lim="2092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3" name="Google Shape;503;p1"/>
                <p:cNvSpPr/>
                <p:nvPr/>
              </p:nvSpPr>
              <p:spPr>
                <a:xfrm>
                  <a:off x="726500" y="1776700"/>
                  <a:ext cx="25" cy="129225"/>
                </a:xfrm>
                <a:custGeom>
                  <a:rect b="b" l="l" r="r" t="t"/>
                  <a:pathLst>
                    <a:path extrusionOk="0" fill="none" h="5169" w="1">
                      <a:moveTo>
                        <a:pt x="0" y="1"/>
                      </a:moveTo>
                      <a:lnTo>
                        <a:pt x="0" y="5169"/>
                      </a:lnTo>
                    </a:path>
                  </a:pathLst>
                </a:custGeom>
                <a:solidFill>
                  <a:schemeClr val="accent3"/>
                </a:solidFill>
                <a:ln cap="rnd" cmpd="sng" w="15175">
                  <a:solidFill>
                    <a:schemeClr val="accent3"/>
                  </a:solidFill>
                  <a:prstDash val="solid"/>
                  <a:miter lim="2092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4" name="Google Shape;504;p1"/>
                <p:cNvSpPr/>
                <p:nvPr/>
              </p:nvSpPr>
              <p:spPr>
                <a:xfrm>
                  <a:off x="1105200" y="1776700"/>
                  <a:ext cx="25" cy="129225"/>
                </a:xfrm>
                <a:custGeom>
                  <a:rect b="b" l="l" r="r" t="t"/>
                  <a:pathLst>
                    <a:path extrusionOk="0" fill="none" h="5169" w="1">
                      <a:moveTo>
                        <a:pt x="1" y="1"/>
                      </a:moveTo>
                      <a:lnTo>
                        <a:pt x="1" y="5169"/>
                      </a:lnTo>
                    </a:path>
                  </a:pathLst>
                </a:custGeom>
                <a:solidFill>
                  <a:schemeClr val="accent3"/>
                </a:solidFill>
                <a:ln cap="rnd" cmpd="sng" w="15175">
                  <a:solidFill>
                    <a:schemeClr val="accent3"/>
                  </a:solidFill>
                  <a:prstDash val="solid"/>
                  <a:miter lim="2092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5" name="Google Shape;505;p1"/>
                <p:cNvSpPr/>
                <p:nvPr/>
              </p:nvSpPr>
              <p:spPr>
                <a:xfrm>
                  <a:off x="1483400" y="1776700"/>
                  <a:ext cx="25" cy="129225"/>
                </a:xfrm>
                <a:custGeom>
                  <a:rect b="b" l="l" r="r" t="t"/>
                  <a:pathLst>
                    <a:path extrusionOk="0" fill="none" h="5169" w="1">
                      <a:moveTo>
                        <a:pt x="1" y="1"/>
                      </a:moveTo>
                      <a:lnTo>
                        <a:pt x="1" y="5169"/>
                      </a:lnTo>
                    </a:path>
                  </a:pathLst>
                </a:custGeom>
                <a:solidFill>
                  <a:schemeClr val="accent3"/>
                </a:solidFill>
                <a:ln cap="rnd" cmpd="sng" w="15175">
                  <a:solidFill>
                    <a:schemeClr val="accent3"/>
                  </a:solidFill>
                  <a:prstDash val="solid"/>
                  <a:miter lim="20923"/>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grpSp>
        <p:nvGrpSpPr>
          <p:cNvPr id="506" name="Google Shape;506;p1"/>
          <p:cNvGrpSpPr/>
          <p:nvPr/>
        </p:nvGrpSpPr>
        <p:grpSpPr>
          <a:xfrm>
            <a:off x="7518150" y="1874660"/>
            <a:ext cx="672460" cy="1394167"/>
            <a:chOff x="7518150" y="1874660"/>
            <a:chExt cx="672460" cy="1394167"/>
          </a:xfrm>
        </p:grpSpPr>
        <p:grpSp>
          <p:nvGrpSpPr>
            <p:cNvPr id="507" name="Google Shape;507;p1"/>
            <p:cNvGrpSpPr/>
            <p:nvPr/>
          </p:nvGrpSpPr>
          <p:grpSpPr>
            <a:xfrm>
              <a:off x="7644944" y="2138557"/>
              <a:ext cx="380332" cy="1130270"/>
              <a:chOff x="7644944" y="2138557"/>
              <a:chExt cx="380332" cy="1130270"/>
            </a:xfrm>
          </p:grpSpPr>
          <p:sp>
            <p:nvSpPr>
              <p:cNvPr id="508" name="Google Shape;508;p1"/>
              <p:cNvSpPr/>
              <p:nvPr/>
            </p:nvSpPr>
            <p:spPr>
              <a:xfrm>
                <a:off x="7644944" y="2138557"/>
                <a:ext cx="154769" cy="1130270"/>
              </a:xfrm>
              <a:custGeom>
                <a:rect b="b" l="l" r="r" t="t"/>
                <a:pathLst>
                  <a:path extrusionOk="0" h="22465" w="3076">
                    <a:moveTo>
                      <a:pt x="1236" y="0"/>
                    </a:moveTo>
                    <a:cubicBezTo>
                      <a:pt x="532" y="0"/>
                      <a:pt x="0" y="493"/>
                      <a:pt x="39" y="1111"/>
                    </a:cubicBezTo>
                    <a:cubicBezTo>
                      <a:pt x="477" y="8231"/>
                      <a:pt x="923" y="15352"/>
                      <a:pt x="1369" y="22464"/>
                    </a:cubicBezTo>
                    <a:lnTo>
                      <a:pt x="3075" y="22464"/>
                    </a:lnTo>
                    <a:cubicBezTo>
                      <a:pt x="2895" y="15344"/>
                      <a:pt x="2715" y="8231"/>
                      <a:pt x="2535" y="1111"/>
                    </a:cubicBezTo>
                    <a:cubicBezTo>
                      <a:pt x="2520" y="493"/>
                      <a:pt x="1941" y="0"/>
                      <a:pt x="1236"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9" name="Google Shape;509;p1"/>
              <p:cNvSpPr/>
              <p:nvPr/>
            </p:nvSpPr>
            <p:spPr>
              <a:xfrm>
                <a:off x="7885451" y="2138557"/>
                <a:ext cx="139825" cy="1130270"/>
              </a:xfrm>
              <a:custGeom>
                <a:rect b="b" l="l" r="r" t="t"/>
                <a:pathLst>
                  <a:path extrusionOk="0" h="22465" w="2779">
                    <a:moveTo>
                      <a:pt x="1527" y="0"/>
                    </a:moveTo>
                    <a:cubicBezTo>
                      <a:pt x="830" y="0"/>
                      <a:pt x="259" y="493"/>
                      <a:pt x="251" y="1111"/>
                    </a:cubicBezTo>
                    <a:cubicBezTo>
                      <a:pt x="165" y="8231"/>
                      <a:pt x="87" y="15352"/>
                      <a:pt x="1" y="22464"/>
                    </a:cubicBezTo>
                    <a:lnTo>
                      <a:pt x="1714" y="22464"/>
                    </a:lnTo>
                    <a:cubicBezTo>
                      <a:pt x="2059" y="15344"/>
                      <a:pt x="2403" y="8231"/>
                      <a:pt x="2747" y="1111"/>
                    </a:cubicBezTo>
                    <a:cubicBezTo>
                      <a:pt x="2779" y="493"/>
                      <a:pt x="2231" y="0"/>
                      <a:pt x="152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10" name="Google Shape;510;p1"/>
            <p:cNvGrpSpPr/>
            <p:nvPr/>
          </p:nvGrpSpPr>
          <p:grpSpPr>
            <a:xfrm>
              <a:off x="7518150" y="2138557"/>
              <a:ext cx="633116" cy="1130270"/>
              <a:chOff x="7518150" y="2138557"/>
              <a:chExt cx="633116" cy="1130270"/>
            </a:xfrm>
          </p:grpSpPr>
          <p:sp>
            <p:nvSpPr>
              <p:cNvPr id="511" name="Google Shape;511;p1"/>
              <p:cNvSpPr/>
              <p:nvPr/>
            </p:nvSpPr>
            <p:spPr>
              <a:xfrm>
                <a:off x="7518150" y="2138557"/>
                <a:ext cx="195725" cy="1130270"/>
              </a:xfrm>
              <a:custGeom>
                <a:rect b="b" l="l" r="r" t="t"/>
                <a:pathLst>
                  <a:path extrusionOk="0" h="22465" w="3890">
                    <a:moveTo>
                      <a:pt x="1213" y="0"/>
                    </a:moveTo>
                    <a:cubicBezTo>
                      <a:pt x="517" y="0"/>
                      <a:pt x="1" y="493"/>
                      <a:pt x="55" y="1111"/>
                    </a:cubicBezTo>
                    <a:cubicBezTo>
                      <a:pt x="752" y="8091"/>
                      <a:pt x="1448" y="15070"/>
                      <a:pt x="2137" y="22049"/>
                    </a:cubicBezTo>
                    <a:cubicBezTo>
                      <a:pt x="2160" y="22284"/>
                      <a:pt x="2364" y="22464"/>
                      <a:pt x="2598" y="22464"/>
                    </a:cubicBezTo>
                    <a:lnTo>
                      <a:pt x="3889" y="22464"/>
                    </a:lnTo>
                    <a:cubicBezTo>
                      <a:pt x="3443" y="15344"/>
                      <a:pt x="2997" y="8231"/>
                      <a:pt x="2559" y="1111"/>
                    </a:cubicBezTo>
                    <a:cubicBezTo>
                      <a:pt x="2520" y="493"/>
                      <a:pt x="1918" y="0"/>
                      <a:pt x="1213"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2" name="Google Shape;512;p1"/>
              <p:cNvSpPr/>
              <p:nvPr/>
            </p:nvSpPr>
            <p:spPr>
              <a:xfrm>
                <a:off x="7771286" y="2138557"/>
                <a:ext cx="127247" cy="1130270"/>
              </a:xfrm>
              <a:custGeom>
                <a:rect b="b" l="l" r="r" t="t"/>
                <a:pathLst>
                  <a:path extrusionOk="0" h="22465" w="2529">
                    <a:moveTo>
                      <a:pt x="1261" y="0"/>
                    </a:moveTo>
                    <a:cubicBezTo>
                      <a:pt x="556" y="0"/>
                      <a:pt x="1" y="493"/>
                      <a:pt x="16" y="1111"/>
                    </a:cubicBezTo>
                    <a:cubicBezTo>
                      <a:pt x="204" y="8231"/>
                      <a:pt x="384" y="15352"/>
                      <a:pt x="564" y="22464"/>
                    </a:cubicBezTo>
                    <a:lnTo>
                      <a:pt x="2270" y="22464"/>
                    </a:lnTo>
                    <a:cubicBezTo>
                      <a:pt x="2356" y="15344"/>
                      <a:pt x="2434" y="8231"/>
                      <a:pt x="2520" y="1111"/>
                    </a:cubicBezTo>
                    <a:cubicBezTo>
                      <a:pt x="2528" y="493"/>
                      <a:pt x="1965" y="0"/>
                      <a:pt x="1261"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3" name="Google Shape;513;p1"/>
              <p:cNvSpPr/>
              <p:nvPr/>
            </p:nvSpPr>
            <p:spPr>
              <a:xfrm>
                <a:off x="7971289" y="2138557"/>
                <a:ext cx="179977" cy="1130270"/>
              </a:xfrm>
              <a:custGeom>
                <a:rect b="b" l="l" r="r" t="t"/>
                <a:pathLst>
                  <a:path extrusionOk="0" h="22465" w="3577">
                    <a:moveTo>
                      <a:pt x="2356" y="0"/>
                    </a:moveTo>
                    <a:cubicBezTo>
                      <a:pt x="1652" y="0"/>
                      <a:pt x="1057" y="493"/>
                      <a:pt x="1034" y="1111"/>
                    </a:cubicBezTo>
                    <a:cubicBezTo>
                      <a:pt x="689" y="8231"/>
                      <a:pt x="345" y="15352"/>
                      <a:pt x="1" y="22464"/>
                    </a:cubicBezTo>
                    <a:lnTo>
                      <a:pt x="1284" y="22464"/>
                    </a:lnTo>
                    <a:cubicBezTo>
                      <a:pt x="1526" y="22464"/>
                      <a:pt x="1722" y="22284"/>
                      <a:pt x="1746" y="22049"/>
                    </a:cubicBezTo>
                    <a:cubicBezTo>
                      <a:pt x="2340" y="15062"/>
                      <a:pt x="2935" y="8083"/>
                      <a:pt x="3530" y="1111"/>
                    </a:cubicBezTo>
                    <a:cubicBezTo>
                      <a:pt x="3576" y="493"/>
                      <a:pt x="3052" y="0"/>
                      <a:pt x="2356"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14" name="Google Shape;514;p1"/>
            <p:cNvSpPr/>
            <p:nvPr/>
          </p:nvSpPr>
          <p:spPr>
            <a:xfrm>
              <a:off x="7521320" y="1874660"/>
              <a:ext cx="669290" cy="272996"/>
            </a:xfrm>
            <a:custGeom>
              <a:rect b="b" l="l" r="r" t="t"/>
              <a:pathLst>
                <a:path extrusionOk="0" h="5426" w="13302">
                  <a:moveTo>
                    <a:pt x="5603" y="1"/>
                  </a:moveTo>
                  <a:cubicBezTo>
                    <a:pt x="4914" y="1"/>
                    <a:pt x="4343" y="558"/>
                    <a:pt x="4351" y="1262"/>
                  </a:cubicBezTo>
                  <a:lnTo>
                    <a:pt x="4351" y="1302"/>
                  </a:lnTo>
                  <a:cubicBezTo>
                    <a:pt x="4249" y="1278"/>
                    <a:pt x="4139" y="1262"/>
                    <a:pt x="4038" y="1262"/>
                  </a:cubicBezTo>
                  <a:cubicBezTo>
                    <a:pt x="3467" y="1262"/>
                    <a:pt x="2958" y="1654"/>
                    <a:pt x="2817" y="2209"/>
                  </a:cubicBezTo>
                  <a:cubicBezTo>
                    <a:pt x="2573" y="1985"/>
                    <a:pt x="2264" y="1872"/>
                    <a:pt x="1955" y="1872"/>
                  </a:cubicBezTo>
                  <a:cubicBezTo>
                    <a:pt x="1659" y="1872"/>
                    <a:pt x="1364" y="1975"/>
                    <a:pt x="1127" y="2186"/>
                  </a:cubicBezTo>
                  <a:cubicBezTo>
                    <a:pt x="642" y="2616"/>
                    <a:pt x="564" y="3352"/>
                    <a:pt x="939" y="3876"/>
                  </a:cubicBezTo>
                  <a:cubicBezTo>
                    <a:pt x="392" y="4017"/>
                    <a:pt x="8" y="4517"/>
                    <a:pt x="0" y="5089"/>
                  </a:cubicBezTo>
                  <a:cubicBezTo>
                    <a:pt x="8" y="5159"/>
                    <a:pt x="8" y="5237"/>
                    <a:pt x="24" y="5308"/>
                  </a:cubicBezTo>
                  <a:cubicBezTo>
                    <a:pt x="329" y="5018"/>
                    <a:pt x="736" y="4870"/>
                    <a:pt x="1150" y="4870"/>
                  </a:cubicBezTo>
                  <a:cubicBezTo>
                    <a:pt x="1636" y="4870"/>
                    <a:pt x="2105" y="5073"/>
                    <a:pt x="2449" y="5425"/>
                  </a:cubicBezTo>
                  <a:cubicBezTo>
                    <a:pt x="2465" y="5402"/>
                    <a:pt x="2473" y="5386"/>
                    <a:pt x="2488" y="5370"/>
                  </a:cubicBezTo>
                  <a:cubicBezTo>
                    <a:pt x="2795" y="5056"/>
                    <a:pt x="3221" y="4877"/>
                    <a:pt x="3658" y="4877"/>
                  </a:cubicBezTo>
                  <a:cubicBezTo>
                    <a:pt x="3667" y="4877"/>
                    <a:pt x="3676" y="4877"/>
                    <a:pt x="3686" y="4877"/>
                  </a:cubicBezTo>
                  <a:cubicBezTo>
                    <a:pt x="3695" y="4877"/>
                    <a:pt x="3704" y="4877"/>
                    <a:pt x="3714" y="4877"/>
                  </a:cubicBezTo>
                  <a:cubicBezTo>
                    <a:pt x="4189" y="4877"/>
                    <a:pt x="4647" y="5072"/>
                    <a:pt x="4969" y="5417"/>
                  </a:cubicBezTo>
                  <a:cubicBezTo>
                    <a:pt x="4984" y="5402"/>
                    <a:pt x="5000" y="5386"/>
                    <a:pt x="5016" y="5362"/>
                  </a:cubicBezTo>
                  <a:cubicBezTo>
                    <a:pt x="5330" y="5056"/>
                    <a:pt x="5756" y="4877"/>
                    <a:pt x="6200" y="4877"/>
                  </a:cubicBezTo>
                  <a:cubicBezTo>
                    <a:pt x="6210" y="4877"/>
                    <a:pt x="6219" y="4877"/>
                    <a:pt x="6229" y="4877"/>
                  </a:cubicBezTo>
                  <a:cubicBezTo>
                    <a:pt x="6238" y="4877"/>
                    <a:pt x="6248" y="4877"/>
                    <a:pt x="6257" y="4877"/>
                  </a:cubicBezTo>
                  <a:cubicBezTo>
                    <a:pt x="6701" y="4877"/>
                    <a:pt x="7127" y="5056"/>
                    <a:pt x="7441" y="5362"/>
                  </a:cubicBezTo>
                  <a:cubicBezTo>
                    <a:pt x="7457" y="5386"/>
                    <a:pt x="7480" y="5402"/>
                    <a:pt x="7496" y="5417"/>
                  </a:cubicBezTo>
                  <a:cubicBezTo>
                    <a:pt x="7819" y="5079"/>
                    <a:pt x="8269" y="4877"/>
                    <a:pt x="8737" y="4877"/>
                  </a:cubicBezTo>
                  <a:cubicBezTo>
                    <a:pt x="8746" y="4877"/>
                    <a:pt x="8755" y="4877"/>
                    <a:pt x="8764" y="4877"/>
                  </a:cubicBezTo>
                  <a:cubicBezTo>
                    <a:pt x="8773" y="4877"/>
                    <a:pt x="8783" y="4877"/>
                    <a:pt x="8792" y="4877"/>
                  </a:cubicBezTo>
                  <a:cubicBezTo>
                    <a:pt x="9235" y="4877"/>
                    <a:pt x="9655" y="5056"/>
                    <a:pt x="9969" y="5370"/>
                  </a:cubicBezTo>
                  <a:cubicBezTo>
                    <a:pt x="9984" y="5386"/>
                    <a:pt x="10000" y="5402"/>
                    <a:pt x="10008" y="5417"/>
                  </a:cubicBezTo>
                  <a:cubicBezTo>
                    <a:pt x="10338" y="5072"/>
                    <a:pt x="10788" y="4877"/>
                    <a:pt x="11263" y="4877"/>
                  </a:cubicBezTo>
                  <a:cubicBezTo>
                    <a:pt x="11272" y="4877"/>
                    <a:pt x="11282" y="4877"/>
                    <a:pt x="11291" y="4877"/>
                  </a:cubicBezTo>
                  <a:cubicBezTo>
                    <a:pt x="11301" y="4877"/>
                    <a:pt x="11311" y="4877"/>
                    <a:pt x="11321" y="4877"/>
                  </a:cubicBezTo>
                  <a:cubicBezTo>
                    <a:pt x="11733" y="4877"/>
                    <a:pt x="12120" y="5033"/>
                    <a:pt x="12418" y="5308"/>
                  </a:cubicBezTo>
                  <a:cubicBezTo>
                    <a:pt x="12433" y="5237"/>
                    <a:pt x="12441" y="5167"/>
                    <a:pt x="12441" y="5089"/>
                  </a:cubicBezTo>
                  <a:cubicBezTo>
                    <a:pt x="12441" y="4948"/>
                    <a:pt x="12418" y="4799"/>
                    <a:pt x="12363" y="4666"/>
                  </a:cubicBezTo>
                  <a:cubicBezTo>
                    <a:pt x="13028" y="4369"/>
                    <a:pt x="13302" y="3563"/>
                    <a:pt x="12958" y="2921"/>
                  </a:cubicBezTo>
                  <a:cubicBezTo>
                    <a:pt x="12725" y="2497"/>
                    <a:pt x="12289" y="2260"/>
                    <a:pt x="11842" y="2260"/>
                  </a:cubicBezTo>
                  <a:cubicBezTo>
                    <a:pt x="11614" y="2260"/>
                    <a:pt x="11383" y="2322"/>
                    <a:pt x="11174" y="2452"/>
                  </a:cubicBezTo>
                  <a:cubicBezTo>
                    <a:pt x="11118" y="1719"/>
                    <a:pt x="10518" y="1291"/>
                    <a:pt x="9911" y="1291"/>
                  </a:cubicBezTo>
                  <a:cubicBezTo>
                    <a:pt x="9494" y="1291"/>
                    <a:pt x="9075" y="1493"/>
                    <a:pt x="8826" y="1935"/>
                  </a:cubicBezTo>
                  <a:cubicBezTo>
                    <a:pt x="8651" y="1850"/>
                    <a:pt x="8461" y="1806"/>
                    <a:pt x="8270" y="1806"/>
                  </a:cubicBezTo>
                  <a:cubicBezTo>
                    <a:pt x="8128" y="1806"/>
                    <a:pt x="7985" y="1831"/>
                    <a:pt x="7848" y="1881"/>
                  </a:cubicBezTo>
                  <a:cubicBezTo>
                    <a:pt x="7618" y="1582"/>
                    <a:pt x="7261" y="1403"/>
                    <a:pt x="6886" y="1403"/>
                  </a:cubicBezTo>
                  <a:cubicBezTo>
                    <a:pt x="6878" y="1403"/>
                    <a:pt x="6870" y="1403"/>
                    <a:pt x="6862" y="1403"/>
                  </a:cubicBezTo>
                  <a:cubicBezTo>
                    <a:pt x="6941" y="683"/>
                    <a:pt x="6401" y="42"/>
                    <a:pt x="5673" y="3"/>
                  </a:cubicBezTo>
                  <a:cubicBezTo>
                    <a:pt x="5650" y="1"/>
                    <a:pt x="5626" y="1"/>
                    <a:pt x="560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15" name="Google Shape;515;p1"/>
            <p:cNvGrpSpPr/>
            <p:nvPr/>
          </p:nvGrpSpPr>
          <p:grpSpPr>
            <a:xfrm>
              <a:off x="7605145" y="2529446"/>
              <a:ext cx="476030" cy="309070"/>
              <a:chOff x="7605145" y="2529446"/>
              <a:chExt cx="476030" cy="309070"/>
            </a:xfrm>
          </p:grpSpPr>
          <p:sp>
            <p:nvSpPr>
              <p:cNvPr id="516" name="Google Shape;516;p1"/>
              <p:cNvSpPr/>
              <p:nvPr/>
            </p:nvSpPr>
            <p:spPr>
              <a:xfrm>
                <a:off x="7605145" y="2529446"/>
                <a:ext cx="476030" cy="309070"/>
              </a:xfrm>
              <a:custGeom>
                <a:rect b="b" l="l" r="r" t="t"/>
                <a:pathLst>
                  <a:path extrusionOk="0" h="6143" w="9461">
                    <a:moveTo>
                      <a:pt x="1550" y="1"/>
                    </a:moveTo>
                    <a:cubicBezTo>
                      <a:pt x="1550" y="854"/>
                      <a:pt x="854" y="1550"/>
                      <a:pt x="1" y="1550"/>
                    </a:cubicBezTo>
                    <a:lnTo>
                      <a:pt x="1" y="4594"/>
                    </a:lnTo>
                    <a:cubicBezTo>
                      <a:pt x="854" y="4594"/>
                      <a:pt x="1550" y="5290"/>
                      <a:pt x="1550" y="6143"/>
                    </a:cubicBezTo>
                    <a:lnTo>
                      <a:pt x="7911" y="6143"/>
                    </a:lnTo>
                    <a:cubicBezTo>
                      <a:pt x="7911" y="5290"/>
                      <a:pt x="8608" y="4594"/>
                      <a:pt x="9461" y="4594"/>
                    </a:cubicBezTo>
                    <a:lnTo>
                      <a:pt x="9461" y="1550"/>
                    </a:lnTo>
                    <a:cubicBezTo>
                      <a:pt x="8608" y="1550"/>
                      <a:pt x="7911" y="854"/>
                      <a:pt x="791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7" name="Google Shape;517;p1"/>
              <p:cNvSpPr/>
              <p:nvPr/>
            </p:nvSpPr>
            <p:spPr>
              <a:xfrm>
                <a:off x="7642177" y="2566477"/>
                <a:ext cx="402017" cy="235060"/>
              </a:xfrm>
              <a:custGeom>
                <a:rect b="b" l="l" r="r" t="t"/>
                <a:pathLst>
                  <a:path extrusionOk="0" fill="none" h="4672" w="7990">
                    <a:moveTo>
                      <a:pt x="1018" y="4671"/>
                    </a:moveTo>
                    <a:cubicBezTo>
                      <a:pt x="830" y="4210"/>
                      <a:pt x="462" y="3842"/>
                      <a:pt x="0" y="3646"/>
                    </a:cubicBezTo>
                    <a:lnTo>
                      <a:pt x="0" y="1025"/>
                    </a:lnTo>
                    <a:cubicBezTo>
                      <a:pt x="462" y="830"/>
                      <a:pt x="830" y="462"/>
                      <a:pt x="1018" y="0"/>
                    </a:cubicBezTo>
                    <a:lnTo>
                      <a:pt x="6964" y="0"/>
                    </a:lnTo>
                    <a:cubicBezTo>
                      <a:pt x="7160" y="462"/>
                      <a:pt x="7528" y="830"/>
                      <a:pt x="7989" y="1025"/>
                    </a:cubicBezTo>
                    <a:lnTo>
                      <a:pt x="7989" y="3646"/>
                    </a:lnTo>
                    <a:cubicBezTo>
                      <a:pt x="7528" y="3842"/>
                      <a:pt x="7160" y="4210"/>
                      <a:pt x="6964" y="4671"/>
                    </a:cubicBezTo>
                    <a:close/>
                  </a:path>
                </a:pathLst>
              </a:custGeom>
              <a:noFill/>
              <a:ln cap="rnd"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518" name="Google Shape;518;p1"/>
          <p:cNvSpPr txBox="1"/>
          <p:nvPr>
            <p:ph type="ctrTitle"/>
          </p:nvPr>
        </p:nvSpPr>
        <p:spPr>
          <a:xfrm>
            <a:off x="1985738" y="1421811"/>
            <a:ext cx="5172600" cy="17700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5200"/>
              <a:buNone/>
            </a:pPr>
            <a:r>
              <a:rPr lang="en-US"/>
              <a:t>UNIT 8: FILMS</a:t>
            </a:r>
            <a:endParaRPr>
              <a:solidFill>
                <a:srgbClr val="EC646C"/>
              </a:solidFill>
            </a:endParaRPr>
          </a:p>
        </p:txBody>
      </p:sp>
      <p:sp>
        <p:nvSpPr>
          <p:cNvPr id="519" name="Google Shape;519;p1"/>
          <p:cNvSpPr txBox="1"/>
          <p:nvPr>
            <p:ph idx="1" type="subTitle"/>
          </p:nvPr>
        </p:nvSpPr>
        <p:spPr>
          <a:xfrm>
            <a:off x="2765438" y="3436100"/>
            <a:ext cx="3613200" cy="371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800"/>
              <a:buNone/>
            </a:pPr>
            <a:r>
              <a:rPr b="1" lang="en-US" sz="2800"/>
              <a:t>Lesson 6: Skills 2</a:t>
            </a:r>
            <a:endParaRPr b="1" sz="2800"/>
          </a:p>
        </p:txBody>
      </p:sp>
      <p:cxnSp>
        <p:nvCxnSpPr>
          <p:cNvPr id="520" name="Google Shape;520;p1"/>
          <p:cNvCxnSpPr/>
          <p:nvPr/>
        </p:nvCxnSpPr>
        <p:spPr>
          <a:xfrm>
            <a:off x="2174850" y="1412125"/>
            <a:ext cx="4794600" cy="0"/>
          </a:xfrm>
          <a:prstGeom prst="straightConnector1">
            <a:avLst/>
          </a:prstGeom>
          <a:noFill/>
          <a:ln cap="flat" cmpd="sng" w="38100">
            <a:solidFill>
              <a:schemeClr val="dk2"/>
            </a:solidFill>
            <a:prstDash val="solid"/>
            <a:round/>
            <a:headEnd len="sm" w="sm" type="none"/>
            <a:tailEnd len="sm" w="sm" type="none"/>
          </a:ln>
        </p:spPr>
      </p:cxnSp>
      <p:cxnSp>
        <p:nvCxnSpPr>
          <p:cNvPr id="521" name="Google Shape;521;p1"/>
          <p:cNvCxnSpPr/>
          <p:nvPr/>
        </p:nvCxnSpPr>
        <p:spPr>
          <a:xfrm>
            <a:off x="2174850" y="3193150"/>
            <a:ext cx="4794600" cy="0"/>
          </a:xfrm>
          <a:prstGeom prst="straightConnector1">
            <a:avLst/>
          </a:prstGeom>
          <a:noFill/>
          <a:ln cap="flat" cmpd="sng" w="38100">
            <a:solidFill>
              <a:schemeClr val="dk2"/>
            </a:solidFill>
            <a:prstDash val="solid"/>
            <a:round/>
            <a:headEnd len="sm" w="sm" type="none"/>
            <a:tailEnd len="sm" w="sm" type="none"/>
          </a:ln>
        </p:spPr>
      </p:cxnSp>
      <p:grpSp>
        <p:nvGrpSpPr>
          <p:cNvPr id="522" name="Google Shape;522;p1"/>
          <p:cNvGrpSpPr/>
          <p:nvPr/>
        </p:nvGrpSpPr>
        <p:grpSpPr>
          <a:xfrm>
            <a:off x="8152450" y="3846025"/>
            <a:ext cx="319800" cy="319800"/>
            <a:chOff x="1961500" y="1795075"/>
            <a:chExt cx="319800" cy="319800"/>
          </a:xfrm>
        </p:grpSpPr>
        <p:sp>
          <p:nvSpPr>
            <p:cNvPr id="523" name="Google Shape;523;p1"/>
            <p:cNvSpPr/>
            <p:nvPr/>
          </p:nvSpPr>
          <p:spPr>
            <a:xfrm>
              <a:off x="2121400" y="1795075"/>
              <a:ext cx="74" cy="88685"/>
            </a:xfrm>
            <a:custGeom>
              <a:rect b="b" l="l" r="r" t="t"/>
              <a:pathLst>
                <a:path extrusionOk="0" fill="none" h="1198" w="1">
                  <a:moveTo>
                    <a:pt x="0" y="0"/>
                  </a:moveTo>
                  <a:lnTo>
                    <a:pt x="0" y="1198"/>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4" name="Google Shape;524;p1"/>
            <p:cNvSpPr/>
            <p:nvPr/>
          </p:nvSpPr>
          <p:spPr>
            <a:xfrm>
              <a:off x="2041450" y="1816469"/>
              <a:ext cx="44120" cy="76544"/>
            </a:xfrm>
            <a:custGeom>
              <a:rect b="b" l="l" r="r" t="t"/>
              <a:pathLst>
                <a:path extrusionOk="0" fill="none" h="1034" w="596">
                  <a:moveTo>
                    <a:pt x="0" y="1"/>
                  </a:moveTo>
                  <a:lnTo>
                    <a:pt x="595" y="1034"/>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5" name="Google Shape;525;p1"/>
            <p:cNvSpPr/>
            <p:nvPr/>
          </p:nvSpPr>
          <p:spPr>
            <a:xfrm>
              <a:off x="1982968" y="1875025"/>
              <a:ext cx="75952" cy="44046"/>
            </a:xfrm>
            <a:custGeom>
              <a:rect b="b" l="l" r="r" t="t"/>
              <a:pathLst>
                <a:path extrusionOk="0" fill="none" h="595" w="1026">
                  <a:moveTo>
                    <a:pt x="0" y="0"/>
                  </a:moveTo>
                  <a:lnTo>
                    <a:pt x="1025" y="595"/>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6" name="Google Shape;526;p1"/>
            <p:cNvSpPr/>
            <p:nvPr/>
          </p:nvSpPr>
          <p:spPr>
            <a:xfrm>
              <a:off x="1961500" y="1954901"/>
              <a:ext cx="88093" cy="74"/>
            </a:xfrm>
            <a:custGeom>
              <a:rect b="b" l="l" r="r" t="t"/>
              <a:pathLst>
                <a:path extrusionOk="0" fill="none" h="1" w="1190">
                  <a:moveTo>
                    <a:pt x="1" y="1"/>
                  </a:moveTo>
                  <a:lnTo>
                    <a:pt x="1190"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7" name="Google Shape;527;p1"/>
            <p:cNvSpPr/>
            <p:nvPr/>
          </p:nvSpPr>
          <p:spPr>
            <a:xfrm>
              <a:off x="1982968" y="1990878"/>
              <a:ext cx="75952" cy="44046"/>
            </a:xfrm>
            <a:custGeom>
              <a:rect b="b" l="l" r="r" t="t"/>
              <a:pathLst>
                <a:path extrusionOk="0" fill="none" h="595" w="1026">
                  <a:moveTo>
                    <a:pt x="0" y="595"/>
                  </a:moveTo>
                  <a:lnTo>
                    <a:pt x="1025"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8" name="Google Shape;528;p1"/>
            <p:cNvSpPr/>
            <p:nvPr/>
          </p:nvSpPr>
          <p:spPr>
            <a:xfrm>
              <a:off x="2041450" y="2017528"/>
              <a:ext cx="44120" cy="75952"/>
            </a:xfrm>
            <a:custGeom>
              <a:rect b="b" l="l" r="r" t="t"/>
              <a:pathLst>
                <a:path extrusionOk="0" fill="none" h="1026" w="596">
                  <a:moveTo>
                    <a:pt x="0" y="1025"/>
                  </a:moveTo>
                  <a:lnTo>
                    <a:pt x="595"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9" name="Google Shape;529;p1"/>
            <p:cNvSpPr/>
            <p:nvPr/>
          </p:nvSpPr>
          <p:spPr>
            <a:xfrm>
              <a:off x="2121400" y="2026782"/>
              <a:ext cx="74" cy="88093"/>
            </a:xfrm>
            <a:custGeom>
              <a:rect b="b" l="l" r="r" t="t"/>
              <a:pathLst>
                <a:path extrusionOk="0" fill="none" h="1190" w="1">
                  <a:moveTo>
                    <a:pt x="0" y="1190"/>
                  </a:moveTo>
                  <a:lnTo>
                    <a:pt x="0"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0" name="Google Shape;530;p1"/>
            <p:cNvSpPr/>
            <p:nvPr/>
          </p:nvSpPr>
          <p:spPr>
            <a:xfrm>
              <a:off x="2157303" y="2017528"/>
              <a:ext cx="44046" cy="75952"/>
            </a:xfrm>
            <a:custGeom>
              <a:rect b="b" l="l" r="r" t="t"/>
              <a:pathLst>
                <a:path extrusionOk="0" fill="none" h="1026" w="595">
                  <a:moveTo>
                    <a:pt x="595" y="1025"/>
                  </a:moveTo>
                  <a:lnTo>
                    <a:pt x="0"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1" name="Google Shape;531;p1"/>
            <p:cNvSpPr/>
            <p:nvPr/>
          </p:nvSpPr>
          <p:spPr>
            <a:xfrm>
              <a:off x="2183361" y="1990878"/>
              <a:ext cx="76544" cy="44046"/>
            </a:xfrm>
            <a:custGeom>
              <a:rect b="b" l="l" r="r" t="t"/>
              <a:pathLst>
                <a:path extrusionOk="0" fill="none" h="595" w="1034">
                  <a:moveTo>
                    <a:pt x="1033" y="595"/>
                  </a:moveTo>
                  <a:lnTo>
                    <a:pt x="0"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2" name="Google Shape;532;p1"/>
            <p:cNvSpPr/>
            <p:nvPr/>
          </p:nvSpPr>
          <p:spPr>
            <a:xfrm>
              <a:off x="2193207" y="1954901"/>
              <a:ext cx="88093" cy="74"/>
            </a:xfrm>
            <a:custGeom>
              <a:rect b="b" l="l" r="r" t="t"/>
              <a:pathLst>
                <a:path extrusionOk="0" fill="none" h="1" w="1190">
                  <a:moveTo>
                    <a:pt x="1190" y="1"/>
                  </a:moveTo>
                  <a:lnTo>
                    <a:pt x="0"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3" name="Google Shape;533;p1"/>
            <p:cNvSpPr/>
            <p:nvPr/>
          </p:nvSpPr>
          <p:spPr>
            <a:xfrm>
              <a:off x="2183361" y="1875025"/>
              <a:ext cx="76544" cy="44046"/>
            </a:xfrm>
            <a:custGeom>
              <a:rect b="b" l="l" r="r" t="t"/>
              <a:pathLst>
                <a:path extrusionOk="0" fill="none" h="595" w="1034">
                  <a:moveTo>
                    <a:pt x="1033" y="0"/>
                  </a:moveTo>
                  <a:lnTo>
                    <a:pt x="0" y="595"/>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4" name="Google Shape;534;p1"/>
            <p:cNvSpPr/>
            <p:nvPr/>
          </p:nvSpPr>
          <p:spPr>
            <a:xfrm>
              <a:off x="2157303" y="1816469"/>
              <a:ext cx="44046" cy="76544"/>
            </a:xfrm>
            <a:custGeom>
              <a:rect b="b" l="l" r="r" t="t"/>
              <a:pathLst>
                <a:path extrusionOk="0" fill="none" h="1034" w="595">
                  <a:moveTo>
                    <a:pt x="595" y="1"/>
                  </a:moveTo>
                  <a:lnTo>
                    <a:pt x="0" y="1034"/>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35" name="Google Shape;535;p1"/>
          <p:cNvSpPr/>
          <p:nvPr/>
        </p:nvSpPr>
        <p:spPr>
          <a:xfrm rot="943396">
            <a:off x="612312" y="887273"/>
            <a:ext cx="241874" cy="230407"/>
          </a:xfrm>
          <a:custGeom>
            <a:rect b="b" l="l" r="r" t="t"/>
            <a:pathLst>
              <a:path extrusionOk="0" h="963" w="1011">
                <a:moveTo>
                  <a:pt x="509" y="0"/>
                </a:moveTo>
                <a:lnTo>
                  <a:pt x="345" y="313"/>
                </a:lnTo>
                <a:lnTo>
                  <a:pt x="1" y="368"/>
                </a:lnTo>
                <a:lnTo>
                  <a:pt x="251" y="618"/>
                </a:lnTo>
                <a:lnTo>
                  <a:pt x="189" y="962"/>
                </a:lnTo>
                <a:lnTo>
                  <a:pt x="509" y="798"/>
                </a:lnTo>
                <a:lnTo>
                  <a:pt x="822" y="962"/>
                </a:lnTo>
                <a:lnTo>
                  <a:pt x="760" y="618"/>
                </a:lnTo>
                <a:lnTo>
                  <a:pt x="1010" y="368"/>
                </a:lnTo>
                <a:lnTo>
                  <a:pt x="666" y="313"/>
                </a:lnTo>
                <a:lnTo>
                  <a:pt x="509"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6" name="Google Shape;536;p1"/>
          <p:cNvSpPr/>
          <p:nvPr/>
        </p:nvSpPr>
        <p:spPr>
          <a:xfrm rot="-1276099">
            <a:off x="746740" y="451567"/>
            <a:ext cx="387818" cy="369362"/>
          </a:xfrm>
          <a:custGeom>
            <a:rect b="b" l="l" r="r" t="t"/>
            <a:pathLst>
              <a:path extrusionOk="0" h="963" w="1011">
                <a:moveTo>
                  <a:pt x="509" y="0"/>
                </a:moveTo>
                <a:lnTo>
                  <a:pt x="345" y="313"/>
                </a:lnTo>
                <a:lnTo>
                  <a:pt x="1" y="368"/>
                </a:lnTo>
                <a:lnTo>
                  <a:pt x="251" y="618"/>
                </a:lnTo>
                <a:lnTo>
                  <a:pt x="189" y="962"/>
                </a:lnTo>
                <a:lnTo>
                  <a:pt x="509" y="798"/>
                </a:lnTo>
                <a:lnTo>
                  <a:pt x="822" y="962"/>
                </a:lnTo>
                <a:lnTo>
                  <a:pt x="760" y="618"/>
                </a:lnTo>
                <a:lnTo>
                  <a:pt x="1010" y="368"/>
                </a:lnTo>
                <a:lnTo>
                  <a:pt x="666" y="313"/>
                </a:lnTo>
                <a:lnTo>
                  <a:pt x="509"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0" name="Shape 770"/>
        <p:cNvGrpSpPr/>
        <p:nvPr/>
      </p:nvGrpSpPr>
      <p:grpSpPr>
        <a:xfrm>
          <a:off x="0" y="0"/>
          <a:ext cx="0" cy="0"/>
          <a:chOff x="0" y="0"/>
          <a:chExt cx="0" cy="0"/>
        </a:xfrm>
      </p:grpSpPr>
      <p:grpSp>
        <p:nvGrpSpPr>
          <p:cNvPr id="771" name="Google Shape;771;p10"/>
          <p:cNvGrpSpPr/>
          <p:nvPr/>
        </p:nvGrpSpPr>
        <p:grpSpPr>
          <a:xfrm>
            <a:off x="6477010" y="1291713"/>
            <a:ext cx="1934800" cy="1079871"/>
            <a:chOff x="3607875" y="1353500"/>
            <a:chExt cx="1934800" cy="1079871"/>
          </a:xfrm>
        </p:grpSpPr>
        <p:grpSp>
          <p:nvGrpSpPr>
            <p:cNvPr id="772" name="Google Shape;772;p10"/>
            <p:cNvGrpSpPr/>
            <p:nvPr/>
          </p:nvGrpSpPr>
          <p:grpSpPr>
            <a:xfrm>
              <a:off x="3611385" y="1359648"/>
              <a:ext cx="1931182" cy="1073723"/>
              <a:chOff x="971816" y="1340492"/>
              <a:chExt cx="1827560" cy="1016110"/>
            </a:xfrm>
          </p:grpSpPr>
          <p:sp>
            <p:nvSpPr>
              <p:cNvPr id="773" name="Google Shape;773;p10"/>
              <p:cNvSpPr/>
              <p:nvPr/>
            </p:nvSpPr>
            <p:spPr>
              <a:xfrm>
                <a:off x="971816" y="1340492"/>
                <a:ext cx="1827226" cy="1016110"/>
              </a:xfrm>
              <a:custGeom>
                <a:rect b="b" l="l" r="r" t="t"/>
                <a:pathLst>
                  <a:path extrusionOk="0" h="21339" w="38373">
                    <a:moveTo>
                      <a:pt x="1" y="1"/>
                    </a:moveTo>
                    <a:lnTo>
                      <a:pt x="1" y="21338"/>
                    </a:lnTo>
                    <a:lnTo>
                      <a:pt x="38372" y="21338"/>
                    </a:lnTo>
                    <a:lnTo>
                      <a:pt x="38372"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4" name="Google Shape;774;p10"/>
              <p:cNvSpPr/>
              <p:nvPr/>
            </p:nvSpPr>
            <p:spPr>
              <a:xfrm>
                <a:off x="1885400" y="1474582"/>
                <a:ext cx="432224" cy="597742"/>
              </a:xfrm>
              <a:custGeom>
                <a:rect b="b" l="l" r="r" t="t"/>
                <a:pathLst>
                  <a:path extrusionOk="0" h="12553" w="9077">
                    <a:moveTo>
                      <a:pt x="82" y="1"/>
                    </a:moveTo>
                    <a:cubicBezTo>
                      <a:pt x="29" y="1"/>
                      <a:pt x="0" y="2"/>
                      <a:pt x="0" y="2"/>
                    </a:cubicBezTo>
                    <a:lnTo>
                      <a:pt x="0" y="7850"/>
                    </a:lnTo>
                    <a:lnTo>
                      <a:pt x="6291" y="12552"/>
                    </a:lnTo>
                    <a:cubicBezTo>
                      <a:pt x="6291" y="12552"/>
                      <a:pt x="9077" y="9211"/>
                      <a:pt x="7011" y="4313"/>
                    </a:cubicBezTo>
                    <a:cubicBezTo>
                      <a:pt x="5280" y="155"/>
                      <a:pt x="745" y="1"/>
                      <a:pt x="82"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75" name="Google Shape;775;p10"/>
              <p:cNvGrpSpPr/>
              <p:nvPr/>
            </p:nvGrpSpPr>
            <p:grpSpPr>
              <a:xfrm>
                <a:off x="971816" y="1340492"/>
                <a:ext cx="1827560" cy="1016110"/>
                <a:chOff x="971816" y="1340492"/>
                <a:chExt cx="1827560" cy="1016110"/>
              </a:xfrm>
            </p:grpSpPr>
            <p:sp>
              <p:nvSpPr>
                <p:cNvPr id="776" name="Google Shape;776;p10"/>
                <p:cNvSpPr/>
                <p:nvPr/>
              </p:nvSpPr>
              <p:spPr>
                <a:xfrm>
                  <a:off x="971816" y="1848329"/>
                  <a:ext cx="1827560" cy="48"/>
                </a:xfrm>
                <a:custGeom>
                  <a:rect b="b" l="l" r="r" t="t"/>
                  <a:pathLst>
                    <a:path extrusionOk="0" fill="none" h="1" w="38380">
                      <a:moveTo>
                        <a:pt x="1" y="1"/>
                      </a:moveTo>
                      <a:lnTo>
                        <a:pt x="38380" y="1"/>
                      </a:lnTo>
                    </a:path>
                  </a:pathLst>
                </a:custGeom>
                <a:noFill/>
                <a:ln cap="flat" cmpd="sng" w="9525">
                  <a:solidFill>
                    <a:schemeClr val="lt1"/>
                  </a:solidFill>
                  <a:prstDash val="solid"/>
                  <a:miter lim="7824"/>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7" name="Google Shape;777;p10"/>
                <p:cNvSpPr/>
                <p:nvPr/>
              </p:nvSpPr>
              <p:spPr>
                <a:xfrm>
                  <a:off x="1885400" y="1340492"/>
                  <a:ext cx="48" cy="1016110"/>
                </a:xfrm>
                <a:custGeom>
                  <a:rect b="b" l="l" r="r" t="t"/>
                  <a:pathLst>
                    <a:path extrusionOk="0" fill="none" h="21339" w="1">
                      <a:moveTo>
                        <a:pt x="0" y="1"/>
                      </a:moveTo>
                      <a:lnTo>
                        <a:pt x="0" y="21338"/>
                      </a:lnTo>
                    </a:path>
                  </a:pathLst>
                </a:custGeom>
                <a:noFill/>
                <a:ln cap="flat" cmpd="sng" w="9525">
                  <a:solidFill>
                    <a:schemeClr val="lt1"/>
                  </a:solidFill>
                  <a:prstDash val="solid"/>
                  <a:miter lim="7824"/>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78" name="Google Shape;778;p10"/>
              <p:cNvGrpSpPr/>
              <p:nvPr/>
            </p:nvGrpSpPr>
            <p:grpSpPr>
              <a:xfrm>
                <a:off x="1446131" y="1409061"/>
                <a:ext cx="878967" cy="878966"/>
                <a:chOff x="1446131" y="1409061"/>
                <a:chExt cx="878967" cy="878966"/>
              </a:xfrm>
            </p:grpSpPr>
            <p:sp>
              <p:nvSpPr>
                <p:cNvPr id="779" name="Google Shape;779;p10"/>
                <p:cNvSpPr/>
                <p:nvPr/>
              </p:nvSpPr>
              <p:spPr>
                <a:xfrm>
                  <a:off x="1511700" y="1474630"/>
                  <a:ext cx="747452" cy="747452"/>
                </a:xfrm>
                <a:custGeom>
                  <a:rect b="b" l="l" r="r" t="t"/>
                  <a:pathLst>
                    <a:path extrusionOk="0" fill="none" h="15697" w="15697">
                      <a:moveTo>
                        <a:pt x="15696" y="7849"/>
                      </a:moveTo>
                      <a:cubicBezTo>
                        <a:pt x="15696" y="12183"/>
                        <a:pt x="12183" y="15697"/>
                        <a:pt x="7848" y="15697"/>
                      </a:cubicBezTo>
                      <a:cubicBezTo>
                        <a:pt x="3514" y="15697"/>
                        <a:pt x="0" y="12183"/>
                        <a:pt x="0" y="7849"/>
                      </a:cubicBezTo>
                      <a:cubicBezTo>
                        <a:pt x="0" y="3514"/>
                        <a:pt x="3514" y="1"/>
                        <a:pt x="7848" y="1"/>
                      </a:cubicBezTo>
                      <a:cubicBezTo>
                        <a:pt x="12183" y="1"/>
                        <a:pt x="15696" y="3514"/>
                        <a:pt x="15696" y="7849"/>
                      </a:cubicBezTo>
                      <a:close/>
                    </a:path>
                  </a:pathLst>
                </a:custGeom>
                <a:noFill/>
                <a:ln cap="flat" cmpd="sng" w="14675">
                  <a:solidFill>
                    <a:schemeClr val="dk2"/>
                  </a:solidFill>
                  <a:prstDash val="solid"/>
                  <a:miter lim="7824"/>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0" name="Google Shape;780;p10"/>
                <p:cNvSpPr/>
                <p:nvPr/>
              </p:nvSpPr>
              <p:spPr>
                <a:xfrm>
                  <a:off x="1885400" y="1409061"/>
                  <a:ext cx="48" cy="65617"/>
                </a:xfrm>
                <a:custGeom>
                  <a:rect b="b" l="l" r="r" t="t"/>
                  <a:pathLst>
                    <a:path extrusionOk="0" fill="none" h="1378" w="1">
                      <a:moveTo>
                        <a:pt x="0" y="1378"/>
                      </a:moveTo>
                      <a:lnTo>
                        <a:pt x="0" y="1"/>
                      </a:lnTo>
                    </a:path>
                  </a:pathLst>
                </a:custGeom>
                <a:noFill/>
                <a:ln cap="rnd" cmpd="sng" w="14675">
                  <a:solidFill>
                    <a:schemeClr val="dk2"/>
                  </a:solidFill>
                  <a:prstDash val="solid"/>
                  <a:miter lim="7824"/>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1" name="Google Shape;781;p10"/>
                <p:cNvSpPr/>
                <p:nvPr/>
              </p:nvSpPr>
              <p:spPr>
                <a:xfrm>
                  <a:off x="1446131" y="1848329"/>
                  <a:ext cx="65617" cy="48"/>
                </a:xfrm>
                <a:custGeom>
                  <a:rect b="b" l="l" r="r" t="t"/>
                  <a:pathLst>
                    <a:path extrusionOk="0" fill="none" h="1" w="1378">
                      <a:moveTo>
                        <a:pt x="1377" y="1"/>
                      </a:moveTo>
                      <a:lnTo>
                        <a:pt x="0" y="1"/>
                      </a:lnTo>
                    </a:path>
                  </a:pathLst>
                </a:custGeom>
                <a:noFill/>
                <a:ln cap="rnd" cmpd="sng" w="14675">
                  <a:solidFill>
                    <a:schemeClr val="dk2"/>
                  </a:solidFill>
                  <a:prstDash val="solid"/>
                  <a:miter lim="7824"/>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2" name="Google Shape;782;p10"/>
                <p:cNvSpPr/>
                <p:nvPr/>
              </p:nvSpPr>
              <p:spPr>
                <a:xfrm>
                  <a:off x="1885400" y="2222410"/>
                  <a:ext cx="48" cy="65617"/>
                </a:xfrm>
                <a:custGeom>
                  <a:rect b="b" l="l" r="r" t="t"/>
                  <a:pathLst>
                    <a:path extrusionOk="0" fill="none" h="1378" w="1">
                      <a:moveTo>
                        <a:pt x="0" y="0"/>
                      </a:moveTo>
                      <a:lnTo>
                        <a:pt x="0" y="1377"/>
                      </a:lnTo>
                    </a:path>
                  </a:pathLst>
                </a:custGeom>
                <a:noFill/>
                <a:ln cap="rnd" cmpd="sng" w="14675">
                  <a:solidFill>
                    <a:schemeClr val="dk2"/>
                  </a:solidFill>
                  <a:prstDash val="solid"/>
                  <a:miter lim="7824"/>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3" name="Google Shape;783;p10"/>
                <p:cNvSpPr/>
                <p:nvPr/>
              </p:nvSpPr>
              <p:spPr>
                <a:xfrm>
                  <a:off x="2259100" y="1848329"/>
                  <a:ext cx="65998" cy="48"/>
                </a:xfrm>
                <a:custGeom>
                  <a:rect b="b" l="l" r="r" t="t"/>
                  <a:pathLst>
                    <a:path extrusionOk="0" fill="none" h="1" w="1386">
                      <a:moveTo>
                        <a:pt x="0" y="1"/>
                      </a:moveTo>
                      <a:lnTo>
                        <a:pt x="1385" y="1"/>
                      </a:lnTo>
                    </a:path>
                  </a:pathLst>
                </a:custGeom>
                <a:noFill/>
                <a:ln cap="rnd" cmpd="sng" w="14675">
                  <a:solidFill>
                    <a:schemeClr val="dk2"/>
                  </a:solidFill>
                  <a:prstDash val="solid"/>
                  <a:miter lim="7824"/>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784" name="Google Shape;784;p10"/>
            <p:cNvGrpSpPr/>
            <p:nvPr/>
          </p:nvGrpSpPr>
          <p:grpSpPr>
            <a:xfrm>
              <a:off x="3607875" y="1353500"/>
              <a:ext cx="1934800" cy="1076325"/>
              <a:chOff x="3607875" y="1353500"/>
              <a:chExt cx="1934800" cy="1076325"/>
            </a:xfrm>
          </p:grpSpPr>
          <p:cxnSp>
            <p:nvCxnSpPr>
              <p:cNvPr id="785" name="Google Shape;785;p10"/>
              <p:cNvCxnSpPr/>
              <p:nvPr/>
            </p:nvCxnSpPr>
            <p:spPr>
              <a:xfrm>
                <a:off x="3611875" y="1353500"/>
                <a:ext cx="1930800" cy="0"/>
              </a:xfrm>
              <a:prstGeom prst="straightConnector1">
                <a:avLst/>
              </a:prstGeom>
              <a:noFill/>
              <a:ln cap="flat" cmpd="sng" w="38100">
                <a:solidFill>
                  <a:schemeClr val="dk2"/>
                </a:solidFill>
                <a:prstDash val="solid"/>
                <a:round/>
                <a:headEnd len="sm" w="sm" type="none"/>
                <a:tailEnd len="sm" w="sm" type="none"/>
              </a:ln>
            </p:spPr>
          </p:cxnSp>
          <p:cxnSp>
            <p:nvCxnSpPr>
              <p:cNvPr id="786" name="Google Shape;786;p10"/>
              <p:cNvCxnSpPr/>
              <p:nvPr/>
            </p:nvCxnSpPr>
            <p:spPr>
              <a:xfrm>
                <a:off x="3607875" y="2429825"/>
                <a:ext cx="1930800" cy="0"/>
              </a:xfrm>
              <a:prstGeom prst="straightConnector1">
                <a:avLst/>
              </a:prstGeom>
              <a:noFill/>
              <a:ln cap="flat" cmpd="sng" w="38100">
                <a:solidFill>
                  <a:schemeClr val="dk2"/>
                </a:solidFill>
                <a:prstDash val="solid"/>
                <a:round/>
                <a:headEnd len="sm" w="sm" type="none"/>
                <a:tailEnd len="sm" w="sm" type="none"/>
              </a:ln>
            </p:spPr>
          </p:cxnSp>
        </p:grpSp>
      </p:grpSp>
      <p:sp>
        <p:nvSpPr>
          <p:cNvPr id="787" name="Google Shape;787;p10"/>
          <p:cNvSpPr txBox="1"/>
          <p:nvPr>
            <p:ph type="title"/>
          </p:nvPr>
        </p:nvSpPr>
        <p:spPr>
          <a:xfrm>
            <a:off x="4336036" y="2786163"/>
            <a:ext cx="4078800" cy="6960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3600"/>
              <a:buNone/>
            </a:pPr>
            <a:r>
              <a:rPr lang="en-US"/>
              <a:t>WRITING</a:t>
            </a:r>
            <a:endParaRPr/>
          </a:p>
        </p:txBody>
      </p:sp>
      <p:sp>
        <p:nvSpPr>
          <p:cNvPr id="788" name="Google Shape;788;p10"/>
          <p:cNvSpPr txBox="1"/>
          <p:nvPr>
            <p:ph idx="2" type="title"/>
          </p:nvPr>
        </p:nvSpPr>
        <p:spPr>
          <a:xfrm>
            <a:off x="7039120" y="1529848"/>
            <a:ext cx="810600" cy="60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4000"/>
              <a:buNone/>
            </a:pPr>
            <a:r>
              <a:rPr lang="en-US"/>
              <a:t>02</a:t>
            </a:r>
            <a:endParaRPr/>
          </a:p>
        </p:txBody>
      </p:sp>
      <p:cxnSp>
        <p:nvCxnSpPr>
          <p:cNvPr id="789" name="Google Shape;789;p10"/>
          <p:cNvCxnSpPr/>
          <p:nvPr/>
        </p:nvCxnSpPr>
        <p:spPr>
          <a:xfrm>
            <a:off x="5561814" y="2786175"/>
            <a:ext cx="2731386" cy="0"/>
          </a:xfrm>
          <a:prstGeom prst="straightConnector1">
            <a:avLst/>
          </a:prstGeom>
          <a:noFill/>
          <a:ln cap="flat" cmpd="sng" w="38100">
            <a:solidFill>
              <a:schemeClr val="dk2"/>
            </a:solidFill>
            <a:prstDash val="solid"/>
            <a:round/>
            <a:headEnd len="sm" w="sm" type="none"/>
            <a:tailEnd len="sm" w="sm" type="none"/>
          </a:ln>
        </p:spPr>
      </p:cxnSp>
      <p:cxnSp>
        <p:nvCxnSpPr>
          <p:cNvPr id="790" name="Google Shape;790;p10"/>
          <p:cNvCxnSpPr/>
          <p:nvPr/>
        </p:nvCxnSpPr>
        <p:spPr>
          <a:xfrm>
            <a:off x="5561814" y="3482175"/>
            <a:ext cx="2731386" cy="0"/>
          </a:xfrm>
          <a:prstGeom prst="straightConnector1">
            <a:avLst/>
          </a:prstGeom>
          <a:noFill/>
          <a:ln cap="flat" cmpd="sng" w="38100">
            <a:solidFill>
              <a:schemeClr val="dk2"/>
            </a:solidFill>
            <a:prstDash val="solid"/>
            <a:round/>
            <a:headEnd len="sm" w="sm" type="none"/>
            <a:tailEnd len="sm" w="sm" type="none"/>
          </a:ln>
        </p:spPr>
      </p:cxnSp>
      <p:grpSp>
        <p:nvGrpSpPr>
          <p:cNvPr id="791" name="Google Shape;791;p10"/>
          <p:cNvGrpSpPr/>
          <p:nvPr/>
        </p:nvGrpSpPr>
        <p:grpSpPr>
          <a:xfrm>
            <a:off x="1127000" y="331048"/>
            <a:ext cx="277170" cy="277170"/>
            <a:chOff x="1961500" y="1795075"/>
            <a:chExt cx="319800" cy="319800"/>
          </a:xfrm>
        </p:grpSpPr>
        <p:sp>
          <p:nvSpPr>
            <p:cNvPr id="792" name="Google Shape;792;p10"/>
            <p:cNvSpPr/>
            <p:nvPr/>
          </p:nvSpPr>
          <p:spPr>
            <a:xfrm>
              <a:off x="2121400" y="1795075"/>
              <a:ext cx="74" cy="88685"/>
            </a:xfrm>
            <a:custGeom>
              <a:rect b="b" l="l" r="r" t="t"/>
              <a:pathLst>
                <a:path extrusionOk="0" fill="none" h="1198" w="1">
                  <a:moveTo>
                    <a:pt x="0" y="0"/>
                  </a:moveTo>
                  <a:lnTo>
                    <a:pt x="0" y="1198"/>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3" name="Google Shape;793;p10"/>
            <p:cNvSpPr/>
            <p:nvPr/>
          </p:nvSpPr>
          <p:spPr>
            <a:xfrm>
              <a:off x="2041450" y="1816469"/>
              <a:ext cx="44120" cy="76544"/>
            </a:xfrm>
            <a:custGeom>
              <a:rect b="b" l="l" r="r" t="t"/>
              <a:pathLst>
                <a:path extrusionOk="0" fill="none" h="1034" w="596">
                  <a:moveTo>
                    <a:pt x="0" y="1"/>
                  </a:moveTo>
                  <a:lnTo>
                    <a:pt x="595" y="1034"/>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4" name="Google Shape;794;p10"/>
            <p:cNvSpPr/>
            <p:nvPr/>
          </p:nvSpPr>
          <p:spPr>
            <a:xfrm>
              <a:off x="1982968" y="1875025"/>
              <a:ext cx="75952" cy="44046"/>
            </a:xfrm>
            <a:custGeom>
              <a:rect b="b" l="l" r="r" t="t"/>
              <a:pathLst>
                <a:path extrusionOk="0" fill="none" h="595" w="1026">
                  <a:moveTo>
                    <a:pt x="0" y="0"/>
                  </a:moveTo>
                  <a:lnTo>
                    <a:pt x="1025" y="595"/>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5" name="Google Shape;795;p10"/>
            <p:cNvSpPr/>
            <p:nvPr/>
          </p:nvSpPr>
          <p:spPr>
            <a:xfrm>
              <a:off x="1961500" y="1954901"/>
              <a:ext cx="88093" cy="74"/>
            </a:xfrm>
            <a:custGeom>
              <a:rect b="b" l="l" r="r" t="t"/>
              <a:pathLst>
                <a:path extrusionOk="0" fill="none" h="1" w="1190">
                  <a:moveTo>
                    <a:pt x="1" y="1"/>
                  </a:moveTo>
                  <a:lnTo>
                    <a:pt x="1190"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6" name="Google Shape;796;p10"/>
            <p:cNvSpPr/>
            <p:nvPr/>
          </p:nvSpPr>
          <p:spPr>
            <a:xfrm>
              <a:off x="1982968" y="1990878"/>
              <a:ext cx="75952" cy="44046"/>
            </a:xfrm>
            <a:custGeom>
              <a:rect b="b" l="l" r="r" t="t"/>
              <a:pathLst>
                <a:path extrusionOk="0" fill="none" h="595" w="1026">
                  <a:moveTo>
                    <a:pt x="0" y="595"/>
                  </a:moveTo>
                  <a:lnTo>
                    <a:pt x="1025"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7" name="Google Shape;797;p10"/>
            <p:cNvSpPr/>
            <p:nvPr/>
          </p:nvSpPr>
          <p:spPr>
            <a:xfrm>
              <a:off x="2041450" y="2017528"/>
              <a:ext cx="44120" cy="75952"/>
            </a:xfrm>
            <a:custGeom>
              <a:rect b="b" l="l" r="r" t="t"/>
              <a:pathLst>
                <a:path extrusionOk="0" fill="none" h="1026" w="596">
                  <a:moveTo>
                    <a:pt x="0" y="1025"/>
                  </a:moveTo>
                  <a:lnTo>
                    <a:pt x="595"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8" name="Google Shape;798;p10"/>
            <p:cNvSpPr/>
            <p:nvPr/>
          </p:nvSpPr>
          <p:spPr>
            <a:xfrm>
              <a:off x="2121400" y="2026782"/>
              <a:ext cx="74" cy="88093"/>
            </a:xfrm>
            <a:custGeom>
              <a:rect b="b" l="l" r="r" t="t"/>
              <a:pathLst>
                <a:path extrusionOk="0" fill="none" h="1190" w="1">
                  <a:moveTo>
                    <a:pt x="0" y="1190"/>
                  </a:moveTo>
                  <a:lnTo>
                    <a:pt x="0"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9" name="Google Shape;799;p10"/>
            <p:cNvSpPr/>
            <p:nvPr/>
          </p:nvSpPr>
          <p:spPr>
            <a:xfrm>
              <a:off x="2157303" y="2017528"/>
              <a:ext cx="44046" cy="75952"/>
            </a:xfrm>
            <a:custGeom>
              <a:rect b="b" l="l" r="r" t="t"/>
              <a:pathLst>
                <a:path extrusionOk="0" fill="none" h="1026" w="595">
                  <a:moveTo>
                    <a:pt x="595" y="1025"/>
                  </a:moveTo>
                  <a:lnTo>
                    <a:pt x="0"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0" name="Google Shape;800;p10"/>
            <p:cNvSpPr/>
            <p:nvPr/>
          </p:nvSpPr>
          <p:spPr>
            <a:xfrm>
              <a:off x="2183361" y="1990878"/>
              <a:ext cx="76544" cy="44046"/>
            </a:xfrm>
            <a:custGeom>
              <a:rect b="b" l="l" r="r" t="t"/>
              <a:pathLst>
                <a:path extrusionOk="0" fill="none" h="595" w="1034">
                  <a:moveTo>
                    <a:pt x="1033" y="595"/>
                  </a:moveTo>
                  <a:lnTo>
                    <a:pt x="0"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1" name="Google Shape;801;p10"/>
            <p:cNvSpPr/>
            <p:nvPr/>
          </p:nvSpPr>
          <p:spPr>
            <a:xfrm>
              <a:off x="2193207" y="1954901"/>
              <a:ext cx="88093" cy="74"/>
            </a:xfrm>
            <a:custGeom>
              <a:rect b="b" l="l" r="r" t="t"/>
              <a:pathLst>
                <a:path extrusionOk="0" fill="none" h="1" w="1190">
                  <a:moveTo>
                    <a:pt x="1190" y="1"/>
                  </a:moveTo>
                  <a:lnTo>
                    <a:pt x="0"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2" name="Google Shape;802;p10"/>
            <p:cNvSpPr/>
            <p:nvPr/>
          </p:nvSpPr>
          <p:spPr>
            <a:xfrm>
              <a:off x="2183361" y="1875025"/>
              <a:ext cx="76544" cy="44046"/>
            </a:xfrm>
            <a:custGeom>
              <a:rect b="b" l="l" r="r" t="t"/>
              <a:pathLst>
                <a:path extrusionOk="0" fill="none" h="595" w="1034">
                  <a:moveTo>
                    <a:pt x="1033" y="0"/>
                  </a:moveTo>
                  <a:lnTo>
                    <a:pt x="0" y="595"/>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3" name="Google Shape;803;p10"/>
            <p:cNvSpPr/>
            <p:nvPr/>
          </p:nvSpPr>
          <p:spPr>
            <a:xfrm>
              <a:off x="2157303" y="1816469"/>
              <a:ext cx="44046" cy="76544"/>
            </a:xfrm>
            <a:custGeom>
              <a:rect b="b" l="l" r="r" t="t"/>
              <a:pathLst>
                <a:path extrusionOk="0" fill="none" h="1034" w="595">
                  <a:moveTo>
                    <a:pt x="595" y="1"/>
                  </a:moveTo>
                  <a:lnTo>
                    <a:pt x="0" y="1034"/>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04" name="Google Shape;804;p10"/>
          <p:cNvGrpSpPr/>
          <p:nvPr/>
        </p:nvGrpSpPr>
        <p:grpSpPr>
          <a:xfrm>
            <a:off x="3598478" y="197333"/>
            <a:ext cx="363069" cy="363069"/>
            <a:chOff x="1961500" y="1795075"/>
            <a:chExt cx="319800" cy="319800"/>
          </a:xfrm>
        </p:grpSpPr>
        <p:sp>
          <p:nvSpPr>
            <p:cNvPr id="805" name="Google Shape;805;p10"/>
            <p:cNvSpPr/>
            <p:nvPr/>
          </p:nvSpPr>
          <p:spPr>
            <a:xfrm>
              <a:off x="2121400" y="1795075"/>
              <a:ext cx="74" cy="88685"/>
            </a:xfrm>
            <a:custGeom>
              <a:rect b="b" l="l" r="r" t="t"/>
              <a:pathLst>
                <a:path extrusionOk="0" fill="none" h="1198" w="1">
                  <a:moveTo>
                    <a:pt x="0" y="0"/>
                  </a:moveTo>
                  <a:lnTo>
                    <a:pt x="0" y="1198"/>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6" name="Google Shape;806;p10"/>
            <p:cNvSpPr/>
            <p:nvPr/>
          </p:nvSpPr>
          <p:spPr>
            <a:xfrm>
              <a:off x="2041450" y="1816469"/>
              <a:ext cx="44120" cy="76544"/>
            </a:xfrm>
            <a:custGeom>
              <a:rect b="b" l="l" r="r" t="t"/>
              <a:pathLst>
                <a:path extrusionOk="0" fill="none" h="1034" w="596">
                  <a:moveTo>
                    <a:pt x="0" y="1"/>
                  </a:moveTo>
                  <a:lnTo>
                    <a:pt x="595" y="1034"/>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7" name="Google Shape;807;p10"/>
            <p:cNvSpPr/>
            <p:nvPr/>
          </p:nvSpPr>
          <p:spPr>
            <a:xfrm>
              <a:off x="1982968" y="1875025"/>
              <a:ext cx="75952" cy="44046"/>
            </a:xfrm>
            <a:custGeom>
              <a:rect b="b" l="l" r="r" t="t"/>
              <a:pathLst>
                <a:path extrusionOk="0" fill="none" h="595" w="1026">
                  <a:moveTo>
                    <a:pt x="0" y="0"/>
                  </a:moveTo>
                  <a:lnTo>
                    <a:pt x="1025" y="595"/>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8" name="Google Shape;808;p10"/>
            <p:cNvSpPr/>
            <p:nvPr/>
          </p:nvSpPr>
          <p:spPr>
            <a:xfrm>
              <a:off x="1961500" y="1954901"/>
              <a:ext cx="88093" cy="74"/>
            </a:xfrm>
            <a:custGeom>
              <a:rect b="b" l="l" r="r" t="t"/>
              <a:pathLst>
                <a:path extrusionOk="0" fill="none" h="1" w="1190">
                  <a:moveTo>
                    <a:pt x="1" y="1"/>
                  </a:moveTo>
                  <a:lnTo>
                    <a:pt x="1190"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9" name="Google Shape;809;p10"/>
            <p:cNvSpPr/>
            <p:nvPr/>
          </p:nvSpPr>
          <p:spPr>
            <a:xfrm>
              <a:off x="1982968" y="1990878"/>
              <a:ext cx="75952" cy="44046"/>
            </a:xfrm>
            <a:custGeom>
              <a:rect b="b" l="l" r="r" t="t"/>
              <a:pathLst>
                <a:path extrusionOk="0" fill="none" h="595" w="1026">
                  <a:moveTo>
                    <a:pt x="0" y="595"/>
                  </a:moveTo>
                  <a:lnTo>
                    <a:pt x="1025"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0" name="Google Shape;810;p10"/>
            <p:cNvSpPr/>
            <p:nvPr/>
          </p:nvSpPr>
          <p:spPr>
            <a:xfrm>
              <a:off x="2041450" y="2017528"/>
              <a:ext cx="44120" cy="75952"/>
            </a:xfrm>
            <a:custGeom>
              <a:rect b="b" l="l" r="r" t="t"/>
              <a:pathLst>
                <a:path extrusionOk="0" fill="none" h="1026" w="596">
                  <a:moveTo>
                    <a:pt x="0" y="1025"/>
                  </a:moveTo>
                  <a:lnTo>
                    <a:pt x="595"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1" name="Google Shape;811;p10"/>
            <p:cNvSpPr/>
            <p:nvPr/>
          </p:nvSpPr>
          <p:spPr>
            <a:xfrm>
              <a:off x="2121400" y="2026782"/>
              <a:ext cx="74" cy="88093"/>
            </a:xfrm>
            <a:custGeom>
              <a:rect b="b" l="l" r="r" t="t"/>
              <a:pathLst>
                <a:path extrusionOk="0" fill="none" h="1190" w="1">
                  <a:moveTo>
                    <a:pt x="0" y="1190"/>
                  </a:moveTo>
                  <a:lnTo>
                    <a:pt x="0"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2" name="Google Shape;812;p10"/>
            <p:cNvSpPr/>
            <p:nvPr/>
          </p:nvSpPr>
          <p:spPr>
            <a:xfrm>
              <a:off x="2157303" y="2017528"/>
              <a:ext cx="44046" cy="75952"/>
            </a:xfrm>
            <a:custGeom>
              <a:rect b="b" l="l" r="r" t="t"/>
              <a:pathLst>
                <a:path extrusionOk="0" fill="none" h="1026" w="595">
                  <a:moveTo>
                    <a:pt x="595" y="1025"/>
                  </a:moveTo>
                  <a:lnTo>
                    <a:pt x="0"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3" name="Google Shape;813;p10"/>
            <p:cNvSpPr/>
            <p:nvPr/>
          </p:nvSpPr>
          <p:spPr>
            <a:xfrm>
              <a:off x="2183361" y="1990878"/>
              <a:ext cx="76544" cy="44046"/>
            </a:xfrm>
            <a:custGeom>
              <a:rect b="b" l="l" r="r" t="t"/>
              <a:pathLst>
                <a:path extrusionOk="0" fill="none" h="595" w="1034">
                  <a:moveTo>
                    <a:pt x="1033" y="595"/>
                  </a:moveTo>
                  <a:lnTo>
                    <a:pt x="0"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4" name="Google Shape;814;p10"/>
            <p:cNvSpPr/>
            <p:nvPr/>
          </p:nvSpPr>
          <p:spPr>
            <a:xfrm>
              <a:off x="2193207" y="1954901"/>
              <a:ext cx="88093" cy="74"/>
            </a:xfrm>
            <a:custGeom>
              <a:rect b="b" l="l" r="r" t="t"/>
              <a:pathLst>
                <a:path extrusionOk="0" fill="none" h="1" w="1190">
                  <a:moveTo>
                    <a:pt x="1190" y="1"/>
                  </a:moveTo>
                  <a:lnTo>
                    <a:pt x="0"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5" name="Google Shape;815;p10"/>
            <p:cNvSpPr/>
            <p:nvPr/>
          </p:nvSpPr>
          <p:spPr>
            <a:xfrm>
              <a:off x="2183361" y="1875025"/>
              <a:ext cx="76544" cy="44046"/>
            </a:xfrm>
            <a:custGeom>
              <a:rect b="b" l="l" r="r" t="t"/>
              <a:pathLst>
                <a:path extrusionOk="0" fill="none" h="595" w="1034">
                  <a:moveTo>
                    <a:pt x="1033" y="0"/>
                  </a:moveTo>
                  <a:lnTo>
                    <a:pt x="0" y="595"/>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6" name="Google Shape;816;p10"/>
            <p:cNvSpPr/>
            <p:nvPr/>
          </p:nvSpPr>
          <p:spPr>
            <a:xfrm>
              <a:off x="2157303" y="1816469"/>
              <a:ext cx="44046" cy="76544"/>
            </a:xfrm>
            <a:custGeom>
              <a:rect b="b" l="l" r="r" t="t"/>
              <a:pathLst>
                <a:path extrusionOk="0" fill="none" h="1034" w="595">
                  <a:moveTo>
                    <a:pt x="595" y="1"/>
                  </a:moveTo>
                  <a:lnTo>
                    <a:pt x="0" y="1034"/>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817" name="Google Shape;817;p10"/>
          <p:cNvPicPr preferRelativeResize="0"/>
          <p:nvPr/>
        </p:nvPicPr>
        <p:blipFill rotWithShape="1">
          <a:blip r:embed="rId3">
            <a:alphaModFix/>
          </a:blip>
          <a:srcRect b="0" l="0" r="0" t="0"/>
          <a:stretch/>
        </p:blipFill>
        <p:spPr>
          <a:xfrm>
            <a:off x="2123007" y="1018650"/>
            <a:ext cx="4263350" cy="4263350"/>
          </a:xfrm>
          <a:prstGeom prst="rect">
            <a:avLst/>
          </a:prstGeom>
          <a:noFill/>
          <a:ln>
            <a:noFill/>
          </a:ln>
        </p:spPr>
      </p:pic>
      <p:pic>
        <p:nvPicPr>
          <p:cNvPr id="818" name="Google Shape;818;p10"/>
          <p:cNvPicPr preferRelativeResize="0"/>
          <p:nvPr/>
        </p:nvPicPr>
        <p:blipFill rotWithShape="1">
          <a:blip r:embed="rId4">
            <a:alphaModFix/>
          </a:blip>
          <a:srcRect b="0" l="18507" r="17384" t="0"/>
          <a:stretch/>
        </p:blipFill>
        <p:spPr>
          <a:xfrm>
            <a:off x="729607" y="995200"/>
            <a:ext cx="2733150" cy="42633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2" name="Shape 822"/>
        <p:cNvGrpSpPr/>
        <p:nvPr/>
      </p:nvGrpSpPr>
      <p:grpSpPr>
        <a:xfrm>
          <a:off x="0" y="0"/>
          <a:ext cx="0" cy="0"/>
          <a:chOff x="0" y="0"/>
          <a:chExt cx="0" cy="0"/>
        </a:xfrm>
      </p:grpSpPr>
      <p:sp>
        <p:nvSpPr>
          <p:cNvPr id="823" name="Google Shape;823;p11"/>
          <p:cNvSpPr/>
          <p:nvPr/>
        </p:nvSpPr>
        <p:spPr>
          <a:xfrm>
            <a:off x="398256" y="4394907"/>
            <a:ext cx="8305800" cy="283029"/>
          </a:xfrm>
          <a:prstGeom prst="rect">
            <a:avLst/>
          </a:prstGeom>
          <a:solidFill>
            <a:srgbClr val="F5F1E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824" name="Google Shape;824;p11"/>
          <p:cNvSpPr txBox="1"/>
          <p:nvPr/>
        </p:nvSpPr>
        <p:spPr>
          <a:xfrm>
            <a:off x="515118" y="410456"/>
            <a:ext cx="8305800" cy="422741"/>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Lato Black"/>
              <a:buNone/>
            </a:pPr>
            <a:r>
              <a:rPr b="0" i="0" lang="en-US" sz="2500" u="none" cap="none" strike="noStrike">
                <a:solidFill>
                  <a:schemeClr val="dk1"/>
                </a:solidFill>
                <a:latin typeface="Lato Black"/>
                <a:ea typeface="Lato Black"/>
                <a:cs typeface="Lato Black"/>
                <a:sym typeface="Lato Black"/>
              </a:rPr>
              <a:t>Refer back to the Reading &amp; complete the notes.</a:t>
            </a:r>
            <a:endParaRPr/>
          </a:p>
        </p:txBody>
      </p:sp>
      <p:grpSp>
        <p:nvGrpSpPr>
          <p:cNvPr id="825" name="Google Shape;825;p11"/>
          <p:cNvGrpSpPr/>
          <p:nvPr/>
        </p:nvGrpSpPr>
        <p:grpSpPr>
          <a:xfrm>
            <a:off x="517687" y="841265"/>
            <a:ext cx="7954788" cy="3729678"/>
            <a:chOff x="748144" y="811529"/>
            <a:chExt cx="7954788" cy="3729678"/>
          </a:xfrm>
        </p:grpSpPr>
        <p:sp>
          <p:nvSpPr>
            <p:cNvPr id="826" name="Google Shape;826;p11"/>
            <p:cNvSpPr/>
            <p:nvPr/>
          </p:nvSpPr>
          <p:spPr>
            <a:xfrm>
              <a:off x="6159001" y="811529"/>
              <a:ext cx="2543931" cy="3729677"/>
            </a:xfrm>
            <a:prstGeom prst="rect">
              <a:avLst/>
            </a:prstGeom>
            <a:solidFill>
              <a:srgbClr val="FFFCD5"/>
            </a:solidFill>
            <a:ln cap="flat" cmpd="sng" w="25400">
              <a:solidFill>
                <a:srgbClr val="FFFCD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827" name="Google Shape;827;p11"/>
            <p:cNvPicPr preferRelativeResize="0"/>
            <p:nvPr/>
          </p:nvPicPr>
          <p:blipFill rotWithShape="1">
            <a:blip r:embed="rId3">
              <a:alphaModFix/>
            </a:blip>
            <a:srcRect b="0" l="3058" r="0" t="0"/>
            <a:stretch/>
          </p:blipFill>
          <p:spPr>
            <a:xfrm>
              <a:off x="748144" y="828791"/>
              <a:ext cx="5395335" cy="3712416"/>
            </a:xfrm>
            <a:prstGeom prst="rect">
              <a:avLst/>
            </a:prstGeom>
            <a:noFill/>
            <a:ln>
              <a:noFill/>
            </a:ln>
          </p:spPr>
        </p:pic>
      </p:grpSp>
      <p:sp>
        <p:nvSpPr>
          <p:cNvPr id="828" name="Google Shape;828;p11"/>
          <p:cNvSpPr/>
          <p:nvPr/>
        </p:nvSpPr>
        <p:spPr>
          <a:xfrm>
            <a:off x="2091060" y="1375393"/>
            <a:ext cx="2125901" cy="553957"/>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0" i="0" lang="en-US" sz="2000" u="none" cap="none" strike="noStrike">
                <a:solidFill>
                  <a:srgbClr val="000000"/>
                </a:solidFill>
                <a:latin typeface="Arial"/>
                <a:ea typeface="Arial"/>
                <a:cs typeface="Arial"/>
                <a:sym typeface="Arial"/>
              </a:rPr>
              <a:t>Inside out</a:t>
            </a:r>
            <a:endParaRPr/>
          </a:p>
        </p:txBody>
      </p:sp>
      <p:sp>
        <p:nvSpPr>
          <p:cNvPr id="829" name="Google Shape;829;p11"/>
          <p:cNvSpPr/>
          <p:nvPr/>
        </p:nvSpPr>
        <p:spPr>
          <a:xfrm>
            <a:off x="1675207" y="1767279"/>
            <a:ext cx="2713621" cy="553957"/>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0" i="0" lang="en-US" sz="2000" u="none" cap="none" strike="noStrike">
                <a:solidFill>
                  <a:srgbClr val="000000"/>
                </a:solidFill>
                <a:latin typeface="Arial"/>
                <a:ea typeface="Arial"/>
                <a:cs typeface="Arial"/>
                <a:sym typeface="Arial"/>
              </a:rPr>
              <a:t>Animation</a:t>
            </a:r>
            <a:endParaRPr/>
          </a:p>
        </p:txBody>
      </p:sp>
      <p:sp>
        <p:nvSpPr>
          <p:cNvPr id="830" name="Google Shape;830;p11"/>
          <p:cNvSpPr/>
          <p:nvPr/>
        </p:nvSpPr>
        <p:spPr>
          <a:xfrm>
            <a:off x="1354790" y="2421181"/>
            <a:ext cx="7466128" cy="553957"/>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0" i="0" lang="en-US" sz="2000" u="none" cap="none" strike="noStrike">
                <a:solidFill>
                  <a:srgbClr val="000000"/>
                </a:solidFill>
                <a:latin typeface="Arial"/>
                <a:ea typeface="Arial"/>
                <a:cs typeface="Arial"/>
                <a:sym typeface="Arial"/>
              </a:rPr>
              <a:t>Directed by Pete Docter and co-directed by Ronnie del Carmen</a:t>
            </a:r>
            <a:endParaRPr/>
          </a:p>
        </p:txBody>
      </p:sp>
      <p:sp>
        <p:nvSpPr>
          <p:cNvPr id="831" name="Google Shape;831;p11"/>
          <p:cNvSpPr/>
          <p:nvPr/>
        </p:nvSpPr>
        <p:spPr>
          <a:xfrm>
            <a:off x="1693676" y="3450978"/>
            <a:ext cx="6797268" cy="553957"/>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0" i="0" lang="en-US" sz="2000" u="none" cap="none" strike="noStrike">
                <a:solidFill>
                  <a:srgbClr val="000000"/>
                </a:solidFill>
                <a:latin typeface="Arial"/>
                <a:ea typeface="Arial"/>
                <a:cs typeface="Arial"/>
                <a:sym typeface="Arial"/>
              </a:rPr>
              <a:t>Beautiful, original story about handling big feelings</a:t>
            </a:r>
            <a:endParaRPr/>
          </a:p>
        </p:txBody>
      </p:sp>
      <p:sp>
        <p:nvSpPr>
          <p:cNvPr id="832" name="Google Shape;832;p11"/>
          <p:cNvSpPr/>
          <p:nvPr/>
        </p:nvSpPr>
        <p:spPr>
          <a:xfrm>
            <a:off x="2660839" y="3802135"/>
            <a:ext cx="5003766" cy="553957"/>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0" i="0" lang="en-US" sz="2000" u="none" cap="none" strike="noStrike">
                <a:solidFill>
                  <a:srgbClr val="000000"/>
                </a:solidFill>
                <a:latin typeface="Arial"/>
                <a:ea typeface="Arial"/>
                <a:cs typeface="Arial"/>
                <a:sym typeface="Arial"/>
              </a:rPr>
              <a:t>A very creative and touching film</a:t>
            </a:r>
            <a:endParaRPr/>
          </a:p>
        </p:txBody>
      </p:sp>
      <p:sp>
        <p:nvSpPr>
          <p:cNvPr id="833" name="Google Shape;833;p11"/>
          <p:cNvSpPr/>
          <p:nvPr/>
        </p:nvSpPr>
        <p:spPr>
          <a:xfrm>
            <a:off x="534938" y="721798"/>
            <a:ext cx="2125901" cy="553957"/>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i="1" lang="en-US" sz="2000" u="none" cap="none" strike="noStrike">
                <a:solidFill>
                  <a:srgbClr val="000000"/>
                </a:solidFill>
                <a:latin typeface="Arial"/>
                <a:ea typeface="Arial"/>
                <a:cs typeface="Arial"/>
                <a:sym typeface="Arial"/>
              </a:rPr>
              <a:t>Sample</a:t>
            </a:r>
            <a:endParaRPr/>
          </a:p>
        </p:txBody>
      </p:sp>
      <p:sp>
        <p:nvSpPr>
          <p:cNvPr id="834" name="Google Shape;834;p11"/>
          <p:cNvSpPr txBox="1"/>
          <p:nvPr/>
        </p:nvSpPr>
        <p:spPr>
          <a:xfrm>
            <a:off x="3117773" y="2876045"/>
            <a:ext cx="5508540" cy="707886"/>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2000" u="none" cap="none" strike="noStrike">
                <a:solidFill>
                  <a:srgbClr val="000000"/>
                </a:solidFill>
                <a:latin typeface="Arial"/>
                <a:ea typeface="Arial"/>
                <a:cs typeface="Arial"/>
                <a:sym typeface="Arial"/>
              </a:rPr>
              <a:t>Riley and her emotions struggle to adjust to the new life. </a:t>
            </a:r>
            <a:endParaRPr/>
          </a:p>
        </p:txBody>
      </p:sp>
      <p:pic>
        <p:nvPicPr>
          <p:cNvPr descr="COMPETITION: Inside Out SIGNED POSTER &amp; Merch Bag | Beauty And The Dirt" id="835" name="Google Shape;835;p11"/>
          <p:cNvPicPr preferRelativeResize="0"/>
          <p:nvPr/>
        </p:nvPicPr>
        <p:blipFill rotWithShape="1">
          <a:blip r:embed="rId4">
            <a:alphaModFix/>
          </a:blip>
          <a:srcRect b="5931" l="0" r="0" t="8234"/>
          <a:stretch/>
        </p:blipFill>
        <p:spPr>
          <a:xfrm>
            <a:off x="5962201" y="933453"/>
            <a:ext cx="2429144" cy="155262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5"/>
                                        </p:tgtEl>
                                        <p:attrNameLst>
                                          <p:attrName>style.visibility</p:attrName>
                                        </p:attrNameLst>
                                      </p:cBhvr>
                                      <p:to>
                                        <p:strVal val="visible"/>
                                      </p:to>
                                    </p:set>
                                    <p:animEffect filter="fade" transition="in">
                                      <p:cBhvr>
                                        <p:cTn dur="500"/>
                                        <p:tgtEl>
                                          <p:spTgt spid="8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3"/>
                                        </p:tgtEl>
                                        <p:attrNameLst>
                                          <p:attrName>style.visibility</p:attrName>
                                        </p:attrNameLst>
                                      </p:cBhvr>
                                      <p:to>
                                        <p:strVal val="visible"/>
                                      </p:to>
                                    </p:set>
                                    <p:animEffect filter="fade" transition="in">
                                      <p:cBhvr>
                                        <p:cTn dur="500"/>
                                        <p:tgtEl>
                                          <p:spTgt spid="8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8"/>
                                        </p:tgtEl>
                                        <p:attrNameLst>
                                          <p:attrName>style.visibility</p:attrName>
                                        </p:attrNameLst>
                                      </p:cBhvr>
                                      <p:to>
                                        <p:strVal val="visible"/>
                                      </p:to>
                                    </p:set>
                                    <p:animEffect filter="fade" transition="in">
                                      <p:cBhvr>
                                        <p:cTn dur="500"/>
                                        <p:tgtEl>
                                          <p:spTgt spid="8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9"/>
                                        </p:tgtEl>
                                        <p:attrNameLst>
                                          <p:attrName>style.visibility</p:attrName>
                                        </p:attrNameLst>
                                      </p:cBhvr>
                                      <p:to>
                                        <p:strVal val="visible"/>
                                      </p:to>
                                    </p:set>
                                    <p:animEffect filter="fade" transition="in">
                                      <p:cBhvr>
                                        <p:cTn dur="500"/>
                                        <p:tgtEl>
                                          <p:spTgt spid="8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0"/>
                                        </p:tgtEl>
                                        <p:attrNameLst>
                                          <p:attrName>style.visibility</p:attrName>
                                        </p:attrNameLst>
                                      </p:cBhvr>
                                      <p:to>
                                        <p:strVal val="visible"/>
                                      </p:to>
                                    </p:set>
                                    <p:animEffect filter="fade" transition="in">
                                      <p:cBhvr>
                                        <p:cTn dur="500"/>
                                        <p:tgtEl>
                                          <p:spTgt spid="8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4"/>
                                        </p:tgtEl>
                                        <p:attrNameLst>
                                          <p:attrName>style.visibility</p:attrName>
                                        </p:attrNameLst>
                                      </p:cBhvr>
                                      <p:to>
                                        <p:strVal val="visible"/>
                                      </p:to>
                                    </p:set>
                                    <p:animEffect filter="fade" transition="in">
                                      <p:cBhvr>
                                        <p:cTn dur="500"/>
                                        <p:tgtEl>
                                          <p:spTgt spid="8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1"/>
                                        </p:tgtEl>
                                        <p:attrNameLst>
                                          <p:attrName>style.visibility</p:attrName>
                                        </p:attrNameLst>
                                      </p:cBhvr>
                                      <p:to>
                                        <p:strVal val="visible"/>
                                      </p:to>
                                    </p:set>
                                    <p:animEffect filter="fade" transition="in">
                                      <p:cBhvr>
                                        <p:cTn dur="500"/>
                                        <p:tgtEl>
                                          <p:spTgt spid="8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2"/>
                                        </p:tgtEl>
                                        <p:attrNameLst>
                                          <p:attrName>style.visibility</p:attrName>
                                        </p:attrNameLst>
                                      </p:cBhvr>
                                      <p:to>
                                        <p:strVal val="visible"/>
                                      </p:to>
                                    </p:set>
                                    <p:animEffect filter="fade" transition="in">
                                      <p:cBhvr>
                                        <p:cTn dur="500"/>
                                        <p:tgtEl>
                                          <p:spTgt spid="8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9" name="Shape 839"/>
        <p:cNvGrpSpPr/>
        <p:nvPr/>
      </p:nvGrpSpPr>
      <p:grpSpPr>
        <a:xfrm>
          <a:off x="0" y="0"/>
          <a:ext cx="0" cy="0"/>
          <a:chOff x="0" y="0"/>
          <a:chExt cx="0" cy="0"/>
        </a:xfrm>
      </p:grpSpPr>
      <p:sp>
        <p:nvSpPr>
          <p:cNvPr id="840" name="Google Shape;840;p12"/>
          <p:cNvSpPr/>
          <p:nvPr/>
        </p:nvSpPr>
        <p:spPr>
          <a:xfrm>
            <a:off x="398256" y="4394907"/>
            <a:ext cx="8305800" cy="283029"/>
          </a:xfrm>
          <a:prstGeom prst="rect">
            <a:avLst/>
          </a:prstGeom>
          <a:solidFill>
            <a:srgbClr val="F5F1E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841" name="Google Shape;841;p12"/>
          <p:cNvSpPr txBox="1"/>
          <p:nvPr/>
        </p:nvSpPr>
        <p:spPr>
          <a:xfrm>
            <a:off x="398256" y="418524"/>
            <a:ext cx="8497836" cy="422741"/>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Lato Black"/>
              <a:buNone/>
            </a:pPr>
            <a:r>
              <a:rPr b="0" i="0" lang="en-US" sz="2500" u="none" cap="none" strike="noStrike">
                <a:solidFill>
                  <a:schemeClr val="dk1"/>
                </a:solidFill>
                <a:latin typeface="Lato Black"/>
                <a:ea typeface="Lato Black"/>
                <a:cs typeface="Lato Black"/>
                <a:sym typeface="Lato Black"/>
              </a:rPr>
              <a:t>4. Make notes about one of your favourite films in 5 mins.</a:t>
            </a:r>
            <a:endParaRPr/>
          </a:p>
        </p:txBody>
      </p:sp>
      <p:grpSp>
        <p:nvGrpSpPr>
          <p:cNvPr id="842" name="Google Shape;842;p12"/>
          <p:cNvGrpSpPr/>
          <p:nvPr/>
        </p:nvGrpSpPr>
        <p:grpSpPr>
          <a:xfrm>
            <a:off x="517687" y="841265"/>
            <a:ext cx="7954788" cy="3729678"/>
            <a:chOff x="748144" y="811529"/>
            <a:chExt cx="7954788" cy="3729678"/>
          </a:xfrm>
        </p:grpSpPr>
        <p:sp>
          <p:nvSpPr>
            <p:cNvPr id="843" name="Google Shape;843;p12"/>
            <p:cNvSpPr/>
            <p:nvPr/>
          </p:nvSpPr>
          <p:spPr>
            <a:xfrm>
              <a:off x="6159001" y="811529"/>
              <a:ext cx="2543931" cy="3729677"/>
            </a:xfrm>
            <a:prstGeom prst="rect">
              <a:avLst/>
            </a:prstGeom>
            <a:solidFill>
              <a:srgbClr val="FFFCD5"/>
            </a:solidFill>
            <a:ln cap="flat" cmpd="sng" w="25400">
              <a:solidFill>
                <a:srgbClr val="FFFCD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844" name="Google Shape;844;p12"/>
            <p:cNvPicPr preferRelativeResize="0"/>
            <p:nvPr/>
          </p:nvPicPr>
          <p:blipFill rotWithShape="1">
            <a:blip r:embed="rId3">
              <a:alphaModFix/>
            </a:blip>
            <a:srcRect b="0" l="3058" r="0" t="0"/>
            <a:stretch/>
          </p:blipFill>
          <p:spPr>
            <a:xfrm>
              <a:off x="748144" y="828791"/>
              <a:ext cx="5395335" cy="3712416"/>
            </a:xfrm>
            <a:prstGeom prst="rect">
              <a:avLst/>
            </a:prstGeom>
            <a:noFill/>
            <a:ln>
              <a:noFill/>
            </a:ln>
          </p:spPr>
        </p:pic>
      </p:grpSp>
      <p:pic>
        <p:nvPicPr>
          <p:cNvPr id="845" name="Google Shape;845;p12"/>
          <p:cNvPicPr preferRelativeResize="0"/>
          <p:nvPr/>
        </p:nvPicPr>
        <p:blipFill rotWithShape="1">
          <a:blip r:embed="rId4">
            <a:alphaModFix/>
          </a:blip>
          <a:srcRect b="0" l="0" r="0" t="0"/>
          <a:stretch/>
        </p:blipFill>
        <p:spPr>
          <a:xfrm>
            <a:off x="6013396" y="1902676"/>
            <a:ext cx="2378928" cy="133814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5"/>
                                        </p:tgtEl>
                                        <p:attrNameLst>
                                          <p:attrName>style.visibility</p:attrName>
                                        </p:attrNameLst>
                                      </p:cBhvr>
                                      <p:to>
                                        <p:strVal val="visible"/>
                                      </p:to>
                                    </p:set>
                                    <p:animEffect filter="fade" transition="in">
                                      <p:cBhvr>
                                        <p:cTn dur="5000"/>
                                        <p:tgtEl>
                                          <p:spTgt spid="8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9" name="Shape 849"/>
        <p:cNvGrpSpPr/>
        <p:nvPr/>
      </p:nvGrpSpPr>
      <p:grpSpPr>
        <a:xfrm>
          <a:off x="0" y="0"/>
          <a:ext cx="0" cy="0"/>
          <a:chOff x="0" y="0"/>
          <a:chExt cx="0" cy="0"/>
        </a:xfrm>
      </p:grpSpPr>
      <p:sp>
        <p:nvSpPr>
          <p:cNvPr id="850" name="Google Shape;850;p13"/>
          <p:cNvSpPr/>
          <p:nvPr/>
        </p:nvSpPr>
        <p:spPr>
          <a:xfrm>
            <a:off x="398256" y="4394907"/>
            <a:ext cx="8305800" cy="283029"/>
          </a:xfrm>
          <a:prstGeom prst="rect">
            <a:avLst/>
          </a:prstGeom>
          <a:solidFill>
            <a:srgbClr val="F5F1E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851" name="Google Shape;851;p13"/>
          <p:cNvSpPr/>
          <p:nvPr/>
        </p:nvSpPr>
        <p:spPr>
          <a:xfrm>
            <a:off x="398256" y="4394907"/>
            <a:ext cx="8305800" cy="283029"/>
          </a:xfrm>
          <a:prstGeom prst="rect">
            <a:avLst/>
          </a:prstGeom>
          <a:solidFill>
            <a:srgbClr val="F5F1E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852" name="Google Shape;852;p13"/>
          <p:cNvSpPr txBox="1"/>
          <p:nvPr/>
        </p:nvSpPr>
        <p:spPr>
          <a:xfrm>
            <a:off x="463166" y="418524"/>
            <a:ext cx="8432925" cy="722119"/>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Lato Black"/>
              <a:buNone/>
            </a:pPr>
            <a:r>
              <a:rPr b="0" i="0" lang="en-US" sz="2500" u="none" cap="none" strike="noStrike">
                <a:solidFill>
                  <a:schemeClr val="dk1"/>
                </a:solidFill>
                <a:latin typeface="Lato Black"/>
                <a:ea typeface="Lato Black"/>
                <a:cs typeface="Lato Black"/>
                <a:sym typeface="Lato Black"/>
              </a:rPr>
              <a:t>Use the information in ex 4 to write a paragraph of about 70 words about the favourite film.</a:t>
            </a:r>
            <a:endParaRPr/>
          </a:p>
        </p:txBody>
      </p:sp>
      <p:sp>
        <p:nvSpPr>
          <p:cNvPr id="853" name="Google Shape;853;p13"/>
          <p:cNvSpPr txBox="1"/>
          <p:nvPr/>
        </p:nvSpPr>
        <p:spPr>
          <a:xfrm>
            <a:off x="4636910" y="1140643"/>
            <a:ext cx="4132056" cy="341627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none" cap="none" strike="noStrike">
                <a:solidFill>
                  <a:schemeClr val="dk2"/>
                </a:solidFill>
                <a:latin typeface="Arial"/>
                <a:ea typeface="Arial"/>
                <a:cs typeface="Arial"/>
                <a:sym typeface="Arial"/>
              </a:rPr>
              <a:t>My favourite film is Inside out. This animation is directed by Pete Docter and co-directed by Ronnie del Carmen. The movie is about Riley, a 11-year-old girl. She moves from Minnesota to San Francisco because her father starts a new job here. Riley and her emotions struggle to adjust to the new life. The films is based on a beautiful original story about handling big feelings. People say that it is a very creative and touching film.</a:t>
            </a:r>
            <a:endParaRPr/>
          </a:p>
        </p:txBody>
      </p:sp>
      <p:sp>
        <p:nvSpPr>
          <p:cNvPr id="854" name="Google Shape;854;p13"/>
          <p:cNvSpPr txBox="1"/>
          <p:nvPr/>
        </p:nvSpPr>
        <p:spPr>
          <a:xfrm>
            <a:off x="528077" y="1178516"/>
            <a:ext cx="4043923" cy="3499420"/>
          </a:xfrm>
          <a:prstGeom prst="rect">
            <a:avLst/>
          </a:prstGeom>
          <a:solidFill>
            <a:srgbClr val="FFFCD5"/>
          </a:solidFill>
          <a:ln>
            <a:noFill/>
          </a:ln>
        </p:spPr>
        <p:txBody>
          <a:bodyPr anchorCtr="0" anchor="t" bIns="45700" lIns="91425" spcFirstLastPara="1" rIns="91425" wrap="square" tIns="45700">
            <a:spAutoFit/>
          </a:bodyPr>
          <a:lstStyle/>
          <a:p>
            <a:pPr indent="0" lvl="0" marL="0" marR="0" rtl="0" algn="l">
              <a:lnSpc>
                <a:spcPct val="30000"/>
              </a:lnSpc>
              <a:spcBef>
                <a:spcPts val="0"/>
              </a:spcBef>
              <a:spcAft>
                <a:spcPts val="0"/>
              </a:spcAft>
              <a:buNone/>
            </a:pPr>
            <a:r>
              <a:t/>
            </a:r>
            <a:endParaRPr b="1" i="0" sz="1800"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None/>
            </a:pPr>
            <a:r>
              <a:rPr b="1" i="0" lang="en-US" sz="1800" u="none" cap="none" strike="noStrike">
                <a:solidFill>
                  <a:srgbClr val="000000"/>
                </a:solidFill>
                <a:latin typeface="Arial"/>
                <a:ea typeface="Arial"/>
                <a:cs typeface="Arial"/>
                <a:sym typeface="Arial"/>
              </a:rPr>
              <a:t>Name of the film: </a:t>
            </a:r>
            <a:r>
              <a:rPr b="0" i="0" lang="en-US" sz="1800" u="none" cap="none" strike="noStrike">
                <a:solidFill>
                  <a:srgbClr val="000000"/>
                </a:solidFill>
                <a:latin typeface="Arial"/>
                <a:ea typeface="Arial"/>
                <a:cs typeface="Arial"/>
                <a:sym typeface="Arial"/>
              </a:rPr>
              <a:t>Inside out </a:t>
            </a:r>
            <a:endParaRPr/>
          </a:p>
          <a:p>
            <a:pPr indent="0" lvl="0" marL="0" marR="0" rtl="0" algn="l">
              <a:lnSpc>
                <a:spcPct val="80000"/>
              </a:lnSpc>
              <a:spcBef>
                <a:spcPts val="0"/>
              </a:spcBef>
              <a:spcAft>
                <a:spcPts val="0"/>
              </a:spcAft>
              <a:buNone/>
            </a:pPr>
            <a:r>
              <a:rPr b="1" i="0" lang="en-US" sz="1800" u="none" cap="none" strike="noStrike">
                <a:solidFill>
                  <a:srgbClr val="000000"/>
                </a:solidFill>
                <a:latin typeface="Arial"/>
                <a:ea typeface="Arial"/>
                <a:cs typeface="Arial"/>
                <a:sym typeface="Arial"/>
              </a:rPr>
              <a:t>Type of film: </a:t>
            </a:r>
            <a:r>
              <a:rPr b="0" i="0" lang="en-US" sz="1800" u="none" cap="none" strike="noStrike">
                <a:solidFill>
                  <a:srgbClr val="000000"/>
                </a:solidFill>
                <a:latin typeface="Arial"/>
                <a:ea typeface="Arial"/>
                <a:cs typeface="Arial"/>
                <a:sym typeface="Arial"/>
              </a:rPr>
              <a:t>Animation  </a:t>
            </a:r>
            <a:endParaRPr/>
          </a:p>
          <a:p>
            <a:pPr indent="0" lvl="0" marL="0" marR="0" rtl="0" algn="l">
              <a:lnSpc>
                <a:spcPct val="80000"/>
              </a:lnSpc>
              <a:spcBef>
                <a:spcPts val="0"/>
              </a:spcBef>
              <a:spcAft>
                <a:spcPts val="0"/>
              </a:spcAft>
              <a:buNone/>
            </a:pPr>
            <a:r>
              <a:rPr b="1" i="0" lang="en-US" sz="1800" u="none" cap="none" strike="noStrike">
                <a:solidFill>
                  <a:srgbClr val="000000"/>
                </a:solidFill>
                <a:latin typeface="Arial"/>
                <a:ea typeface="Arial"/>
                <a:cs typeface="Arial"/>
                <a:sym typeface="Arial"/>
              </a:rPr>
              <a:t>Its main actor(s) / actress(es) or director:  </a:t>
            </a:r>
            <a:r>
              <a:rPr b="0" i="0" lang="en-US" sz="1800" u="none" cap="none" strike="noStrike">
                <a:solidFill>
                  <a:srgbClr val="000000"/>
                </a:solidFill>
                <a:latin typeface="Arial"/>
                <a:ea typeface="Arial"/>
                <a:cs typeface="Arial"/>
                <a:sym typeface="Arial"/>
              </a:rPr>
              <a:t>Directed by Pete Docter and co-directed by Ronnie del Carmen </a:t>
            </a:r>
            <a:endParaRPr/>
          </a:p>
          <a:p>
            <a:pPr indent="0" lvl="0" marL="0" marR="0" rtl="0" algn="l">
              <a:lnSpc>
                <a:spcPct val="80000"/>
              </a:lnSpc>
              <a:spcBef>
                <a:spcPts val="0"/>
              </a:spcBef>
              <a:spcAft>
                <a:spcPts val="0"/>
              </a:spcAft>
              <a:buNone/>
            </a:pPr>
            <a:r>
              <a:rPr b="1" i="0" lang="en-US" sz="1800" u="none" cap="none" strike="noStrike">
                <a:solidFill>
                  <a:srgbClr val="000000"/>
                </a:solidFill>
                <a:latin typeface="Arial"/>
                <a:ea typeface="Arial"/>
                <a:cs typeface="Arial"/>
                <a:sym typeface="Arial"/>
              </a:rPr>
              <a:t>A short summary of the film: </a:t>
            </a:r>
            <a:r>
              <a:rPr b="0" i="0" lang="en-US" sz="1800" u="none" cap="none" strike="noStrike">
                <a:solidFill>
                  <a:srgbClr val="000000"/>
                </a:solidFill>
                <a:latin typeface="Arial"/>
                <a:ea typeface="Arial"/>
                <a:cs typeface="Arial"/>
                <a:sym typeface="Arial"/>
              </a:rPr>
              <a:t>Riley and her emotions struggle to adjust to the </a:t>
            </a:r>
            <a:endParaRPr/>
          </a:p>
          <a:p>
            <a:pPr indent="0" lvl="0" marL="0" marR="0" rtl="0" algn="l">
              <a:lnSpc>
                <a:spcPct val="80000"/>
              </a:lnSpc>
              <a:spcBef>
                <a:spcPts val="0"/>
              </a:spcBef>
              <a:spcAft>
                <a:spcPts val="0"/>
              </a:spcAft>
              <a:buNone/>
            </a:pPr>
            <a:r>
              <a:rPr b="1" i="0" lang="en-US" sz="1800" u="none" cap="none" strike="noStrike">
                <a:solidFill>
                  <a:srgbClr val="000000"/>
                </a:solidFill>
                <a:latin typeface="Arial"/>
                <a:ea typeface="Arial"/>
                <a:cs typeface="Arial"/>
                <a:sym typeface="Arial"/>
              </a:rPr>
              <a:t>Other features of the film (the acting, new life. music, etc.): </a:t>
            </a:r>
            <a:r>
              <a:rPr b="0" i="0" lang="en-US" sz="1800" u="none" cap="none" strike="noStrike">
                <a:solidFill>
                  <a:srgbClr val="000000"/>
                </a:solidFill>
                <a:latin typeface="Arial"/>
                <a:ea typeface="Arial"/>
                <a:cs typeface="Arial"/>
                <a:sym typeface="Arial"/>
              </a:rPr>
              <a:t>Beautiful original story about handling big feelings </a:t>
            </a:r>
            <a:endParaRPr/>
          </a:p>
          <a:p>
            <a:pPr indent="0" lvl="0" marL="0" marR="0" rtl="0" algn="l">
              <a:lnSpc>
                <a:spcPct val="80000"/>
              </a:lnSpc>
              <a:spcBef>
                <a:spcPts val="0"/>
              </a:spcBef>
              <a:spcAft>
                <a:spcPts val="0"/>
              </a:spcAft>
              <a:buNone/>
            </a:pPr>
            <a:r>
              <a:rPr b="1" i="0" lang="en-US" sz="1800" u="none" cap="none" strike="noStrike">
                <a:solidFill>
                  <a:srgbClr val="000000"/>
                </a:solidFill>
                <a:latin typeface="Arial"/>
                <a:ea typeface="Arial"/>
                <a:cs typeface="Arial"/>
                <a:sym typeface="Arial"/>
              </a:rPr>
              <a:t>Reviews about the film: </a:t>
            </a:r>
            <a:r>
              <a:rPr b="0" i="0" lang="en-US" sz="1800" u="none" cap="none" strike="noStrike">
                <a:solidFill>
                  <a:srgbClr val="000000"/>
                </a:solidFill>
                <a:latin typeface="Arial"/>
                <a:ea typeface="Arial"/>
                <a:cs typeface="Arial"/>
                <a:sym typeface="Arial"/>
              </a:rPr>
              <a:t>A very creative and touching film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853"/>
                                        </p:tgtEl>
                                        <p:attrNameLst>
                                          <p:attrName>style.visibility</p:attrName>
                                        </p:attrNameLst>
                                      </p:cBhvr>
                                      <p:to>
                                        <p:strVal val="visible"/>
                                      </p:to>
                                    </p:set>
                                    <p:anim calcmode="lin" valueType="num">
                                      <p:cBhvr additive="base">
                                        <p:cTn dur="500"/>
                                        <p:tgtEl>
                                          <p:spTgt spid="853"/>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8" name="Shape 858"/>
        <p:cNvGrpSpPr/>
        <p:nvPr/>
      </p:nvGrpSpPr>
      <p:grpSpPr>
        <a:xfrm>
          <a:off x="0" y="0"/>
          <a:ext cx="0" cy="0"/>
          <a:chOff x="0" y="0"/>
          <a:chExt cx="0" cy="0"/>
        </a:xfrm>
      </p:grpSpPr>
      <p:sp>
        <p:nvSpPr>
          <p:cNvPr id="859" name="Google Shape;859;p14"/>
          <p:cNvSpPr txBox="1"/>
          <p:nvPr/>
        </p:nvSpPr>
        <p:spPr>
          <a:xfrm>
            <a:off x="398256" y="418524"/>
            <a:ext cx="7485643" cy="722119"/>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Lato Black"/>
              <a:buNone/>
            </a:pPr>
            <a:r>
              <a:rPr b="0" i="0" lang="en-US" sz="2500" u="none" cap="none" strike="noStrike">
                <a:solidFill>
                  <a:schemeClr val="dk1"/>
                </a:solidFill>
                <a:latin typeface="Lato Black"/>
                <a:ea typeface="Lato Black"/>
                <a:cs typeface="Lato Black"/>
                <a:sym typeface="Lato Black"/>
              </a:rPr>
              <a:t>5. Use the information in ex 4 to write a paragraph of about 70 words about your favourite film.</a:t>
            </a:r>
            <a:endParaRPr/>
          </a:p>
        </p:txBody>
      </p:sp>
      <p:sp>
        <p:nvSpPr>
          <p:cNvPr id="860" name="Google Shape;860;p14"/>
          <p:cNvSpPr/>
          <p:nvPr/>
        </p:nvSpPr>
        <p:spPr>
          <a:xfrm>
            <a:off x="398256" y="4394907"/>
            <a:ext cx="8305800" cy="283029"/>
          </a:xfrm>
          <a:prstGeom prst="rect">
            <a:avLst/>
          </a:prstGeom>
          <a:solidFill>
            <a:srgbClr val="F5F1E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861" name="Google Shape;861;p14"/>
          <p:cNvSpPr txBox="1"/>
          <p:nvPr/>
        </p:nvSpPr>
        <p:spPr>
          <a:xfrm>
            <a:off x="4311464" y="1140643"/>
            <a:ext cx="4282405" cy="3416279"/>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0" i="0" lang="en-US" sz="1800" u="none" cap="none" strike="noStrike">
                <a:solidFill>
                  <a:schemeClr val="dk2"/>
                </a:solidFill>
                <a:latin typeface="Arial"/>
                <a:ea typeface="Arial"/>
                <a:cs typeface="Arial"/>
                <a:sym typeface="Arial"/>
              </a:rPr>
              <a:t>________________________________</a:t>
            </a:r>
            <a:endParaRPr/>
          </a:p>
          <a:p>
            <a:pPr indent="0" lvl="0" marL="0" marR="0" rtl="0" algn="l">
              <a:lnSpc>
                <a:spcPct val="150000"/>
              </a:lnSpc>
              <a:spcBef>
                <a:spcPts val="0"/>
              </a:spcBef>
              <a:spcAft>
                <a:spcPts val="0"/>
              </a:spcAft>
              <a:buNone/>
            </a:pPr>
            <a:r>
              <a:rPr b="0" i="0" lang="en-US" sz="1800" u="none" cap="none" strike="noStrike">
                <a:solidFill>
                  <a:schemeClr val="dk2"/>
                </a:solidFill>
                <a:latin typeface="Arial"/>
                <a:ea typeface="Arial"/>
                <a:cs typeface="Arial"/>
                <a:sym typeface="Arial"/>
              </a:rPr>
              <a:t>________________________________</a:t>
            </a:r>
            <a:endParaRPr/>
          </a:p>
          <a:p>
            <a:pPr indent="0" lvl="0" marL="0" marR="0" rtl="0" algn="l">
              <a:lnSpc>
                <a:spcPct val="150000"/>
              </a:lnSpc>
              <a:spcBef>
                <a:spcPts val="0"/>
              </a:spcBef>
              <a:spcAft>
                <a:spcPts val="0"/>
              </a:spcAft>
              <a:buNone/>
            </a:pPr>
            <a:r>
              <a:rPr b="0" i="0" lang="en-US" sz="1800" u="none" cap="none" strike="noStrike">
                <a:solidFill>
                  <a:schemeClr val="dk2"/>
                </a:solidFill>
                <a:latin typeface="Arial"/>
                <a:ea typeface="Arial"/>
                <a:cs typeface="Arial"/>
                <a:sym typeface="Arial"/>
              </a:rPr>
              <a:t>________________________________</a:t>
            </a:r>
            <a:endParaRPr/>
          </a:p>
          <a:p>
            <a:pPr indent="0" lvl="0" marL="0" marR="0" rtl="0" algn="l">
              <a:lnSpc>
                <a:spcPct val="150000"/>
              </a:lnSpc>
              <a:spcBef>
                <a:spcPts val="0"/>
              </a:spcBef>
              <a:spcAft>
                <a:spcPts val="0"/>
              </a:spcAft>
              <a:buNone/>
            </a:pPr>
            <a:r>
              <a:rPr b="0" i="0" lang="en-US" sz="1800" u="none" cap="none" strike="noStrike">
                <a:solidFill>
                  <a:schemeClr val="dk2"/>
                </a:solidFill>
                <a:latin typeface="Arial"/>
                <a:ea typeface="Arial"/>
                <a:cs typeface="Arial"/>
                <a:sym typeface="Arial"/>
              </a:rPr>
              <a:t>________________________________</a:t>
            </a:r>
            <a:endParaRPr/>
          </a:p>
          <a:p>
            <a:pPr indent="0" lvl="0" marL="0" marR="0" rtl="0" algn="l">
              <a:lnSpc>
                <a:spcPct val="150000"/>
              </a:lnSpc>
              <a:spcBef>
                <a:spcPts val="0"/>
              </a:spcBef>
              <a:spcAft>
                <a:spcPts val="0"/>
              </a:spcAft>
              <a:buNone/>
            </a:pPr>
            <a:r>
              <a:rPr b="0" i="0" lang="en-US" sz="1800" u="none" cap="none" strike="noStrike">
                <a:solidFill>
                  <a:schemeClr val="dk2"/>
                </a:solidFill>
                <a:latin typeface="Arial"/>
                <a:ea typeface="Arial"/>
                <a:cs typeface="Arial"/>
                <a:sym typeface="Arial"/>
              </a:rPr>
              <a:t>________________________________</a:t>
            </a:r>
            <a:endParaRPr/>
          </a:p>
          <a:p>
            <a:pPr indent="0" lvl="0" marL="0" marR="0" rtl="0" algn="l">
              <a:lnSpc>
                <a:spcPct val="150000"/>
              </a:lnSpc>
              <a:spcBef>
                <a:spcPts val="0"/>
              </a:spcBef>
              <a:spcAft>
                <a:spcPts val="0"/>
              </a:spcAft>
              <a:buNone/>
            </a:pPr>
            <a:r>
              <a:rPr b="0" i="0" lang="en-US" sz="1800" u="none" cap="none" strike="noStrike">
                <a:solidFill>
                  <a:schemeClr val="dk2"/>
                </a:solidFill>
                <a:latin typeface="Arial"/>
                <a:ea typeface="Arial"/>
                <a:cs typeface="Arial"/>
                <a:sym typeface="Arial"/>
              </a:rPr>
              <a:t>________________________________</a:t>
            </a:r>
            <a:endParaRPr/>
          </a:p>
          <a:p>
            <a:pPr indent="0" lvl="0" marL="0" marR="0" rtl="0" algn="l">
              <a:lnSpc>
                <a:spcPct val="150000"/>
              </a:lnSpc>
              <a:spcBef>
                <a:spcPts val="0"/>
              </a:spcBef>
              <a:spcAft>
                <a:spcPts val="0"/>
              </a:spcAft>
              <a:buNone/>
            </a:pPr>
            <a:r>
              <a:rPr b="0" i="0" lang="en-US" sz="1800" u="none" cap="none" strike="noStrike">
                <a:solidFill>
                  <a:schemeClr val="dk2"/>
                </a:solidFill>
                <a:latin typeface="Arial"/>
                <a:ea typeface="Arial"/>
                <a:cs typeface="Arial"/>
                <a:sym typeface="Arial"/>
              </a:rPr>
              <a:t>________________________________</a:t>
            </a:r>
            <a:endParaRPr/>
          </a:p>
          <a:p>
            <a:pPr indent="0" lvl="0" marL="0" marR="0" rtl="0" algn="l">
              <a:lnSpc>
                <a:spcPct val="150000"/>
              </a:lnSpc>
              <a:spcBef>
                <a:spcPts val="0"/>
              </a:spcBef>
              <a:spcAft>
                <a:spcPts val="0"/>
              </a:spcAft>
              <a:buNone/>
            </a:pPr>
            <a:r>
              <a:rPr b="0" i="0" lang="en-US" sz="1800" u="none" cap="none" strike="noStrike">
                <a:solidFill>
                  <a:schemeClr val="dk2"/>
                </a:solidFill>
                <a:latin typeface="Arial"/>
                <a:ea typeface="Arial"/>
                <a:cs typeface="Arial"/>
                <a:sym typeface="Arial"/>
              </a:rPr>
              <a:t>________________________________</a:t>
            </a:r>
            <a:endParaRPr/>
          </a:p>
        </p:txBody>
      </p:sp>
      <p:sp>
        <p:nvSpPr>
          <p:cNvPr id="862" name="Google Shape;862;p14"/>
          <p:cNvSpPr/>
          <p:nvPr/>
        </p:nvSpPr>
        <p:spPr>
          <a:xfrm rot="-5400000">
            <a:off x="1500780" y="2077871"/>
            <a:ext cx="2016697" cy="1331309"/>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63" name="Google Shape;863;p14"/>
          <p:cNvGrpSpPr/>
          <p:nvPr/>
        </p:nvGrpSpPr>
        <p:grpSpPr>
          <a:xfrm>
            <a:off x="1063280" y="1624027"/>
            <a:ext cx="2378108" cy="2797417"/>
            <a:chOff x="1235425" y="1534157"/>
            <a:chExt cx="2378108" cy="2797417"/>
          </a:xfrm>
        </p:grpSpPr>
        <p:sp>
          <p:nvSpPr>
            <p:cNvPr id="864" name="Google Shape;864;p14"/>
            <p:cNvSpPr/>
            <p:nvPr/>
          </p:nvSpPr>
          <p:spPr>
            <a:xfrm rot="-5400000">
              <a:off x="1025770" y="1743811"/>
              <a:ext cx="2797417" cy="2378108"/>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65" name="Google Shape;865;p14"/>
            <p:cNvPicPr preferRelativeResize="0"/>
            <p:nvPr/>
          </p:nvPicPr>
          <p:blipFill rotWithShape="1">
            <a:blip r:embed="rId3">
              <a:alphaModFix/>
            </a:blip>
            <a:srcRect b="7352" l="0" r="0" t="7352"/>
            <a:stretch/>
          </p:blipFill>
          <p:spPr>
            <a:xfrm>
              <a:off x="1498752" y="1733279"/>
              <a:ext cx="1852890" cy="2411212"/>
            </a:xfrm>
            <a:prstGeom prst="rect">
              <a:avLst/>
            </a:prstGeom>
            <a:noFill/>
            <a:ln>
              <a:noFill/>
            </a:ln>
          </p:spPr>
        </p:pic>
      </p:grpSp>
      <p:sp>
        <p:nvSpPr>
          <p:cNvPr id="866" name="Google Shape;866;p14"/>
          <p:cNvSpPr/>
          <p:nvPr/>
        </p:nvSpPr>
        <p:spPr>
          <a:xfrm rot="-661742">
            <a:off x="577857" y="1961053"/>
            <a:ext cx="338617" cy="322549"/>
          </a:xfrm>
          <a:custGeom>
            <a:rect b="b" l="l" r="r" t="t"/>
            <a:pathLst>
              <a:path extrusionOk="0" h="963" w="1011">
                <a:moveTo>
                  <a:pt x="509" y="0"/>
                </a:moveTo>
                <a:lnTo>
                  <a:pt x="345" y="313"/>
                </a:lnTo>
                <a:lnTo>
                  <a:pt x="1" y="368"/>
                </a:lnTo>
                <a:lnTo>
                  <a:pt x="251" y="618"/>
                </a:lnTo>
                <a:lnTo>
                  <a:pt x="189" y="962"/>
                </a:lnTo>
                <a:lnTo>
                  <a:pt x="509" y="798"/>
                </a:lnTo>
                <a:lnTo>
                  <a:pt x="822" y="962"/>
                </a:lnTo>
                <a:lnTo>
                  <a:pt x="760" y="618"/>
                </a:lnTo>
                <a:lnTo>
                  <a:pt x="1010" y="368"/>
                </a:lnTo>
                <a:lnTo>
                  <a:pt x="666" y="313"/>
                </a:lnTo>
                <a:lnTo>
                  <a:pt x="509"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7" name="Google Shape;867;p14"/>
          <p:cNvSpPr/>
          <p:nvPr/>
        </p:nvSpPr>
        <p:spPr>
          <a:xfrm rot="943396">
            <a:off x="3379696" y="1275566"/>
            <a:ext cx="241874" cy="230407"/>
          </a:xfrm>
          <a:custGeom>
            <a:rect b="b" l="l" r="r" t="t"/>
            <a:pathLst>
              <a:path extrusionOk="0" h="963" w="1011">
                <a:moveTo>
                  <a:pt x="509" y="0"/>
                </a:moveTo>
                <a:lnTo>
                  <a:pt x="345" y="313"/>
                </a:lnTo>
                <a:lnTo>
                  <a:pt x="1" y="368"/>
                </a:lnTo>
                <a:lnTo>
                  <a:pt x="251" y="618"/>
                </a:lnTo>
                <a:lnTo>
                  <a:pt x="189" y="962"/>
                </a:lnTo>
                <a:lnTo>
                  <a:pt x="509" y="798"/>
                </a:lnTo>
                <a:lnTo>
                  <a:pt x="822" y="962"/>
                </a:lnTo>
                <a:lnTo>
                  <a:pt x="760" y="618"/>
                </a:lnTo>
                <a:lnTo>
                  <a:pt x="1010" y="368"/>
                </a:lnTo>
                <a:lnTo>
                  <a:pt x="666" y="313"/>
                </a:lnTo>
                <a:lnTo>
                  <a:pt x="509"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68" name="Google Shape;868;p14"/>
          <p:cNvGrpSpPr/>
          <p:nvPr/>
        </p:nvGrpSpPr>
        <p:grpSpPr>
          <a:xfrm>
            <a:off x="2806610" y="1921233"/>
            <a:ext cx="295239" cy="295239"/>
            <a:chOff x="1961500" y="1795075"/>
            <a:chExt cx="319800" cy="319800"/>
          </a:xfrm>
        </p:grpSpPr>
        <p:sp>
          <p:nvSpPr>
            <p:cNvPr id="869" name="Google Shape;869;p14"/>
            <p:cNvSpPr/>
            <p:nvPr/>
          </p:nvSpPr>
          <p:spPr>
            <a:xfrm>
              <a:off x="2121400" y="1795075"/>
              <a:ext cx="74" cy="88685"/>
            </a:xfrm>
            <a:custGeom>
              <a:rect b="b" l="l" r="r" t="t"/>
              <a:pathLst>
                <a:path extrusionOk="0" fill="none" h="1198" w="1">
                  <a:moveTo>
                    <a:pt x="0" y="0"/>
                  </a:moveTo>
                  <a:lnTo>
                    <a:pt x="0" y="1198"/>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0" name="Google Shape;870;p14"/>
            <p:cNvSpPr/>
            <p:nvPr/>
          </p:nvSpPr>
          <p:spPr>
            <a:xfrm>
              <a:off x="2041450" y="1816469"/>
              <a:ext cx="44120" cy="76544"/>
            </a:xfrm>
            <a:custGeom>
              <a:rect b="b" l="l" r="r" t="t"/>
              <a:pathLst>
                <a:path extrusionOk="0" fill="none" h="1034" w="596">
                  <a:moveTo>
                    <a:pt x="0" y="1"/>
                  </a:moveTo>
                  <a:lnTo>
                    <a:pt x="595" y="1034"/>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1" name="Google Shape;871;p14"/>
            <p:cNvSpPr/>
            <p:nvPr/>
          </p:nvSpPr>
          <p:spPr>
            <a:xfrm>
              <a:off x="1982968" y="1875025"/>
              <a:ext cx="75952" cy="44046"/>
            </a:xfrm>
            <a:custGeom>
              <a:rect b="b" l="l" r="r" t="t"/>
              <a:pathLst>
                <a:path extrusionOk="0" fill="none" h="595" w="1026">
                  <a:moveTo>
                    <a:pt x="0" y="0"/>
                  </a:moveTo>
                  <a:lnTo>
                    <a:pt x="1025" y="595"/>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2" name="Google Shape;872;p14"/>
            <p:cNvSpPr/>
            <p:nvPr/>
          </p:nvSpPr>
          <p:spPr>
            <a:xfrm>
              <a:off x="1961500" y="1954901"/>
              <a:ext cx="88093" cy="74"/>
            </a:xfrm>
            <a:custGeom>
              <a:rect b="b" l="l" r="r" t="t"/>
              <a:pathLst>
                <a:path extrusionOk="0" fill="none" h="1" w="1190">
                  <a:moveTo>
                    <a:pt x="1" y="1"/>
                  </a:moveTo>
                  <a:lnTo>
                    <a:pt x="1190"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3" name="Google Shape;873;p14"/>
            <p:cNvSpPr/>
            <p:nvPr/>
          </p:nvSpPr>
          <p:spPr>
            <a:xfrm>
              <a:off x="1982968" y="1990878"/>
              <a:ext cx="75952" cy="44046"/>
            </a:xfrm>
            <a:custGeom>
              <a:rect b="b" l="l" r="r" t="t"/>
              <a:pathLst>
                <a:path extrusionOk="0" fill="none" h="595" w="1026">
                  <a:moveTo>
                    <a:pt x="0" y="595"/>
                  </a:moveTo>
                  <a:lnTo>
                    <a:pt x="1025"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4" name="Google Shape;874;p14"/>
            <p:cNvSpPr/>
            <p:nvPr/>
          </p:nvSpPr>
          <p:spPr>
            <a:xfrm>
              <a:off x="2041450" y="2017528"/>
              <a:ext cx="44120" cy="75952"/>
            </a:xfrm>
            <a:custGeom>
              <a:rect b="b" l="l" r="r" t="t"/>
              <a:pathLst>
                <a:path extrusionOk="0" fill="none" h="1026" w="596">
                  <a:moveTo>
                    <a:pt x="0" y="1025"/>
                  </a:moveTo>
                  <a:lnTo>
                    <a:pt x="595"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5" name="Google Shape;875;p14"/>
            <p:cNvSpPr/>
            <p:nvPr/>
          </p:nvSpPr>
          <p:spPr>
            <a:xfrm>
              <a:off x="2121400" y="2026782"/>
              <a:ext cx="74" cy="88093"/>
            </a:xfrm>
            <a:custGeom>
              <a:rect b="b" l="l" r="r" t="t"/>
              <a:pathLst>
                <a:path extrusionOk="0" fill="none" h="1190" w="1">
                  <a:moveTo>
                    <a:pt x="0" y="1190"/>
                  </a:moveTo>
                  <a:lnTo>
                    <a:pt x="0"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6" name="Google Shape;876;p14"/>
            <p:cNvSpPr/>
            <p:nvPr/>
          </p:nvSpPr>
          <p:spPr>
            <a:xfrm>
              <a:off x="2157303" y="2017528"/>
              <a:ext cx="44046" cy="75952"/>
            </a:xfrm>
            <a:custGeom>
              <a:rect b="b" l="l" r="r" t="t"/>
              <a:pathLst>
                <a:path extrusionOk="0" fill="none" h="1026" w="595">
                  <a:moveTo>
                    <a:pt x="595" y="1025"/>
                  </a:moveTo>
                  <a:lnTo>
                    <a:pt x="0"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7" name="Google Shape;877;p14"/>
            <p:cNvSpPr/>
            <p:nvPr/>
          </p:nvSpPr>
          <p:spPr>
            <a:xfrm>
              <a:off x="2183361" y="1990878"/>
              <a:ext cx="76544" cy="44046"/>
            </a:xfrm>
            <a:custGeom>
              <a:rect b="b" l="l" r="r" t="t"/>
              <a:pathLst>
                <a:path extrusionOk="0" fill="none" h="595" w="1034">
                  <a:moveTo>
                    <a:pt x="1033" y="595"/>
                  </a:moveTo>
                  <a:lnTo>
                    <a:pt x="0"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8" name="Google Shape;878;p14"/>
            <p:cNvSpPr/>
            <p:nvPr/>
          </p:nvSpPr>
          <p:spPr>
            <a:xfrm>
              <a:off x="2193207" y="1954901"/>
              <a:ext cx="88093" cy="74"/>
            </a:xfrm>
            <a:custGeom>
              <a:rect b="b" l="l" r="r" t="t"/>
              <a:pathLst>
                <a:path extrusionOk="0" fill="none" h="1" w="1190">
                  <a:moveTo>
                    <a:pt x="1190" y="1"/>
                  </a:moveTo>
                  <a:lnTo>
                    <a:pt x="0"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9" name="Google Shape;879;p14"/>
            <p:cNvSpPr/>
            <p:nvPr/>
          </p:nvSpPr>
          <p:spPr>
            <a:xfrm>
              <a:off x="2183361" y="1875025"/>
              <a:ext cx="76544" cy="44046"/>
            </a:xfrm>
            <a:custGeom>
              <a:rect b="b" l="l" r="r" t="t"/>
              <a:pathLst>
                <a:path extrusionOk="0" fill="none" h="595" w="1034">
                  <a:moveTo>
                    <a:pt x="1033" y="0"/>
                  </a:moveTo>
                  <a:lnTo>
                    <a:pt x="0" y="595"/>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0" name="Google Shape;880;p14"/>
            <p:cNvSpPr/>
            <p:nvPr/>
          </p:nvSpPr>
          <p:spPr>
            <a:xfrm>
              <a:off x="2157303" y="1816469"/>
              <a:ext cx="44046" cy="76544"/>
            </a:xfrm>
            <a:custGeom>
              <a:rect b="b" l="l" r="r" t="t"/>
              <a:pathLst>
                <a:path extrusionOk="0" fill="none" h="1034" w="595">
                  <a:moveTo>
                    <a:pt x="595" y="1"/>
                  </a:moveTo>
                  <a:lnTo>
                    <a:pt x="0" y="1034"/>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81" name="Google Shape;881;p14"/>
          <p:cNvSpPr/>
          <p:nvPr/>
        </p:nvSpPr>
        <p:spPr>
          <a:xfrm rot="-565466">
            <a:off x="3937469" y="3636671"/>
            <a:ext cx="241873" cy="230408"/>
          </a:xfrm>
          <a:custGeom>
            <a:rect b="b" l="l" r="r" t="t"/>
            <a:pathLst>
              <a:path extrusionOk="0" h="963" w="1011">
                <a:moveTo>
                  <a:pt x="509" y="0"/>
                </a:moveTo>
                <a:lnTo>
                  <a:pt x="345" y="313"/>
                </a:lnTo>
                <a:lnTo>
                  <a:pt x="1" y="368"/>
                </a:lnTo>
                <a:lnTo>
                  <a:pt x="251" y="618"/>
                </a:lnTo>
                <a:lnTo>
                  <a:pt x="189" y="962"/>
                </a:lnTo>
                <a:lnTo>
                  <a:pt x="509" y="798"/>
                </a:lnTo>
                <a:lnTo>
                  <a:pt x="822" y="962"/>
                </a:lnTo>
                <a:lnTo>
                  <a:pt x="760" y="618"/>
                </a:lnTo>
                <a:lnTo>
                  <a:pt x="1010" y="368"/>
                </a:lnTo>
                <a:lnTo>
                  <a:pt x="666" y="313"/>
                </a:lnTo>
                <a:lnTo>
                  <a:pt x="509"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82" name="Google Shape;882;p14"/>
          <p:cNvGrpSpPr/>
          <p:nvPr/>
        </p:nvGrpSpPr>
        <p:grpSpPr>
          <a:xfrm rot="2926108">
            <a:off x="7931894" y="273155"/>
            <a:ext cx="905963" cy="538301"/>
            <a:chOff x="850725" y="365701"/>
            <a:chExt cx="1875928" cy="1114630"/>
          </a:xfrm>
        </p:grpSpPr>
        <p:grpSp>
          <p:nvGrpSpPr>
            <p:cNvPr id="883" name="Google Shape;883;p14"/>
            <p:cNvGrpSpPr/>
            <p:nvPr/>
          </p:nvGrpSpPr>
          <p:grpSpPr>
            <a:xfrm>
              <a:off x="850725" y="431983"/>
              <a:ext cx="1875928" cy="1048348"/>
              <a:chOff x="850725" y="431983"/>
              <a:chExt cx="1875928" cy="1048348"/>
            </a:xfrm>
          </p:grpSpPr>
          <p:sp>
            <p:nvSpPr>
              <p:cNvPr id="884" name="Google Shape;884;p14"/>
              <p:cNvSpPr/>
              <p:nvPr/>
            </p:nvSpPr>
            <p:spPr>
              <a:xfrm>
                <a:off x="2374808" y="431983"/>
                <a:ext cx="351845" cy="204226"/>
              </a:xfrm>
              <a:custGeom>
                <a:rect b="b" l="l" r="r" t="t"/>
                <a:pathLst>
                  <a:path extrusionOk="0" h="2317" w="3992">
                    <a:moveTo>
                      <a:pt x="3209" y="0"/>
                    </a:moveTo>
                    <a:cubicBezTo>
                      <a:pt x="3209" y="0"/>
                      <a:pt x="1143" y="509"/>
                      <a:pt x="572" y="610"/>
                    </a:cubicBezTo>
                    <a:cubicBezTo>
                      <a:pt x="1" y="712"/>
                      <a:pt x="705" y="2042"/>
                      <a:pt x="885" y="2316"/>
                    </a:cubicBezTo>
                    <a:lnTo>
                      <a:pt x="1261" y="2269"/>
                    </a:lnTo>
                    <a:cubicBezTo>
                      <a:pt x="1261" y="2269"/>
                      <a:pt x="1143" y="1526"/>
                      <a:pt x="1613" y="1369"/>
                    </a:cubicBezTo>
                    <a:cubicBezTo>
                      <a:pt x="1699" y="1339"/>
                      <a:pt x="1835" y="1326"/>
                      <a:pt x="1999" y="1326"/>
                    </a:cubicBezTo>
                    <a:cubicBezTo>
                      <a:pt x="2721" y="1326"/>
                      <a:pt x="3991" y="1565"/>
                      <a:pt x="3991" y="1565"/>
                    </a:cubicBezTo>
                    <a:lnTo>
                      <a:pt x="3209"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5" name="Google Shape;885;p14"/>
              <p:cNvSpPr/>
              <p:nvPr/>
            </p:nvSpPr>
            <p:spPr>
              <a:xfrm>
                <a:off x="850725" y="1121591"/>
                <a:ext cx="244229" cy="358740"/>
              </a:xfrm>
              <a:custGeom>
                <a:rect b="b" l="l" r="r" t="t"/>
                <a:pathLst>
                  <a:path extrusionOk="0" h="4070" w="2771">
                    <a:moveTo>
                      <a:pt x="470" y="0"/>
                    </a:moveTo>
                    <a:lnTo>
                      <a:pt x="1" y="2504"/>
                    </a:lnTo>
                    <a:lnTo>
                      <a:pt x="791" y="4069"/>
                    </a:lnTo>
                    <a:lnTo>
                      <a:pt x="2771" y="3561"/>
                    </a:lnTo>
                    <a:lnTo>
                      <a:pt x="470"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6" name="Google Shape;886;p14"/>
              <p:cNvSpPr/>
              <p:nvPr/>
            </p:nvSpPr>
            <p:spPr>
              <a:xfrm>
                <a:off x="1625899" y="747789"/>
                <a:ext cx="233917" cy="233225"/>
              </a:xfrm>
              <a:custGeom>
                <a:rect b="b" l="l" r="r" t="t"/>
                <a:pathLst>
                  <a:path extrusionOk="0" h="2646" w="2654">
                    <a:moveTo>
                      <a:pt x="1769" y="1"/>
                    </a:moveTo>
                    <a:lnTo>
                      <a:pt x="1" y="893"/>
                    </a:lnTo>
                    <a:lnTo>
                      <a:pt x="877" y="2645"/>
                    </a:lnTo>
                    <a:cubicBezTo>
                      <a:pt x="1143" y="2434"/>
                      <a:pt x="1417" y="2246"/>
                      <a:pt x="1706" y="2074"/>
                    </a:cubicBezTo>
                    <a:cubicBezTo>
                      <a:pt x="2011" y="1941"/>
                      <a:pt x="2332" y="1839"/>
                      <a:pt x="2653" y="1745"/>
                    </a:cubicBezTo>
                    <a:lnTo>
                      <a:pt x="1769"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87" name="Google Shape;887;p14"/>
            <p:cNvSpPr/>
            <p:nvPr/>
          </p:nvSpPr>
          <p:spPr>
            <a:xfrm>
              <a:off x="850725" y="1181615"/>
              <a:ext cx="286271" cy="298715"/>
            </a:xfrm>
            <a:custGeom>
              <a:rect b="b" l="l" r="r" t="t"/>
              <a:pathLst>
                <a:path extrusionOk="0" h="3389" w="3248">
                  <a:moveTo>
                    <a:pt x="2231" y="0"/>
                  </a:moveTo>
                  <a:cubicBezTo>
                    <a:pt x="2173" y="0"/>
                    <a:pt x="2118" y="22"/>
                    <a:pt x="2066" y="71"/>
                  </a:cubicBezTo>
                  <a:cubicBezTo>
                    <a:pt x="1644" y="470"/>
                    <a:pt x="1" y="1823"/>
                    <a:pt x="1" y="1823"/>
                  </a:cubicBezTo>
                  <a:lnTo>
                    <a:pt x="791" y="3388"/>
                  </a:lnTo>
                  <a:cubicBezTo>
                    <a:pt x="791" y="3388"/>
                    <a:pt x="1644" y="1636"/>
                    <a:pt x="2051" y="1354"/>
                  </a:cubicBezTo>
                  <a:cubicBezTo>
                    <a:pt x="2134" y="1298"/>
                    <a:pt x="2223" y="1275"/>
                    <a:pt x="2311" y="1275"/>
                  </a:cubicBezTo>
                  <a:cubicBezTo>
                    <a:pt x="2653" y="1275"/>
                    <a:pt x="2990" y="1612"/>
                    <a:pt x="2990" y="1612"/>
                  </a:cubicBezTo>
                  <a:lnTo>
                    <a:pt x="3248" y="1338"/>
                  </a:lnTo>
                  <a:cubicBezTo>
                    <a:pt x="3145" y="1071"/>
                    <a:pt x="2635" y="0"/>
                    <a:pt x="2231" y="0"/>
                  </a:cubicBezTo>
                  <a:close/>
                </a:path>
              </a:pathLst>
            </a:custGeom>
            <a:solidFill>
              <a:srgbClr val="091D2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8" name="Google Shape;888;p14"/>
            <p:cNvSpPr/>
            <p:nvPr/>
          </p:nvSpPr>
          <p:spPr>
            <a:xfrm>
              <a:off x="925907" y="787099"/>
              <a:ext cx="819414" cy="647936"/>
            </a:xfrm>
            <a:custGeom>
              <a:rect b="b" l="l" r="r" t="t"/>
              <a:pathLst>
                <a:path extrusionOk="0" h="7351" w="9297">
                  <a:moveTo>
                    <a:pt x="7731" y="1"/>
                  </a:moveTo>
                  <a:lnTo>
                    <a:pt x="1" y="3897"/>
                  </a:lnTo>
                  <a:cubicBezTo>
                    <a:pt x="1" y="3897"/>
                    <a:pt x="2091" y="7351"/>
                    <a:pt x="2382" y="7351"/>
                  </a:cubicBezTo>
                  <a:cubicBezTo>
                    <a:pt x="2387" y="7351"/>
                    <a:pt x="2391" y="7350"/>
                    <a:pt x="2395" y="7348"/>
                  </a:cubicBezTo>
                  <a:lnTo>
                    <a:pt x="8991" y="4022"/>
                  </a:lnTo>
                  <a:cubicBezTo>
                    <a:pt x="9296" y="3874"/>
                    <a:pt x="8584" y="1487"/>
                    <a:pt x="8584" y="1487"/>
                  </a:cubicBezTo>
                  <a:lnTo>
                    <a:pt x="7731"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9" name="Google Shape;889;p14"/>
            <p:cNvSpPr/>
            <p:nvPr/>
          </p:nvSpPr>
          <p:spPr>
            <a:xfrm>
              <a:off x="1761103" y="365701"/>
              <a:ext cx="820736" cy="644939"/>
            </a:xfrm>
            <a:custGeom>
              <a:rect b="b" l="l" r="r" t="t"/>
              <a:pathLst>
                <a:path extrusionOk="0" h="7317" w="9312">
                  <a:moveTo>
                    <a:pt x="7731" y="1"/>
                  </a:moveTo>
                  <a:lnTo>
                    <a:pt x="0" y="3905"/>
                  </a:lnTo>
                  <a:lnTo>
                    <a:pt x="689" y="5470"/>
                  </a:lnTo>
                  <a:cubicBezTo>
                    <a:pt x="689" y="5470"/>
                    <a:pt x="2070" y="7317"/>
                    <a:pt x="2450" y="7317"/>
                  </a:cubicBezTo>
                  <a:cubicBezTo>
                    <a:pt x="2464" y="7317"/>
                    <a:pt x="2477" y="7314"/>
                    <a:pt x="2488" y="7309"/>
                  </a:cubicBezTo>
                  <a:lnTo>
                    <a:pt x="9077" y="3984"/>
                  </a:lnTo>
                  <a:cubicBezTo>
                    <a:pt x="9311" y="3858"/>
                    <a:pt x="7731" y="1"/>
                    <a:pt x="7731"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0" name="Google Shape;890;p14"/>
            <p:cNvSpPr/>
            <p:nvPr/>
          </p:nvSpPr>
          <p:spPr>
            <a:xfrm>
              <a:off x="925907" y="787099"/>
              <a:ext cx="819414" cy="658072"/>
            </a:xfrm>
            <a:custGeom>
              <a:rect b="b" l="l" r="r" t="t"/>
              <a:pathLst>
                <a:path extrusionOk="0" fill="none" h="7466" w="9297">
                  <a:moveTo>
                    <a:pt x="8991" y="4022"/>
                  </a:moveTo>
                  <a:lnTo>
                    <a:pt x="2395" y="7348"/>
                  </a:lnTo>
                  <a:cubicBezTo>
                    <a:pt x="2160" y="7465"/>
                    <a:pt x="1" y="3897"/>
                    <a:pt x="1" y="3897"/>
                  </a:cubicBezTo>
                  <a:lnTo>
                    <a:pt x="7731" y="1"/>
                  </a:lnTo>
                  <a:lnTo>
                    <a:pt x="8584" y="1487"/>
                  </a:lnTo>
                  <a:cubicBezTo>
                    <a:pt x="8584" y="1487"/>
                    <a:pt x="9296" y="3874"/>
                    <a:pt x="8991" y="4022"/>
                  </a:cubicBezTo>
                  <a:close/>
                </a:path>
              </a:pathLst>
            </a:custGeom>
            <a:noFill/>
            <a:ln cap="rnd" cmpd="sng" w="195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1" name="Google Shape;891;p14"/>
            <p:cNvSpPr/>
            <p:nvPr/>
          </p:nvSpPr>
          <p:spPr>
            <a:xfrm>
              <a:off x="1761103" y="365701"/>
              <a:ext cx="820736" cy="657367"/>
            </a:xfrm>
            <a:custGeom>
              <a:rect b="b" l="l" r="r" t="t"/>
              <a:pathLst>
                <a:path extrusionOk="0" fill="none" h="7458" w="9312">
                  <a:moveTo>
                    <a:pt x="2488" y="7309"/>
                  </a:moveTo>
                  <a:lnTo>
                    <a:pt x="9077" y="3984"/>
                  </a:lnTo>
                  <a:cubicBezTo>
                    <a:pt x="9311" y="3858"/>
                    <a:pt x="7731" y="1"/>
                    <a:pt x="7731" y="1"/>
                  </a:cubicBezTo>
                  <a:lnTo>
                    <a:pt x="0" y="3905"/>
                  </a:lnTo>
                  <a:lnTo>
                    <a:pt x="689" y="5470"/>
                  </a:lnTo>
                  <a:cubicBezTo>
                    <a:pt x="689" y="5470"/>
                    <a:pt x="2175" y="7458"/>
                    <a:pt x="2488" y="7309"/>
                  </a:cubicBezTo>
                  <a:close/>
                </a:path>
              </a:pathLst>
            </a:custGeom>
            <a:noFill/>
            <a:ln cap="rnd" cmpd="sng" w="195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861"/>
                                        </p:tgtEl>
                                        <p:attrNameLst>
                                          <p:attrName>style.visibility</p:attrName>
                                        </p:attrNameLst>
                                      </p:cBhvr>
                                      <p:to>
                                        <p:strVal val="visible"/>
                                      </p:to>
                                    </p:set>
                                    <p:anim calcmode="lin" valueType="num">
                                      <p:cBhvr additive="base">
                                        <p:cTn dur="500"/>
                                        <p:tgtEl>
                                          <p:spTgt spid="86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5" name="Shape 895"/>
        <p:cNvGrpSpPr/>
        <p:nvPr/>
      </p:nvGrpSpPr>
      <p:grpSpPr>
        <a:xfrm>
          <a:off x="0" y="0"/>
          <a:ext cx="0" cy="0"/>
          <a:chOff x="0" y="0"/>
          <a:chExt cx="0" cy="0"/>
        </a:xfrm>
      </p:grpSpPr>
      <p:sp>
        <p:nvSpPr>
          <p:cNvPr id="896" name="Google Shape;896;p15"/>
          <p:cNvSpPr txBox="1"/>
          <p:nvPr>
            <p:ph type="title"/>
          </p:nvPr>
        </p:nvSpPr>
        <p:spPr>
          <a:xfrm>
            <a:off x="1790550" y="497035"/>
            <a:ext cx="5562900" cy="392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800"/>
              <a:buNone/>
            </a:pPr>
            <a:r>
              <a:rPr lang="en-US" sz="3200"/>
              <a:t>WRAP UP</a:t>
            </a:r>
            <a:endParaRPr sz="3200"/>
          </a:p>
        </p:txBody>
      </p:sp>
      <p:grpSp>
        <p:nvGrpSpPr>
          <p:cNvPr id="897" name="Google Shape;897;p15"/>
          <p:cNvGrpSpPr/>
          <p:nvPr/>
        </p:nvGrpSpPr>
        <p:grpSpPr>
          <a:xfrm>
            <a:off x="7087611" y="534954"/>
            <a:ext cx="1916908" cy="1689940"/>
            <a:chOff x="6133011" y="1377179"/>
            <a:chExt cx="1916908" cy="1689940"/>
          </a:xfrm>
        </p:grpSpPr>
        <p:sp>
          <p:nvSpPr>
            <p:cNvPr id="898" name="Google Shape;898;p15"/>
            <p:cNvSpPr/>
            <p:nvPr/>
          </p:nvSpPr>
          <p:spPr>
            <a:xfrm rot="-684611">
              <a:off x="6767907" y="2331006"/>
              <a:ext cx="1252161" cy="426883"/>
            </a:xfrm>
            <a:custGeom>
              <a:rect b="b" l="l" r="r" t="t"/>
              <a:pathLst>
                <a:path extrusionOk="0" h="4930" w="14461">
                  <a:moveTo>
                    <a:pt x="12747" y="0"/>
                  </a:moveTo>
                  <a:cubicBezTo>
                    <a:pt x="12747" y="0"/>
                    <a:pt x="11039" y="4217"/>
                    <a:pt x="5391" y="4217"/>
                  </a:cubicBezTo>
                  <a:cubicBezTo>
                    <a:pt x="3887" y="4217"/>
                    <a:pt x="2105" y="3918"/>
                    <a:pt x="1" y="3161"/>
                  </a:cubicBezTo>
                  <a:lnTo>
                    <a:pt x="1" y="3161"/>
                  </a:lnTo>
                  <a:cubicBezTo>
                    <a:pt x="1" y="3161"/>
                    <a:pt x="2806" y="4930"/>
                    <a:pt x="6313" y="4930"/>
                  </a:cubicBezTo>
                  <a:cubicBezTo>
                    <a:pt x="8929" y="4930"/>
                    <a:pt x="11936" y="3945"/>
                    <a:pt x="14460" y="509"/>
                  </a:cubicBezTo>
                  <a:lnTo>
                    <a:pt x="12747"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9" name="Google Shape;899;p15"/>
            <p:cNvSpPr/>
            <p:nvPr/>
          </p:nvSpPr>
          <p:spPr>
            <a:xfrm rot="-684611">
              <a:off x="6396410" y="1643669"/>
              <a:ext cx="1260907" cy="1146350"/>
            </a:xfrm>
            <a:custGeom>
              <a:rect b="b" l="l" r="r" t="t"/>
              <a:pathLst>
                <a:path extrusionOk="0" h="13239" w="14562">
                  <a:moveTo>
                    <a:pt x="7292" y="1"/>
                  </a:moveTo>
                  <a:cubicBezTo>
                    <a:pt x="6786" y="1"/>
                    <a:pt x="6273" y="59"/>
                    <a:pt x="5759" y="181"/>
                  </a:cubicBezTo>
                  <a:cubicBezTo>
                    <a:pt x="2207" y="1018"/>
                    <a:pt x="0" y="4579"/>
                    <a:pt x="845" y="8139"/>
                  </a:cubicBezTo>
                  <a:cubicBezTo>
                    <a:pt x="1562" y="11188"/>
                    <a:pt x="4276" y="13238"/>
                    <a:pt x="7277" y="13238"/>
                  </a:cubicBezTo>
                  <a:cubicBezTo>
                    <a:pt x="7780" y="13238"/>
                    <a:pt x="8292" y="13181"/>
                    <a:pt x="8803" y="13060"/>
                  </a:cubicBezTo>
                  <a:cubicBezTo>
                    <a:pt x="12363" y="12223"/>
                    <a:pt x="14562" y="8655"/>
                    <a:pt x="13724" y="5095"/>
                  </a:cubicBezTo>
                  <a:cubicBezTo>
                    <a:pt x="13008" y="2055"/>
                    <a:pt x="10292" y="1"/>
                    <a:pt x="7292"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0" name="Google Shape;900;p15"/>
            <p:cNvSpPr/>
            <p:nvPr/>
          </p:nvSpPr>
          <p:spPr>
            <a:xfrm rot="-684611">
              <a:off x="6259337" y="1509609"/>
              <a:ext cx="1481189" cy="1425079"/>
            </a:xfrm>
            <a:custGeom>
              <a:rect b="b" l="l" r="r" t="t"/>
              <a:pathLst>
                <a:path extrusionOk="0" h="16458" w="17106">
                  <a:moveTo>
                    <a:pt x="8874" y="509"/>
                  </a:moveTo>
                  <a:cubicBezTo>
                    <a:pt x="11057" y="509"/>
                    <a:pt x="12144" y="3138"/>
                    <a:pt x="10603" y="4679"/>
                  </a:cubicBezTo>
                  <a:cubicBezTo>
                    <a:pt x="10104" y="5178"/>
                    <a:pt x="9491" y="5402"/>
                    <a:pt x="8890" y="5402"/>
                  </a:cubicBezTo>
                  <a:cubicBezTo>
                    <a:pt x="7635" y="5402"/>
                    <a:pt x="6433" y="4427"/>
                    <a:pt x="6433" y="2950"/>
                  </a:cubicBezTo>
                  <a:cubicBezTo>
                    <a:pt x="6433" y="1604"/>
                    <a:pt x="7528" y="509"/>
                    <a:pt x="8874" y="509"/>
                  </a:cubicBezTo>
                  <a:close/>
                  <a:moveTo>
                    <a:pt x="8070" y="6684"/>
                  </a:moveTo>
                  <a:cubicBezTo>
                    <a:pt x="8179" y="6684"/>
                    <a:pt x="8290" y="6725"/>
                    <a:pt x="8381" y="6816"/>
                  </a:cubicBezTo>
                  <a:cubicBezTo>
                    <a:pt x="8663" y="7097"/>
                    <a:pt x="8459" y="7575"/>
                    <a:pt x="8068" y="7575"/>
                  </a:cubicBezTo>
                  <a:cubicBezTo>
                    <a:pt x="7825" y="7567"/>
                    <a:pt x="7630" y="7371"/>
                    <a:pt x="7630" y="7129"/>
                  </a:cubicBezTo>
                  <a:lnTo>
                    <a:pt x="7622" y="7129"/>
                  </a:lnTo>
                  <a:cubicBezTo>
                    <a:pt x="7622" y="6863"/>
                    <a:pt x="7841" y="6684"/>
                    <a:pt x="8070" y="6684"/>
                  </a:cubicBezTo>
                  <a:close/>
                  <a:moveTo>
                    <a:pt x="9677" y="6684"/>
                  </a:moveTo>
                  <a:cubicBezTo>
                    <a:pt x="9906" y="6684"/>
                    <a:pt x="10126" y="6863"/>
                    <a:pt x="10126" y="7129"/>
                  </a:cubicBezTo>
                  <a:cubicBezTo>
                    <a:pt x="10126" y="7371"/>
                    <a:pt x="9922" y="7575"/>
                    <a:pt x="9680" y="7575"/>
                  </a:cubicBezTo>
                  <a:cubicBezTo>
                    <a:pt x="9281" y="7575"/>
                    <a:pt x="9085" y="7097"/>
                    <a:pt x="9367" y="6816"/>
                  </a:cubicBezTo>
                  <a:cubicBezTo>
                    <a:pt x="9457" y="6725"/>
                    <a:pt x="9568" y="6684"/>
                    <a:pt x="9677" y="6684"/>
                  </a:cubicBezTo>
                  <a:close/>
                  <a:moveTo>
                    <a:pt x="8872" y="7714"/>
                  </a:moveTo>
                  <a:cubicBezTo>
                    <a:pt x="9136" y="7714"/>
                    <a:pt x="9390" y="7917"/>
                    <a:pt x="9390" y="8224"/>
                  </a:cubicBezTo>
                  <a:cubicBezTo>
                    <a:pt x="9390" y="8513"/>
                    <a:pt x="9155" y="8740"/>
                    <a:pt x="8874" y="8740"/>
                  </a:cubicBezTo>
                  <a:cubicBezTo>
                    <a:pt x="8420" y="8740"/>
                    <a:pt x="8185" y="8185"/>
                    <a:pt x="8514" y="7864"/>
                  </a:cubicBezTo>
                  <a:cubicBezTo>
                    <a:pt x="8618" y="7760"/>
                    <a:pt x="8746" y="7714"/>
                    <a:pt x="8872" y="7714"/>
                  </a:cubicBezTo>
                  <a:close/>
                  <a:moveTo>
                    <a:pt x="3894" y="4134"/>
                  </a:moveTo>
                  <a:cubicBezTo>
                    <a:pt x="4494" y="4134"/>
                    <a:pt x="5105" y="4356"/>
                    <a:pt x="5603" y="4852"/>
                  </a:cubicBezTo>
                  <a:cubicBezTo>
                    <a:pt x="7145" y="6393"/>
                    <a:pt x="6057" y="9022"/>
                    <a:pt x="3882" y="9030"/>
                  </a:cubicBezTo>
                  <a:cubicBezTo>
                    <a:pt x="2528" y="9030"/>
                    <a:pt x="1433" y="7934"/>
                    <a:pt x="1433" y="6589"/>
                  </a:cubicBezTo>
                  <a:lnTo>
                    <a:pt x="1433" y="6581"/>
                  </a:lnTo>
                  <a:cubicBezTo>
                    <a:pt x="1433" y="5108"/>
                    <a:pt x="2637" y="4134"/>
                    <a:pt x="3894" y="4134"/>
                  </a:cubicBezTo>
                  <a:close/>
                  <a:moveTo>
                    <a:pt x="13850" y="4139"/>
                  </a:moveTo>
                  <a:cubicBezTo>
                    <a:pt x="15107" y="4139"/>
                    <a:pt x="16315" y="5116"/>
                    <a:pt x="16315" y="6589"/>
                  </a:cubicBezTo>
                  <a:cubicBezTo>
                    <a:pt x="16315" y="7942"/>
                    <a:pt x="15219" y="9030"/>
                    <a:pt x="13874" y="9038"/>
                  </a:cubicBezTo>
                  <a:lnTo>
                    <a:pt x="13874" y="9030"/>
                  </a:lnTo>
                  <a:cubicBezTo>
                    <a:pt x="11691" y="9030"/>
                    <a:pt x="10603" y="6401"/>
                    <a:pt x="12144" y="4859"/>
                  </a:cubicBezTo>
                  <a:cubicBezTo>
                    <a:pt x="12640" y="4361"/>
                    <a:pt x="13251" y="4139"/>
                    <a:pt x="13850" y="4139"/>
                  </a:cubicBezTo>
                  <a:close/>
                  <a:moveTo>
                    <a:pt x="7575" y="8216"/>
                  </a:moveTo>
                  <a:cubicBezTo>
                    <a:pt x="7817" y="8216"/>
                    <a:pt x="8021" y="8412"/>
                    <a:pt x="8021" y="8662"/>
                  </a:cubicBezTo>
                  <a:lnTo>
                    <a:pt x="8013" y="8654"/>
                  </a:lnTo>
                  <a:cubicBezTo>
                    <a:pt x="8013" y="8925"/>
                    <a:pt x="7793" y="9103"/>
                    <a:pt x="7566" y="9103"/>
                  </a:cubicBezTo>
                  <a:cubicBezTo>
                    <a:pt x="7459" y="9103"/>
                    <a:pt x="7350" y="9063"/>
                    <a:pt x="7262" y="8975"/>
                  </a:cubicBezTo>
                  <a:cubicBezTo>
                    <a:pt x="6980" y="8693"/>
                    <a:pt x="7176" y="8216"/>
                    <a:pt x="7575" y="8216"/>
                  </a:cubicBezTo>
                  <a:close/>
                  <a:moveTo>
                    <a:pt x="10173" y="8216"/>
                  </a:moveTo>
                  <a:cubicBezTo>
                    <a:pt x="10572" y="8216"/>
                    <a:pt x="10767" y="8693"/>
                    <a:pt x="10486" y="8975"/>
                  </a:cubicBezTo>
                  <a:cubicBezTo>
                    <a:pt x="10395" y="9063"/>
                    <a:pt x="10284" y="9103"/>
                    <a:pt x="10176" y="9103"/>
                  </a:cubicBezTo>
                  <a:cubicBezTo>
                    <a:pt x="9947" y="9103"/>
                    <a:pt x="9729" y="8927"/>
                    <a:pt x="9734" y="8662"/>
                  </a:cubicBezTo>
                  <a:cubicBezTo>
                    <a:pt x="9727" y="8412"/>
                    <a:pt x="9930" y="8216"/>
                    <a:pt x="10173" y="8216"/>
                  </a:cubicBezTo>
                  <a:close/>
                  <a:moveTo>
                    <a:pt x="8871" y="9160"/>
                  </a:moveTo>
                  <a:cubicBezTo>
                    <a:pt x="9100" y="9160"/>
                    <a:pt x="9320" y="9336"/>
                    <a:pt x="9320" y="9601"/>
                  </a:cubicBezTo>
                  <a:cubicBezTo>
                    <a:pt x="9320" y="9851"/>
                    <a:pt x="9116" y="10047"/>
                    <a:pt x="8874" y="10047"/>
                  </a:cubicBezTo>
                  <a:cubicBezTo>
                    <a:pt x="8483" y="10047"/>
                    <a:pt x="8279" y="9570"/>
                    <a:pt x="8561" y="9288"/>
                  </a:cubicBezTo>
                  <a:cubicBezTo>
                    <a:pt x="8651" y="9200"/>
                    <a:pt x="8762" y="9160"/>
                    <a:pt x="8871" y="9160"/>
                  </a:cubicBezTo>
                  <a:close/>
                  <a:moveTo>
                    <a:pt x="5771" y="10013"/>
                  </a:moveTo>
                  <a:cubicBezTo>
                    <a:pt x="7026" y="10013"/>
                    <a:pt x="8232" y="10988"/>
                    <a:pt x="8232" y="12465"/>
                  </a:cubicBezTo>
                  <a:cubicBezTo>
                    <a:pt x="8232" y="13811"/>
                    <a:pt x="7137" y="14906"/>
                    <a:pt x="5791" y="14906"/>
                  </a:cubicBezTo>
                  <a:cubicBezTo>
                    <a:pt x="3608" y="14906"/>
                    <a:pt x="2520" y="12277"/>
                    <a:pt x="4062" y="10736"/>
                  </a:cubicBezTo>
                  <a:cubicBezTo>
                    <a:pt x="4558" y="10237"/>
                    <a:pt x="5170" y="10013"/>
                    <a:pt x="5771" y="10013"/>
                  </a:cubicBezTo>
                  <a:close/>
                  <a:moveTo>
                    <a:pt x="11942" y="10013"/>
                  </a:moveTo>
                  <a:cubicBezTo>
                    <a:pt x="13200" y="10013"/>
                    <a:pt x="14406" y="10988"/>
                    <a:pt x="14406" y="12465"/>
                  </a:cubicBezTo>
                  <a:cubicBezTo>
                    <a:pt x="14406" y="13811"/>
                    <a:pt x="13310" y="14906"/>
                    <a:pt x="11957" y="14906"/>
                  </a:cubicBezTo>
                  <a:cubicBezTo>
                    <a:pt x="9781" y="14906"/>
                    <a:pt x="8686" y="12277"/>
                    <a:pt x="10227" y="10736"/>
                  </a:cubicBezTo>
                  <a:cubicBezTo>
                    <a:pt x="10726" y="10237"/>
                    <a:pt x="11340" y="10013"/>
                    <a:pt x="11942" y="10013"/>
                  </a:cubicBezTo>
                  <a:close/>
                  <a:moveTo>
                    <a:pt x="8874" y="0"/>
                  </a:moveTo>
                  <a:cubicBezTo>
                    <a:pt x="5548" y="0"/>
                    <a:pt x="2552" y="2004"/>
                    <a:pt x="1276" y="5079"/>
                  </a:cubicBezTo>
                  <a:cubicBezTo>
                    <a:pt x="1" y="8154"/>
                    <a:pt x="705" y="11690"/>
                    <a:pt x="3060" y="14045"/>
                  </a:cubicBezTo>
                  <a:cubicBezTo>
                    <a:pt x="4630" y="15620"/>
                    <a:pt x="6735" y="16457"/>
                    <a:pt x="8875" y="16457"/>
                  </a:cubicBezTo>
                  <a:cubicBezTo>
                    <a:pt x="9935" y="16457"/>
                    <a:pt x="11003" y="16252"/>
                    <a:pt x="12019" y="15829"/>
                  </a:cubicBezTo>
                  <a:cubicBezTo>
                    <a:pt x="15094" y="14554"/>
                    <a:pt x="17105" y="11557"/>
                    <a:pt x="17105" y="8232"/>
                  </a:cubicBezTo>
                  <a:cubicBezTo>
                    <a:pt x="17105" y="3686"/>
                    <a:pt x="13420" y="0"/>
                    <a:pt x="8874"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1" name="Google Shape;901;p15"/>
            <p:cNvSpPr/>
            <p:nvPr/>
          </p:nvSpPr>
          <p:spPr>
            <a:xfrm rot="-684611">
              <a:off x="6776272" y="2034130"/>
              <a:ext cx="439785" cy="376748"/>
            </a:xfrm>
            <a:custGeom>
              <a:rect b="b" l="l" r="r" t="t"/>
              <a:pathLst>
                <a:path extrusionOk="0" h="4351" w="5079">
                  <a:moveTo>
                    <a:pt x="2108" y="635"/>
                  </a:moveTo>
                  <a:cubicBezTo>
                    <a:pt x="2217" y="635"/>
                    <a:pt x="2328" y="676"/>
                    <a:pt x="2419" y="767"/>
                  </a:cubicBezTo>
                  <a:cubicBezTo>
                    <a:pt x="2700" y="1048"/>
                    <a:pt x="2505" y="1526"/>
                    <a:pt x="2106" y="1526"/>
                  </a:cubicBezTo>
                  <a:cubicBezTo>
                    <a:pt x="1863" y="1526"/>
                    <a:pt x="1660" y="1330"/>
                    <a:pt x="1660" y="1080"/>
                  </a:cubicBezTo>
                  <a:lnTo>
                    <a:pt x="1668" y="1080"/>
                  </a:lnTo>
                  <a:cubicBezTo>
                    <a:pt x="1662" y="814"/>
                    <a:pt x="1880" y="635"/>
                    <a:pt x="2108" y="635"/>
                  </a:cubicBezTo>
                  <a:close/>
                  <a:moveTo>
                    <a:pt x="3717" y="635"/>
                  </a:moveTo>
                  <a:cubicBezTo>
                    <a:pt x="3825" y="635"/>
                    <a:pt x="3934" y="676"/>
                    <a:pt x="4023" y="767"/>
                  </a:cubicBezTo>
                  <a:cubicBezTo>
                    <a:pt x="4304" y="1048"/>
                    <a:pt x="4109" y="1526"/>
                    <a:pt x="3710" y="1526"/>
                  </a:cubicBezTo>
                  <a:cubicBezTo>
                    <a:pt x="3467" y="1526"/>
                    <a:pt x="3264" y="1330"/>
                    <a:pt x="3264" y="1080"/>
                  </a:cubicBezTo>
                  <a:lnTo>
                    <a:pt x="3272" y="1080"/>
                  </a:lnTo>
                  <a:cubicBezTo>
                    <a:pt x="3272" y="814"/>
                    <a:pt x="3491" y="635"/>
                    <a:pt x="3717" y="635"/>
                  </a:cubicBezTo>
                  <a:close/>
                  <a:moveTo>
                    <a:pt x="2906" y="1665"/>
                  </a:moveTo>
                  <a:cubicBezTo>
                    <a:pt x="3170" y="1665"/>
                    <a:pt x="3420" y="1868"/>
                    <a:pt x="3420" y="2175"/>
                  </a:cubicBezTo>
                  <a:cubicBezTo>
                    <a:pt x="3420" y="2463"/>
                    <a:pt x="3188" y="2689"/>
                    <a:pt x="2908" y="2691"/>
                  </a:cubicBezTo>
                  <a:lnTo>
                    <a:pt x="2908" y="2691"/>
                  </a:lnTo>
                  <a:cubicBezTo>
                    <a:pt x="2449" y="2688"/>
                    <a:pt x="2224" y="2135"/>
                    <a:pt x="2544" y="1815"/>
                  </a:cubicBezTo>
                  <a:cubicBezTo>
                    <a:pt x="2650" y="1711"/>
                    <a:pt x="2779" y="1665"/>
                    <a:pt x="2906" y="1665"/>
                  </a:cubicBezTo>
                  <a:close/>
                  <a:moveTo>
                    <a:pt x="1606" y="2167"/>
                  </a:moveTo>
                  <a:cubicBezTo>
                    <a:pt x="1834" y="2167"/>
                    <a:pt x="2051" y="2344"/>
                    <a:pt x="2051" y="2613"/>
                  </a:cubicBezTo>
                  <a:cubicBezTo>
                    <a:pt x="2051" y="2856"/>
                    <a:pt x="1855" y="3051"/>
                    <a:pt x="1613" y="3051"/>
                  </a:cubicBezTo>
                  <a:cubicBezTo>
                    <a:pt x="1214" y="3051"/>
                    <a:pt x="1018" y="2574"/>
                    <a:pt x="1292" y="2300"/>
                  </a:cubicBezTo>
                  <a:cubicBezTo>
                    <a:pt x="1384" y="2208"/>
                    <a:pt x="1496" y="2167"/>
                    <a:pt x="1606" y="2167"/>
                  </a:cubicBezTo>
                  <a:close/>
                  <a:moveTo>
                    <a:pt x="4208" y="2165"/>
                  </a:moveTo>
                  <a:cubicBezTo>
                    <a:pt x="4316" y="2165"/>
                    <a:pt x="4425" y="2204"/>
                    <a:pt x="4516" y="2292"/>
                  </a:cubicBezTo>
                  <a:cubicBezTo>
                    <a:pt x="4797" y="2574"/>
                    <a:pt x="4602" y="3051"/>
                    <a:pt x="4203" y="3051"/>
                  </a:cubicBezTo>
                  <a:cubicBezTo>
                    <a:pt x="3960" y="3051"/>
                    <a:pt x="3757" y="2856"/>
                    <a:pt x="3764" y="2613"/>
                  </a:cubicBezTo>
                  <a:cubicBezTo>
                    <a:pt x="3764" y="2342"/>
                    <a:pt x="3981" y="2165"/>
                    <a:pt x="4208" y="2165"/>
                  </a:cubicBezTo>
                  <a:close/>
                  <a:moveTo>
                    <a:pt x="2904" y="3111"/>
                  </a:moveTo>
                  <a:cubicBezTo>
                    <a:pt x="3130" y="3111"/>
                    <a:pt x="3350" y="3287"/>
                    <a:pt x="3350" y="3552"/>
                  </a:cubicBezTo>
                  <a:cubicBezTo>
                    <a:pt x="3350" y="3801"/>
                    <a:pt x="3156" y="3996"/>
                    <a:pt x="2908" y="3998"/>
                  </a:cubicBezTo>
                  <a:lnTo>
                    <a:pt x="2908" y="3998"/>
                  </a:lnTo>
                  <a:cubicBezTo>
                    <a:pt x="2511" y="3995"/>
                    <a:pt x="2318" y="3520"/>
                    <a:pt x="2599" y="3239"/>
                  </a:cubicBezTo>
                  <a:cubicBezTo>
                    <a:pt x="2687" y="3151"/>
                    <a:pt x="2796" y="3111"/>
                    <a:pt x="2904" y="3111"/>
                  </a:cubicBezTo>
                  <a:close/>
                  <a:moveTo>
                    <a:pt x="2890" y="1"/>
                  </a:moveTo>
                  <a:cubicBezTo>
                    <a:pt x="2357" y="1"/>
                    <a:pt x="1813" y="199"/>
                    <a:pt x="1370" y="641"/>
                  </a:cubicBezTo>
                  <a:cubicBezTo>
                    <a:pt x="1" y="2011"/>
                    <a:pt x="971" y="4350"/>
                    <a:pt x="2904" y="4350"/>
                  </a:cubicBezTo>
                  <a:cubicBezTo>
                    <a:pt x="4101" y="4350"/>
                    <a:pt x="5079" y="3380"/>
                    <a:pt x="5079" y="2183"/>
                  </a:cubicBezTo>
                  <a:cubicBezTo>
                    <a:pt x="5079" y="870"/>
                    <a:pt x="4007" y="1"/>
                    <a:pt x="289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02" name="Google Shape;902;p15"/>
          <p:cNvSpPr/>
          <p:nvPr/>
        </p:nvSpPr>
        <p:spPr>
          <a:xfrm rot="1102382">
            <a:off x="8288716" y="121250"/>
            <a:ext cx="411959" cy="392400"/>
          </a:xfrm>
          <a:custGeom>
            <a:rect b="b" l="l" r="r" t="t"/>
            <a:pathLst>
              <a:path extrusionOk="0" h="963" w="1011">
                <a:moveTo>
                  <a:pt x="509" y="0"/>
                </a:moveTo>
                <a:lnTo>
                  <a:pt x="345" y="313"/>
                </a:lnTo>
                <a:lnTo>
                  <a:pt x="1" y="368"/>
                </a:lnTo>
                <a:lnTo>
                  <a:pt x="251" y="618"/>
                </a:lnTo>
                <a:lnTo>
                  <a:pt x="189" y="962"/>
                </a:lnTo>
                <a:lnTo>
                  <a:pt x="509" y="798"/>
                </a:lnTo>
                <a:lnTo>
                  <a:pt x="822" y="962"/>
                </a:lnTo>
                <a:lnTo>
                  <a:pt x="760" y="618"/>
                </a:lnTo>
                <a:lnTo>
                  <a:pt x="1010" y="368"/>
                </a:lnTo>
                <a:lnTo>
                  <a:pt x="666" y="313"/>
                </a:lnTo>
                <a:lnTo>
                  <a:pt x="509"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3" name="Google Shape;903;p15"/>
          <p:cNvSpPr/>
          <p:nvPr/>
        </p:nvSpPr>
        <p:spPr>
          <a:xfrm rot="-637413">
            <a:off x="8537513" y="2434888"/>
            <a:ext cx="287374" cy="273725"/>
          </a:xfrm>
          <a:custGeom>
            <a:rect b="b" l="l" r="r" t="t"/>
            <a:pathLst>
              <a:path extrusionOk="0" h="963" w="1011">
                <a:moveTo>
                  <a:pt x="509" y="0"/>
                </a:moveTo>
                <a:lnTo>
                  <a:pt x="345" y="313"/>
                </a:lnTo>
                <a:lnTo>
                  <a:pt x="1" y="368"/>
                </a:lnTo>
                <a:lnTo>
                  <a:pt x="251" y="618"/>
                </a:lnTo>
                <a:lnTo>
                  <a:pt x="189" y="962"/>
                </a:lnTo>
                <a:lnTo>
                  <a:pt x="509" y="798"/>
                </a:lnTo>
                <a:lnTo>
                  <a:pt x="822" y="962"/>
                </a:lnTo>
                <a:lnTo>
                  <a:pt x="760" y="618"/>
                </a:lnTo>
                <a:lnTo>
                  <a:pt x="1010" y="368"/>
                </a:lnTo>
                <a:lnTo>
                  <a:pt x="666" y="313"/>
                </a:lnTo>
                <a:lnTo>
                  <a:pt x="509"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4" name="Google Shape;904;p15"/>
          <p:cNvSpPr/>
          <p:nvPr/>
        </p:nvSpPr>
        <p:spPr>
          <a:xfrm rot="1728308">
            <a:off x="1426897" y="867852"/>
            <a:ext cx="241875" cy="230406"/>
          </a:xfrm>
          <a:custGeom>
            <a:rect b="b" l="l" r="r" t="t"/>
            <a:pathLst>
              <a:path extrusionOk="0" h="963" w="1011">
                <a:moveTo>
                  <a:pt x="509" y="0"/>
                </a:moveTo>
                <a:lnTo>
                  <a:pt x="345" y="313"/>
                </a:lnTo>
                <a:lnTo>
                  <a:pt x="1" y="368"/>
                </a:lnTo>
                <a:lnTo>
                  <a:pt x="251" y="618"/>
                </a:lnTo>
                <a:lnTo>
                  <a:pt x="189" y="962"/>
                </a:lnTo>
                <a:lnTo>
                  <a:pt x="509" y="798"/>
                </a:lnTo>
                <a:lnTo>
                  <a:pt x="822" y="962"/>
                </a:lnTo>
                <a:lnTo>
                  <a:pt x="760" y="618"/>
                </a:lnTo>
                <a:lnTo>
                  <a:pt x="1010" y="368"/>
                </a:lnTo>
                <a:lnTo>
                  <a:pt x="666" y="313"/>
                </a:lnTo>
                <a:lnTo>
                  <a:pt x="509"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5" name="Google Shape;905;p15"/>
          <p:cNvSpPr/>
          <p:nvPr/>
        </p:nvSpPr>
        <p:spPr>
          <a:xfrm rot="-1049288">
            <a:off x="269942" y="4516324"/>
            <a:ext cx="411959" cy="392400"/>
          </a:xfrm>
          <a:custGeom>
            <a:rect b="b" l="l" r="r" t="t"/>
            <a:pathLst>
              <a:path extrusionOk="0" h="963" w="1011">
                <a:moveTo>
                  <a:pt x="509" y="0"/>
                </a:moveTo>
                <a:lnTo>
                  <a:pt x="345" y="313"/>
                </a:lnTo>
                <a:lnTo>
                  <a:pt x="1" y="368"/>
                </a:lnTo>
                <a:lnTo>
                  <a:pt x="251" y="618"/>
                </a:lnTo>
                <a:lnTo>
                  <a:pt x="189" y="962"/>
                </a:lnTo>
                <a:lnTo>
                  <a:pt x="509" y="798"/>
                </a:lnTo>
                <a:lnTo>
                  <a:pt x="822" y="962"/>
                </a:lnTo>
                <a:lnTo>
                  <a:pt x="760" y="618"/>
                </a:lnTo>
                <a:lnTo>
                  <a:pt x="1010" y="368"/>
                </a:lnTo>
                <a:lnTo>
                  <a:pt x="666" y="313"/>
                </a:lnTo>
                <a:lnTo>
                  <a:pt x="509"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6" name="Google Shape;906;p15"/>
          <p:cNvSpPr/>
          <p:nvPr/>
        </p:nvSpPr>
        <p:spPr>
          <a:xfrm rot="751027">
            <a:off x="1153863" y="4289837"/>
            <a:ext cx="287373" cy="273724"/>
          </a:xfrm>
          <a:custGeom>
            <a:rect b="b" l="l" r="r" t="t"/>
            <a:pathLst>
              <a:path extrusionOk="0" h="963" w="1011">
                <a:moveTo>
                  <a:pt x="509" y="0"/>
                </a:moveTo>
                <a:lnTo>
                  <a:pt x="345" y="313"/>
                </a:lnTo>
                <a:lnTo>
                  <a:pt x="1" y="368"/>
                </a:lnTo>
                <a:lnTo>
                  <a:pt x="251" y="618"/>
                </a:lnTo>
                <a:lnTo>
                  <a:pt x="189" y="962"/>
                </a:lnTo>
                <a:lnTo>
                  <a:pt x="509" y="798"/>
                </a:lnTo>
                <a:lnTo>
                  <a:pt x="822" y="962"/>
                </a:lnTo>
                <a:lnTo>
                  <a:pt x="760" y="618"/>
                </a:lnTo>
                <a:lnTo>
                  <a:pt x="1010" y="368"/>
                </a:lnTo>
                <a:lnTo>
                  <a:pt x="666" y="313"/>
                </a:lnTo>
                <a:lnTo>
                  <a:pt x="509"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07" name="Google Shape;907;p15"/>
          <p:cNvGrpSpPr/>
          <p:nvPr/>
        </p:nvGrpSpPr>
        <p:grpSpPr>
          <a:xfrm>
            <a:off x="1127768" y="1783611"/>
            <a:ext cx="513363" cy="787856"/>
            <a:chOff x="4358794" y="1935103"/>
            <a:chExt cx="426401" cy="654396"/>
          </a:xfrm>
        </p:grpSpPr>
        <p:sp>
          <p:nvSpPr>
            <p:cNvPr id="908" name="Google Shape;908;p15"/>
            <p:cNvSpPr/>
            <p:nvPr/>
          </p:nvSpPr>
          <p:spPr>
            <a:xfrm>
              <a:off x="4506507" y="1935103"/>
              <a:ext cx="215287" cy="326060"/>
            </a:xfrm>
            <a:custGeom>
              <a:rect b="b" l="l" r="r" t="t"/>
              <a:pathLst>
                <a:path extrusionOk="0" h="6876" w="4540">
                  <a:moveTo>
                    <a:pt x="1905" y="0"/>
                  </a:moveTo>
                  <a:cubicBezTo>
                    <a:pt x="1808" y="0"/>
                    <a:pt x="1732" y="67"/>
                    <a:pt x="1712" y="154"/>
                  </a:cubicBezTo>
                  <a:lnTo>
                    <a:pt x="30" y="6616"/>
                  </a:lnTo>
                  <a:cubicBezTo>
                    <a:pt x="1" y="6751"/>
                    <a:pt x="97" y="6876"/>
                    <a:pt x="231" y="6876"/>
                  </a:cubicBezTo>
                  <a:cubicBezTo>
                    <a:pt x="328" y="6876"/>
                    <a:pt x="405" y="6808"/>
                    <a:pt x="433" y="6722"/>
                  </a:cubicBezTo>
                  <a:lnTo>
                    <a:pt x="2058" y="414"/>
                  </a:lnTo>
                  <a:lnTo>
                    <a:pt x="4270" y="414"/>
                  </a:lnTo>
                  <a:cubicBezTo>
                    <a:pt x="4539" y="414"/>
                    <a:pt x="4539" y="0"/>
                    <a:pt x="427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9" name="Google Shape;909;p15"/>
            <p:cNvSpPr/>
            <p:nvPr/>
          </p:nvSpPr>
          <p:spPr>
            <a:xfrm>
              <a:off x="4399812" y="2140716"/>
              <a:ext cx="343843" cy="448783"/>
            </a:xfrm>
            <a:custGeom>
              <a:rect b="b" l="l" r="r" t="t"/>
              <a:pathLst>
                <a:path extrusionOk="0" h="9464" w="7251">
                  <a:moveTo>
                    <a:pt x="1" y="1"/>
                  </a:moveTo>
                  <a:lnTo>
                    <a:pt x="1029" y="8838"/>
                  </a:lnTo>
                  <a:cubicBezTo>
                    <a:pt x="1078" y="9194"/>
                    <a:pt x="1376" y="9463"/>
                    <a:pt x="1731" y="9463"/>
                  </a:cubicBezTo>
                  <a:lnTo>
                    <a:pt x="5520" y="9463"/>
                  </a:lnTo>
                  <a:cubicBezTo>
                    <a:pt x="5876" y="9463"/>
                    <a:pt x="6184" y="9194"/>
                    <a:pt x="6222" y="8838"/>
                  </a:cubicBezTo>
                  <a:lnTo>
                    <a:pt x="7251"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0" name="Google Shape;910;p15"/>
            <p:cNvSpPr/>
            <p:nvPr/>
          </p:nvSpPr>
          <p:spPr>
            <a:xfrm>
              <a:off x="4446331" y="2140716"/>
              <a:ext cx="297324" cy="448783"/>
            </a:xfrm>
            <a:custGeom>
              <a:rect b="b" l="l" r="r" t="t"/>
              <a:pathLst>
                <a:path extrusionOk="0" h="9464" w="6270">
                  <a:moveTo>
                    <a:pt x="4828" y="1"/>
                  </a:moveTo>
                  <a:lnTo>
                    <a:pt x="3789" y="8838"/>
                  </a:lnTo>
                  <a:cubicBezTo>
                    <a:pt x="3779" y="8915"/>
                    <a:pt x="3712" y="8973"/>
                    <a:pt x="3635" y="8973"/>
                  </a:cubicBezTo>
                  <a:lnTo>
                    <a:pt x="702" y="8973"/>
                  </a:lnTo>
                  <a:cubicBezTo>
                    <a:pt x="375" y="8973"/>
                    <a:pt x="87" y="8751"/>
                    <a:pt x="0" y="8434"/>
                  </a:cubicBezTo>
                  <a:lnTo>
                    <a:pt x="0" y="8434"/>
                  </a:lnTo>
                  <a:lnTo>
                    <a:pt x="48" y="8838"/>
                  </a:lnTo>
                  <a:cubicBezTo>
                    <a:pt x="97" y="9194"/>
                    <a:pt x="395" y="9463"/>
                    <a:pt x="750" y="9463"/>
                  </a:cubicBezTo>
                  <a:lnTo>
                    <a:pt x="4539" y="9463"/>
                  </a:lnTo>
                  <a:cubicBezTo>
                    <a:pt x="4895" y="9463"/>
                    <a:pt x="5203" y="9194"/>
                    <a:pt x="5241" y="8838"/>
                  </a:cubicBezTo>
                  <a:lnTo>
                    <a:pt x="6270"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1" name="Google Shape;911;p15"/>
            <p:cNvSpPr/>
            <p:nvPr/>
          </p:nvSpPr>
          <p:spPr>
            <a:xfrm>
              <a:off x="4468666" y="2140716"/>
              <a:ext cx="79381" cy="448783"/>
            </a:xfrm>
            <a:custGeom>
              <a:rect b="b" l="l" r="r" t="t"/>
              <a:pathLst>
                <a:path extrusionOk="0" h="9464" w="1674">
                  <a:moveTo>
                    <a:pt x="1" y="1"/>
                  </a:moveTo>
                  <a:lnTo>
                    <a:pt x="664" y="9463"/>
                  </a:lnTo>
                  <a:lnTo>
                    <a:pt x="1674" y="9463"/>
                  </a:lnTo>
                  <a:lnTo>
                    <a:pt x="1453" y="1"/>
                  </a:lnTo>
                  <a:close/>
                </a:path>
              </a:pathLst>
            </a:custGeom>
            <a:solidFill>
              <a:srgbClr val="E8ED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2" name="Google Shape;912;p15"/>
            <p:cNvSpPr/>
            <p:nvPr/>
          </p:nvSpPr>
          <p:spPr>
            <a:xfrm>
              <a:off x="4468666" y="2140716"/>
              <a:ext cx="79381" cy="448783"/>
            </a:xfrm>
            <a:custGeom>
              <a:rect b="b" l="l" r="r" t="t"/>
              <a:pathLst>
                <a:path extrusionOk="0" h="9464" w="1674">
                  <a:moveTo>
                    <a:pt x="1" y="1"/>
                  </a:moveTo>
                  <a:lnTo>
                    <a:pt x="664" y="9463"/>
                  </a:lnTo>
                  <a:lnTo>
                    <a:pt x="1674" y="9463"/>
                  </a:lnTo>
                  <a:lnTo>
                    <a:pt x="1453"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3" name="Google Shape;913;p15"/>
            <p:cNvSpPr/>
            <p:nvPr/>
          </p:nvSpPr>
          <p:spPr>
            <a:xfrm>
              <a:off x="4595894" y="2140716"/>
              <a:ext cx="79381" cy="448783"/>
            </a:xfrm>
            <a:custGeom>
              <a:rect b="b" l="l" r="r" t="t"/>
              <a:pathLst>
                <a:path extrusionOk="0" h="9464" w="1674">
                  <a:moveTo>
                    <a:pt x="222" y="1"/>
                  </a:moveTo>
                  <a:lnTo>
                    <a:pt x="0" y="9463"/>
                  </a:lnTo>
                  <a:lnTo>
                    <a:pt x="1010" y="9463"/>
                  </a:lnTo>
                  <a:lnTo>
                    <a:pt x="1674"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4" name="Google Shape;914;p15"/>
            <p:cNvSpPr/>
            <p:nvPr/>
          </p:nvSpPr>
          <p:spPr>
            <a:xfrm>
              <a:off x="4595894" y="2140716"/>
              <a:ext cx="79381" cy="448783"/>
            </a:xfrm>
            <a:custGeom>
              <a:rect b="b" l="l" r="r" t="t"/>
              <a:pathLst>
                <a:path extrusionOk="0" h="9464" w="1674">
                  <a:moveTo>
                    <a:pt x="1674" y="1"/>
                  </a:moveTo>
                  <a:lnTo>
                    <a:pt x="635" y="8838"/>
                  </a:lnTo>
                  <a:cubicBezTo>
                    <a:pt x="625" y="8915"/>
                    <a:pt x="558" y="8973"/>
                    <a:pt x="481" y="8973"/>
                  </a:cubicBezTo>
                  <a:lnTo>
                    <a:pt x="10" y="8973"/>
                  </a:lnTo>
                  <a:lnTo>
                    <a:pt x="0" y="9463"/>
                  </a:lnTo>
                  <a:lnTo>
                    <a:pt x="1010" y="9463"/>
                  </a:lnTo>
                  <a:lnTo>
                    <a:pt x="1674" y="1"/>
                  </a:lnTo>
                  <a:close/>
                </a:path>
              </a:pathLst>
            </a:custGeom>
            <a:solidFill>
              <a:srgbClr val="E1E7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5" name="Google Shape;915;p15"/>
            <p:cNvSpPr/>
            <p:nvPr/>
          </p:nvSpPr>
          <p:spPr>
            <a:xfrm>
              <a:off x="4420772" y="2070060"/>
              <a:ext cx="302398" cy="60698"/>
            </a:xfrm>
            <a:custGeom>
              <a:rect b="b" l="l" r="r" t="t"/>
              <a:pathLst>
                <a:path extrusionOk="0" h="1280" w="6377">
                  <a:moveTo>
                    <a:pt x="607" y="0"/>
                  </a:moveTo>
                  <a:cubicBezTo>
                    <a:pt x="443" y="0"/>
                    <a:pt x="309" y="97"/>
                    <a:pt x="270" y="250"/>
                  </a:cubicBezTo>
                  <a:lnTo>
                    <a:pt x="1" y="1279"/>
                  </a:lnTo>
                  <a:lnTo>
                    <a:pt x="6376" y="1279"/>
                  </a:lnTo>
                  <a:lnTo>
                    <a:pt x="6097" y="250"/>
                  </a:lnTo>
                  <a:cubicBezTo>
                    <a:pt x="6059" y="97"/>
                    <a:pt x="5924" y="0"/>
                    <a:pt x="5770"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6" name="Google Shape;916;p15"/>
            <p:cNvSpPr/>
            <p:nvPr/>
          </p:nvSpPr>
          <p:spPr>
            <a:xfrm>
              <a:off x="4420772" y="2070060"/>
              <a:ext cx="302398" cy="60698"/>
            </a:xfrm>
            <a:custGeom>
              <a:rect b="b" l="l" r="r" t="t"/>
              <a:pathLst>
                <a:path extrusionOk="0" h="1280" w="6377">
                  <a:moveTo>
                    <a:pt x="4299" y="0"/>
                  </a:moveTo>
                  <a:cubicBezTo>
                    <a:pt x="4453" y="0"/>
                    <a:pt x="4588" y="97"/>
                    <a:pt x="4626" y="250"/>
                  </a:cubicBezTo>
                  <a:lnTo>
                    <a:pt x="4684" y="481"/>
                  </a:lnTo>
                  <a:cubicBezTo>
                    <a:pt x="4742" y="674"/>
                    <a:pt x="4588" y="866"/>
                    <a:pt x="4386" y="875"/>
                  </a:cubicBezTo>
                  <a:lnTo>
                    <a:pt x="107" y="875"/>
                  </a:lnTo>
                  <a:lnTo>
                    <a:pt x="1" y="1279"/>
                  </a:lnTo>
                  <a:lnTo>
                    <a:pt x="6376" y="1279"/>
                  </a:lnTo>
                  <a:lnTo>
                    <a:pt x="6107" y="250"/>
                  </a:lnTo>
                  <a:cubicBezTo>
                    <a:pt x="6059" y="97"/>
                    <a:pt x="5924" y="0"/>
                    <a:pt x="5770"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7" name="Google Shape;917;p15"/>
            <p:cNvSpPr/>
            <p:nvPr/>
          </p:nvSpPr>
          <p:spPr>
            <a:xfrm>
              <a:off x="4358794" y="2124783"/>
              <a:ext cx="426401" cy="53395"/>
            </a:xfrm>
            <a:custGeom>
              <a:rect b="b" l="l" r="r" t="t"/>
              <a:pathLst>
                <a:path extrusionOk="0" h="1126" w="8992">
                  <a:moveTo>
                    <a:pt x="202" y="0"/>
                  </a:moveTo>
                  <a:cubicBezTo>
                    <a:pt x="87" y="0"/>
                    <a:pt x="0" y="87"/>
                    <a:pt x="0" y="193"/>
                  </a:cubicBezTo>
                  <a:lnTo>
                    <a:pt x="0" y="923"/>
                  </a:lnTo>
                  <a:cubicBezTo>
                    <a:pt x="0" y="1029"/>
                    <a:pt x="87" y="1116"/>
                    <a:pt x="202" y="1125"/>
                  </a:cubicBezTo>
                  <a:lnTo>
                    <a:pt x="8789" y="1125"/>
                  </a:lnTo>
                  <a:cubicBezTo>
                    <a:pt x="8895" y="1125"/>
                    <a:pt x="8991" y="1029"/>
                    <a:pt x="8991" y="923"/>
                  </a:cubicBezTo>
                  <a:lnTo>
                    <a:pt x="8991" y="193"/>
                  </a:lnTo>
                  <a:cubicBezTo>
                    <a:pt x="8991" y="87"/>
                    <a:pt x="8895" y="0"/>
                    <a:pt x="8789"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8" name="Google Shape;918;p15"/>
            <p:cNvSpPr/>
            <p:nvPr/>
          </p:nvSpPr>
          <p:spPr>
            <a:xfrm>
              <a:off x="4358794" y="2124783"/>
              <a:ext cx="426401" cy="53395"/>
            </a:xfrm>
            <a:custGeom>
              <a:rect b="b" l="l" r="r" t="t"/>
              <a:pathLst>
                <a:path extrusionOk="0" h="1126" w="8992">
                  <a:moveTo>
                    <a:pt x="7558" y="0"/>
                  </a:moveTo>
                  <a:lnTo>
                    <a:pt x="7558" y="654"/>
                  </a:lnTo>
                  <a:cubicBezTo>
                    <a:pt x="7558" y="770"/>
                    <a:pt x="7472" y="856"/>
                    <a:pt x="7366" y="856"/>
                  </a:cubicBezTo>
                  <a:lnTo>
                    <a:pt x="0" y="856"/>
                  </a:lnTo>
                  <a:lnTo>
                    <a:pt x="0" y="923"/>
                  </a:lnTo>
                  <a:cubicBezTo>
                    <a:pt x="0" y="1029"/>
                    <a:pt x="87" y="1125"/>
                    <a:pt x="202" y="1125"/>
                  </a:cubicBezTo>
                  <a:lnTo>
                    <a:pt x="8789" y="1125"/>
                  </a:lnTo>
                  <a:cubicBezTo>
                    <a:pt x="8895" y="1125"/>
                    <a:pt x="8991" y="1029"/>
                    <a:pt x="8991" y="923"/>
                  </a:cubicBezTo>
                  <a:lnTo>
                    <a:pt x="8991" y="193"/>
                  </a:lnTo>
                  <a:cubicBezTo>
                    <a:pt x="8991" y="87"/>
                    <a:pt x="8895" y="0"/>
                    <a:pt x="8789"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9" name="Google Shape;919;p15"/>
            <p:cNvSpPr/>
            <p:nvPr/>
          </p:nvSpPr>
          <p:spPr>
            <a:xfrm>
              <a:off x="4467765" y="2311713"/>
              <a:ext cx="206609" cy="142355"/>
            </a:xfrm>
            <a:custGeom>
              <a:rect b="b" l="l" r="r" t="t"/>
              <a:pathLst>
                <a:path extrusionOk="0" h="3002" w="4357">
                  <a:moveTo>
                    <a:pt x="2174" y="1"/>
                  </a:moveTo>
                  <a:cubicBezTo>
                    <a:pt x="972" y="1"/>
                    <a:pt x="0" y="674"/>
                    <a:pt x="0" y="1501"/>
                  </a:cubicBezTo>
                  <a:cubicBezTo>
                    <a:pt x="0" y="2328"/>
                    <a:pt x="972" y="3001"/>
                    <a:pt x="2174" y="3001"/>
                  </a:cubicBezTo>
                  <a:cubicBezTo>
                    <a:pt x="3376" y="3001"/>
                    <a:pt x="4356" y="2328"/>
                    <a:pt x="4356" y="1501"/>
                  </a:cubicBezTo>
                  <a:cubicBezTo>
                    <a:pt x="4356" y="674"/>
                    <a:pt x="3376" y="1"/>
                    <a:pt x="217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20" name="Google Shape;920;p15"/>
          <p:cNvSpPr txBox="1"/>
          <p:nvPr>
            <p:ph idx="1" type="subTitle"/>
          </p:nvPr>
        </p:nvSpPr>
        <p:spPr>
          <a:xfrm>
            <a:off x="1842365" y="2221155"/>
            <a:ext cx="6720274" cy="45578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800"/>
              <a:buNone/>
            </a:pPr>
            <a:r>
              <a:rPr lang="en-US" sz="2400">
                <a:latin typeface="Arial"/>
                <a:ea typeface="Arial"/>
                <a:cs typeface="Arial"/>
                <a:sym typeface="Arial"/>
              </a:rPr>
              <a:t>listen for specific information about a film</a:t>
            </a:r>
            <a:endParaRPr/>
          </a:p>
        </p:txBody>
      </p:sp>
      <p:grpSp>
        <p:nvGrpSpPr>
          <p:cNvPr id="921" name="Google Shape;921;p15"/>
          <p:cNvGrpSpPr/>
          <p:nvPr/>
        </p:nvGrpSpPr>
        <p:grpSpPr>
          <a:xfrm>
            <a:off x="1193015" y="2986640"/>
            <a:ext cx="513851" cy="652463"/>
            <a:chOff x="827775" y="2855948"/>
            <a:chExt cx="1301373" cy="1652419"/>
          </a:xfrm>
        </p:grpSpPr>
        <p:sp>
          <p:nvSpPr>
            <p:cNvPr id="922" name="Google Shape;922;p15"/>
            <p:cNvSpPr/>
            <p:nvPr/>
          </p:nvSpPr>
          <p:spPr>
            <a:xfrm>
              <a:off x="1422908" y="2953156"/>
              <a:ext cx="287793" cy="287793"/>
            </a:xfrm>
            <a:custGeom>
              <a:rect b="b" l="l" r="r" t="t"/>
              <a:pathLst>
                <a:path extrusionOk="0" h="2857" w="2857">
                  <a:moveTo>
                    <a:pt x="1432" y="1"/>
                  </a:moveTo>
                  <a:cubicBezTo>
                    <a:pt x="642" y="1"/>
                    <a:pt x="0" y="634"/>
                    <a:pt x="0" y="1425"/>
                  </a:cubicBezTo>
                  <a:cubicBezTo>
                    <a:pt x="0" y="2215"/>
                    <a:pt x="642" y="2857"/>
                    <a:pt x="1432" y="2857"/>
                  </a:cubicBezTo>
                  <a:cubicBezTo>
                    <a:pt x="2222" y="2857"/>
                    <a:pt x="2856" y="2215"/>
                    <a:pt x="2856" y="1425"/>
                  </a:cubicBezTo>
                  <a:cubicBezTo>
                    <a:pt x="2856" y="634"/>
                    <a:pt x="2222" y="1"/>
                    <a:pt x="1432" y="1"/>
                  </a:cubicBez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3" name="Google Shape;923;p15"/>
            <p:cNvSpPr/>
            <p:nvPr/>
          </p:nvSpPr>
          <p:spPr>
            <a:xfrm>
              <a:off x="1768121" y="2951343"/>
              <a:ext cx="309047" cy="287491"/>
            </a:xfrm>
            <a:custGeom>
              <a:rect b="b" l="l" r="r" t="t"/>
              <a:pathLst>
                <a:path extrusionOk="0" h="2854" w="3068">
                  <a:moveTo>
                    <a:pt x="1532" y="0"/>
                  </a:moveTo>
                  <a:cubicBezTo>
                    <a:pt x="846" y="0"/>
                    <a:pt x="238" y="495"/>
                    <a:pt x="125" y="1200"/>
                  </a:cubicBezTo>
                  <a:cubicBezTo>
                    <a:pt x="0" y="1975"/>
                    <a:pt x="532" y="2710"/>
                    <a:pt x="1307" y="2835"/>
                  </a:cubicBezTo>
                  <a:cubicBezTo>
                    <a:pt x="1384" y="2848"/>
                    <a:pt x="1460" y="2854"/>
                    <a:pt x="1536" y="2854"/>
                  </a:cubicBezTo>
                  <a:cubicBezTo>
                    <a:pt x="2227" y="2854"/>
                    <a:pt x="2829" y="2352"/>
                    <a:pt x="2942" y="1654"/>
                  </a:cubicBezTo>
                  <a:cubicBezTo>
                    <a:pt x="3067" y="871"/>
                    <a:pt x="2543" y="144"/>
                    <a:pt x="1761" y="19"/>
                  </a:cubicBezTo>
                  <a:cubicBezTo>
                    <a:pt x="1684" y="6"/>
                    <a:pt x="1607" y="0"/>
                    <a:pt x="1532"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4" name="Google Shape;924;p15"/>
            <p:cNvSpPr/>
            <p:nvPr/>
          </p:nvSpPr>
          <p:spPr>
            <a:xfrm>
              <a:off x="1437817" y="2894575"/>
              <a:ext cx="287793" cy="287793"/>
            </a:xfrm>
            <a:custGeom>
              <a:rect b="b" l="l" r="r" t="t"/>
              <a:pathLst>
                <a:path extrusionOk="0" h="2857" w="2857">
                  <a:moveTo>
                    <a:pt x="1425" y="1"/>
                  </a:moveTo>
                  <a:cubicBezTo>
                    <a:pt x="642" y="1"/>
                    <a:pt x="1" y="634"/>
                    <a:pt x="1" y="1425"/>
                  </a:cubicBezTo>
                  <a:cubicBezTo>
                    <a:pt x="1" y="2215"/>
                    <a:pt x="642" y="2857"/>
                    <a:pt x="1425" y="2857"/>
                  </a:cubicBezTo>
                  <a:cubicBezTo>
                    <a:pt x="2215" y="2857"/>
                    <a:pt x="2857" y="2215"/>
                    <a:pt x="2857" y="1425"/>
                  </a:cubicBezTo>
                  <a:cubicBezTo>
                    <a:pt x="2857" y="634"/>
                    <a:pt x="2215" y="1"/>
                    <a:pt x="142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5" name="Google Shape;925;p15"/>
            <p:cNvSpPr/>
            <p:nvPr/>
          </p:nvSpPr>
          <p:spPr>
            <a:xfrm>
              <a:off x="1093409" y="2855948"/>
              <a:ext cx="309853" cy="287591"/>
            </a:xfrm>
            <a:custGeom>
              <a:rect b="b" l="l" r="r" t="t"/>
              <a:pathLst>
                <a:path extrusionOk="0" h="2855" w="3076">
                  <a:moveTo>
                    <a:pt x="1538" y="0"/>
                  </a:moveTo>
                  <a:cubicBezTo>
                    <a:pt x="848" y="0"/>
                    <a:pt x="246" y="496"/>
                    <a:pt x="133" y="1200"/>
                  </a:cubicBezTo>
                  <a:cubicBezTo>
                    <a:pt x="0" y="1975"/>
                    <a:pt x="533" y="2710"/>
                    <a:pt x="1307" y="2836"/>
                  </a:cubicBezTo>
                  <a:cubicBezTo>
                    <a:pt x="1385" y="2848"/>
                    <a:pt x="1462" y="2854"/>
                    <a:pt x="1538" y="2854"/>
                  </a:cubicBezTo>
                  <a:cubicBezTo>
                    <a:pt x="2228" y="2854"/>
                    <a:pt x="2830" y="2359"/>
                    <a:pt x="2950" y="1654"/>
                  </a:cubicBezTo>
                  <a:cubicBezTo>
                    <a:pt x="3075" y="880"/>
                    <a:pt x="2543" y="144"/>
                    <a:pt x="1769" y="19"/>
                  </a:cubicBezTo>
                  <a:cubicBezTo>
                    <a:pt x="1691" y="6"/>
                    <a:pt x="1614" y="0"/>
                    <a:pt x="153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6" name="Google Shape;926;p15"/>
            <p:cNvSpPr/>
            <p:nvPr/>
          </p:nvSpPr>
          <p:spPr>
            <a:xfrm>
              <a:off x="986229" y="2961819"/>
              <a:ext cx="326373" cy="287893"/>
            </a:xfrm>
            <a:custGeom>
              <a:rect b="b" l="l" r="r" t="t"/>
              <a:pathLst>
                <a:path extrusionOk="0" h="2858" w="3240">
                  <a:moveTo>
                    <a:pt x="1617" y="0"/>
                  </a:moveTo>
                  <a:cubicBezTo>
                    <a:pt x="1435" y="0"/>
                    <a:pt x="1251" y="35"/>
                    <a:pt x="1072" y="110"/>
                  </a:cubicBezTo>
                  <a:cubicBezTo>
                    <a:pt x="345" y="415"/>
                    <a:pt x="0" y="1245"/>
                    <a:pt x="298" y="1972"/>
                  </a:cubicBezTo>
                  <a:cubicBezTo>
                    <a:pt x="528" y="2522"/>
                    <a:pt x="1057" y="2857"/>
                    <a:pt x="1619" y="2857"/>
                  </a:cubicBezTo>
                  <a:cubicBezTo>
                    <a:pt x="1802" y="2857"/>
                    <a:pt x="1988" y="2822"/>
                    <a:pt x="2168" y="2747"/>
                  </a:cubicBezTo>
                  <a:cubicBezTo>
                    <a:pt x="2895" y="2442"/>
                    <a:pt x="3240" y="1612"/>
                    <a:pt x="2935" y="885"/>
                  </a:cubicBezTo>
                  <a:cubicBezTo>
                    <a:pt x="2710" y="335"/>
                    <a:pt x="2178" y="0"/>
                    <a:pt x="161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27" name="Google Shape;927;p15"/>
            <p:cNvGrpSpPr/>
            <p:nvPr/>
          </p:nvGrpSpPr>
          <p:grpSpPr>
            <a:xfrm>
              <a:off x="1013830" y="2875088"/>
              <a:ext cx="912742" cy="584149"/>
              <a:chOff x="1013830" y="2875088"/>
              <a:chExt cx="912742" cy="584149"/>
            </a:xfrm>
          </p:grpSpPr>
          <p:sp>
            <p:nvSpPr>
              <p:cNvPr id="928" name="Google Shape;928;p15"/>
              <p:cNvSpPr/>
              <p:nvPr/>
            </p:nvSpPr>
            <p:spPr>
              <a:xfrm>
                <a:off x="1247128" y="2875088"/>
                <a:ext cx="287793" cy="287793"/>
              </a:xfrm>
              <a:custGeom>
                <a:rect b="b" l="l" r="r" t="t"/>
                <a:pathLst>
                  <a:path extrusionOk="0" h="2857" w="2857">
                    <a:moveTo>
                      <a:pt x="1432" y="1"/>
                    </a:moveTo>
                    <a:cubicBezTo>
                      <a:pt x="642" y="1"/>
                      <a:pt x="0" y="643"/>
                      <a:pt x="0" y="1433"/>
                    </a:cubicBezTo>
                    <a:cubicBezTo>
                      <a:pt x="0" y="2215"/>
                      <a:pt x="642" y="2857"/>
                      <a:pt x="1432" y="2857"/>
                    </a:cubicBezTo>
                    <a:cubicBezTo>
                      <a:pt x="2215" y="2857"/>
                      <a:pt x="2856" y="2215"/>
                      <a:pt x="2856" y="1433"/>
                    </a:cubicBezTo>
                    <a:cubicBezTo>
                      <a:pt x="2856" y="643"/>
                      <a:pt x="2215" y="1"/>
                      <a:pt x="1432"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9" name="Google Shape;929;p15"/>
              <p:cNvSpPr/>
              <p:nvPr/>
            </p:nvSpPr>
            <p:spPr>
              <a:xfrm>
                <a:off x="1599393" y="2903293"/>
                <a:ext cx="327179" cy="287793"/>
              </a:xfrm>
              <a:custGeom>
                <a:rect b="b" l="l" r="r" t="t"/>
                <a:pathLst>
                  <a:path extrusionOk="0" h="2857" w="3248">
                    <a:moveTo>
                      <a:pt x="1615" y="0"/>
                    </a:moveTo>
                    <a:cubicBezTo>
                      <a:pt x="1423" y="0"/>
                      <a:pt x="1228" y="39"/>
                      <a:pt x="1041" y="120"/>
                    </a:cubicBezTo>
                    <a:cubicBezTo>
                      <a:pt x="322" y="441"/>
                      <a:pt x="1" y="1286"/>
                      <a:pt x="322" y="2006"/>
                    </a:cubicBezTo>
                    <a:cubicBezTo>
                      <a:pt x="553" y="2538"/>
                      <a:pt x="1075" y="2856"/>
                      <a:pt x="1623" y="2856"/>
                    </a:cubicBezTo>
                    <a:cubicBezTo>
                      <a:pt x="1816" y="2856"/>
                      <a:pt x="2012" y="2817"/>
                      <a:pt x="2199" y="2733"/>
                    </a:cubicBezTo>
                    <a:cubicBezTo>
                      <a:pt x="2919" y="2413"/>
                      <a:pt x="3248" y="1568"/>
                      <a:pt x="2927" y="848"/>
                    </a:cubicBezTo>
                    <a:cubicBezTo>
                      <a:pt x="2690" y="315"/>
                      <a:pt x="2164" y="0"/>
                      <a:pt x="1615"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0" name="Google Shape;930;p15"/>
              <p:cNvSpPr/>
              <p:nvPr/>
            </p:nvSpPr>
            <p:spPr>
              <a:xfrm>
                <a:off x="1013830" y="3171344"/>
                <a:ext cx="315293" cy="287893"/>
              </a:xfrm>
              <a:custGeom>
                <a:rect b="b" l="l" r="r" t="t"/>
                <a:pathLst>
                  <a:path extrusionOk="0" h="2858" w="3130">
                    <a:moveTo>
                      <a:pt x="1565" y="0"/>
                    </a:moveTo>
                    <a:cubicBezTo>
                      <a:pt x="1199" y="0"/>
                      <a:pt x="833" y="139"/>
                      <a:pt x="556" y="417"/>
                    </a:cubicBezTo>
                    <a:cubicBezTo>
                      <a:pt x="0" y="980"/>
                      <a:pt x="0" y="1880"/>
                      <a:pt x="556" y="2435"/>
                    </a:cubicBezTo>
                    <a:cubicBezTo>
                      <a:pt x="833" y="2717"/>
                      <a:pt x="1199" y="2858"/>
                      <a:pt x="1565" y="2858"/>
                    </a:cubicBezTo>
                    <a:cubicBezTo>
                      <a:pt x="1931" y="2858"/>
                      <a:pt x="2297" y="2717"/>
                      <a:pt x="2574" y="2435"/>
                    </a:cubicBezTo>
                    <a:cubicBezTo>
                      <a:pt x="3130" y="1880"/>
                      <a:pt x="3130" y="980"/>
                      <a:pt x="2574" y="417"/>
                    </a:cubicBezTo>
                    <a:cubicBezTo>
                      <a:pt x="2297" y="139"/>
                      <a:pt x="1931" y="0"/>
                      <a:pt x="1565"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1" name="Google Shape;931;p15"/>
              <p:cNvSpPr/>
              <p:nvPr/>
            </p:nvSpPr>
            <p:spPr>
              <a:xfrm>
                <a:off x="1384226" y="3132159"/>
                <a:ext cx="317005" cy="287591"/>
              </a:xfrm>
              <a:custGeom>
                <a:rect b="b" l="l" r="r" t="t"/>
                <a:pathLst>
                  <a:path extrusionOk="0" h="2855" w="3147">
                    <a:moveTo>
                      <a:pt x="1579" y="0"/>
                    </a:moveTo>
                    <a:cubicBezTo>
                      <a:pt x="932" y="0"/>
                      <a:pt x="341" y="439"/>
                      <a:pt x="181" y="1095"/>
                    </a:cubicBezTo>
                    <a:cubicBezTo>
                      <a:pt x="1" y="1862"/>
                      <a:pt x="470" y="2629"/>
                      <a:pt x="1237" y="2817"/>
                    </a:cubicBezTo>
                    <a:cubicBezTo>
                      <a:pt x="1348" y="2842"/>
                      <a:pt x="1458" y="2855"/>
                      <a:pt x="1567" y="2855"/>
                    </a:cubicBezTo>
                    <a:cubicBezTo>
                      <a:pt x="2213" y="2855"/>
                      <a:pt x="2798" y="2416"/>
                      <a:pt x="2958" y="1760"/>
                    </a:cubicBezTo>
                    <a:cubicBezTo>
                      <a:pt x="3146" y="1001"/>
                      <a:pt x="2677" y="227"/>
                      <a:pt x="1910" y="39"/>
                    </a:cubicBezTo>
                    <a:cubicBezTo>
                      <a:pt x="1799" y="13"/>
                      <a:pt x="1689" y="0"/>
                      <a:pt x="1579"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32" name="Google Shape;932;p15"/>
            <p:cNvSpPr/>
            <p:nvPr/>
          </p:nvSpPr>
          <p:spPr>
            <a:xfrm>
              <a:off x="1224262" y="3055602"/>
              <a:ext cx="287793" cy="286987"/>
            </a:xfrm>
            <a:custGeom>
              <a:rect b="b" l="l" r="r" t="t"/>
              <a:pathLst>
                <a:path extrusionOk="0" h="2849" w="2857">
                  <a:moveTo>
                    <a:pt x="1424" y="1"/>
                  </a:moveTo>
                  <a:cubicBezTo>
                    <a:pt x="642" y="1"/>
                    <a:pt x="0" y="635"/>
                    <a:pt x="0" y="1425"/>
                  </a:cubicBezTo>
                  <a:cubicBezTo>
                    <a:pt x="0" y="2215"/>
                    <a:pt x="642" y="2849"/>
                    <a:pt x="1424" y="2849"/>
                  </a:cubicBezTo>
                  <a:cubicBezTo>
                    <a:pt x="2215" y="2849"/>
                    <a:pt x="2856" y="2215"/>
                    <a:pt x="2856" y="1425"/>
                  </a:cubicBezTo>
                  <a:cubicBezTo>
                    <a:pt x="2856" y="635"/>
                    <a:pt x="2215" y="1"/>
                    <a:pt x="1424"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3" name="Google Shape;933;p15"/>
            <p:cNvSpPr/>
            <p:nvPr/>
          </p:nvSpPr>
          <p:spPr>
            <a:xfrm>
              <a:off x="851447" y="3094283"/>
              <a:ext cx="287793" cy="287793"/>
            </a:xfrm>
            <a:custGeom>
              <a:rect b="b" l="l" r="r" t="t"/>
              <a:pathLst>
                <a:path extrusionOk="0" h="2857" w="2857">
                  <a:moveTo>
                    <a:pt x="1432" y="0"/>
                  </a:moveTo>
                  <a:cubicBezTo>
                    <a:pt x="642" y="0"/>
                    <a:pt x="0" y="634"/>
                    <a:pt x="0" y="1424"/>
                  </a:cubicBezTo>
                  <a:cubicBezTo>
                    <a:pt x="0" y="2214"/>
                    <a:pt x="642" y="2856"/>
                    <a:pt x="1432" y="2856"/>
                  </a:cubicBezTo>
                  <a:cubicBezTo>
                    <a:pt x="2215" y="2856"/>
                    <a:pt x="2856" y="2214"/>
                    <a:pt x="2856" y="1424"/>
                  </a:cubicBezTo>
                  <a:cubicBezTo>
                    <a:pt x="2856" y="634"/>
                    <a:pt x="2215" y="0"/>
                    <a:pt x="1432"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4" name="Google Shape;934;p15"/>
            <p:cNvSpPr/>
            <p:nvPr/>
          </p:nvSpPr>
          <p:spPr>
            <a:xfrm>
              <a:off x="1623065" y="3046536"/>
              <a:ext cx="325668" cy="287793"/>
            </a:xfrm>
            <a:custGeom>
              <a:rect b="b" l="l" r="r" t="t"/>
              <a:pathLst>
                <a:path extrusionOk="0" h="2857" w="3233">
                  <a:moveTo>
                    <a:pt x="1609" y="1"/>
                  </a:moveTo>
                  <a:cubicBezTo>
                    <a:pt x="1430" y="1"/>
                    <a:pt x="1248" y="35"/>
                    <a:pt x="1072" y="106"/>
                  </a:cubicBezTo>
                  <a:cubicBezTo>
                    <a:pt x="345" y="404"/>
                    <a:pt x="1" y="1241"/>
                    <a:pt x="298" y="1969"/>
                  </a:cubicBezTo>
                  <a:cubicBezTo>
                    <a:pt x="523" y="2521"/>
                    <a:pt x="1055" y="2857"/>
                    <a:pt x="1620" y="2857"/>
                  </a:cubicBezTo>
                  <a:cubicBezTo>
                    <a:pt x="1800" y="2857"/>
                    <a:pt x="1983" y="2823"/>
                    <a:pt x="2160" y="2751"/>
                  </a:cubicBezTo>
                  <a:cubicBezTo>
                    <a:pt x="2888" y="2446"/>
                    <a:pt x="3232" y="1617"/>
                    <a:pt x="2935" y="889"/>
                  </a:cubicBezTo>
                  <a:cubicBezTo>
                    <a:pt x="2709" y="337"/>
                    <a:pt x="2173" y="1"/>
                    <a:pt x="160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5" name="Google Shape;935;p15"/>
            <p:cNvSpPr/>
            <p:nvPr/>
          </p:nvSpPr>
          <p:spPr>
            <a:xfrm>
              <a:off x="1813049" y="3079072"/>
              <a:ext cx="316099" cy="287390"/>
            </a:xfrm>
            <a:custGeom>
              <a:rect b="b" l="l" r="r" t="t"/>
              <a:pathLst>
                <a:path extrusionOk="0" h="2853" w="3138">
                  <a:moveTo>
                    <a:pt x="1565" y="1"/>
                  </a:moveTo>
                  <a:cubicBezTo>
                    <a:pt x="921" y="1"/>
                    <a:pt x="340" y="444"/>
                    <a:pt x="180" y="1098"/>
                  </a:cubicBezTo>
                  <a:cubicBezTo>
                    <a:pt x="0" y="1865"/>
                    <a:pt x="470" y="2632"/>
                    <a:pt x="1236" y="2811"/>
                  </a:cubicBezTo>
                  <a:cubicBezTo>
                    <a:pt x="1349" y="2839"/>
                    <a:pt x="1463" y="2852"/>
                    <a:pt x="1574" y="2852"/>
                  </a:cubicBezTo>
                  <a:cubicBezTo>
                    <a:pt x="2219" y="2852"/>
                    <a:pt x="2804" y="2409"/>
                    <a:pt x="2958" y="1755"/>
                  </a:cubicBezTo>
                  <a:cubicBezTo>
                    <a:pt x="3138" y="988"/>
                    <a:pt x="2668" y="222"/>
                    <a:pt x="1902" y="42"/>
                  </a:cubicBezTo>
                  <a:cubicBezTo>
                    <a:pt x="1789" y="14"/>
                    <a:pt x="1676" y="1"/>
                    <a:pt x="156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36" name="Google Shape;936;p15"/>
            <p:cNvGrpSpPr/>
            <p:nvPr/>
          </p:nvGrpSpPr>
          <p:grpSpPr>
            <a:xfrm>
              <a:off x="827775" y="3278725"/>
              <a:ext cx="1283231" cy="1229642"/>
              <a:chOff x="827775" y="3278725"/>
              <a:chExt cx="1283231" cy="1229642"/>
            </a:xfrm>
          </p:grpSpPr>
          <p:sp>
            <p:nvSpPr>
              <p:cNvPr id="937" name="Google Shape;937;p15"/>
              <p:cNvSpPr/>
              <p:nvPr/>
            </p:nvSpPr>
            <p:spPr>
              <a:xfrm>
                <a:off x="873508" y="3351958"/>
                <a:ext cx="357903" cy="1156409"/>
              </a:xfrm>
              <a:custGeom>
                <a:rect b="b" l="l" r="r" t="t"/>
                <a:pathLst>
                  <a:path extrusionOk="0" h="11480" w="3553">
                    <a:moveTo>
                      <a:pt x="0" y="1"/>
                    </a:moveTo>
                    <a:cubicBezTo>
                      <a:pt x="658" y="3827"/>
                      <a:pt x="1315" y="7653"/>
                      <a:pt x="1972" y="11479"/>
                    </a:cubicBezTo>
                    <a:lnTo>
                      <a:pt x="3553" y="11479"/>
                    </a:lnTo>
                    <a:lnTo>
                      <a:pt x="2363"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8" name="Google Shape;938;p15"/>
              <p:cNvSpPr/>
              <p:nvPr/>
            </p:nvSpPr>
            <p:spPr>
              <a:xfrm>
                <a:off x="1111541" y="3351958"/>
                <a:ext cx="278324" cy="1156409"/>
              </a:xfrm>
              <a:custGeom>
                <a:rect b="b" l="l" r="r" t="t"/>
                <a:pathLst>
                  <a:path extrusionOk="0" h="11480" w="2763">
                    <a:moveTo>
                      <a:pt x="0" y="1"/>
                    </a:moveTo>
                    <a:lnTo>
                      <a:pt x="1190" y="11479"/>
                    </a:lnTo>
                    <a:lnTo>
                      <a:pt x="2762" y="11479"/>
                    </a:lnTo>
                    <a:cubicBezTo>
                      <a:pt x="2629" y="7653"/>
                      <a:pt x="2496" y="3827"/>
                      <a:pt x="237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9" name="Google Shape;939;p15"/>
              <p:cNvSpPr/>
              <p:nvPr/>
            </p:nvSpPr>
            <p:spPr>
              <a:xfrm>
                <a:off x="1350380" y="3351958"/>
                <a:ext cx="238132" cy="1156409"/>
              </a:xfrm>
              <a:custGeom>
                <a:rect b="b" l="l" r="r" t="t"/>
                <a:pathLst>
                  <a:path extrusionOk="0" h="11480" w="2364">
                    <a:moveTo>
                      <a:pt x="0" y="1"/>
                    </a:moveTo>
                    <a:lnTo>
                      <a:pt x="391" y="11479"/>
                    </a:lnTo>
                    <a:lnTo>
                      <a:pt x="1972" y="11479"/>
                    </a:lnTo>
                    <a:cubicBezTo>
                      <a:pt x="2097" y="7653"/>
                      <a:pt x="2230" y="3827"/>
                      <a:pt x="236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0" name="Google Shape;940;p15"/>
              <p:cNvSpPr/>
              <p:nvPr/>
            </p:nvSpPr>
            <p:spPr>
              <a:xfrm>
                <a:off x="1549026" y="3351958"/>
                <a:ext cx="277518" cy="1156409"/>
              </a:xfrm>
              <a:custGeom>
                <a:rect b="b" l="l" r="r" t="t"/>
                <a:pathLst>
                  <a:path extrusionOk="0" h="11480" w="2755">
                    <a:moveTo>
                      <a:pt x="391" y="1"/>
                    </a:moveTo>
                    <a:lnTo>
                      <a:pt x="0" y="11479"/>
                    </a:lnTo>
                    <a:lnTo>
                      <a:pt x="1581" y="11479"/>
                    </a:lnTo>
                    <a:cubicBezTo>
                      <a:pt x="1972" y="7653"/>
                      <a:pt x="2363" y="3827"/>
                      <a:pt x="2754"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1" name="Google Shape;941;p15"/>
              <p:cNvSpPr/>
              <p:nvPr/>
            </p:nvSpPr>
            <p:spPr>
              <a:xfrm>
                <a:off x="1708185" y="3351958"/>
                <a:ext cx="356392" cy="1156409"/>
              </a:xfrm>
              <a:custGeom>
                <a:rect b="b" l="l" r="r" t="t"/>
                <a:pathLst>
                  <a:path extrusionOk="0" h="11480" w="3538">
                    <a:moveTo>
                      <a:pt x="1174" y="1"/>
                    </a:moveTo>
                    <a:cubicBezTo>
                      <a:pt x="783" y="3827"/>
                      <a:pt x="392" y="7653"/>
                      <a:pt x="1" y="11479"/>
                    </a:cubicBezTo>
                    <a:lnTo>
                      <a:pt x="1565" y="11479"/>
                    </a:lnTo>
                    <a:cubicBezTo>
                      <a:pt x="2223" y="7653"/>
                      <a:pt x="2880" y="3827"/>
                      <a:pt x="353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2" name="Google Shape;942;p15"/>
              <p:cNvSpPr/>
              <p:nvPr/>
            </p:nvSpPr>
            <p:spPr>
              <a:xfrm>
                <a:off x="827775" y="3278725"/>
                <a:ext cx="1283231" cy="73333"/>
              </a:xfrm>
              <a:custGeom>
                <a:rect b="b" l="l" r="r" t="t"/>
                <a:pathLst>
                  <a:path extrusionOk="0" h="728" w="12739">
                    <a:moveTo>
                      <a:pt x="361" y="0"/>
                    </a:moveTo>
                    <a:cubicBezTo>
                      <a:pt x="157" y="0"/>
                      <a:pt x="1" y="164"/>
                      <a:pt x="1" y="360"/>
                    </a:cubicBezTo>
                    <a:cubicBezTo>
                      <a:pt x="1" y="563"/>
                      <a:pt x="157" y="728"/>
                      <a:pt x="361" y="728"/>
                    </a:cubicBezTo>
                    <a:lnTo>
                      <a:pt x="12379" y="728"/>
                    </a:lnTo>
                    <a:cubicBezTo>
                      <a:pt x="12575" y="728"/>
                      <a:pt x="12739" y="563"/>
                      <a:pt x="12739" y="360"/>
                    </a:cubicBezTo>
                    <a:cubicBezTo>
                      <a:pt x="12739" y="164"/>
                      <a:pt x="12575" y="0"/>
                      <a:pt x="1237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943" name="Google Shape;943;p15"/>
          <p:cNvSpPr txBox="1"/>
          <p:nvPr/>
        </p:nvSpPr>
        <p:spPr>
          <a:xfrm>
            <a:off x="1840709" y="1835460"/>
            <a:ext cx="2571900" cy="3924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Lato Black"/>
              <a:buNone/>
            </a:pPr>
            <a:r>
              <a:rPr b="0" i="0" lang="en-US" sz="2400" u="none" cap="none" strike="noStrike">
                <a:solidFill>
                  <a:schemeClr val="dk1"/>
                </a:solidFill>
                <a:latin typeface="Lato Black"/>
                <a:ea typeface="Lato Black"/>
                <a:cs typeface="Lato Black"/>
                <a:sym typeface="Lato Black"/>
              </a:rPr>
              <a:t>LISTENING</a:t>
            </a:r>
            <a:endParaRPr/>
          </a:p>
        </p:txBody>
      </p:sp>
      <p:sp>
        <p:nvSpPr>
          <p:cNvPr id="944" name="Google Shape;944;p15"/>
          <p:cNvSpPr txBox="1"/>
          <p:nvPr/>
        </p:nvSpPr>
        <p:spPr>
          <a:xfrm>
            <a:off x="1842365" y="3322841"/>
            <a:ext cx="6720274" cy="45578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2"/>
              </a:buClr>
              <a:buSzPts val="2800"/>
              <a:buFont typeface="Raleway"/>
              <a:buNone/>
            </a:pPr>
            <a:r>
              <a:rPr b="0" i="0" lang="en-US" sz="2400" u="none" cap="none" strike="noStrike">
                <a:solidFill>
                  <a:schemeClr val="dk2"/>
                </a:solidFill>
                <a:latin typeface="Arial"/>
                <a:ea typeface="Arial"/>
                <a:cs typeface="Arial"/>
                <a:sym typeface="Arial"/>
              </a:rPr>
              <a:t>write a paragraph about one's favourite film </a:t>
            </a:r>
            <a:endParaRPr/>
          </a:p>
        </p:txBody>
      </p:sp>
      <p:sp>
        <p:nvSpPr>
          <p:cNvPr id="945" name="Google Shape;945;p15"/>
          <p:cNvSpPr txBox="1"/>
          <p:nvPr/>
        </p:nvSpPr>
        <p:spPr>
          <a:xfrm>
            <a:off x="1840709" y="2937146"/>
            <a:ext cx="2571900" cy="3924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Lato Black"/>
              <a:buNone/>
            </a:pPr>
            <a:r>
              <a:rPr b="0" i="0" lang="en-US" sz="2400" u="none" cap="none" strike="noStrike">
                <a:solidFill>
                  <a:schemeClr val="dk1"/>
                </a:solidFill>
                <a:latin typeface="Lato Black"/>
                <a:ea typeface="Lato Black"/>
                <a:cs typeface="Lato Black"/>
                <a:sym typeface="Lato Black"/>
              </a:rPr>
              <a:t>WRITING</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0">
                                            <p:txEl>
                                              <p:pRg end="0" st="0"/>
                                            </p:txEl>
                                          </p:spTgt>
                                        </p:tgtEl>
                                        <p:attrNameLst>
                                          <p:attrName>style.visibility</p:attrName>
                                        </p:attrNameLst>
                                      </p:cBhvr>
                                      <p:to>
                                        <p:strVal val="visible"/>
                                      </p:to>
                                    </p:set>
                                    <p:animEffect filter="fade" transition="in">
                                      <p:cBhvr>
                                        <p:cTn dur="500"/>
                                        <p:tgtEl>
                                          <p:spTgt spid="92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4">
                                            <p:txEl>
                                              <p:pRg end="0" st="0"/>
                                            </p:txEl>
                                          </p:spTgt>
                                        </p:tgtEl>
                                        <p:attrNameLst>
                                          <p:attrName>style.visibility</p:attrName>
                                        </p:attrNameLst>
                                      </p:cBhvr>
                                      <p:to>
                                        <p:strVal val="visible"/>
                                      </p:to>
                                    </p:set>
                                    <p:animEffect filter="fade" transition="in">
                                      <p:cBhvr>
                                        <p:cTn dur="500"/>
                                        <p:tgtEl>
                                          <p:spTgt spid="944">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9" name="Shape 949"/>
        <p:cNvGrpSpPr/>
        <p:nvPr/>
      </p:nvGrpSpPr>
      <p:grpSpPr>
        <a:xfrm>
          <a:off x="0" y="0"/>
          <a:ext cx="0" cy="0"/>
          <a:chOff x="0" y="0"/>
          <a:chExt cx="0" cy="0"/>
        </a:xfrm>
      </p:grpSpPr>
      <p:sp>
        <p:nvSpPr>
          <p:cNvPr id="950" name="Google Shape;950;p16"/>
          <p:cNvSpPr txBox="1"/>
          <p:nvPr>
            <p:ph type="title"/>
          </p:nvPr>
        </p:nvSpPr>
        <p:spPr>
          <a:xfrm>
            <a:off x="951349" y="1676870"/>
            <a:ext cx="7326086" cy="1601311"/>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7000"/>
              <a:buNone/>
            </a:pPr>
            <a:r>
              <a:rPr lang="en-US" sz="5400"/>
              <a:t>THANKS FOR </a:t>
            </a:r>
            <a:br>
              <a:rPr lang="en-US" sz="5400"/>
            </a:br>
            <a:r>
              <a:rPr lang="en-US" sz="5400"/>
              <a:t>YOUR ATTENTION!</a:t>
            </a:r>
            <a:endParaRPr sz="5400"/>
          </a:p>
        </p:txBody>
      </p:sp>
      <p:sp>
        <p:nvSpPr>
          <p:cNvPr id="951" name="Google Shape;951;p16"/>
          <p:cNvSpPr/>
          <p:nvPr/>
        </p:nvSpPr>
        <p:spPr>
          <a:xfrm rot="1102382">
            <a:off x="8354241" y="601550"/>
            <a:ext cx="411959" cy="392400"/>
          </a:xfrm>
          <a:custGeom>
            <a:rect b="b" l="l" r="r" t="t"/>
            <a:pathLst>
              <a:path extrusionOk="0" h="963" w="1011">
                <a:moveTo>
                  <a:pt x="509" y="0"/>
                </a:moveTo>
                <a:lnTo>
                  <a:pt x="345" y="313"/>
                </a:lnTo>
                <a:lnTo>
                  <a:pt x="1" y="368"/>
                </a:lnTo>
                <a:lnTo>
                  <a:pt x="251" y="618"/>
                </a:lnTo>
                <a:lnTo>
                  <a:pt x="189" y="962"/>
                </a:lnTo>
                <a:lnTo>
                  <a:pt x="509" y="798"/>
                </a:lnTo>
                <a:lnTo>
                  <a:pt x="822" y="962"/>
                </a:lnTo>
                <a:lnTo>
                  <a:pt x="760" y="618"/>
                </a:lnTo>
                <a:lnTo>
                  <a:pt x="1010" y="368"/>
                </a:lnTo>
                <a:lnTo>
                  <a:pt x="666" y="313"/>
                </a:lnTo>
                <a:lnTo>
                  <a:pt x="509"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2" name="Google Shape;952;p16"/>
          <p:cNvSpPr/>
          <p:nvPr/>
        </p:nvSpPr>
        <p:spPr>
          <a:xfrm rot="-1049288">
            <a:off x="204417" y="3946624"/>
            <a:ext cx="411959" cy="392400"/>
          </a:xfrm>
          <a:custGeom>
            <a:rect b="b" l="l" r="r" t="t"/>
            <a:pathLst>
              <a:path extrusionOk="0" h="963" w="1011">
                <a:moveTo>
                  <a:pt x="509" y="0"/>
                </a:moveTo>
                <a:lnTo>
                  <a:pt x="345" y="313"/>
                </a:lnTo>
                <a:lnTo>
                  <a:pt x="1" y="368"/>
                </a:lnTo>
                <a:lnTo>
                  <a:pt x="251" y="618"/>
                </a:lnTo>
                <a:lnTo>
                  <a:pt x="189" y="962"/>
                </a:lnTo>
                <a:lnTo>
                  <a:pt x="509" y="798"/>
                </a:lnTo>
                <a:lnTo>
                  <a:pt x="822" y="962"/>
                </a:lnTo>
                <a:lnTo>
                  <a:pt x="760" y="618"/>
                </a:lnTo>
                <a:lnTo>
                  <a:pt x="1010" y="368"/>
                </a:lnTo>
                <a:lnTo>
                  <a:pt x="666" y="313"/>
                </a:lnTo>
                <a:lnTo>
                  <a:pt x="509"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3" name="Google Shape;953;p16"/>
          <p:cNvSpPr/>
          <p:nvPr/>
        </p:nvSpPr>
        <p:spPr>
          <a:xfrm rot="751027">
            <a:off x="835638" y="4136087"/>
            <a:ext cx="287373" cy="273724"/>
          </a:xfrm>
          <a:custGeom>
            <a:rect b="b" l="l" r="r" t="t"/>
            <a:pathLst>
              <a:path extrusionOk="0" h="963" w="1011">
                <a:moveTo>
                  <a:pt x="509" y="0"/>
                </a:moveTo>
                <a:lnTo>
                  <a:pt x="345" y="313"/>
                </a:lnTo>
                <a:lnTo>
                  <a:pt x="1" y="368"/>
                </a:lnTo>
                <a:lnTo>
                  <a:pt x="251" y="618"/>
                </a:lnTo>
                <a:lnTo>
                  <a:pt x="189" y="962"/>
                </a:lnTo>
                <a:lnTo>
                  <a:pt x="509" y="798"/>
                </a:lnTo>
                <a:lnTo>
                  <a:pt x="822" y="962"/>
                </a:lnTo>
                <a:lnTo>
                  <a:pt x="760" y="618"/>
                </a:lnTo>
                <a:lnTo>
                  <a:pt x="1010" y="368"/>
                </a:lnTo>
                <a:lnTo>
                  <a:pt x="666" y="313"/>
                </a:lnTo>
                <a:lnTo>
                  <a:pt x="509"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54" name="Google Shape;954;p16"/>
          <p:cNvGrpSpPr/>
          <p:nvPr/>
        </p:nvGrpSpPr>
        <p:grpSpPr>
          <a:xfrm>
            <a:off x="1799326" y="1410253"/>
            <a:ext cx="266617" cy="266617"/>
            <a:chOff x="1961500" y="1795075"/>
            <a:chExt cx="319800" cy="319800"/>
          </a:xfrm>
        </p:grpSpPr>
        <p:sp>
          <p:nvSpPr>
            <p:cNvPr id="955" name="Google Shape;955;p16"/>
            <p:cNvSpPr/>
            <p:nvPr/>
          </p:nvSpPr>
          <p:spPr>
            <a:xfrm>
              <a:off x="2121400" y="1795075"/>
              <a:ext cx="74" cy="88685"/>
            </a:xfrm>
            <a:custGeom>
              <a:rect b="b" l="l" r="r" t="t"/>
              <a:pathLst>
                <a:path extrusionOk="0" fill="none" h="1198" w="1">
                  <a:moveTo>
                    <a:pt x="0" y="0"/>
                  </a:moveTo>
                  <a:lnTo>
                    <a:pt x="0" y="1198"/>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6" name="Google Shape;956;p16"/>
            <p:cNvSpPr/>
            <p:nvPr/>
          </p:nvSpPr>
          <p:spPr>
            <a:xfrm>
              <a:off x="2041450" y="1816469"/>
              <a:ext cx="44120" cy="76544"/>
            </a:xfrm>
            <a:custGeom>
              <a:rect b="b" l="l" r="r" t="t"/>
              <a:pathLst>
                <a:path extrusionOk="0" fill="none" h="1034" w="596">
                  <a:moveTo>
                    <a:pt x="0" y="1"/>
                  </a:moveTo>
                  <a:lnTo>
                    <a:pt x="595" y="1034"/>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7" name="Google Shape;957;p16"/>
            <p:cNvSpPr/>
            <p:nvPr/>
          </p:nvSpPr>
          <p:spPr>
            <a:xfrm>
              <a:off x="1982968" y="1875025"/>
              <a:ext cx="75952" cy="44046"/>
            </a:xfrm>
            <a:custGeom>
              <a:rect b="b" l="l" r="r" t="t"/>
              <a:pathLst>
                <a:path extrusionOk="0" fill="none" h="595" w="1026">
                  <a:moveTo>
                    <a:pt x="0" y="0"/>
                  </a:moveTo>
                  <a:lnTo>
                    <a:pt x="1025" y="595"/>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8" name="Google Shape;958;p16"/>
            <p:cNvSpPr/>
            <p:nvPr/>
          </p:nvSpPr>
          <p:spPr>
            <a:xfrm>
              <a:off x="1961500" y="1954901"/>
              <a:ext cx="88093" cy="74"/>
            </a:xfrm>
            <a:custGeom>
              <a:rect b="b" l="l" r="r" t="t"/>
              <a:pathLst>
                <a:path extrusionOk="0" fill="none" h="1" w="1190">
                  <a:moveTo>
                    <a:pt x="1" y="1"/>
                  </a:moveTo>
                  <a:lnTo>
                    <a:pt x="1190"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9" name="Google Shape;959;p16"/>
            <p:cNvSpPr/>
            <p:nvPr/>
          </p:nvSpPr>
          <p:spPr>
            <a:xfrm>
              <a:off x="1982968" y="1990878"/>
              <a:ext cx="75952" cy="44046"/>
            </a:xfrm>
            <a:custGeom>
              <a:rect b="b" l="l" r="r" t="t"/>
              <a:pathLst>
                <a:path extrusionOk="0" fill="none" h="595" w="1026">
                  <a:moveTo>
                    <a:pt x="0" y="595"/>
                  </a:moveTo>
                  <a:lnTo>
                    <a:pt x="1025"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0" name="Google Shape;960;p16"/>
            <p:cNvSpPr/>
            <p:nvPr/>
          </p:nvSpPr>
          <p:spPr>
            <a:xfrm>
              <a:off x="2041450" y="2017528"/>
              <a:ext cx="44120" cy="75952"/>
            </a:xfrm>
            <a:custGeom>
              <a:rect b="b" l="l" r="r" t="t"/>
              <a:pathLst>
                <a:path extrusionOk="0" fill="none" h="1026" w="596">
                  <a:moveTo>
                    <a:pt x="0" y="1025"/>
                  </a:moveTo>
                  <a:lnTo>
                    <a:pt x="595"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1" name="Google Shape;961;p16"/>
            <p:cNvSpPr/>
            <p:nvPr/>
          </p:nvSpPr>
          <p:spPr>
            <a:xfrm>
              <a:off x="2121400" y="2026782"/>
              <a:ext cx="74" cy="88093"/>
            </a:xfrm>
            <a:custGeom>
              <a:rect b="b" l="l" r="r" t="t"/>
              <a:pathLst>
                <a:path extrusionOk="0" fill="none" h="1190" w="1">
                  <a:moveTo>
                    <a:pt x="0" y="1190"/>
                  </a:moveTo>
                  <a:lnTo>
                    <a:pt x="0"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2" name="Google Shape;962;p16"/>
            <p:cNvSpPr/>
            <p:nvPr/>
          </p:nvSpPr>
          <p:spPr>
            <a:xfrm>
              <a:off x="2157303" y="2017528"/>
              <a:ext cx="44046" cy="75952"/>
            </a:xfrm>
            <a:custGeom>
              <a:rect b="b" l="l" r="r" t="t"/>
              <a:pathLst>
                <a:path extrusionOk="0" fill="none" h="1026" w="595">
                  <a:moveTo>
                    <a:pt x="595" y="1025"/>
                  </a:moveTo>
                  <a:lnTo>
                    <a:pt x="0"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3" name="Google Shape;963;p16"/>
            <p:cNvSpPr/>
            <p:nvPr/>
          </p:nvSpPr>
          <p:spPr>
            <a:xfrm>
              <a:off x="2183361" y="1990878"/>
              <a:ext cx="76544" cy="44046"/>
            </a:xfrm>
            <a:custGeom>
              <a:rect b="b" l="l" r="r" t="t"/>
              <a:pathLst>
                <a:path extrusionOk="0" fill="none" h="595" w="1034">
                  <a:moveTo>
                    <a:pt x="1033" y="595"/>
                  </a:moveTo>
                  <a:lnTo>
                    <a:pt x="0"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4" name="Google Shape;964;p16"/>
            <p:cNvSpPr/>
            <p:nvPr/>
          </p:nvSpPr>
          <p:spPr>
            <a:xfrm>
              <a:off x="2193207" y="1954901"/>
              <a:ext cx="88093" cy="74"/>
            </a:xfrm>
            <a:custGeom>
              <a:rect b="b" l="l" r="r" t="t"/>
              <a:pathLst>
                <a:path extrusionOk="0" fill="none" h="1" w="1190">
                  <a:moveTo>
                    <a:pt x="1190" y="1"/>
                  </a:moveTo>
                  <a:lnTo>
                    <a:pt x="0"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5" name="Google Shape;965;p16"/>
            <p:cNvSpPr/>
            <p:nvPr/>
          </p:nvSpPr>
          <p:spPr>
            <a:xfrm>
              <a:off x="2183361" y="1875025"/>
              <a:ext cx="76544" cy="44046"/>
            </a:xfrm>
            <a:custGeom>
              <a:rect b="b" l="l" r="r" t="t"/>
              <a:pathLst>
                <a:path extrusionOk="0" fill="none" h="595" w="1034">
                  <a:moveTo>
                    <a:pt x="1033" y="0"/>
                  </a:moveTo>
                  <a:lnTo>
                    <a:pt x="0" y="595"/>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6" name="Google Shape;966;p16"/>
            <p:cNvSpPr/>
            <p:nvPr/>
          </p:nvSpPr>
          <p:spPr>
            <a:xfrm>
              <a:off x="2157303" y="1816469"/>
              <a:ext cx="44046" cy="76544"/>
            </a:xfrm>
            <a:custGeom>
              <a:rect b="b" l="l" r="r" t="t"/>
              <a:pathLst>
                <a:path extrusionOk="0" fill="none" h="1034" w="595">
                  <a:moveTo>
                    <a:pt x="595" y="1"/>
                  </a:moveTo>
                  <a:lnTo>
                    <a:pt x="0" y="1034"/>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67" name="Google Shape;967;p16"/>
          <p:cNvGrpSpPr/>
          <p:nvPr/>
        </p:nvGrpSpPr>
        <p:grpSpPr>
          <a:xfrm>
            <a:off x="8144126" y="3980753"/>
            <a:ext cx="266617" cy="266617"/>
            <a:chOff x="1961500" y="1795075"/>
            <a:chExt cx="319800" cy="319800"/>
          </a:xfrm>
        </p:grpSpPr>
        <p:sp>
          <p:nvSpPr>
            <p:cNvPr id="968" name="Google Shape;968;p16"/>
            <p:cNvSpPr/>
            <p:nvPr/>
          </p:nvSpPr>
          <p:spPr>
            <a:xfrm>
              <a:off x="2121400" y="1795075"/>
              <a:ext cx="74" cy="88685"/>
            </a:xfrm>
            <a:custGeom>
              <a:rect b="b" l="l" r="r" t="t"/>
              <a:pathLst>
                <a:path extrusionOk="0" fill="none" h="1198" w="1">
                  <a:moveTo>
                    <a:pt x="0" y="0"/>
                  </a:moveTo>
                  <a:lnTo>
                    <a:pt x="0" y="1198"/>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9" name="Google Shape;969;p16"/>
            <p:cNvSpPr/>
            <p:nvPr/>
          </p:nvSpPr>
          <p:spPr>
            <a:xfrm>
              <a:off x="2041450" y="1816469"/>
              <a:ext cx="44120" cy="76544"/>
            </a:xfrm>
            <a:custGeom>
              <a:rect b="b" l="l" r="r" t="t"/>
              <a:pathLst>
                <a:path extrusionOk="0" fill="none" h="1034" w="596">
                  <a:moveTo>
                    <a:pt x="0" y="1"/>
                  </a:moveTo>
                  <a:lnTo>
                    <a:pt x="595" y="1034"/>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0" name="Google Shape;970;p16"/>
            <p:cNvSpPr/>
            <p:nvPr/>
          </p:nvSpPr>
          <p:spPr>
            <a:xfrm>
              <a:off x="1982968" y="1875025"/>
              <a:ext cx="75952" cy="44046"/>
            </a:xfrm>
            <a:custGeom>
              <a:rect b="b" l="l" r="r" t="t"/>
              <a:pathLst>
                <a:path extrusionOk="0" fill="none" h="595" w="1026">
                  <a:moveTo>
                    <a:pt x="0" y="0"/>
                  </a:moveTo>
                  <a:lnTo>
                    <a:pt x="1025" y="595"/>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1" name="Google Shape;971;p16"/>
            <p:cNvSpPr/>
            <p:nvPr/>
          </p:nvSpPr>
          <p:spPr>
            <a:xfrm>
              <a:off x="1961500" y="1954901"/>
              <a:ext cx="88093" cy="74"/>
            </a:xfrm>
            <a:custGeom>
              <a:rect b="b" l="l" r="r" t="t"/>
              <a:pathLst>
                <a:path extrusionOk="0" fill="none" h="1" w="1190">
                  <a:moveTo>
                    <a:pt x="1" y="1"/>
                  </a:moveTo>
                  <a:lnTo>
                    <a:pt x="1190"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2" name="Google Shape;972;p16"/>
            <p:cNvSpPr/>
            <p:nvPr/>
          </p:nvSpPr>
          <p:spPr>
            <a:xfrm>
              <a:off x="1982968" y="1990878"/>
              <a:ext cx="75952" cy="44046"/>
            </a:xfrm>
            <a:custGeom>
              <a:rect b="b" l="l" r="r" t="t"/>
              <a:pathLst>
                <a:path extrusionOk="0" fill="none" h="595" w="1026">
                  <a:moveTo>
                    <a:pt x="0" y="595"/>
                  </a:moveTo>
                  <a:lnTo>
                    <a:pt x="1025"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3" name="Google Shape;973;p16"/>
            <p:cNvSpPr/>
            <p:nvPr/>
          </p:nvSpPr>
          <p:spPr>
            <a:xfrm>
              <a:off x="2041450" y="2017528"/>
              <a:ext cx="44120" cy="75952"/>
            </a:xfrm>
            <a:custGeom>
              <a:rect b="b" l="l" r="r" t="t"/>
              <a:pathLst>
                <a:path extrusionOk="0" fill="none" h="1026" w="596">
                  <a:moveTo>
                    <a:pt x="0" y="1025"/>
                  </a:moveTo>
                  <a:lnTo>
                    <a:pt x="595"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4" name="Google Shape;974;p16"/>
            <p:cNvSpPr/>
            <p:nvPr/>
          </p:nvSpPr>
          <p:spPr>
            <a:xfrm>
              <a:off x="2121400" y="2026782"/>
              <a:ext cx="74" cy="88093"/>
            </a:xfrm>
            <a:custGeom>
              <a:rect b="b" l="l" r="r" t="t"/>
              <a:pathLst>
                <a:path extrusionOk="0" fill="none" h="1190" w="1">
                  <a:moveTo>
                    <a:pt x="0" y="1190"/>
                  </a:moveTo>
                  <a:lnTo>
                    <a:pt x="0"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5" name="Google Shape;975;p16"/>
            <p:cNvSpPr/>
            <p:nvPr/>
          </p:nvSpPr>
          <p:spPr>
            <a:xfrm>
              <a:off x="2157303" y="2017528"/>
              <a:ext cx="44046" cy="75952"/>
            </a:xfrm>
            <a:custGeom>
              <a:rect b="b" l="l" r="r" t="t"/>
              <a:pathLst>
                <a:path extrusionOk="0" fill="none" h="1026" w="595">
                  <a:moveTo>
                    <a:pt x="595" y="1025"/>
                  </a:moveTo>
                  <a:lnTo>
                    <a:pt x="0"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6" name="Google Shape;976;p16"/>
            <p:cNvSpPr/>
            <p:nvPr/>
          </p:nvSpPr>
          <p:spPr>
            <a:xfrm>
              <a:off x="2183361" y="1990878"/>
              <a:ext cx="76544" cy="44046"/>
            </a:xfrm>
            <a:custGeom>
              <a:rect b="b" l="l" r="r" t="t"/>
              <a:pathLst>
                <a:path extrusionOk="0" fill="none" h="595" w="1034">
                  <a:moveTo>
                    <a:pt x="1033" y="595"/>
                  </a:moveTo>
                  <a:lnTo>
                    <a:pt x="0"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7" name="Google Shape;977;p16"/>
            <p:cNvSpPr/>
            <p:nvPr/>
          </p:nvSpPr>
          <p:spPr>
            <a:xfrm>
              <a:off x="2193207" y="1954901"/>
              <a:ext cx="88093" cy="74"/>
            </a:xfrm>
            <a:custGeom>
              <a:rect b="b" l="l" r="r" t="t"/>
              <a:pathLst>
                <a:path extrusionOk="0" fill="none" h="1" w="1190">
                  <a:moveTo>
                    <a:pt x="1190" y="1"/>
                  </a:moveTo>
                  <a:lnTo>
                    <a:pt x="0"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8" name="Google Shape;978;p16"/>
            <p:cNvSpPr/>
            <p:nvPr/>
          </p:nvSpPr>
          <p:spPr>
            <a:xfrm>
              <a:off x="2183361" y="1875025"/>
              <a:ext cx="76544" cy="44046"/>
            </a:xfrm>
            <a:custGeom>
              <a:rect b="b" l="l" r="r" t="t"/>
              <a:pathLst>
                <a:path extrusionOk="0" fill="none" h="595" w="1034">
                  <a:moveTo>
                    <a:pt x="1033" y="0"/>
                  </a:moveTo>
                  <a:lnTo>
                    <a:pt x="0" y="595"/>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9" name="Google Shape;979;p16"/>
            <p:cNvSpPr/>
            <p:nvPr/>
          </p:nvSpPr>
          <p:spPr>
            <a:xfrm>
              <a:off x="2157303" y="1816469"/>
              <a:ext cx="44046" cy="76544"/>
            </a:xfrm>
            <a:custGeom>
              <a:rect b="b" l="l" r="r" t="t"/>
              <a:pathLst>
                <a:path extrusionOk="0" fill="none" h="1034" w="595">
                  <a:moveTo>
                    <a:pt x="595" y="1"/>
                  </a:moveTo>
                  <a:lnTo>
                    <a:pt x="0" y="1034"/>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80" name="Google Shape;980;p16"/>
          <p:cNvSpPr/>
          <p:nvPr/>
        </p:nvSpPr>
        <p:spPr>
          <a:xfrm>
            <a:off x="2677886" y="3278181"/>
            <a:ext cx="4005633" cy="784223"/>
          </a:xfrm>
          <a:prstGeom prst="rect">
            <a:avLst/>
          </a:prstGeom>
          <a:solidFill>
            <a:srgbClr val="F5F1E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0" name="Shape 540"/>
        <p:cNvGrpSpPr/>
        <p:nvPr/>
      </p:nvGrpSpPr>
      <p:grpSpPr>
        <a:xfrm>
          <a:off x="0" y="0"/>
          <a:ext cx="0" cy="0"/>
          <a:chOff x="0" y="0"/>
          <a:chExt cx="0" cy="0"/>
        </a:xfrm>
      </p:grpSpPr>
      <p:sp>
        <p:nvSpPr>
          <p:cNvPr id="541" name="Google Shape;541;p2"/>
          <p:cNvSpPr/>
          <p:nvPr/>
        </p:nvSpPr>
        <p:spPr>
          <a:xfrm>
            <a:off x="1412163" y="3742675"/>
            <a:ext cx="2157300" cy="5778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2" name="Google Shape;542;p2"/>
          <p:cNvSpPr txBox="1"/>
          <p:nvPr>
            <p:ph type="title"/>
          </p:nvPr>
        </p:nvSpPr>
        <p:spPr>
          <a:xfrm>
            <a:off x="5765375" y="1010292"/>
            <a:ext cx="2230200" cy="471247"/>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800"/>
              <a:buNone/>
            </a:pPr>
            <a:r>
              <a:rPr lang="en-US"/>
              <a:t>OBJECTIVES</a:t>
            </a:r>
            <a:endParaRPr/>
          </a:p>
        </p:txBody>
      </p:sp>
      <p:grpSp>
        <p:nvGrpSpPr>
          <p:cNvPr id="543" name="Google Shape;543;p2"/>
          <p:cNvGrpSpPr/>
          <p:nvPr/>
        </p:nvGrpSpPr>
        <p:grpSpPr>
          <a:xfrm>
            <a:off x="1533476" y="1605300"/>
            <a:ext cx="1914662" cy="2529509"/>
            <a:chOff x="1533476" y="1605300"/>
            <a:chExt cx="1914662" cy="2529509"/>
          </a:xfrm>
        </p:grpSpPr>
        <p:sp>
          <p:nvSpPr>
            <p:cNvPr id="544" name="Google Shape;544;p2"/>
            <p:cNvSpPr/>
            <p:nvPr/>
          </p:nvSpPr>
          <p:spPr>
            <a:xfrm>
              <a:off x="1658169" y="1688428"/>
              <a:ext cx="1687263" cy="747482"/>
            </a:xfrm>
            <a:custGeom>
              <a:rect b="b" l="l" r="r" t="t"/>
              <a:pathLst>
                <a:path extrusionOk="0" h="5575" w="12584">
                  <a:moveTo>
                    <a:pt x="7084" y="0"/>
                  </a:moveTo>
                  <a:cubicBezTo>
                    <a:pt x="6310" y="0"/>
                    <a:pt x="6152" y="710"/>
                    <a:pt x="4759" y="710"/>
                  </a:cubicBezTo>
                  <a:cubicBezTo>
                    <a:pt x="4454" y="710"/>
                    <a:pt x="4090" y="676"/>
                    <a:pt x="3648" y="594"/>
                  </a:cubicBezTo>
                  <a:cubicBezTo>
                    <a:pt x="3418" y="551"/>
                    <a:pt x="3203" y="531"/>
                    <a:pt x="3002" y="531"/>
                  </a:cubicBezTo>
                  <a:cubicBezTo>
                    <a:pt x="372" y="531"/>
                    <a:pt x="1" y="3922"/>
                    <a:pt x="95" y="4060"/>
                  </a:cubicBezTo>
                  <a:cubicBezTo>
                    <a:pt x="843" y="5105"/>
                    <a:pt x="3318" y="5574"/>
                    <a:pt x="5848" y="5574"/>
                  </a:cubicBezTo>
                  <a:cubicBezTo>
                    <a:pt x="9168" y="5574"/>
                    <a:pt x="12584" y="4767"/>
                    <a:pt x="12317" y="3395"/>
                  </a:cubicBezTo>
                  <a:cubicBezTo>
                    <a:pt x="11856" y="977"/>
                    <a:pt x="10651" y="1517"/>
                    <a:pt x="8295" y="367"/>
                  </a:cubicBezTo>
                  <a:cubicBezTo>
                    <a:pt x="7744" y="98"/>
                    <a:pt x="7371" y="0"/>
                    <a:pt x="7084"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5" name="Google Shape;545;p2"/>
            <p:cNvSpPr/>
            <p:nvPr/>
          </p:nvSpPr>
          <p:spPr>
            <a:xfrm>
              <a:off x="1575442" y="1605300"/>
              <a:ext cx="1818259" cy="913872"/>
            </a:xfrm>
            <a:custGeom>
              <a:rect b="b" l="l" r="r" t="t"/>
              <a:pathLst>
                <a:path extrusionOk="0" h="6816" w="13561">
                  <a:moveTo>
                    <a:pt x="8067" y="1096"/>
                  </a:moveTo>
                  <a:cubicBezTo>
                    <a:pt x="8130" y="1253"/>
                    <a:pt x="8247" y="1378"/>
                    <a:pt x="8404" y="1440"/>
                  </a:cubicBezTo>
                  <a:cubicBezTo>
                    <a:pt x="8481" y="1478"/>
                    <a:pt x="8566" y="1496"/>
                    <a:pt x="8651" y="1496"/>
                  </a:cubicBezTo>
                  <a:cubicBezTo>
                    <a:pt x="8764" y="1496"/>
                    <a:pt x="8877" y="1464"/>
                    <a:pt x="8975" y="1401"/>
                  </a:cubicBezTo>
                  <a:cubicBezTo>
                    <a:pt x="9014" y="1613"/>
                    <a:pt x="9155" y="1793"/>
                    <a:pt x="9358" y="1871"/>
                  </a:cubicBezTo>
                  <a:cubicBezTo>
                    <a:pt x="9434" y="1901"/>
                    <a:pt x="9513" y="1916"/>
                    <a:pt x="9593" y="1916"/>
                  </a:cubicBezTo>
                  <a:cubicBezTo>
                    <a:pt x="9720" y="1916"/>
                    <a:pt x="9847" y="1877"/>
                    <a:pt x="9953" y="1800"/>
                  </a:cubicBezTo>
                  <a:cubicBezTo>
                    <a:pt x="10008" y="2004"/>
                    <a:pt x="10164" y="2168"/>
                    <a:pt x="10368" y="2231"/>
                  </a:cubicBezTo>
                  <a:cubicBezTo>
                    <a:pt x="10431" y="2252"/>
                    <a:pt x="10497" y="2262"/>
                    <a:pt x="10563" y="2262"/>
                  </a:cubicBezTo>
                  <a:cubicBezTo>
                    <a:pt x="10692" y="2262"/>
                    <a:pt x="10820" y="2222"/>
                    <a:pt x="10923" y="2145"/>
                  </a:cubicBezTo>
                  <a:cubicBezTo>
                    <a:pt x="10978" y="2332"/>
                    <a:pt x="11103" y="2481"/>
                    <a:pt x="11283" y="2559"/>
                  </a:cubicBezTo>
                  <a:cubicBezTo>
                    <a:pt x="11361" y="2594"/>
                    <a:pt x="11443" y="2612"/>
                    <a:pt x="11526" y="2612"/>
                  </a:cubicBezTo>
                  <a:cubicBezTo>
                    <a:pt x="11594" y="2612"/>
                    <a:pt x="11662" y="2600"/>
                    <a:pt x="11729" y="2575"/>
                  </a:cubicBezTo>
                  <a:cubicBezTo>
                    <a:pt x="11729" y="2724"/>
                    <a:pt x="11776" y="2857"/>
                    <a:pt x="11870" y="2974"/>
                  </a:cubicBezTo>
                  <a:cubicBezTo>
                    <a:pt x="11972" y="3091"/>
                    <a:pt x="12105" y="3170"/>
                    <a:pt x="12261" y="3193"/>
                  </a:cubicBezTo>
                  <a:cubicBezTo>
                    <a:pt x="12183" y="3342"/>
                    <a:pt x="12167" y="3514"/>
                    <a:pt x="12214" y="3670"/>
                  </a:cubicBezTo>
                  <a:cubicBezTo>
                    <a:pt x="12253" y="3811"/>
                    <a:pt x="12347" y="3936"/>
                    <a:pt x="12473" y="4015"/>
                  </a:cubicBezTo>
                  <a:cubicBezTo>
                    <a:pt x="12402" y="4077"/>
                    <a:pt x="12347" y="4148"/>
                    <a:pt x="12308" y="4226"/>
                  </a:cubicBezTo>
                  <a:cubicBezTo>
                    <a:pt x="12261" y="4328"/>
                    <a:pt x="12238" y="4453"/>
                    <a:pt x="12253" y="4570"/>
                  </a:cubicBezTo>
                  <a:cubicBezTo>
                    <a:pt x="12210" y="4561"/>
                    <a:pt x="12167" y="4557"/>
                    <a:pt x="12124" y="4557"/>
                  </a:cubicBezTo>
                  <a:cubicBezTo>
                    <a:pt x="12019" y="4557"/>
                    <a:pt x="11917" y="4583"/>
                    <a:pt x="11823" y="4633"/>
                  </a:cubicBezTo>
                  <a:cubicBezTo>
                    <a:pt x="11667" y="4719"/>
                    <a:pt x="11557" y="4868"/>
                    <a:pt x="11518" y="5048"/>
                  </a:cubicBezTo>
                  <a:cubicBezTo>
                    <a:pt x="11416" y="4981"/>
                    <a:pt x="11298" y="4948"/>
                    <a:pt x="11178" y="4948"/>
                  </a:cubicBezTo>
                  <a:cubicBezTo>
                    <a:pt x="11114" y="4948"/>
                    <a:pt x="11049" y="4958"/>
                    <a:pt x="10986" y="4977"/>
                  </a:cubicBezTo>
                  <a:cubicBezTo>
                    <a:pt x="10806" y="5040"/>
                    <a:pt x="10657" y="5181"/>
                    <a:pt x="10587" y="5361"/>
                  </a:cubicBezTo>
                  <a:cubicBezTo>
                    <a:pt x="10470" y="5262"/>
                    <a:pt x="10324" y="5207"/>
                    <a:pt x="10172" y="5207"/>
                  </a:cubicBezTo>
                  <a:cubicBezTo>
                    <a:pt x="10131" y="5207"/>
                    <a:pt x="10089" y="5211"/>
                    <a:pt x="10047" y="5220"/>
                  </a:cubicBezTo>
                  <a:cubicBezTo>
                    <a:pt x="9859" y="5267"/>
                    <a:pt x="9695" y="5392"/>
                    <a:pt x="9609" y="5572"/>
                  </a:cubicBezTo>
                  <a:cubicBezTo>
                    <a:pt x="9497" y="5453"/>
                    <a:pt x="9335" y="5384"/>
                    <a:pt x="9169" y="5384"/>
                  </a:cubicBezTo>
                  <a:cubicBezTo>
                    <a:pt x="9139" y="5384"/>
                    <a:pt x="9108" y="5387"/>
                    <a:pt x="9077" y="5392"/>
                  </a:cubicBezTo>
                  <a:cubicBezTo>
                    <a:pt x="8881" y="5415"/>
                    <a:pt x="8709" y="5540"/>
                    <a:pt x="8615" y="5713"/>
                  </a:cubicBezTo>
                  <a:cubicBezTo>
                    <a:pt x="8493" y="5576"/>
                    <a:pt x="8319" y="5499"/>
                    <a:pt x="8140" y="5499"/>
                  </a:cubicBezTo>
                  <a:cubicBezTo>
                    <a:pt x="8124" y="5499"/>
                    <a:pt x="8107" y="5500"/>
                    <a:pt x="8091" y="5501"/>
                  </a:cubicBezTo>
                  <a:cubicBezTo>
                    <a:pt x="7887" y="5517"/>
                    <a:pt x="7700" y="5627"/>
                    <a:pt x="7598" y="5799"/>
                  </a:cubicBezTo>
                  <a:cubicBezTo>
                    <a:pt x="7478" y="5648"/>
                    <a:pt x="7299" y="5556"/>
                    <a:pt x="7112" y="5556"/>
                  </a:cubicBezTo>
                  <a:cubicBezTo>
                    <a:pt x="7104" y="5556"/>
                    <a:pt x="7097" y="5556"/>
                    <a:pt x="7089" y="5556"/>
                  </a:cubicBezTo>
                  <a:cubicBezTo>
                    <a:pt x="6886" y="5564"/>
                    <a:pt x="6698" y="5666"/>
                    <a:pt x="6589" y="5830"/>
                  </a:cubicBezTo>
                  <a:cubicBezTo>
                    <a:pt x="6471" y="5666"/>
                    <a:pt x="6283" y="5564"/>
                    <a:pt x="6088" y="5564"/>
                  </a:cubicBezTo>
                  <a:lnTo>
                    <a:pt x="6064" y="5564"/>
                  </a:lnTo>
                  <a:cubicBezTo>
                    <a:pt x="5869" y="5564"/>
                    <a:pt x="5689" y="5658"/>
                    <a:pt x="5571" y="5814"/>
                  </a:cubicBezTo>
                  <a:cubicBezTo>
                    <a:pt x="5462" y="5642"/>
                    <a:pt x="5282" y="5533"/>
                    <a:pt x="5078" y="5525"/>
                  </a:cubicBezTo>
                  <a:cubicBezTo>
                    <a:pt x="5062" y="5524"/>
                    <a:pt x="5046" y="5523"/>
                    <a:pt x="5029" y="5523"/>
                  </a:cubicBezTo>
                  <a:cubicBezTo>
                    <a:pt x="4850" y="5523"/>
                    <a:pt x="4677" y="5601"/>
                    <a:pt x="4562" y="5744"/>
                  </a:cubicBezTo>
                  <a:cubicBezTo>
                    <a:pt x="4460" y="5564"/>
                    <a:pt x="4296" y="5447"/>
                    <a:pt x="4092" y="5415"/>
                  </a:cubicBezTo>
                  <a:cubicBezTo>
                    <a:pt x="4066" y="5412"/>
                    <a:pt x="4039" y="5410"/>
                    <a:pt x="4012" y="5410"/>
                  </a:cubicBezTo>
                  <a:cubicBezTo>
                    <a:pt x="3844" y="5410"/>
                    <a:pt x="3683" y="5474"/>
                    <a:pt x="3568" y="5595"/>
                  </a:cubicBezTo>
                  <a:cubicBezTo>
                    <a:pt x="3482" y="5415"/>
                    <a:pt x="3326" y="5290"/>
                    <a:pt x="3138" y="5243"/>
                  </a:cubicBezTo>
                  <a:cubicBezTo>
                    <a:pt x="3090" y="5231"/>
                    <a:pt x="3041" y="5225"/>
                    <a:pt x="2993" y="5225"/>
                  </a:cubicBezTo>
                  <a:cubicBezTo>
                    <a:pt x="2853" y="5225"/>
                    <a:pt x="2717" y="5275"/>
                    <a:pt x="2606" y="5368"/>
                  </a:cubicBezTo>
                  <a:cubicBezTo>
                    <a:pt x="2543" y="5188"/>
                    <a:pt x="2410" y="5040"/>
                    <a:pt x="2230" y="4977"/>
                  </a:cubicBezTo>
                  <a:cubicBezTo>
                    <a:pt x="2159" y="4947"/>
                    <a:pt x="2083" y="4932"/>
                    <a:pt x="2007" y="4932"/>
                  </a:cubicBezTo>
                  <a:cubicBezTo>
                    <a:pt x="1909" y="4932"/>
                    <a:pt x="1810" y="4956"/>
                    <a:pt x="1722" y="5001"/>
                  </a:cubicBezTo>
                  <a:cubicBezTo>
                    <a:pt x="1698" y="4828"/>
                    <a:pt x="1612" y="4680"/>
                    <a:pt x="1479" y="4578"/>
                  </a:cubicBezTo>
                  <a:cubicBezTo>
                    <a:pt x="1424" y="4531"/>
                    <a:pt x="1362" y="4500"/>
                    <a:pt x="1299" y="4476"/>
                  </a:cubicBezTo>
                  <a:cubicBezTo>
                    <a:pt x="1284" y="4422"/>
                    <a:pt x="1252" y="4367"/>
                    <a:pt x="1213" y="4320"/>
                  </a:cubicBezTo>
                  <a:cubicBezTo>
                    <a:pt x="1190" y="4281"/>
                    <a:pt x="1158" y="4249"/>
                    <a:pt x="1127" y="4218"/>
                  </a:cubicBezTo>
                  <a:cubicBezTo>
                    <a:pt x="1284" y="4140"/>
                    <a:pt x="1401" y="3999"/>
                    <a:pt x="1448" y="3827"/>
                  </a:cubicBezTo>
                  <a:cubicBezTo>
                    <a:pt x="1495" y="3647"/>
                    <a:pt x="1463" y="3459"/>
                    <a:pt x="1362" y="3311"/>
                  </a:cubicBezTo>
                  <a:cubicBezTo>
                    <a:pt x="1534" y="3271"/>
                    <a:pt x="1683" y="3154"/>
                    <a:pt x="1769" y="2998"/>
                  </a:cubicBezTo>
                  <a:cubicBezTo>
                    <a:pt x="1855" y="2841"/>
                    <a:pt x="1863" y="2661"/>
                    <a:pt x="1808" y="2497"/>
                  </a:cubicBezTo>
                  <a:lnTo>
                    <a:pt x="1808" y="2497"/>
                  </a:lnTo>
                  <a:cubicBezTo>
                    <a:pt x="1816" y="2497"/>
                    <a:pt x="1825" y="2497"/>
                    <a:pt x="1834" y="2497"/>
                  </a:cubicBezTo>
                  <a:cubicBezTo>
                    <a:pt x="1996" y="2497"/>
                    <a:pt x="2143" y="2428"/>
                    <a:pt x="2262" y="2317"/>
                  </a:cubicBezTo>
                  <a:cubicBezTo>
                    <a:pt x="2371" y="2207"/>
                    <a:pt x="2442" y="2059"/>
                    <a:pt x="2449" y="1894"/>
                  </a:cubicBezTo>
                  <a:cubicBezTo>
                    <a:pt x="2520" y="1926"/>
                    <a:pt x="2596" y="1941"/>
                    <a:pt x="2673" y="1941"/>
                  </a:cubicBezTo>
                  <a:cubicBezTo>
                    <a:pt x="2751" y="1941"/>
                    <a:pt x="2829" y="1926"/>
                    <a:pt x="2903" y="1894"/>
                  </a:cubicBezTo>
                  <a:cubicBezTo>
                    <a:pt x="3052" y="1840"/>
                    <a:pt x="3169" y="1730"/>
                    <a:pt x="3240" y="1589"/>
                  </a:cubicBezTo>
                  <a:cubicBezTo>
                    <a:pt x="3357" y="1707"/>
                    <a:pt x="3513" y="1769"/>
                    <a:pt x="3670" y="1777"/>
                  </a:cubicBezTo>
                  <a:cubicBezTo>
                    <a:pt x="3858" y="1777"/>
                    <a:pt x="4030" y="1707"/>
                    <a:pt x="4155" y="1573"/>
                  </a:cubicBezTo>
                  <a:cubicBezTo>
                    <a:pt x="4249" y="1753"/>
                    <a:pt x="4429" y="1879"/>
                    <a:pt x="4632" y="1902"/>
                  </a:cubicBezTo>
                  <a:cubicBezTo>
                    <a:pt x="4661" y="1906"/>
                    <a:pt x="4690" y="1908"/>
                    <a:pt x="4718" y="1908"/>
                  </a:cubicBezTo>
                  <a:cubicBezTo>
                    <a:pt x="4914" y="1908"/>
                    <a:pt x="5096" y="1816"/>
                    <a:pt x="5219" y="1652"/>
                  </a:cubicBezTo>
                  <a:cubicBezTo>
                    <a:pt x="5333" y="1830"/>
                    <a:pt x="5531" y="1937"/>
                    <a:pt x="5743" y="1937"/>
                  </a:cubicBezTo>
                  <a:cubicBezTo>
                    <a:pt x="5764" y="1937"/>
                    <a:pt x="5785" y="1936"/>
                    <a:pt x="5806" y="1933"/>
                  </a:cubicBezTo>
                  <a:cubicBezTo>
                    <a:pt x="6049" y="1910"/>
                    <a:pt x="6260" y="1738"/>
                    <a:pt x="6338" y="1503"/>
                  </a:cubicBezTo>
                  <a:cubicBezTo>
                    <a:pt x="6447" y="1586"/>
                    <a:pt x="6579" y="1628"/>
                    <a:pt x="6712" y="1628"/>
                  </a:cubicBezTo>
                  <a:cubicBezTo>
                    <a:pt x="6816" y="1628"/>
                    <a:pt x="6922" y="1602"/>
                    <a:pt x="7019" y="1550"/>
                  </a:cubicBezTo>
                  <a:cubicBezTo>
                    <a:pt x="7175" y="1464"/>
                    <a:pt x="7285" y="1315"/>
                    <a:pt x="7324" y="1151"/>
                  </a:cubicBezTo>
                  <a:cubicBezTo>
                    <a:pt x="7417" y="1208"/>
                    <a:pt x="7530" y="1246"/>
                    <a:pt x="7644" y="1246"/>
                  </a:cubicBezTo>
                  <a:cubicBezTo>
                    <a:pt x="7655" y="1246"/>
                    <a:pt x="7665" y="1246"/>
                    <a:pt x="7676" y="1245"/>
                  </a:cubicBezTo>
                  <a:cubicBezTo>
                    <a:pt x="7817" y="1245"/>
                    <a:pt x="7958" y="1190"/>
                    <a:pt x="8067" y="1096"/>
                  </a:cubicBezTo>
                  <a:close/>
                  <a:moveTo>
                    <a:pt x="7648" y="1"/>
                  </a:moveTo>
                  <a:cubicBezTo>
                    <a:pt x="7642" y="1"/>
                    <a:pt x="7636" y="1"/>
                    <a:pt x="7629" y="1"/>
                  </a:cubicBezTo>
                  <a:cubicBezTo>
                    <a:pt x="7355" y="9"/>
                    <a:pt x="7113" y="204"/>
                    <a:pt x="7042" y="478"/>
                  </a:cubicBezTo>
                  <a:cubicBezTo>
                    <a:pt x="6944" y="416"/>
                    <a:pt x="6830" y="385"/>
                    <a:pt x="6714" y="385"/>
                  </a:cubicBezTo>
                  <a:cubicBezTo>
                    <a:pt x="6610" y="385"/>
                    <a:pt x="6505" y="410"/>
                    <a:pt x="6409" y="462"/>
                  </a:cubicBezTo>
                  <a:cubicBezTo>
                    <a:pt x="6268" y="541"/>
                    <a:pt x="6166" y="666"/>
                    <a:pt x="6119" y="822"/>
                  </a:cubicBezTo>
                  <a:cubicBezTo>
                    <a:pt x="6012" y="735"/>
                    <a:pt x="5875" y="694"/>
                    <a:pt x="5740" y="694"/>
                  </a:cubicBezTo>
                  <a:cubicBezTo>
                    <a:pt x="5717" y="694"/>
                    <a:pt x="5695" y="695"/>
                    <a:pt x="5673" y="697"/>
                  </a:cubicBezTo>
                  <a:cubicBezTo>
                    <a:pt x="5501" y="713"/>
                    <a:pt x="5337" y="807"/>
                    <a:pt x="5235" y="948"/>
                  </a:cubicBezTo>
                  <a:cubicBezTo>
                    <a:pt x="5133" y="791"/>
                    <a:pt x="4969" y="697"/>
                    <a:pt x="4789" y="666"/>
                  </a:cubicBezTo>
                  <a:cubicBezTo>
                    <a:pt x="4765" y="663"/>
                    <a:pt x="4741" y="662"/>
                    <a:pt x="4717" y="662"/>
                  </a:cubicBezTo>
                  <a:cubicBezTo>
                    <a:pt x="4539" y="662"/>
                    <a:pt x="4366" y="738"/>
                    <a:pt x="4249" y="869"/>
                  </a:cubicBezTo>
                  <a:cubicBezTo>
                    <a:pt x="4139" y="666"/>
                    <a:pt x="3936" y="541"/>
                    <a:pt x="3701" y="533"/>
                  </a:cubicBezTo>
                  <a:cubicBezTo>
                    <a:pt x="3695" y="533"/>
                    <a:pt x="3688" y="533"/>
                    <a:pt x="3682" y="533"/>
                  </a:cubicBezTo>
                  <a:cubicBezTo>
                    <a:pt x="3447" y="533"/>
                    <a:pt x="3229" y="672"/>
                    <a:pt x="3130" y="885"/>
                  </a:cubicBezTo>
                  <a:cubicBezTo>
                    <a:pt x="3006" y="761"/>
                    <a:pt x="2846" y="693"/>
                    <a:pt x="2681" y="693"/>
                  </a:cubicBezTo>
                  <a:cubicBezTo>
                    <a:pt x="2606" y="693"/>
                    <a:pt x="2530" y="707"/>
                    <a:pt x="2457" y="736"/>
                  </a:cubicBezTo>
                  <a:cubicBezTo>
                    <a:pt x="2222" y="822"/>
                    <a:pt x="2066" y="1041"/>
                    <a:pt x="2058" y="1292"/>
                  </a:cubicBezTo>
                  <a:cubicBezTo>
                    <a:pt x="1982" y="1264"/>
                    <a:pt x="1903" y="1250"/>
                    <a:pt x="1825" y="1250"/>
                  </a:cubicBezTo>
                  <a:cubicBezTo>
                    <a:pt x="1661" y="1250"/>
                    <a:pt x="1502" y="1311"/>
                    <a:pt x="1385" y="1433"/>
                  </a:cubicBezTo>
                  <a:cubicBezTo>
                    <a:pt x="1213" y="1597"/>
                    <a:pt x="1150" y="1855"/>
                    <a:pt x="1229" y="2082"/>
                  </a:cubicBezTo>
                  <a:cubicBezTo>
                    <a:pt x="1222" y="2082"/>
                    <a:pt x="1216" y="2082"/>
                    <a:pt x="1209" y="2082"/>
                  </a:cubicBezTo>
                  <a:cubicBezTo>
                    <a:pt x="982" y="2082"/>
                    <a:pt x="772" y="2213"/>
                    <a:pt x="665" y="2411"/>
                  </a:cubicBezTo>
                  <a:cubicBezTo>
                    <a:pt x="556" y="2622"/>
                    <a:pt x="571" y="2865"/>
                    <a:pt x="697" y="3060"/>
                  </a:cubicBezTo>
                  <a:cubicBezTo>
                    <a:pt x="478" y="3107"/>
                    <a:pt x="298" y="3279"/>
                    <a:pt x="243" y="3506"/>
                  </a:cubicBezTo>
                  <a:cubicBezTo>
                    <a:pt x="180" y="3725"/>
                    <a:pt x="251" y="3968"/>
                    <a:pt x="423" y="4124"/>
                  </a:cubicBezTo>
                  <a:cubicBezTo>
                    <a:pt x="392" y="4140"/>
                    <a:pt x="368" y="4156"/>
                    <a:pt x="345" y="4171"/>
                  </a:cubicBezTo>
                  <a:cubicBezTo>
                    <a:pt x="63" y="4375"/>
                    <a:pt x="0" y="4766"/>
                    <a:pt x="196" y="5048"/>
                  </a:cubicBezTo>
                  <a:cubicBezTo>
                    <a:pt x="274" y="5157"/>
                    <a:pt x="384" y="5235"/>
                    <a:pt x="509" y="5274"/>
                  </a:cubicBezTo>
                  <a:cubicBezTo>
                    <a:pt x="548" y="5392"/>
                    <a:pt x="626" y="5494"/>
                    <a:pt x="720" y="5572"/>
                  </a:cubicBezTo>
                  <a:cubicBezTo>
                    <a:pt x="833" y="5653"/>
                    <a:pt x="967" y="5695"/>
                    <a:pt x="1101" y="5695"/>
                  </a:cubicBezTo>
                  <a:cubicBezTo>
                    <a:pt x="1198" y="5695"/>
                    <a:pt x="1296" y="5673"/>
                    <a:pt x="1385" y="5627"/>
                  </a:cubicBezTo>
                  <a:cubicBezTo>
                    <a:pt x="1417" y="5861"/>
                    <a:pt x="1565" y="6057"/>
                    <a:pt x="1784" y="6135"/>
                  </a:cubicBezTo>
                  <a:cubicBezTo>
                    <a:pt x="1857" y="6163"/>
                    <a:pt x="1934" y="6177"/>
                    <a:pt x="2010" y="6177"/>
                  </a:cubicBezTo>
                  <a:cubicBezTo>
                    <a:pt x="2148" y="6177"/>
                    <a:pt x="2287" y="6132"/>
                    <a:pt x="2402" y="6041"/>
                  </a:cubicBezTo>
                  <a:cubicBezTo>
                    <a:pt x="2465" y="6245"/>
                    <a:pt x="2637" y="6409"/>
                    <a:pt x="2856" y="6456"/>
                  </a:cubicBezTo>
                  <a:cubicBezTo>
                    <a:pt x="2903" y="6466"/>
                    <a:pt x="2949" y="6471"/>
                    <a:pt x="2996" y="6471"/>
                  </a:cubicBezTo>
                  <a:cubicBezTo>
                    <a:pt x="3161" y="6471"/>
                    <a:pt x="3321" y="6408"/>
                    <a:pt x="3443" y="6292"/>
                  </a:cubicBezTo>
                  <a:cubicBezTo>
                    <a:pt x="3529" y="6487"/>
                    <a:pt x="3717" y="6620"/>
                    <a:pt x="3928" y="6652"/>
                  </a:cubicBezTo>
                  <a:cubicBezTo>
                    <a:pt x="3959" y="6656"/>
                    <a:pt x="3989" y="6658"/>
                    <a:pt x="4020" y="6658"/>
                  </a:cubicBezTo>
                  <a:cubicBezTo>
                    <a:pt x="4199" y="6658"/>
                    <a:pt x="4371" y="6581"/>
                    <a:pt x="4492" y="6440"/>
                  </a:cubicBezTo>
                  <a:cubicBezTo>
                    <a:pt x="4593" y="6628"/>
                    <a:pt x="4781" y="6745"/>
                    <a:pt x="5000" y="6769"/>
                  </a:cubicBezTo>
                  <a:cubicBezTo>
                    <a:pt x="5009" y="6769"/>
                    <a:pt x="5018" y="6769"/>
                    <a:pt x="5027" y="6769"/>
                  </a:cubicBezTo>
                  <a:cubicBezTo>
                    <a:pt x="5228" y="6769"/>
                    <a:pt x="5420" y="6683"/>
                    <a:pt x="5540" y="6519"/>
                  </a:cubicBezTo>
                  <a:cubicBezTo>
                    <a:pt x="5657" y="6699"/>
                    <a:pt x="5853" y="6808"/>
                    <a:pt x="6064" y="6816"/>
                  </a:cubicBezTo>
                  <a:cubicBezTo>
                    <a:pt x="6276" y="6816"/>
                    <a:pt x="6471" y="6714"/>
                    <a:pt x="6581" y="6542"/>
                  </a:cubicBezTo>
                  <a:cubicBezTo>
                    <a:pt x="6706" y="6714"/>
                    <a:pt x="6901" y="6816"/>
                    <a:pt x="7113" y="6816"/>
                  </a:cubicBezTo>
                  <a:cubicBezTo>
                    <a:pt x="7332" y="6808"/>
                    <a:pt x="7520" y="6691"/>
                    <a:pt x="7629" y="6511"/>
                  </a:cubicBezTo>
                  <a:cubicBezTo>
                    <a:pt x="7753" y="6663"/>
                    <a:pt x="7937" y="6755"/>
                    <a:pt x="8131" y="6755"/>
                  </a:cubicBezTo>
                  <a:cubicBezTo>
                    <a:pt x="8146" y="6755"/>
                    <a:pt x="8162" y="6754"/>
                    <a:pt x="8177" y="6753"/>
                  </a:cubicBezTo>
                  <a:cubicBezTo>
                    <a:pt x="8388" y="6738"/>
                    <a:pt x="8576" y="6612"/>
                    <a:pt x="8678" y="6425"/>
                  </a:cubicBezTo>
                  <a:cubicBezTo>
                    <a:pt x="8799" y="6560"/>
                    <a:pt x="8973" y="6642"/>
                    <a:pt x="9154" y="6642"/>
                  </a:cubicBezTo>
                  <a:cubicBezTo>
                    <a:pt x="9183" y="6642"/>
                    <a:pt x="9212" y="6640"/>
                    <a:pt x="9241" y="6636"/>
                  </a:cubicBezTo>
                  <a:cubicBezTo>
                    <a:pt x="9452" y="6605"/>
                    <a:pt x="9632" y="6472"/>
                    <a:pt x="9718" y="6276"/>
                  </a:cubicBezTo>
                  <a:cubicBezTo>
                    <a:pt x="9835" y="6398"/>
                    <a:pt x="9994" y="6463"/>
                    <a:pt x="10159" y="6463"/>
                  </a:cubicBezTo>
                  <a:cubicBezTo>
                    <a:pt x="10205" y="6463"/>
                    <a:pt x="10251" y="6458"/>
                    <a:pt x="10297" y="6448"/>
                  </a:cubicBezTo>
                  <a:cubicBezTo>
                    <a:pt x="10509" y="6409"/>
                    <a:pt x="10681" y="6253"/>
                    <a:pt x="10759" y="6049"/>
                  </a:cubicBezTo>
                  <a:cubicBezTo>
                    <a:pt x="10873" y="6152"/>
                    <a:pt x="11017" y="6206"/>
                    <a:pt x="11163" y="6206"/>
                  </a:cubicBezTo>
                  <a:cubicBezTo>
                    <a:pt x="11227" y="6206"/>
                    <a:pt x="11291" y="6196"/>
                    <a:pt x="11354" y="6174"/>
                  </a:cubicBezTo>
                  <a:cubicBezTo>
                    <a:pt x="11573" y="6104"/>
                    <a:pt x="11729" y="5932"/>
                    <a:pt x="11776" y="5713"/>
                  </a:cubicBezTo>
                  <a:cubicBezTo>
                    <a:pt x="11879" y="5778"/>
                    <a:pt x="11996" y="5812"/>
                    <a:pt x="12113" y="5812"/>
                  </a:cubicBezTo>
                  <a:cubicBezTo>
                    <a:pt x="12219" y="5812"/>
                    <a:pt x="12325" y="5784"/>
                    <a:pt x="12418" y="5728"/>
                  </a:cubicBezTo>
                  <a:cubicBezTo>
                    <a:pt x="12645" y="5611"/>
                    <a:pt x="12770" y="5361"/>
                    <a:pt x="12739" y="5110"/>
                  </a:cubicBezTo>
                  <a:lnTo>
                    <a:pt x="12739" y="5110"/>
                  </a:lnTo>
                  <a:cubicBezTo>
                    <a:pt x="12779" y="5118"/>
                    <a:pt x="12820" y="5122"/>
                    <a:pt x="12860" y="5122"/>
                  </a:cubicBezTo>
                  <a:cubicBezTo>
                    <a:pt x="13098" y="5122"/>
                    <a:pt x="13320" y="4987"/>
                    <a:pt x="13427" y="4766"/>
                  </a:cubicBezTo>
                  <a:cubicBezTo>
                    <a:pt x="13560" y="4484"/>
                    <a:pt x="13466" y="4148"/>
                    <a:pt x="13200" y="3976"/>
                  </a:cubicBezTo>
                  <a:cubicBezTo>
                    <a:pt x="13396" y="3819"/>
                    <a:pt x="13474" y="3561"/>
                    <a:pt x="13396" y="3318"/>
                  </a:cubicBezTo>
                  <a:cubicBezTo>
                    <a:pt x="13333" y="3091"/>
                    <a:pt x="13138" y="2919"/>
                    <a:pt x="12903" y="2880"/>
                  </a:cubicBezTo>
                  <a:cubicBezTo>
                    <a:pt x="13020" y="2661"/>
                    <a:pt x="12997" y="2387"/>
                    <a:pt x="12832" y="2184"/>
                  </a:cubicBezTo>
                  <a:cubicBezTo>
                    <a:pt x="12711" y="2039"/>
                    <a:pt x="12528" y="1958"/>
                    <a:pt x="12344" y="1958"/>
                  </a:cubicBezTo>
                  <a:cubicBezTo>
                    <a:pt x="12279" y="1958"/>
                    <a:pt x="12214" y="1968"/>
                    <a:pt x="12152" y="1988"/>
                  </a:cubicBezTo>
                  <a:cubicBezTo>
                    <a:pt x="12152" y="1746"/>
                    <a:pt x="12003" y="1519"/>
                    <a:pt x="11776" y="1417"/>
                  </a:cubicBezTo>
                  <a:cubicBezTo>
                    <a:pt x="11696" y="1380"/>
                    <a:pt x="11611" y="1362"/>
                    <a:pt x="11526" y="1362"/>
                  </a:cubicBezTo>
                  <a:cubicBezTo>
                    <a:pt x="11396" y="1362"/>
                    <a:pt x="11267" y="1404"/>
                    <a:pt x="11158" y="1480"/>
                  </a:cubicBezTo>
                  <a:cubicBezTo>
                    <a:pt x="11103" y="1276"/>
                    <a:pt x="10947" y="1112"/>
                    <a:pt x="10751" y="1049"/>
                  </a:cubicBezTo>
                  <a:cubicBezTo>
                    <a:pt x="10685" y="1028"/>
                    <a:pt x="10618" y="1018"/>
                    <a:pt x="10552" y="1018"/>
                  </a:cubicBezTo>
                  <a:cubicBezTo>
                    <a:pt x="10422" y="1018"/>
                    <a:pt x="10297" y="1058"/>
                    <a:pt x="10188" y="1135"/>
                  </a:cubicBezTo>
                  <a:cubicBezTo>
                    <a:pt x="10141" y="948"/>
                    <a:pt x="10000" y="791"/>
                    <a:pt x="9820" y="713"/>
                  </a:cubicBezTo>
                  <a:cubicBezTo>
                    <a:pt x="9743" y="684"/>
                    <a:pt x="9664" y="670"/>
                    <a:pt x="9585" y="670"/>
                  </a:cubicBezTo>
                  <a:cubicBezTo>
                    <a:pt x="9471" y="670"/>
                    <a:pt x="9358" y="700"/>
                    <a:pt x="9257" y="760"/>
                  </a:cubicBezTo>
                  <a:cubicBezTo>
                    <a:pt x="9225" y="556"/>
                    <a:pt x="9085" y="384"/>
                    <a:pt x="8897" y="298"/>
                  </a:cubicBezTo>
                  <a:cubicBezTo>
                    <a:pt x="8818" y="264"/>
                    <a:pt x="8734" y="248"/>
                    <a:pt x="8650" y="248"/>
                  </a:cubicBezTo>
                  <a:cubicBezTo>
                    <a:pt x="8502" y="248"/>
                    <a:pt x="8355" y="300"/>
                    <a:pt x="8239" y="400"/>
                  </a:cubicBezTo>
                  <a:cubicBezTo>
                    <a:pt x="8140" y="155"/>
                    <a:pt x="7907" y="1"/>
                    <a:pt x="764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6" name="Google Shape;546;p2"/>
            <p:cNvSpPr/>
            <p:nvPr/>
          </p:nvSpPr>
          <p:spPr>
            <a:xfrm>
              <a:off x="1586973" y="2233724"/>
              <a:ext cx="1808739" cy="1901085"/>
            </a:xfrm>
            <a:custGeom>
              <a:rect b="b" l="l" r="r" t="t"/>
              <a:pathLst>
                <a:path extrusionOk="0" h="14179" w="13490">
                  <a:moveTo>
                    <a:pt x="0" y="1"/>
                  </a:moveTo>
                  <a:lnTo>
                    <a:pt x="2371" y="14179"/>
                  </a:lnTo>
                  <a:lnTo>
                    <a:pt x="11119" y="14179"/>
                  </a:lnTo>
                  <a:lnTo>
                    <a:pt x="13490"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7" name="Google Shape;547;p2"/>
            <p:cNvSpPr/>
            <p:nvPr/>
          </p:nvSpPr>
          <p:spPr>
            <a:xfrm>
              <a:off x="1790506" y="2233724"/>
              <a:ext cx="1401672" cy="1901085"/>
            </a:xfrm>
            <a:custGeom>
              <a:rect b="b" l="l" r="r" t="t"/>
              <a:pathLst>
                <a:path extrusionOk="0" h="14179" w="10454">
                  <a:moveTo>
                    <a:pt x="0" y="1"/>
                  </a:moveTo>
                  <a:lnTo>
                    <a:pt x="1839" y="14179"/>
                  </a:lnTo>
                  <a:lnTo>
                    <a:pt x="8615" y="14179"/>
                  </a:lnTo>
                  <a:lnTo>
                    <a:pt x="10454"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8" name="Google Shape;548;p2"/>
            <p:cNvSpPr/>
            <p:nvPr/>
          </p:nvSpPr>
          <p:spPr>
            <a:xfrm>
              <a:off x="1978217" y="2233724"/>
              <a:ext cx="1026248" cy="1901085"/>
            </a:xfrm>
            <a:custGeom>
              <a:rect b="b" l="l" r="r" t="t"/>
              <a:pathLst>
                <a:path extrusionOk="0" h="14179" w="7654">
                  <a:moveTo>
                    <a:pt x="1" y="1"/>
                  </a:moveTo>
                  <a:lnTo>
                    <a:pt x="1339" y="14179"/>
                  </a:lnTo>
                  <a:lnTo>
                    <a:pt x="6307" y="14179"/>
                  </a:lnTo>
                  <a:lnTo>
                    <a:pt x="7653"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9" name="Google Shape;549;p2"/>
            <p:cNvSpPr/>
            <p:nvPr/>
          </p:nvSpPr>
          <p:spPr>
            <a:xfrm>
              <a:off x="2186040" y="2233724"/>
              <a:ext cx="610600" cy="1901085"/>
            </a:xfrm>
            <a:custGeom>
              <a:rect b="b" l="l" r="r" t="t"/>
              <a:pathLst>
                <a:path extrusionOk="0" h="14179" w="4554">
                  <a:moveTo>
                    <a:pt x="0" y="1"/>
                  </a:moveTo>
                  <a:lnTo>
                    <a:pt x="798" y="14179"/>
                  </a:lnTo>
                  <a:lnTo>
                    <a:pt x="3756" y="14179"/>
                  </a:lnTo>
                  <a:lnTo>
                    <a:pt x="4554"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0" name="Google Shape;550;p2"/>
            <p:cNvSpPr/>
            <p:nvPr/>
          </p:nvSpPr>
          <p:spPr>
            <a:xfrm>
              <a:off x="2381125" y="2233724"/>
              <a:ext cx="220428" cy="1901085"/>
            </a:xfrm>
            <a:custGeom>
              <a:rect b="b" l="l" r="r" t="t"/>
              <a:pathLst>
                <a:path extrusionOk="0" h="14179" w="1644">
                  <a:moveTo>
                    <a:pt x="0" y="1"/>
                  </a:moveTo>
                  <a:lnTo>
                    <a:pt x="290" y="14179"/>
                  </a:lnTo>
                  <a:lnTo>
                    <a:pt x="1354" y="14179"/>
                  </a:lnTo>
                  <a:lnTo>
                    <a:pt x="1644"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1" name="Google Shape;551;p2"/>
            <p:cNvSpPr/>
            <p:nvPr/>
          </p:nvSpPr>
          <p:spPr>
            <a:xfrm>
              <a:off x="1533476" y="2190685"/>
              <a:ext cx="1914662" cy="85139"/>
            </a:xfrm>
            <a:custGeom>
              <a:rect b="b" l="l" r="r" t="t"/>
              <a:pathLst>
                <a:path extrusionOk="0" h="635" w="14280">
                  <a:moveTo>
                    <a:pt x="321" y="1"/>
                  </a:moveTo>
                  <a:cubicBezTo>
                    <a:pt x="141" y="1"/>
                    <a:pt x="0" y="142"/>
                    <a:pt x="0" y="322"/>
                  </a:cubicBezTo>
                  <a:cubicBezTo>
                    <a:pt x="0" y="494"/>
                    <a:pt x="141" y="635"/>
                    <a:pt x="321" y="635"/>
                  </a:cubicBezTo>
                  <a:lnTo>
                    <a:pt x="13967" y="635"/>
                  </a:lnTo>
                  <a:cubicBezTo>
                    <a:pt x="14139" y="635"/>
                    <a:pt x="14280" y="494"/>
                    <a:pt x="14280" y="322"/>
                  </a:cubicBezTo>
                  <a:cubicBezTo>
                    <a:pt x="14280" y="142"/>
                    <a:pt x="14139" y="1"/>
                    <a:pt x="1396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52" name="Google Shape;552;p2"/>
          <p:cNvSpPr txBox="1"/>
          <p:nvPr>
            <p:ph idx="4294967295" type="title"/>
          </p:nvPr>
        </p:nvSpPr>
        <p:spPr>
          <a:xfrm>
            <a:off x="5571425" y="2308025"/>
            <a:ext cx="2571900" cy="392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800"/>
              <a:buNone/>
            </a:pPr>
            <a:r>
              <a:rPr lang="en-US" sz="1800"/>
              <a:t>LISTENING</a:t>
            </a:r>
            <a:endParaRPr/>
          </a:p>
        </p:txBody>
      </p:sp>
      <p:sp>
        <p:nvSpPr>
          <p:cNvPr id="553" name="Google Shape;553;p2"/>
          <p:cNvSpPr txBox="1"/>
          <p:nvPr>
            <p:ph idx="4294967295" type="subTitle"/>
          </p:nvPr>
        </p:nvSpPr>
        <p:spPr>
          <a:xfrm>
            <a:off x="5571425" y="2714523"/>
            <a:ext cx="2571900" cy="533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1200"/>
              </a:spcAft>
              <a:buClr>
                <a:schemeClr val="dk2"/>
              </a:buClr>
              <a:buSzPts val="1800"/>
              <a:buFont typeface="Raleway"/>
              <a:buNone/>
            </a:pPr>
            <a:r>
              <a:rPr b="0" i="0" lang="en-US" sz="1600" u="none" cap="none" strike="noStrike">
                <a:solidFill>
                  <a:schemeClr val="dk2"/>
                </a:solidFill>
                <a:latin typeface="Arial"/>
                <a:ea typeface="Arial"/>
                <a:cs typeface="Arial"/>
                <a:sym typeface="Arial"/>
              </a:rPr>
              <a:t>listen for specific information about a film</a:t>
            </a:r>
            <a:endParaRPr b="0" i="0" sz="1600" u="none" cap="none" strike="noStrike">
              <a:solidFill>
                <a:schemeClr val="dk2"/>
              </a:solidFill>
              <a:latin typeface="Arial"/>
              <a:ea typeface="Arial"/>
              <a:cs typeface="Arial"/>
              <a:sym typeface="Arial"/>
            </a:endParaRPr>
          </a:p>
        </p:txBody>
      </p:sp>
      <p:sp>
        <p:nvSpPr>
          <p:cNvPr id="554" name="Google Shape;554;p2"/>
          <p:cNvSpPr txBox="1"/>
          <p:nvPr>
            <p:ph idx="4294967295" type="title"/>
          </p:nvPr>
        </p:nvSpPr>
        <p:spPr>
          <a:xfrm>
            <a:off x="5571425" y="3272425"/>
            <a:ext cx="2571900" cy="392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800"/>
              <a:buNone/>
            </a:pPr>
            <a:r>
              <a:rPr lang="en-US" sz="1800"/>
              <a:t>WRITING</a:t>
            </a:r>
            <a:endParaRPr/>
          </a:p>
        </p:txBody>
      </p:sp>
      <p:sp>
        <p:nvSpPr>
          <p:cNvPr id="555" name="Google Shape;555;p2"/>
          <p:cNvSpPr txBox="1"/>
          <p:nvPr>
            <p:ph idx="4294967295" type="subTitle"/>
          </p:nvPr>
        </p:nvSpPr>
        <p:spPr>
          <a:xfrm>
            <a:off x="5571425" y="3593100"/>
            <a:ext cx="2571900" cy="533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2"/>
              </a:buClr>
              <a:buSzPts val="1800"/>
              <a:buFont typeface="Raleway"/>
              <a:buNone/>
            </a:pPr>
            <a:r>
              <a:rPr b="0" i="0" lang="en-US" sz="1600" u="none" cap="none" strike="noStrike">
                <a:solidFill>
                  <a:schemeClr val="dk2"/>
                </a:solidFill>
                <a:latin typeface="Arial"/>
                <a:ea typeface="Arial"/>
                <a:cs typeface="Arial"/>
                <a:sym typeface="Arial"/>
              </a:rPr>
              <a:t>write a paragraph about one's favourite film. </a:t>
            </a:r>
            <a:endParaRPr b="0" i="0" sz="1400" u="none" cap="none" strike="noStrike">
              <a:solidFill>
                <a:schemeClr val="dk2"/>
              </a:solidFill>
              <a:latin typeface="Arial"/>
              <a:ea typeface="Arial"/>
              <a:cs typeface="Arial"/>
              <a:sym typeface="Arial"/>
            </a:endParaRPr>
          </a:p>
        </p:txBody>
      </p:sp>
      <p:cxnSp>
        <p:nvCxnSpPr>
          <p:cNvPr id="556" name="Google Shape;556;p2"/>
          <p:cNvCxnSpPr>
            <a:stCxn id="552" idx="1"/>
          </p:cNvCxnSpPr>
          <p:nvPr/>
        </p:nvCxnSpPr>
        <p:spPr>
          <a:xfrm rot="10800000">
            <a:off x="3202025" y="1963025"/>
            <a:ext cx="2369400" cy="541200"/>
          </a:xfrm>
          <a:prstGeom prst="bentConnector3">
            <a:avLst>
              <a:gd fmla="val 50000" name="adj1"/>
            </a:avLst>
          </a:prstGeom>
          <a:noFill/>
          <a:ln cap="flat" cmpd="sng" w="28575">
            <a:solidFill>
              <a:schemeClr val="dk2"/>
            </a:solidFill>
            <a:prstDash val="solid"/>
            <a:round/>
            <a:headEnd len="sm" w="sm" type="none"/>
            <a:tailEnd len="med" w="med" type="diamond"/>
          </a:ln>
        </p:spPr>
      </p:cxnSp>
      <p:cxnSp>
        <p:nvCxnSpPr>
          <p:cNvPr id="557" name="Google Shape;557;p2"/>
          <p:cNvCxnSpPr>
            <a:stCxn id="554" idx="1"/>
          </p:cNvCxnSpPr>
          <p:nvPr/>
        </p:nvCxnSpPr>
        <p:spPr>
          <a:xfrm rot="10800000">
            <a:off x="2642525" y="2165425"/>
            <a:ext cx="2928900" cy="1303200"/>
          </a:xfrm>
          <a:prstGeom prst="bentConnector3">
            <a:avLst>
              <a:gd fmla="val 56911" name="adj1"/>
            </a:avLst>
          </a:prstGeom>
          <a:noFill/>
          <a:ln cap="flat" cmpd="sng" w="28575">
            <a:solidFill>
              <a:schemeClr val="dk2"/>
            </a:solidFill>
            <a:prstDash val="solid"/>
            <a:round/>
            <a:headEnd len="sm" w="sm" type="none"/>
            <a:tailEnd len="med" w="med" type="diamond"/>
          </a:ln>
        </p:spPr>
      </p:cxnSp>
      <p:cxnSp>
        <p:nvCxnSpPr>
          <p:cNvPr id="558" name="Google Shape;558;p2"/>
          <p:cNvCxnSpPr/>
          <p:nvPr/>
        </p:nvCxnSpPr>
        <p:spPr>
          <a:xfrm>
            <a:off x="5981975" y="988107"/>
            <a:ext cx="1797000" cy="0"/>
          </a:xfrm>
          <a:prstGeom prst="straightConnector1">
            <a:avLst/>
          </a:prstGeom>
          <a:noFill/>
          <a:ln cap="flat" cmpd="sng" w="38100">
            <a:solidFill>
              <a:schemeClr val="dk2"/>
            </a:solidFill>
            <a:prstDash val="solid"/>
            <a:round/>
            <a:headEnd len="sm" w="sm" type="none"/>
            <a:tailEnd len="sm" w="sm" type="none"/>
          </a:ln>
        </p:spPr>
      </p:cxnSp>
      <p:cxnSp>
        <p:nvCxnSpPr>
          <p:cNvPr id="559" name="Google Shape;559;p2"/>
          <p:cNvCxnSpPr/>
          <p:nvPr/>
        </p:nvCxnSpPr>
        <p:spPr>
          <a:xfrm>
            <a:off x="5981975" y="1481539"/>
            <a:ext cx="1797000" cy="0"/>
          </a:xfrm>
          <a:prstGeom prst="straightConnector1">
            <a:avLst/>
          </a:prstGeom>
          <a:noFill/>
          <a:ln cap="flat" cmpd="sng" w="38100">
            <a:solidFill>
              <a:schemeClr val="dk2"/>
            </a:solidFill>
            <a:prstDash val="solid"/>
            <a:round/>
            <a:headEnd len="sm" w="sm" type="none"/>
            <a:tailEnd len="sm" w="sm" type="none"/>
          </a:ln>
        </p:spPr>
      </p:cxnSp>
      <p:sp>
        <p:nvSpPr>
          <p:cNvPr id="560" name="Google Shape;560;p2"/>
          <p:cNvSpPr/>
          <p:nvPr/>
        </p:nvSpPr>
        <p:spPr>
          <a:xfrm rot="628281">
            <a:off x="615435" y="318230"/>
            <a:ext cx="516531" cy="491993"/>
          </a:xfrm>
          <a:custGeom>
            <a:rect b="b" l="l" r="r" t="t"/>
            <a:pathLst>
              <a:path extrusionOk="0" h="963" w="1011">
                <a:moveTo>
                  <a:pt x="509" y="0"/>
                </a:moveTo>
                <a:lnTo>
                  <a:pt x="345" y="313"/>
                </a:lnTo>
                <a:lnTo>
                  <a:pt x="1" y="368"/>
                </a:lnTo>
                <a:lnTo>
                  <a:pt x="251" y="618"/>
                </a:lnTo>
                <a:lnTo>
                  <a:pt x="189" y="962"/>
                </a:lnTo>
                <a:lnTo>
                  <a:pt x="509" y="798"/>
                </a:lnTo>
                <a:lnTo>
                  <a:pt x="822" y="962"/>
                </a:lnTo>
                <a:lnTo>
                  <a:pt x="760" y="618"/>
                </a:lnTo>
                <a:lnTo>
                  <a:pt x="1010" y="368"/>
                </a:lnTo>
                <a:lnTo>
                  <a:pt x="666" y="313"/>
                </a:lnTo>
                <a:lnTo>
                  <a:pt x="509"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1" name="Google Shape;561;p2"/>
          <p:cNvSpPr/>
          <p:nvPr/>
        </p:nvSpPr>
        <p:spPr>
          <a:xfrm rot="-626640">
            <a:off x="144152" y="4565893"/>
            <a:ext cx="444948" cy="423812"/>
          </a:xfrm>
          <a:custGeom>
            <a:rect b="b" l="l" r="r" t="t"/>
            <a:pathLst>
              <a:path extrusionOk="0" h="963" w="1011">
                <a:moveTo>
                  <a:pt x="509" y="0"/>
                </a:moveTo>
                <a:lnTo>
                  <a:pt x="345" y="313"/>
                </a:lnTo>
                <a:lnTo>
                  <a:pt x="1" y="368"/>
                </a:lnTo>
                <a:lnTo>
                  <a:pt x="251" y="618"/>
                </a:lnTo>
                <a:lnTo>
                  <a:pt x="189" y="962"/>
                </a:lnTo>
                <a:lnTo>
                  <a:pt x="509" y="798"/>
                </a:lnTo>
                <a:lnTo>
                  <a:pt x="822" y="962"/>
                </a:lnTo>
                <a:lnTo>
                  <a:pt x="760" y="618"/>
                </a:lnTo>
                <a:lnTo>
                  <a:pt x="1010" y="368"/>
                </a:lnTo>
                <a:lnTo>
                  <a:pt x="666" y="313"/>
                </a:lnTo>
                <a:lnTo>
                  <a:pt x="509"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2" name="Google Shape;562;p2"/>
          <p:cNvSpPr/>
          <p:nvPr/>
        </p:nvSpPr>
        <p:spPr>
          <a:xfrm rot="-626640">
            <a:off x="3482877" y="837743"/>
            <a:ext cx="444948" cy="423812"/>
          </a:xfrm>
          <a:custGeom>
            <a:rect b="b" l="l" r="r" t="t"/>
            <a:pathLst>
              <a:path extrusionOk="0" h="963" w="1011">
                <a:moveTo>
                  <a:pt x="509" y="0"/>
                </a:moveTo>
                <a:lnTo>
                  <a:pt x="345" y="313"/>
                </a:lnTo>
                <a:lnTo>
                  <a:pt x="1" y="368"/>
                </a:lnTo>
                <a:lnTo>
                  <a:pt x="251" y="618"/>
                </a:lnTo>
                <a:lnTo>
                  <a:pt x="189" y="962"/>
                </a:lnTo>
                <a:lnTo>
                  <a:pt x="509" y="798"/>
                </a:lnTo>
                <a:lnTo>
                  <a:pt x="822" y="962"/>
                </a:lnTo>
                <a:lnTo>
                  <a:pt x="760" y="618"/>
                </a:lnTo>
                <a:lnTo>
                  <a:pt x="1010" y="368"/>
                </a:lnTo>
                <a:lnTo>
                  <a:pt x="666" y="313"/>
                </a:lnTo>
                <a:lnTo>
                  <a:pt x="509"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63" name="Google Shape;563;p2"/>
          <p:cNvGrpSpPr/>
          <p:nvPr/>
        </p:nvGrpSpPr>
        <p:grpSpPr>
          <a:xfrm>
            <a:off x="408677" y="1727702"/>
            <a:ext cx="332688" cy="332688"/>
            <a:chOff x="1961500" y="1795075"/>
            <a:chExt cx="319800" cy="319800"/>
          </a:xfrm>
        </p:grpSpPr>
        <p:sp>
          <p:nvSpPr>
            <p:cNvPr id="564" name="Google Shape;564;p2"/>
            <p:cNvSpPr/>
            <p:nvPr/>
          </p:nvSpPr>
          <p:spPr>
            <a:xfrm>
              <a:off x="2121400" y="1795075"/>
              <a:ext cx="74" cy="88685"/>
            </a:xfrm>
            <a:custGeom>
              <a:rect b="b" l="l" r="r" t="t"/>
              <a:pathLst>
                <a:path extrusionOk="0" fill="none" h="1198" w="1">
                  <a:moveTo>
                    <a:pt x="0" y="0"/>
                  </a:moveTo>
                  <a:lnTo>
                    <a:pt x="0" y="1198"/>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5" name="Google Shape;565;p2"/>
            <p:cNvSpPr/>
            <p:nvPr/>
          </p:nvSpPr>
          <p:spPr>
            <a:xfrm>
              <a:off x="2041450" y="1816469"/>
              <a:ext cx="44120" cy="76544"/>
            </a:xfrm>
            <a:custGeom>
              <a:rect b="b" l="l" r="r" t="t"/>
              <a:pathLst>
                <a:path extrusionOk="0" fill="none" h="1034" w="596">
                  <a:moveTo>
                    <a:pt x="0" y="1"/>
                  </a:moveTo>
                  <a:lnTo>
                    <a:pt x="595" y="1034"/>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6" name="Google Shape;566;p2"/>
            <p:cNvSpPr/>
            <p:nvPr/>
          </p:nvSpPr>
          <p:spPr>
            <a:xfrm>
              <a:off x="1982968" y="1875025"/>
              <a:ext cx="75952" cy="44046"/>
            </a:xfrm>
            <a:custGeom>
              <a:rect b="b" l="l" r="r" t="t"/>
              <a:pathLst>
                <a:path extrusionOk="0" fill="none" h="595" w="1026">
                  <a:moveTo>
                    <a:pt x="0" y="0"/>
                  </a:moveTo>
                  <a:lnTo>
                    <a:pt x="1025" y="595"/>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7" name="Google Shape;567;p2"/>
            <p:cNvSpPr/>
            <p:nvPr/>
          </p:nvSpPr>
          <p:spPr>
            <a:xfrm>
              <a:off x="1961500" y="1954901"/>
              <a:ext cx="88093" cy="74"/>
            </a:xfrm>
            <a:custGeom>
              <a:rect b="b" l="l" r="r" t="t"/>
              <a:pathLst>
                <a:path extrusionOk="0" fill="none" h="1" w="1190">
                  <a:moveTo>
                    <a:pt x="1" y="1"/>
                  </a:moveTo>
                  <a:lnTo>
                    <a:pt x="1190"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8" name="Google Shape;568;p2"/>
            <p:cNvSpPr/>
            <p:nvPr/>
          </p:nvSpPr>
          <p:spPr>
            <a:xfrm>
              <a:off x="1982968" y="1990878"/>
              <a:ext cx="75952" cy="44046"/>
            </a:xfrm>
            <a:custGeom>
              <a:rect b="b" l="l" r="r" t="t"/>
              <a:pathLst>
                <a:path extrusionOk="0" fill="none" h="595" w="1026">
                  <a:moveTo>
                    <a:pt x="0" y="595"/>
                  </a:moveTo>
                  <a:lnTo>
                    <a:pt x="1025"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9" name="Google Shape;569;p2"/>
            <p:cNvSpPr/>
            <p:nvPr/>
          </p:nvSpPr>
          <p:spPr>
            <a:xfrm>
              <a:off x="2041450" y="2017528"/>
              <a:ext cx="44120" cy="75952"/>
            </a:xfrm>
            <a:custGeom>
              <a:rect b="b" l="l" r="r" t="t"/>
              <a:pathLst>
                <a:path extrusionOk="0" fill="none" h="1026" w="596">
                  <a:moveTo>
                    <a:pt x="0" y="1025"/>
                  </a:moveTo>
                  <a:lnTo>
                    <a:pt x="595"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0" name="Google Shape;570;p2"/>
            <p:cNvSpPr/>
            <p:nvPr/>
          </p:nvSpPr>
          <p:spPr>
            <a:xfrm>
              <a:off x="2121400" y="2026782"/>
              <a:ext cx="74" cy="88093"/>
            </a:xfrm>
            <a:custGeom>
              <a:rect b="b" l="l" r="r" t="t"/>
              <a:pathLst>
                <a:path extrusionOk="0" fill="none" h="1190" w="1">
                  <a:moveTo>
                    <a:pt x="0" y="1190"/>
                  </a:moveTo>
                  <a:lnTo>
                    <a:pt x="0"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1" name="Google Shape;571;p2"/>
            <p:cNvSpPr/>
            <p:nvPr/>
          </p:nvSpPr>
          <p:spPr>
            <a:xfrm>
              <a:off x="2157303" y="2017528"/>
              <a:ext cx="44046" cy="75952"/>
            </a:xfrm>
            <a:custGeom>
              <a:rect b="b" l="l" r="r" t="t"/>
              <a:pathLst>
                <a:path extrusionOk="0" fill="none" h="1026" w="595">
                  <a:moveTo>
                    <a:pt x="595" y="1025"/>
                  </a:moveTo>
                  <a:lnTo>
                    <a:pt x="0"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2" name="Google Shape;572;p2"/>
            <p:cNvSpPr/>
            <p:nvPr/>
          </p:nvSpPr>
          <p:spPr>
            <a:xfrm>
              <a:off x="2183361" y="1990878"/>
              <a:ext cx="76544" cy="44046"/>
            </a:xfrm>
            <a:custGeom>
              <a:rect b="b" l="l" r="r" t="t"/>
              <a:pathLst>
                <a:path extrusionOk="0" fill="none" h="595" w="1034">
                  <a:moveTo>
                    <a:pt x="1033" y="595"/>
                  </a:moveTo>
                  <a:lnTo>
                    <a:pt x="0"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3" name="Google Shape;573;p2"/>
            <p:cNvSpPr/>
            <p:nvPr/>
          </p:nvSpPr>
          <p:spPr>
            <a:xfrm>
              <a:off x="2193207" y="1954901"/>
              <a:ext cx="88093" cy="74"/>
            </a:xfrm>
            <a:custGeom>
              <a:rect b="b" l="l" r="r" t="t"/>
              <a:pathLst>
                <a:path extrusionOk="0" fill="none" h="1" w="1190">
                  <a:moveTo>
                    <a:pt x="1190" y="1"/>
                  </a:moveTo>
                  <a:lnTo>
                    <a:pt x="0"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4" name="Google Shape;574;p2"/>
            <p:cNvSpPr/>
            <p:nvPr/>
          </p:nvSpPr>
          <p:spPr>
            <a:xfrm>
              <a:off x="2183361" y="1875025"/>
              <a:ext cx="76544" cy="44046"/>
            </a:xfrm>
            <a:custGeom>
              <a:rect b="b" l="l" r="r" t="t"/>
              <a:pathLst>
                <a:path extrusionOk="0" fill="none" h="595" w="1034">
                  <a:moveTo>
                    <a:pt x="1033" y="0"/>
                  </a:moveTo>
                  <a:lnTo>
                    <a:pt x="0" y="595"/>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5" name="Google Shape;575;p2"/>
            <p:cNvSpPr/>
            <p:nvPr/>
          </p:nvSpPr>
          <p:spPr>
            <a:xfrm>
              <a:off x="2157303" y="1816469"/>
              <a:ext cx="44046" cy="76544"/>
            </a:xfrm>
            <a:custGeom>
              <a:rect b="b" l="l" r="r" t="t"/>
              <a:pathLst>
                <a:path extrusionOk="0" fill="none" h="1034" w="595">
                  <a:moveTo>
                    <a:pt x="595" y="1"/>
                  </a:moveTo>
                  <a:lnTo>
                    <a:pt x="0" y="1034"/>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76" name="Google Shape;576;p2"/>
          <p:cNvGrpSpPr/>
          <p:nvPr/>
        </p:nvGrpSpPr>
        <p:grpSpPr>
          <a:xfrm>
            <a:off x="3595727" y="4310177"/>
            <a:ext cx="332688" cy="332688"/>
            <a:chOff x="1961500" y="1795075"/>
            <a:chExt cx="319800" cy="319800"/>
          </a:xfrm>
        </p:grpSpPr>
        <p:sp>
          <p:nvSpPr>
            <p:cNvPr id="577" name="Google Shape;577;p2"/>
            <p:cNvSpPr/>
            <p:nvPr/>
          </p:nvSpPr>
          <p:spPr>
            <a:xfrm>
              <a:off x="2121400" y="1795075"/>
              <a:ext cx="74" cy="88685"/>
            </a:xfrm>
            <a:custGeom>
              <a:rect b="b" l="l" r="r" t="t"/>
              <a:pathLst>
                <a:path extrusionOk="0" fill="none" h="1198" w="1">
                  <a:moveTo>
                    <a:pt x="0" y="0"/>
                  </a:moveTo>
                  <a:lnTo>
                    <a:pt x="0" y="1198"/>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8" name="Google Shape;578;p2"/>
            <p:cNvSpPr/>
            <p:nvPr/>
          </p:nvSpPr>
          <p:spPr>
            <a:xfrm>
              <a:off x="2041450" y="1816469"/>
              <a:ext cx="44120" cy="76544"/>
            </a:xfrm>
            <a:custGeom>
              <a:rect b="b" l="l" r="r" t="t"/>
              <a:pathLst>
                <a:path extrusionOk="0" fill="none" h="1034" w="596">
                  <a:moveTo>
                    <a:pt x="0" y="1"/>
                  </a:moveTo>
                  <a:lnTo>
                    <a:pt x="595" y="1034"/>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9" name="Google Shape;579;p2"/>
            <p:cNvSpPr/>
            <p:nvPr/>
          </p:nvSpPr>
          <p:spPr>
            <a:xfrm>
              <a:off x="1982968" y="1875025"/>
              <a:ext cx="75952" cy="44046"/>
            </a:xfrm>
            <a:custGeom>
              <a:rect b="b" l="l" r="r" t="t"/>
              <a:pathLst>
                <a:path extrusionOk="0" fill="none" h="595" w="1026">
                  <a:moveTo>
                    <a:pt x="0" y="0"/>
                  </a:moveTo>
                  <a:lnTo>
                    <a:pt x="1025" y="595"/>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0" name="Google Shape;580;p2"/>
            <p:cNvSpPr/>
            <p:nvPr/>
          </p:nvSpPr>
          <p:spPr>
            <a:xfrm>
              <a:off x="1961500" y="1954901"/>
              <a:ext cx="88093" cy="74"/>
            </a:xfrm>
            <a:custGeom>
              <a:rect b="b" l="l" r="r" t="t"/>
              <a:pathLst>
                <a:path extrusionOk="0" fill="none" h="1" w="1190">
                  <a:moveTo>
                    <a:pt x="1" y="1"/>
                  </a:moveTo>
                  <a:lnTo>
                    <a:pt x="1190"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1" name="Google Shape;581;p2"/>
            <p:cNvSpPr/>
            <p:nvPr/>
          </p:nvSpPr>
          <p:spPr>
            <a:xfrm>
              <a:off x="1982968" y="1990878"/>
              <a:ext cx="75952" cy="44046"/>
            </a:xfrm>
            <a:custGeom>
              <a:rect b="b" l="l" r="r" t="t"/>
              <a:pathLst>
                <a:path extrusionOk="0" fill="none" h="595" w="1026">
                  <a:moveTo>
                    <a:pt x="0" y="595"/>
                  </a:moveTo>
                  <a:lnTo>
                    <a:pt x="1025"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2" name="Google Shape;582;p2"/>
            <p:cNvSpPr/>
            <p:nvPr/>
          </p:nvSpPr>
          <p:spPr>
            <a:xfrm>
              <a:off x="2041450" y="2017528"/>
              <a:ext cx="44120" cy="75952"/>
            </a:xfrm>
            <a:custGeom>
              <a:rect b="b" l="l" r="r" t="t"/>
              <a:pathLst>
                <a:path extrusionOk="0" fill="none" h="1026" w="596">
                  <a:moveTo>
                    <a:pt x="0" y="1025"/>
                  </a:moveTo>
                  <a:lnTo>
                    <a:pt x="595"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3" name="Google Shape;583;p2"/>
            <p:cNvSpPr/>
            <p:nvPr/>
          </p:nvSpPr>
          <p:spPr>
            <a:xfrm>
              <a:off x="2121400" y="2026782"/>
              <a:ext cx="74" cy="88093"/>
            </a:xfrm>
            <a:custGeom>
              <a:rect b="b" l="l" r="r" t="t"/>
              <a:pathLst>
                <a:path extrusionOk="0" fill="none" h="1190" w="1">
                  <a:moveTo>
                    <a:pt x="0" y="1190"/>
                  </a:moveTo>
                  <a:lnTo>
                    <a:pt x="0"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4" name="Google Shape;584;p2"/>
            <p:cNvSpPr/>
            <p:nvPr/>
          </p:nvSpPr>
          <p:spPr>
            <a:xfrm>
              <a:off x="2157303" y="2017528"/>
              <a:ext cx="44046" cy="75952"/>
            </a:xfrm>
            <a:custGeom>
              <a:rect b="b" l="l" r="r" t="t"/>
              <a:pathLst>
                <a:path extrusionOk="0" fill="none" h="1026" w="595">
                  <a:moveTo>
                    <a:pt x="595" y="1025"/>
                  </a:moveTo>
                  <a:lnTo>
                    <a:pt x="0"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5" name="Google Shape;585;p2"/>
            <p:cNvSpPr/>
            <p:nvPr/>
          </p:nvSpPr>
          <p:spPr>
            <a:xfrm>
              <a:off x="2183361" y="1990878"/>
              <a:ext cx="76544" cy="44046"/>
            </a:xfrm>
            <a:custGeom>
              <a:rect b="b" l="l" r="r" t="t"/>
              <a:pathLst>
                <a:path extrusionOk="0" fill="none" h="595" w="1034">
                  <a:moveTo>
                    <a:pt x="1033" y="595"/>
                  </a:moveTo>
                  <a:lnTo>
                    <a:pt x="0"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6" name="Google Shape;586;p2"/>
            <p:cNvSpPr/>
            <p:nvPr/>
          </p:nvSpPr>
          <p:spPr>
            <a:xfrm>
              <a:off x="2193207" y="1954901"/>
              <a:ext cx="88093" cy="74"/>
            </a:xfrm>
            <a:custGeom>
              <a:rect b="b" l="l" r="r" t="t"/>
              <a:pathLst>
                <a:path extrusionOk="0" fill="none" h="1" w="1190">
                  <a:moveTo>
                    <a:pt x="1190" y="1"/>
                  </a:moveTo>
                  <a:lnTo>
                    <a:pt x="0"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7" name="Google Shape;587;p2"/>
            <p:cNvSpPr/>
            <p:nvPr/>
          </p:nvSpPr>
          <p:spPr>
            <a:xfrm>
              <a:off x="2183361" y="1875025"/>
              <a:ext cx="76544" cy="44046"/>
            </a:xfrm>
            <a:custGeom>
              <a:rect b="b" l="l" r="r" t="t"/>
              <a:pathLst>
                <a:path extrusionOk="0" fill="none" h="595" w="1034">
                  <a:moveTo>
                    <a:pt x="1033" y="0"/>
                  </a:moveTo>
                  <a:lnTo>
                    <a:pt x="0" y="595"/>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8" name="Google Shape;588;p2"/>
            <p:cNvSpPr/>
            <p:nvPr/>
          </p:nvSpPr>
          <p:spPr>
            <a:xfrm>
              <a:off x="2157303" y="1816469"/>
              <a:ext cx="44046" cy="76544"/>
            </a:xfrm>
            <a:custGeom>
              <a:rect b="b" l="l" r="r" t="t"/>
              <a:pathLst>
                <a:path extrusionOk="0" fill="none" h="1034" w="595">
                  <a:moveTo>
                    <a:pt x="595" y="1"/>
                  </a:moveTo>
                  <a:lnTo>
                    <a:pt x="0" y="1034"/>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89" name="Google Shape;589;p2"/>
          <p:cNvSpPr txBox="1"/>
          <p:nvPr/>
        </p:nvSpPr>
        <p:spPr>
          <a:xfrm>
            <a:off x="5098718" y="1645513"/>
            <a:ext cx="3613200" cy="570759"/>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i="0" lang="en-US" sz="2000" u="none" cap="none" strike="noStrike">
                <a:solidFill>
                  <a:srgbClr val="000000"/>
                </a:solidFill>
                <a:latin typeface="Arial"/>
                <a:ea typeface="Arial"/>
                <a:cs typeface="Arial"/>
                <a:sym typeface="Arial"/>
              </a:rPr>
              <a:t>After this lesson, students will be able to</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grpSp>
        <p:nvGrpSpPr>
          <p:cNvPr id="594" name="Google Shape;594;p3"/>
          <p:cNvGrpSpPr/>
          <p:nvPr/>
        </p:nvGrpSpPr>
        <p:grpSpPr>
          <a:xfrm>
            <a:off x="825351" y="1291713"/>
            <a:ext cx="1934800" cy="1079871"/>
            <a:chOff x="3607875" y="1353500"/>
            <a:chExt cx="1934800" cy="1079871"/>
          </a:xfrm>
        </p:grpSpPr>
        <p:grpSp>
          <p:nvGrpSpPr>
            <p:cNvPr id="595" name="Google Shape;595;p3"/>
            <p:cNvGrpSpPr/>
            <p:nvPr/>
          </p:nvGrpSpPr>
          <p:grpSpPr>
            <a:xfrm>
              <a:off x="3611385" y="1359648"/>
              <a:ext cx="1931182" cy="1073723"/>
              <a:chOff x="971816" y="1340492"/>
              <a:chExt cx="1827560" cy="1016110"/>
            </a:xfrm>
          </p:grpSpPr>
          <p:sp>
            <p:nvSpPr>
              <p:cNvPr id="596" name="Google Shape;596;p3"/>
              <p:cNvSpPr/>
              <p:nvPr/>
            </p:nvSpPr>
            <p:spPr>
              <a:xfrm>
                <a:off x="971816" y="1340492"/>
                <a:ext cx="1827226" cy="1016110"/>
              </a:xfrm>
              <a:custGeom>
                <a:rect b="b" l="l" r="r" t="t"/>
                <a:pathLst>
                  <a:path extrusionOk="0" h="21339" w="38373">
                    <a:moveTo>
                      <a:pt x="1" y="1"/>
                    </a:moveTo>
                    <a:lnTo>
                      <a:pt x="1" y="21338"/>
                    </a:lnTo>
                    <a:lnTo>
                      <a:pt x="38372" y="21338"/>
                    </a:lnTo>
                    <a:lnTo>
                      <a:pt x="38372"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7" name="Google Shape;597;p3"/>
              <p:cNvSpPr/>
              <p:nvPr/>
            </p:nvSpPr>
            <p:spPr>
              <a:xfrm>
                <a:off x="1885400" y="1474582"/>
                <a:ext cx="432224" cy="597742"/>
              </a:xfrm>
              <a:custGeom>
                <a:rect b="b" l="l" r="r" t="t"/>
                <a:pathLst>
                  <a:path extrusionOk="0" h="12553" w="9077">
                    <a:moveTo>
                      <a:pt x="82" y="1"/>
                    </a:moveTo>
                    <a:cubicBezTo>
                      <a:pt x="29" y="1"/>
                      <a:pt x="0" y="2"/>
                      <a:pt x="0" y="2"/>
                    </a:cubicBezTo>
                    <a:lnTo>
                      <a:pt x="0" y="7850"/>
                    </a:lnTo>
                    <a:lnTo>
                      <a:pt x="6291" y="12552"/>
                    </a:lnTo>
                    <a:cubicBezTo>
                      <a:pt x="6291" y="12552"/>
                      <a:pt x="9077" y="9211"/>
                      <a:pt x="7011" y="4313"/>
                    </a:cubicBezTo>
                    <a:cubicBezTo>
                      <a:pt x="5280" y="155"/>
                      <a:pt x="745" y="1"/>
                      <a:pt x="82"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98" name="Google Shape;598;p3"/>
              <p:cNvGrpSpPr/>
              <p:nvPr/>
            </p:nvGrpSpPr>
            <p:grpSpPr>
              <a:xfrm>
                <a:off x="971816" y="1340492"/>
                <a:ext cx="1827560" cy="1016110"/>
                <a:chOff x="971816" y="1340492"/>
                <a:chExt cx="1827560" cy="1016110"/>
              </a:xfrm>
            </p:grpSpPr>
            <p:sp>
              <p:nvSpPr>
                <p:cNvPr id="599" name="Google Shape;599;p3"/>
                <p:cNvSpPr/>
                <p:nvPr/>
              </p:nvSpPr>
              <p:spPr>
                <a:xfrm>
                  <a:off x="971816" y="1848329"/>
                  <a:ext cx="1827560" cy="48"/>
                </a:xfrm>
                <a:custGeom>
                  <a:rect b="b" l="l" r="r" t="t"/>
                  <a:pathLst>
                    <a:path extrusionOk="0" fill="none" h="1" w="38380">
                      <a:moveTo>
                        <a:pt x="1" y="1"/>
                      </a:moveTo>
                      <a:lnTo>
                        <a:pt x="38380" y="1"/>
                      </a:lnTo>
                    </a:path>
                  </a:pathLst>
                </a:custGeom>
                <a:noFill/>
                <a:ln cap="flat" cmpd="sng" w="9525">
                  <a:solidFill>
                    <a:schemeClr val="lt1"/>
                  </a:solidFill>
                  <a:prstDash val="solid"/>
                  <a:miter lim="7824"/>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0" name="Google Shape;600;p3"/>
                <p:cNvSpPr/>
                <p:nvPr/>
              </p:nvSpPr>
              <p:spPr>
                <a:xfrm>
                  <a:off x="1885400" y="1340492"/>
                  <a:ext cx="48" cy="1016110"/>
                </a:xfrm>
                <a:custGeom>
                  <a:rect b="b" l="l" r="r" t="t"/>
                  <a:pathLst>
                    <a:path extrusionOk="0" fill="none" h="21339" w="1">
                      <a:moveTo>
                        <a:pt x="0" y="1"/>
                      </a:moveTo>
                      <a:lnTo>
                        <a:pt x="0" y="21338"/>
                      </a:lnTo>
                    </a:path>
                  </a:pathLst>
                </a:custGeom>
                <a:noFill/>
                <a:ln cap="flat" cmpd="sng" w="9525">
                  <a:solidFill>
                    <a:schemeClr val="lt1"/>
                  </a:solidFill>
                  <a:prstDash val="solid"/>
                  <a:miter lim="7824"/>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01" name="Google Shape;601;p3"/>
              <p:cNvGrpSpPr/>
              <p:nvPr/>
            </p:nvGrpSpPr>
            <p:grpSpPr>
              <a:xfrm>
                <a:off x="1446131" y="1409061"/>
                <a:ext cx="878967" cy="878966"/>
                <a:chOff x="1446131" y="1409061"/>
                <a:chExt cx="878967" cy="878966"/>
              </a:xfrm>
            </p:grpSpPr>
            <p:sp>
              <p:nvSpPr>
                <p:cNvPr id="602" name="Google Shape;602;p3"/>
                <p:cNvSpPr/>
                <p:nvPr/>
              </p:nvSpPr>
              <p:spPr>
                <a:xfrm>
                  <a:off x="1511700" y="1474630"/>
                  <a:ext cx="747452" cy="747452"/>
                </a:xfrm>
                <a:custGeom>
                  <a:rect b="b" l="l" r="r" t="t"/>
                  <a:pathLst>
                    <a:path extrusionOk="0" fill="none" h="15697" w="15697">
                      <a:moveTo>
                        <a:pt x="15696" y="7849"/>
                      </a:moveTo>
                      <a:cubicBezTo>
                        <a:pt x="15696" y="12183"/>
                        <a:pt x="12183" y="15697"/>
                        <a:pt x="7848" y="15697"/>
                      </a:cubicBezTo>
                      <a:cubicBezTo>
                        <a:pt x="3514" y="15697"/>
                        <a:pt x="0" y="12183"/>
                        <a:pt x="0" y="7849"/>
                      </a:cubicBezTo>
                      <a:cubicBezTo>
                        <a:pt x="0" y="3514"/>
                        <a:pt x="3514" y="1"/>
                        <a:pt x="7848" y="1"/>
                      </a:cubicBezTo>
                      <a:cubicBezTo>
                        <a:pt x="12183" y="1"/>
                        <a:pt x="15696" y="3514"/>
                        <a:pt x="15696" y="7849"/>
                      </a:cubicBezTo>
                      <a:close/>
                    </a:path>
                  </a:pathLst>
                </a:custGeom>
                <a:noFill/>
                <a:ln cap="flat" cmpd="sng" w="14675">
                  <a:solidFill>
                    <a:schemeClr val="dk2"/>
                  </a:solidFill>
                  <a:prstDash val="solid"/>
                  <a:miter lim="7824"/>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3" name="Google Shape;603;p3"/>
                <p:cNvSpPr/>
                <p:nvPr/>
              </p:nvSpPr>
              <p:spPr>
                <a:xfrm>
                  <a:off x="1885400" y="1409061"/>
                  <a:ext cx="48" cy="65617"/>
                </a:xfrm>
                <a:custGeom>
                  <a:rect b="b" l="l" r="r" t="t"/>
                  <a:pathLst>
                    <a:path extrusionOk="0" fill="none" h="1378" w="1">
                      <a:moveTo>
                        <a:pt x="0" y="1378"/>
                      </a:moveTo>
                      <a:lnTo>
                        <a:pt x="0" y="1"/>
                      </a:lnTo>
                    </a:path>
                  </a:pathLst>
                </a:custGeom>
                <a:noFill/>
                <a:ln cap="rnd" cmpd="sng" w="14675">
                  <a:solidFill>
                    <a:schemeClr val="dk2"/>
                  </a:solidFill>
                  <a:prstDash val="solid"/>
                  <a:miter lim="7824"/>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4" name="Google Shape;604;p3"/>
                <p:cNvSpPr/>
                <p:nvPr/>
              </p:nvSpPr>
              <p:spPr>
                <a:xfrm>
                  <a:off x="1446131" y="1848329"/>
                  <a:ext cx="65617" cy="48"/>
                </a:xfrm>
                <a:custGeom>
                  <a:rect b="b" l="l" r="r" t="t"/>
                  <a:pathLst>
                    <a:path extrusionOk="0" fill="none" h="1" w="1378">
                      <a:moveTo>
                        <a:pt x="1377" y="1"/>
                      </a:moveTo>
                      <a:lnTo>
                        <a:pt x="0" y="1"/>
                      </a:lnTo>
                    </a:path>
                  </a:pathLst>
                </a:custGeom>
                <a:noFill/>
                <a:ln cap="rnd" cmpd="sng" w="14675">
                  <a:solidFill>
                    <a:schemeClr val="dk2"/>
                  </a:solidFill>
                  <a:prstDash val="solid"/>
                  <a:miter lim="7824"/>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5" name="Google Shape;605;p3"/>
                <p:cNvSpPr/>
                <p:nvPr/>
              </p:nvSpPr>
              <p:spPr>
                <a:xfrm>
                  <a:off x="1885400" y="2222410"/>
                  <a:ext cx="48" cy="65617"/>
                </a:xfrm>
                <a:custGeom>
                  <a:rect b="b" l="l" r="r" t="t"/>
                  <a:pathLst>
                    <a:path extrusionOk="0" fill="none" h="1378" w="1">
                      <a:moveTo>
                        <a:pt x="0" y="0"/>
                      </a:moveTo>
                      <a:lnTo>
                        <a:pt x="0" y="1377"/>
                      </a:lnTo>
                    </a:path>
                  </a:pathLst>
                </a:custGeom>
                <a:noFill/>
                <a:ln cap="rnd" cmpd="sng" w="14675">
                  <a:solidFill>
                    <a:schemeClr val="dk2"/>
                  </a:solidFill>
                  <a:prstDash val="solid"/>
                  <a:miter lim="7824"/>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6" name="Google Shape;606;p3"/>
                <p:cNvSpPr/>
                <p:nvPr/>
              </p:nvSpPr>
              <p:spPr>
                <a:xfrm>
                  <a:off x="2259100" y="1848329"/>
                  <a:ext cx="65998" cy="48"/>
                </a:xfrm>
                <a:custGeom>
                  <a:rect b="b" l="l" r="r" t="t"/>
                  <a:pathLst>
                    <a:path extrusionOk="0" fill="none" h="1" w="1386">
                      <a:moveTo>
                        <a:pt x="0" y="1"/>
                      </a:moveTo>
                      <a:lnTo>
                        <a:pt x="1385" y="1"/>
                      </a:lnTo>
                    </a:path>
                  </a:pathLst>
                </a:custGeom>
                <a:noFill/>
                <a:ln cap="rnd" cmpd="sng" w="14675">
                  <a:solidFill>
                    <a:schemeClr val="dk2"/>
                  </a:solidFill>
                  <a:prstDash val="solid"/>
                  <a:miter lim="7824"/>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607" name="Google Shape;607;p3"/>
            <p:cNvGrpSpPr/>
            <p:nvPr/>
          </p:nvGrpSpPr>
          <p:grpSpPr>
            <a:xfrm>
              <a:off x="3607875" y="1353500"/>
              <a:ext cx="1934800" cy="1076325"/>
              <a:chOff x="3607875" y="1353500"/>
              <a:chExt cx="1934800" cy="1076325"/>
            </a:xfrm>
          </p:grpSpPr>
          <p:cxnSp>
            <p:nvCxnSpPr>
              <p:cNvPr id="608" name="Google Shape;608;p3"/>
              <p:cNvCxnSpPr/>
              <p:nvPr/>
            </p:nvCxnSpPr>
            <p:spPr>
              <a:xfrm>
                <a:off x="3611875" y="1353500"/>
                <a:ext cx="1930800" cy="0"/>
              </a:xfrm>
              <a:prstGeom prst="straightConnector1">
                <a:avLst/>
              </a:prstGeom>
              <a:noFill/>
              <a:ln cap="flat" cmpd="sng" w="38100">
                <a:solidFill>
                  <a:schemeClr val="dk2"/>
                </a:solidFill>
                <a:prstDash val="solid"/>
                <a:round/>
                <a:headEnd len="sm" w="sm" type="none"/>
                <a:tailEnd len="sm" w="sm" type="none"/>
              </a:ln>
            </p:spPr>
          </p:cxnSp>
          <p:cxnSp>
            <p:nvCxnSpPr>
              <p:cNvPr id="609" name="Google Shape;609;p3"/>
              <p:cNvCxnSpPr/>
              <p:nvPr/>
            </p:nvCxnSpPr>
            <p:spPr>
              <a:xfrm>
                <a:off x="3607875" y="2429825"/>
                <a:ext cx="1930800" cy="0"/>
              </a:xfrm>
              <a:prstGeom prst="straightConnector1">
                <a:avLst/>
              </a:prstGeom>
              <a:noFill/>
              <a:ln cap="flat" cmpd="sng" w="38100">
                <a:solidFill>
                  <a:schemeClr val="dk2"/>
                </a:solidFill>
                <a:prstDash val="solid"/>
                <a:round/>
                <a:headEnd len="sm" w="sm" type="none"/>
                <a:tailEnd len="sm" w="sm" type="none"/>
              </a:ln>
            </p:spPr>
          </p:cxnSp>
        </p:grpSp>
      </p:grpSp>
      <p:sp>
        <p:nvSpPr>
          <p:cNvPr id="610" name="Google Shape;610;p3"/>
          <p:cNvSpPr txBox="1"/>
          <p:nvPr>
            <p:ph type="title"/>
          </p:nvPr>
        </p:nvSpPr>
        <p:spPr>
          <a:xfrm>
            <a:off x="739541" y="2786163"/>
            <a:ext cx="4078800" cy="696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600"/>
              <a:buNone/>
            </a:pPr>
            <a:r>
              <a:rPr lang="en-US"/>
              <a:t>LISTENING</a:t>
            </a:r>
            <a:endParaRPr/>
          </a:p>
        </p:txBody>
      </p:sp>
      <p:sp>
        <p:nvSpPr>
          <p:cNvPr id="611" name="Google Shape;611;p3"/>
          <p:cNvSpPr txBox="1"/>
          <p:nvPr>
            <p:ph idx="2" type="title"/>
          </p:nvPr>
        </p:nvSpPr>
        <p:spPr>
          <a:xfrm>
            <a:off x="1387451" y="1529848"/>
            <a:ext cx="810600" cy="603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4000"/>
              <a:buNone/>
            </a:pPr>
            <a:r>
              <a:rPr lang="en-US"/>
              <a:t>01</a:t>
            </a:r>
            <a:endParaRPr/>
          </a:p>
        </p:txBody>
      </p:sp>
      <p:cxnSp>
        <p:nvCxnSpPr>
          <p:cNvPr id="612" name="Google Shape;612;p3"/>
          <p:cNvCxnSpPr/>
          <p:nvPr/>
        </p:nvCxnSpPr>
        <p:spPr>
          <a:xfrm>
            <a:off x="844391" y="2786175"/>
            <a:ext cx="3257700" cy="0"/>
          </a:xfrm>
          <a:prstGeom prst="straightConnector1">
            <a:avLst/>
          </a:prstGeom>
          <a:noFill/>
          <a:ln cap="flat" cmpd="sng" w="38100">
            <a:solidFill>
              <a:schemeClr val="dk2"/>
            </a:solidFill>
            <a:prstDash val="solid"/>
            <a:round/>
            <a:headEnd len="sm" w="sm" type="none"/>
            <a:tailEnd len="sm" w="sm" type="none"/>
          </a:ln>
        </p:spPr>
      </p:cxnSp>
      <p:cxnSp>
        <p:nvCxnSpPr>
          <p:cNvPr id="613" name="Google Shape;613;p3"/>
          <p:cNvCxnSpPr/>
          <p:nvPr/>
        </p:nvCxnSpPr>
        <p:spPr>
          <a:xfrm>
            <a:off x="844391" y="3482175"/>
            <a:ext cx="3257700" cy="0"/>
          </a:xfrm>
          <a:prstGeom prst="straightConnector1">
            <a:avLst/>
          </a:prstGeom>
          <a:noFill/>
          <a:ln cap="flat" cmpd="sng" w="38100">
            <a:solidFill>
              <a:schemeClr val="dk2"/>
            </a:solidFill>
            <a:prstDash val="solid"/>
            <a:round/>
            <a:headEnd len="sm" w="sm" type="none"/>
            <a:tailEnd len="sm" w="sm" type="none"/>
          </a:ln>
        </p:spPr>
      </p:cxnSp>
      <p:pic>
        <p:nvPicPr>
          <p:cNvPr id="614" name="Google Shape;614;p3"/>
          <p:cNvPicPr preferRelativeResize="0"/>
          <p:nvPr/>
        </p:nvPicPr>
        <p:blipFill rotWithShape="1">
          <a:blip r:embed="rId3">
            <a:alphaModFix/>
          </a:blip>
          <a:srcRect b="0" l="20213" r="22215" t="0"/>
          <a:stretch/>
        </p:blipFill>
        <p:spPr>
          <a:xfrm flipH="1">
            <a:off x="5428299" y="1012559"/>
            <a:ext cx="2173126" cy="3774600"/>
          </a:xfrm>
          <a:prstGeom prst="rect">
            <a:avLst/>
          </a:prstGeom>
          <a:noFill/>
          <a:ln>
            <a:noFill/>
          </a:ln>
        </p:spPr>
      </p:pic>
      <p:grpSp>
        <p:nvGrpSpPr>
          <p:cNvPr id="615" name="Google Shape;615;p3"/>
          <p:cNvGrpSpPr/>
          <p:nvPr/>
        </p:nvGrpSpPr>
        <p:grpSpPr>
          <a:xfrm>
            <a:off x="7421127" y="3652527"/>
            <a:ext cx="332688" cy="332688"/>
            <a:chOff x="1961500" y="1795075"/>
            <a:chExt cx="319800" cy="319800"/>
          </a:xfrm>
        </p:grpSpPr>
        <p:sp>
          <p:nvSpPr>
            <p:cNvPr id="616" name="Google Shape;616;p3"/>
            <p:cNvSpPr/>
            <p:nvPr/>
          </p:nvSpPr>
          <p:spPr>
            <a:xfrm>
              <a:off x="2121400" y="1795075"/>
              <a:ext cx="74" cy="88685"/>
            </a:xfrm>
            <a:custGeom>
              <a:rect b="b" l="l" r="r" t="t"/>
              <a:pathLst>
                <a:path extrusionOk="0" fill="none" h="1198" w="1">
                  <a:moveTo>
                    <a:pt x="0" y="0"/>
                  </a:moveTo>
                  <a:lnTo>
                    <a:pt x="0" y="1198"/>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7" name="Google Shape;617;p3"/>
            <p:cNvSpPr/>
            <p:nvPr/>
          </p:nvSpPr>
          <p:spPr>
            <a:xfrm>
              <a:off x="2041450" y="1816469"/>
              <a:ext cx="44120" cy="76544"/>
            </a:xfrm>
            <a:custGeom>
              <a:rect b="b" l="l" r="r" t="t"/>
              <a:pathLst>
                <a:path extrusionOk="0" fill="none" h="1034" w="596">
                  <a:moveTo>
                    <a:pt x="0" y="1"/>
                  </a:moveTo>
                  <a:lnTo>
                    <a:pt x="595" y="1034"/>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8" name="Google Shape;618;p3"/>
            <p:cNvSpPr/>
            <p:nvPr/>
          </p:nvSpPr>
          <p:spPr>
            <a:xfrm>
              <a:off x="1982968" y="1875025"/>
              <a:ext cx="75952" cy="44046"/>
            </a:xfrm>
            <a:custGeom>
              <a:rect b="b" l="l" r="r" t="t"/>
              <a:pathLst>
                <a:path extrusionOk="0" fill="none" h="595" w="1026">
                  <a:moveTo>
                    <a:pt x="0" y="0"/>
                  </a:moveTo>
                  <a:lnTo>
                    <a:pt x="1025" y="595"/>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9" name="Google Shape;619;p3"/>
            <p:cNvSpPr/>
            <p:nvPr/>
          </p:nvSpPr>
          <p:spPr>
            <a:xfrm>
              <a:off x="1961500" y="1954901"/>
              <a:ext cx="88093" cy="74"/>
            </a:xfrm>
            <a:custGeom>
              <a:rect b="b" l="l" r="r" t="t"/>
              <a:pathLst>
                <a:path extrusionOk="0" fill="none" h="1" w="1190">
                  <a:moveTo>
                    <a:pt x="1" y="1"/>
                  </a:moveTo>
                  <a:lnTo>
                    <a:pt x="1190"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0" name="Google Shape;620;p3"/>
            <p:cNvSpPr/>
            <p:nvPr/>
          </p:nvSpPr>
          <p:spPr>
            <a:xfrm>
              <a:off x="1982968" y="1990878"/>
              <a:ext cx="75952" cy="44046"/>
            </a:xfrm>
            <a:custGeom>
              <a:rect b="b" l="l" r="r" t="t"/>
              <a:pathLst>
                <a:path extrusionOk="0" fill="none" h="595" w="1026">
                  <a:moveTo>
                    <a:pt x="0" y="595"/>
                  </a:moveTo>
                  <a:lnTo>
                    <a:pt x="1025"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1" name="Google Shape;621;p3"/>
            <p:cNvSpPr/>
            <p:nvPr/>
          </p:nvSpPr>
          <p:spPr>
            <a:xfrm>
              <a:off x="2041450" y="2017528"/>
              <a:ext cx="44120" cy="75952"/>
            </a:xfrm>
            <a:custGeom>
              <a:rect b="b" l="l" r="r" t="t"/>
              <a:pathLst>
                <a:path extrusionOk="0" fill="none" h="1026" w="596">
                  <a:moveTo>
                    <a:pt x="0" y="1025"/>
                  </a:moveTo>
                  <a:lnTo>
                    <a:pt x="595"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2" name="Google Shape;622;p3"/>
            <p:cNvSpPr/>
            <p:nvPr/>
          </p:nvSpPr>
          <p:spPr>
            <a:xfrm>
              <a:off x="2121400" y="2026782"/>
              <a:ext cx="74" cy="88093"/>
            </a:xfrm>
            <a:custGeom>
              <a:rect b="b" l="l" r="r" t="t"/>
              <a:pathLst>
                <a:path extrusionOk="0" fill="none" h="1190" w="1">
                  <a:moveTo>
                    <a:pt x="0" y="1190"/>
                  </a:moveTo>
                  <a:lnTo>
                    <a:pt x="0"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3" name="Google Shape;623;p3"/>
            <p:cNvSpPr/>
            <p:nvPr/>
          </p:nvSpPr>
          <p:spPr>
            <a:xfrm>
              <a:off x="2157303" y="2017528"/>
              <a:ext cx="44046" cy="75952"/>
            </a:xfrm>
            <a:custGeom>
              <a:rect b="b" l="l" r="r" t="t"/>
              <a:pathLst>
                <a:path extrusionOk="0" fill="none" h="1026" w="595">
                  <a:moveTo>
                    <a:pt x="595" y="1025"/>
                  </a:moveTo>
                  <a:lnTo>
                    <a:pt x="0"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4" name="Google Shape;624;p3"/>
            <p:cNvSpPr/>
            <p:nvPr/>
          </p:nvSpPr>
          <p:spPr>
            <a:xfrm>
              <a:off x="2183361" y="1990878"/>
              <a:ext cx="76544" cy="44046"/>
            </a:xfrm>
            <a:custGeom>
              <a:rect b="b" l="l" r="r" t="t"/>
              <a:pathLst>
                <a:path extrusionOk="0" fill="none" h="595" w="1034">
                  <a:moveTo>
                    <a:pt x="1033" y="595"/>
                  </a:moveTo>
                  <a:lnTo>
                    <a:pt x="0"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5" name="Google Shape;625;p3"/>
            <p:cNvSpPr/>
            <p:nvPr/>
          </p:nvSpPr>
          <p:spPr>
            <a:xfrm>
              <a:off x="2193207" y="1954901"/>
              <a:ext cx="88093" cy="74"/>
            </a:xfrm>
            <a:custGeom>
              <a:rect b="b" l="l" r="r" t="t"/>
              <a:pathLst>
                <a:path extrusionOk="0" fill="none" h="1" w="1190">
                  <a:moveTo>
                    <a:pt x="1190" y="1"/>
                  </a:moveTo>
                  <a:lnTo>
                    <a:pt x="0"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6" name="Google Shape;626;p3"/>
            <p:cNvSpPr/>
            <p:nvPr/>
          </p:nvSpPr>
          <p:spPr>
            <a:xfrm>
              <a:off x="2183361" y="1875025"/>
              <a:ext cx="76544" cy="44046"/>
            </a:xfrm>
            <a:custGeom>
              <a:rect b="b" l="l" r="r" t="t"/>
              <a:pathLst>
                <a:path extrusionOk="0" fill="none" h="595" w="1034">
                  <a:moveTo>
                    <a:pt x="1033" y="0"/>
                  </a:moveTo>
                  <a:lnTo>
                    <a:pt x="0" y="595"/>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7" name="Google Shape;627;p3"/>
            <p:cNvSpPr/>
            <p:nvPr/>
          </p:nvSpPr>
          <p:spPr>
            <a:xfrm>
              <a:off x="2157303" y="1816469"/>
              <a:ext cx="44046" cy="76544"/>
            </a:xfrm>
            <a:custGeom>
              <a:rect b="b" l="l" r="r" t="t"/>
              <a:pathLst>
                <a:path extrusionOk="0" fill="none" h="1034" w="595">
                  <a:moveTo>
                    <a:pt x="595" y="1"/>
                  </a:moveTo>
                  <a:lnTo>
                    <a:pt x="0" y="1034"/>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28" name="Google Shape;628;p3"/>
          <p:cNvGrpSpPr/>
          <p:nvPr/>
        </p:nvGrpSpPr>
        <p:grpSpPr>
          <a:xfrm>
            <a:off x="4818322" y="1201549"/>
            <a:ext cx="277170" cy="277170"/>
            <a:chOff x="1961500" y="1795075"/>
            <a:chExt cx="319800" cy="319800"/>
          </a:xfrm>
        </p:grpSpPr>
        <p:sp>
          <p:nvSpPr>
            <p:cNvPr id="629" name="Google Shape;629;p3"/>
            <p:cNvSpPr/>
            <p:nvPr/>
          </p:nvSpPr>
          <p:spPr>
            <a:xfrm>
              <a:off x="2121400" y="1795075"/>
              <a:ext cx="74" cy="88685"/>
            </a:xfrm>
            <a:custGeom>
              <a:rect b="b" l="l" r="r" t="t"/>
              <a:pathLst>
                <a:path extrusionOk="0" fill="none" h="1198" w="1">
                  <a:moveTo>
                    <a:pt x="0" y="0"/>
                  </a:moveTo>
                  <a:lnTo>
                    <a:pt x="0" y="1198"/>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0" name="Google Shape;630;p3"/>
            <p:cNvSpPr/>
            <p:nvPr/>
          </p:nvSpPr>
          <p:spPr>
            <a:xfrm>
              <a:off x="2041450" y="1816469"/>
              <a:ext cx="44120" cy="76544"/>
            </a:xfrm>
            <a:custGeom>
              <a:rect b="b" l="l" r="r" t="t"/>
              <a:pathLst>
                <a:path extrusionOk="0" fill="none" h="1034" w="596">
                  <a:moveTo>
                    <a:pt x="0" y="1"/>
                  </a:moveTo>
                  <a:lnTo>
                    <a:pt x="595" y="1034"/>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1" name="Google Shape;631;p3"/>
            <p:cNvSpPr/>
            <p:nvPr/>
          </p:nvSpPr>
          <p:spPr>
            <a:xfrm>
              <a:off x="1982968" y="1875025"/>
              <a:ext cx="75952" cy="44046"/>
            </a:xfrm>
            <a:custGeom>
              <a:rect b="b" l="l" r="r" t="t"/>
              <a:pathLst>
                <a:path extrusionOk="0" fill="none" h="595" w="1026">
                  <a:moveTo>
                    <a:pt x="0" y="0"/>
                  </a:moveTo>
                  <a:lnTo>
                    <a:pt x="1025" y="595"/>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2" name="Google Shape;632;p3"/>
            <p:cNvSpPr/>
            <p:nvPr/>
          </p:nvSpPr>
          <p:spPr>
            <a:xfrm>
              <a:off x="1961500" y="1954901"/>
              <a:ext cx="88093" cy="74"/>
            </a:xfrm>
            <a:custGeom>
              <a:rect b="b" l="l" r="r" t="t"/>
              <a:pathLst>
                <a:path extrusionOk="0" fill="none" h="1" w="1190">
                  <a:moveTo>
                    <a:pt x="1" y="1"/>
                  </a:moveTo>
                  <a:lnTo>
                    <a:pt x="1190"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3" name="Google Shape;633;p3"/>
            <p:cNvSpPr/>
            <p:nvPr/>
          </p:nvSpPr>
          <p:spPr>
            <a:xfrm>
              <a:off x="1982968" y="1990878"/>
              <a:ext cx="75952" cy="44046"/>
            </a:xfrm>
            <a:custGeom>
              <a:rect b="b" l="l" r="r" t="t"/>
              <a:pathLst>
                <a:path extrusionOk="0" fill="none" h="595" w="1026">
                  <a:moveTo>
                    <a:pt x="0" y="595"/>
                  </a:moveTo>
                  <a:lnTo>
                    <a:pt x="1025"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4" name="Google Shape;634;p3"/>
            <p:cNvSpPr/>
            <p:nvPr/>
          </p:nvSpPr>
          <p:spPr>
            <a:xfrm>
              <a:off x="2041450" y="2017528"/>
              <a:ext cx="44120" cy="75952"/>
            </a:xfrm>
            <a:custGeom>
              <a:rect b="b" l="l" r="r" t="t"/>
              <a:pathLst>
                <a:path extrusionOk="0" fill="none" h="1026" w="596">
                  <a:moveTo>
                    <a:pt x="0" y="1025"/>
                  </a:moveTo>
                  <a:lnTo>
                    <a:pt x="595"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5" name="Google Shape;635;p3"/>
            <p:cNvSpPr/>
            <p:nvPr/>
          </p:nvSpPr>
          <p:spPr>
            <a:xfrm>
              <a:off x="2121400" y="2026782"/>
              <a:ext cx="74" cy="88093"/>
            </a:xfrm>
            <a:custGeom>
              <a:rect b="b" l="l" r="r" t="t"/>
              <a:pathLst>
                <a:path extrusionOk="0" fill="none" h="1190" w="1">
                  <a:moveTo>
                    <a:pt x="0" y="1190"/>
                  </a:moveTo>
                  <a:lnTo>
                    <a:pt x="0"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6" name="Google Shape;636;p3"/>
            <p:cNvSpPr/>
            <p:nvPr/>
          </p:nvSpPr>
          <p:spPr>
            <a:xfrm>
              <a:off x="2157303" y="2017528"/>
              <a:ext cx="44046" cy="75952"/>
            </a:xfrm>
            <a:custGeom>
              <a:rect b="b" l="l" r="r" t="t"/>
              <a:pathLst>
                <a:path extrusionOk="0" fill="none" h="1026" w="595">
                  <a:moveTo>
                    <a:pt x="595" y="1025"/>
                  </a:moveTo>
                  <a:lnTo>
                    <a:pt x="0"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7" name="Google Shape;637;p3"/>
            <p:cNvSpPr/>
            <p:nvPr/>
          </p:nvSpPr>
          <p:spPr>
            <a:xfrm>
              <a:off x="2183361" y="1990878"/>
              <a:ext cx="76544" cy="44046"/>
            </a:xfrm>
            <a:custGeom>
              <a:rect b="b" l="l" r="r" t="t"/>
              <a:pathLst>
                <a:path extrusionOk="0" fill="none" h="595" w="1034">
                  <a:moveTo>
                    <a:pt x="1033" y="595"/>
                  </a:moveTo>
                  <a:lnTo>
                    <a:pt x="0"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8" name="Google Shape;638;p3"/>
            <p:cNvSpPr/>
            <p:nvPr/>
          </p:nvSpPr>
          <p:spPr>
            <a:xfrm>
              <a:off x="2193207" y="1954901"/>
              <a:ext cx="88093" cy="74"/>
            </a:xfrm>
            <a:custGeom>
              <a:rect b="b" l="l" r="r" t="t"/>
              <a:pathLst>
                <a:path extrusionOk="0" fill="none" h="1" w="1190">
                  <a:moveTo>
                    <a:pt x="1190" y="1"/>
                  </a:moveTo>
                  <a:lnTo>
                    <a:pt x="0"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9" name="Google Shape;639;p3"/>
            <p:cNvSpPr/>
            <p:nvPr/>
          </p:nvSpPr>
          <p:spPr>
            <a:xfrm>
              <a:off x="2183361" y="1875025"/>
              <a:ext cx="76544" cy="44046"/>
            </a:xfrm>
            <a:custGeom>
              <a:rect b="b" l="l" r="r" t="t"/>
              <a:pathLst>
                <a:path extrusionOk="0" fill="none" h="595" w="1034">
                  <a:moveTo>
                    <a:pt x="1033" y="0"/>
                  </a:moveTo>
                  <a:lnTo>
                    <a:pt x="0" y="595"/>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0" name="Google Shape;640;p3"/>
            <p:cNvSpPr/>
            <p:nvPr/>
          </p:nvSpPr>
          <p:spPr>
            <a:xfrm>
              <a:off x="2157303" y="1816469"/>
              <a:ext cx="44046" cy="76544"/>
            </a:xfrm>
            <a:custGeom>
              <a:rect b="b" l="l" r="r" t="t"/>
              <a:pathLst>
                <a:path extrusionOk="0" fill="none" h="1034" w="595">
                  <a:moveTo>
                    <a:pt x="595" y="1"/>
                  </a:moveTo>
                  <a:lnTo>
                    <a:pt x="0" y="1034"/>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644" name="Shape 644"/>
        <p:cNvGrpSpPr/>
        <p:nvPr/>
      </p:nvGrpSpPr>
      <p:grpSpPr>
        <a:xfrm>
          <a:off x="0" y="0"/>
          <a:ext cx="0" cy="0"/>
          <a:chOff x="0" y="0"/>
          <a:chExt cx="0" cy="0"/>
        </a:xfrm>
      </p:grpSpPr>
      <p:sp>
        <p:nvSpPr>
          <p:cNvPr id="645" name="Google Shape;645;p4"/>
          <p:cNvSpPr/>
          <p:nvPr/>
        </p:nvSpPr>
        <p:spPr>
          <a:xfrm>
            <a:off x="435429" y="4365171"/>
            <a:ext cx="8305800" cy="283029"/>
          </a:xfrm>
          <a:prstGeom prst="rect">
            <a:avLst/>
          </a:prstGeom>
          <a:solidFill>
            <a:srgbClr val="F5F1E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46" name="Google Shape;646;p4"/>
          <p:cNvSpPr txBox="1"/>
          <p:nvPr>
            <p:ph type="title"/>
          </p:nvPr>
        </p:nvSpPr>
        <p:spPr>
          <a:xfrm>
            <a:off x="523677" y="492295"/>
            <a:ext cx="8096646" cy="47826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800"/>
              <a:buNone/>
            </a:pPr>
            <a:r>
              <a:rPr lang="en-US"/>
              <a:t>Watch the video and write down the types of the films. </a:t>
            </a:r>
            <a:endParaRPr/>
          </a:p>
        </p:txBody>
      </p:sp>
      <p:grpSp>
        <p:nvGrpSpPr>
          <p:cNvPr id="647" name="Google Shape;647;p4"/>
          <p:cNvGrpSpPr/>
          <p:nvPr/>
        </p:nvGrpSpPr>
        <p:grpSpPr>
          <a:xfrm>
            <a:off x="8777940" y="46300"/>
            <a:ext cx="319800" cy="319800"/>
            <a:chOff x="1961500" y="1795075"/>
            <a:chExt cx="319800" cy="319800"/>
          </a:xfrm>
        </p:grpSpPr>
        <p:sp>
          <p:nvSpPr>
            <p:cNvPr id="648" name="Google Shape;648;p4"/>
            <p:cNvSpPr/>
            <p:nvPr/>
          </p:nvSpPr>
          <p:spPr>
            <a:xfrm>
              <a:off x="2121400" y="1795075"/>
              <a:ext cx="74" cy="88685"/>
            </a:xfrm>
            <a:custGeom>
              <a:rect b="b" l="l" r="r" t="t"/>
              <a:pathLst>
                <a:path extrusionOk="0" fill="none" h="1198" w="1">
                  <a:moveTo>
                    <a:pt x="0" y="0"/>
                  </a:moveTo>
                  <a:lnTo>
                    <a:pt x="0" y="1198"/>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9" name="Google Shape;649;p4"/>
            <p:cNvSpPr/>
            <p:nvPr/>
          </p:nvSpPr>
          <p:spPr>
            <a:xfrm>
              <a:off x="2041450" y="1816469"/>
              <a:ext cx="44120" cy="76544"/>
            </a:xfrm>
            <a:custGeom>
              <a:rect b="b" l="l" r="r" t="t"/>
              <a:pathLst>
                <a:path extrusionOk="0" fill="none" h="1034" w="596">
                  <a:moveTo>
                    <a:pt x="0" y="1"/>
                  </a:moveTo>
                  <a:lnTo>
                    <a:pt x="595" y="1034"/>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0" name="Google Shape;650;p4"/>
            <p:cNvSpPr/>
            <p:nvPr/>
          </p:nvSpPr>
          <p:spPr>
            <a:xfrm>
              <a:off x="1982968" y="1875025"/>
              <a:ext cx="75952" cy="44046"/>
            </a:xfrm>
            <a:custGeom>
              <a:rect b="b" l="l" r="r" t="t"/>
              <a:pathLst>
                <a:path extrusionOk="0" fill="none" h="595" w="1026">
                  <a:moveTo>
                    <a:pt x="0" y="0"/>
                  </a:moveTo>
                  <a:lnTo>
                    <a:pt x="1025" y="595"/>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1" name="Google Shape;651;p4"/>
            <p:cNvSpPr/>
            <p:nvPr/>
          </p:nvSpPr>
          <p:spPr>
            <a:xfrm>
              <a:off x="1961500" y="1954901"/>
              <a:ext cx="88093" cy="74"/>
            </a:xfrm>
            <a:custGeom>
              <a:rect b="b" l="l" r="r" t="t"/>
              <a:pathLst>
                <a:path extrusionOk="0" fill="none" h="1" w="1190">
                  <a:moveTo>
                    <a:pt x="1" y="1"/>
                  </a:moveTo>
                  <a:lnTo>
                    <a:pt x="1190"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2" name="Google Shape;652;p4"/>
            <p:cNvSpPr/>
            <p:nvPr/>
          </p:nvSpPr>
          <p:spPr>
            <a:xfrm>
              <a:off x="1982968" y="1990878"/>
              <a:ext cx="75952" cy="44046"/>
            </a:xfrm>
            <a:custGeom>
              <a:rect b="b" l="l" r="r" t="t"/>
              <a:pathLst>
                <a:path extrusionOk="0" fill="none" h="595" w="1026">
                  <a:moveTo>
                    <a:pt x="0" y="595"/>
                  </a:moveTo>
                  <a:lnTo>
                    <a:pt x="1025"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3" name="Google Shape;653;p4"/>
            <p:cNvSpPr/>
            <p:nvPr/>
          </p:nvSpPr>
          <p:spPr>
            <a:xfrm>
              <a:off x="2041450" y="2017528"/>
              <a:ext cx="44120" cy="75952"/>
            </a:xfrm>
            <a:custGeom>
              <a:rect b="b" l="l" r="r" t="t"/>
              <a:pathLst>
                <a:path extrusionOk="0" fill="none" h="1026" w="596">
                  <a:moveTo>
                    <a:pt x="0" y="1025"/>
                  </a:moveTo>
                  <a:lnTo>
                    <a:pt x="595"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4" name="Google Shape;654;p4"/>
            <p:cNvSpPr/>
            <p:nvPr/>
          </p:nvSpPr>
          <p:spPr>
            <a:xfrm>
              <a:off x="2121400" y="2026782"/>
              <a:ext cx="74" cy="88093"/>
            </a:xfrm>
            <a:custGeom>
              <a:rect b="b" l="l" r="r" t="t"/>
              <a:pathLst>
                <a:path extrusionOk="0" fill="none" h="1190" w="1">
                  <a:moveTo>
                    <a:pt x="0" y="1190"/>
                  </a:moveTo>
                  <a:lnTo>
                    <a:pt x="0"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5" name="Google Shape;655;p4"/>
            <p:cNvSpPr/>
            <p:nvPr/>
          </p:nvSpPr>
          <p:spPr>
            <a:xfrm>
              <a:off x="2157303" y="2017528"/>
              <a:ext cx="44046" cy="75952"/>
            </a:xfrm>
            <a:custGeom>
              <a:rect b="b" l="l" r="r" t="t"/>
              <a:pathLst>
                <a:path extrusionOk="0" fill="none" h="1026" w="595">
                  <a:moveTo>
                    <a:pt x="595" y="1025"/>
                  </a:moveTo>
                  <a:lnTo>
                    <a:pt x="0"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6" name="Google Shape;656;p4"/>
            <p:cNvSpPr/>
            <p:nvPr/>
          </p:nvSpPr>
          <p:spPr>
            <a:xfrm>
              <a:off x="2183361" y="1990878"/>
              <a:ext cx="76544" cy="44046"/>
            </a:xfrm>
            <a:custGeom>
              <a:rect b="b" l="l" r="r" t="t"/>
              <a:pathLst>
                <a:path extrusionOk="0" fill="none" h="595" w="1034">
                  <a:moveTo>
                    <a:pt x="1033" y="595"/>
                  </a:moveTo>
                  <a:lnTo>
                    <a:pt x="0" y="0"/>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7" name="Google Shape;657;p4"/>
            <p:cNvSpPr/>
            <p:nvPr/>
          </p:nvSpPr>
          <p:spPr>
            <a:xfrm>
              <a:off x="2193207" y="1954901"/>
              <a:ext cx="88093" cy="74"/>
            </a:xfrm>
            <a:custGeom>
              <a:rect b="b" l="l" r="r" t="t"/>
              <a:pathLst>
                <a:path extrusionOk="0" fill="none" h="1" w="1190">
                  <a:moveTo>
                    <a:pt x="1190" y="1"/>
                  </a:moveTo>
                  <a:lnTo>
                    <a:pt x="0" y="1"/>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8" name="Google Shape;658;p4"/>
            <p:cNvSpPr/>
            <p:nvPr/>
          </p:nvSpPr>
          <p:spPr>
            <a:xfrm>
              <a:off x="2183361" y="1875025"/>
              <a:ext cx="76544" cy="44046"/>
            </a:xfrm>
            <a:custGeom>
              <a:rect b="b" l="l" r="r" t="t"/>
              <a:pathLst>
                <a:path extrusionOk="0" fill="none" h="595" w="1034">
                  <a:moveTo>
                    <a:pt x="1033" y="0"/>
                  </a:moveTo>
                  <a:lnTo>
                    <a:pt x="0" y="595"/>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9" name="Google Shape;659;p4"/>
            <p:cNvSpPr/>
            <p:nvPr/>
          </p:nvSpPr>
          <p:spPr>
            <a:xfrm>
              <a:off x="2157303" y="1816469"/>
              <a:ext cx="44046" cy="76544"/>
            </a:xfrm>
            <a:custGeom>
              <a:rect b="b" l="l" r="r" t="t"/>
              <a:pathLst>
                <a:path extrusionOk="0" fill="none" h="1034" w="595">
                  <a:moveTo>
                    <a:pt x="595" y="1"/>
                  </a:moveTo>
                  <a:lnTo>
                    <a:pt x="0" y="1034"/>
                  </a:lnTo>
                </a:path>
              </a:pathLst>
            </a:custGeom>
            <a:noFill/>
            <a:ln cap="rnd"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660" name="Google Shape;660;p4"/>
          <p:cNvPicPr preferRelativeResize="0"/>
          <p:nvPr/>
        </p:nvPicPr>
        <p:blipFill rotWithShape="1">
          <a:blip r:embed="rId3">
            <a:alphaModFix/>
          </a:blip>
          <a:srcRect b="0" l="0" r="0" t="0"/>
          <a:stretch/>
        </p:blipFill>
        <p:spPr>
          <a:xfrm>
            <a:off x="1129605" y="970555"/>
            <a:ext cx="6670337" cy="375206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0"/>
                                        </p:tgtEl>
                                        <p:attrNameLst>
                                          <p:attrName>style.visibility</p:attrName>
                                        </p:attrNameLst>
                                      </p:cBhvr>
                                      <p:to>
                                        <p:strVal val="visible"/>
                                      </p:to>
                                    </p:set>
                                    <p:animEffect filter="fade" transition="in">
                                      <p:cBhvr>
                                        <p:cTn dur="5000"/>
                                        <p:tgtEl>
                                          <p:spTgt spid="6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4" name="Shape 664"/>
        <p:cNvGrpSpPr/>
        <p:nvPr/>
      </p:nvGrpSpPr>
      <p:grpSpPr>
        <a:xfrm>
          <a:off x="0" y="0"/>
          <a:ext cx="0" cy="0"/>
          <a:chOff x="0" y="0"/>
          <a:chExt cx="0" cy="0"/>
        </a:xfrm>
      </p:grpSpPr>
      <p:sp>
        <p:nvSpPr>
          <p:cNvPr id="665" name="Google Shape;665;p5"/>
          <p:cNvSpPr/>
          <p:nvPr/>
        </p:nvSpPr>
        <p:spPr>
          <a:xfrm>
            <a:off x="435429" y="4365171"/>
            <a:ext cx="8305800" cy="283029"/>
          </a:xfrm>
          <a:prstGeom prst="rect">
            <a:avLst/>
          </a:prstGeom>
          <a:solidFill>
            <a:srgbClr val="F5F1E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66" name="Google Shape;666;p5"/>
          <p:cNvSpPr txBox="1"/>
          <p:nvPr>
            <p:ph type="title"/>
          </p:nvPr>
        </p:nvSpPr>
        <p:spPr>
          <a:xfrm>
            <a:off x="733250" y="442008"/>
            <a:ext cx="7677600" cy="402944"/>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800"/>
              <a:buNone/>
            </a:pPr>
            <a:r>
              <a:rPr lang="en-US"/>
              <a:t>1. Work in pairs. Discuss the following question.</a:t>
            </a:r>
            <a:endParaRPr/>
          </a:p>
        </p:txBody>
      </p:sp>
      <p:sp>
        <p:nvSpPr>
          <p:cNvPr id="667" name="Google Shape;667;p5"/>
          <p:cNvSpPr/>
          <p:nvPr/>
        </p:nvSpPr>
        <p:spPr>
          <a:xfrm>
            <a:off x="549464" y="1603235"/>
            <a:ext cx="3007795" cy="757621"/>
          </a:xfrm>
          <a:prstGeom prst="wedgeRoundRectCallout">
            <a:avLst>
              <a:gd fmla="val -31402" name="adj1"/>
              <a:gd fmla="val 106589" name="adj2"/>
              <a:gd fmla="val 16667" name="adj3"/>
            </a:avLst>
          </a:prstGeom>
          <a:solidFill>
            <a:schemeClr val="lt1"/>
          </a:solidFill>
          <a:ln cap="flat" cmpd="sng" w="38100">
            <a:solidFill>
              <a:srgbClr val="EC646C"/>
            </a:solidFill>
            <a:prstDash val="solid"/>
            <a:miter lim="800000"/>
            <a:headEnd len="sm" w="sm" type="none"/>
            <a:tailEnd len="sm" w="sm" type="none"/>
          </a:ln>
        </p:spPr>
        <p:txBody>
          <a:bodyPr anchorCtr="0" anchor="t" bIns="34275" lIns="68550" spcFirstLastPara="1" rIns="68550" wrap="square" tIns="34275">
            <a:spAutoFit/>
          </a:bodyPr>
          <a:lstStyle/>
          <a:p>
            <a:pPr indent="0" lvl="0" marL="0" marR="0" rtl="0" algn="ctr">
              <a:lnSpc>
                <a:spcPct val="100000"/>
              </a:lnSpc>
              <a:spcBef>
                <a:spcPts val="0"/>
              </a:spcBef>
              <a:spcAft>
                <a:spcPts val="0"/>
              </a:spcAft>
              <a:buNone/>
            </a:pPr>
            <a:r>
              <a:rPr b="0" i="0" lang="en-US" sz="2000" u="none" cap="none" strike="noStrike">
                <a:solidFill>
                  <a:srgbClr val="242021"/>
                </a:solidFill>
                <a:latin typeface="Arial"/>
                <a:ea typeface="Arial"/>
                <a:cs typeface="Arial"/>
                <a:sym typeface="Arial"/>
              </a:rPr>
              <a:t>What do you like / dislike about a comedy?</a:t>
            </a:r>
            <a:r>
              <a:rPr b="0" i="0" lang="en-US" sz="2000" u="none" cap="none" strike="noStrike">
                <a:solidFill>
                  <a:schemeClr val="dk1"/>
                </a:solidFill>
                <a:latin typeface="Calibri"/>
                <a:ea typeface="Calibri"/>
                <a:cs typeface="Calibri"/>
                <a:sym typeface="Calibri"/>
              </a:rPr>
              <a:t> </a:t>
            </a:r>
            <a:endParaRPr b="0" i="0" sz="1000" u="none" cap="none" strike="noStrike">
              <a:solidFill>
                <a:srgbClr val="000000"/>
              </a:solidFill>
              <a:latin typeface="Arial"/>
              <a:ea typeface="Arial"/>
              <a:cs typeface="Arial"/>
              <a:sym typeface="Arial"/>
            </a:endParaRPr>
          </a:p>
        </p:txBody>
      </p:sp>
      <p:pic>
        <p:nvPicPr>
          <p:cNvPr descr="Like dislike png 4 » PNG Image" id="668" name="Google Shape;668;p5"/>
          <p:cNvPicPr preferRelativeResize="0"/>
          <p:nvPr/>
        </p:nvPicPr>
        <p:blipFill rotWithShape="1">
          <a:blip r:embed="rId3">
            <a:alphaModFix/>
          </a:blip>
          <a:srcRect b="0" l="0" r="50000" t="0"/>
          <a:stretch/>
        </p:blipFill>
        <p:spPr>
          <a:xfrm>
            <a:off x="4265505" y="2508080"/>
            <a:ext cx="936384" cy="1030022"/>
          </a:xfrm>
          <a:prstGeom prst="rect">
            <a:avLst/>
          </a:prstGeom>
          <a:noFill/>
          <a:ln>
            <a:noFill/>
          </a:ln>
        </p:spPr>
      </p:pic>
      <p:pic>
        <p:nvPicPr>
          <p:cNvPr descr="Like dislike png 4 » PNG Image" id="669" name="Google Shape;669;p5"/>
          <p:cNvPicPr preferRelativeResize="0"/>
          <p:nvPr/>
        </p:nvPicPr>
        <p:blipFill rotWithShape="1">
          <a:blip r:embed="rId3">
            <a:alphaModFix/>
          </a:blip>
          <a:srcRect b="0" l="50000" r="0" t="0"/>
          <a:stretch/>
        </p:blipFill>
        <p:spPr>
          <a:xfrm>
            <a:off x="6847006" y="2508080"/>
            <a:ext cx="936384" cy="1030022"/>
          </a:xfrm>
          <a:prstGeom prst="rect">
            <a:avLst/>
          </a:prstGeom>
          <a:noFill/>
          <a:ln>
            <a:noFill/>
          </a:ln>
        </p:spPr>
      </p:pic>
      <p:pic>
        <p:nvPicPr>
          <p:cNvPr descr="Top Icon User Svg Png Icon Free Download (#227643) - OnlineWebFonts.COM" id="670" name="Google Shape;670;p5"/>
          <p:cNvPicPr preferRelativeResize="0"/>
          <p:nvPr/>
        </p:nvPicPr>
        <p:blipFill rotWithShape="1">
          <a:blip r:embed="rId4">
            <a:alphaModFix/>
          </a:blip>
          <a:srcRect b="0" l="0" r="0" t="0"/>
          <a:stretch/>
        </p:blipFill>
        <p:spPr>
          <a:xfrm>
            <a:off x="506508" y="2965201"/>
            <a:ext cx="1279949" cy="1475812"/>
          </a:xfrm>
          <a:prstGeom prst="rect">
            <a:avLst/>
          </a:prstGeom>
          <a:noFill/>
          <a:ln>
            <a:noFill/>
          </a:ln>
        </p:spPr>
      </p:pic>
      <p:pic>
        <p:nvPicPr>
          <p:cNvPr descr="Top Icon User Svg Png Icon Free Download (#227643) - OnlineWebFonts.COM" id="671" name="Google Shape;671;p5"/>
          <p:cNvPicPr preferRelativeResize="0"/>
          <p:nvPr/>
        </p:nvPicPr>
        <p:blipFill rotWithShape="1">
          <a:blip r:embed="rId4">
            <a:alphaModFix/>
          </a:blip>
          <a:srcRect b="0" l="0" r="0" t="0"/>
          <a:stretch/>
        </p:blipFill>
        <p:spPr>
          <a:xfrm>
            <a:off x="2200770" y="2965201"/>
            <a:ext cx="1279949" cy="1475812"/>
          </a:xfrm>
          <a:prstGeom prst="rect">
            <a:avLst/>
          </a:prstGeom>
          <a:noFill/>
          <a:ln>
            <a:noFill/>
          </a:ln>
        </p:spPr>
      </p:pic>
      <p:sp>
        <p:nvSpPr>
          <p:cNvPr id="672" name="Google Shape;672;p5"/>
          <p:cNvSpPr/>
          <p:nvPr/>
        </p:nvSpPr>
        <p:spPr>
          <a:xfrm>
            <a:off x="3637351" y="3327179"/>
            <a:ext cx="2471038" cy="553957"/>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Makes people laugh</a:t>
            </a:r>
            <a:endParaRPr b="0" i="0" sz="2000" u="none" cap="none" strike="noStrike">
              <a:solidFill>
                <a:schemeClr val="dk1"/>
              </a:solidFill>
              <a:latin typeface="Arial"/>
              <a:ea typeface="Arial"/>
              <a:cs typeface="Arial"/>
              <a:sym typeface="Arial"/>
            </a:endParaRPr>
          </a:p>
        </p:txBody>
      </p:sp>
      <p:sp>
        <p:nvSpPr>
          <p:cNvPr id="673" name="Google Shape;673;p5"/>
          <p:cNvSpPr/>
          <p:nvPr/>
        </p:nvSpPr>
        <p:spPr>
          <a:xfrm>
            <a:off x="3637349" y="3703107"/>
            <a:ext cx="2609987" cy="553957"/>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Helps people relax</a:t>
            </a:r>
            <a:endParaRPr b="0" i="0" sz="2000" u="none" cap="none" strike="noStrike">
              <a:solidFill>
                <a:srgbClr val="000000"/>
              </a:solidFill>
              <a:latin typeface="Arial"/>
              <a:ea typeface="Arial"/>
              <a:cs typeface="Arial"/>
              <a:sym typeface="Arial"/>
            </a:endParaRPr>
          </a:p>
        </p:txBody>
      </p:sp>
      <p:sp>
        <p:nvSpPr>
          <p:cNvPr id="674" name="Google Shape;674;p5"/>
          <p:cNvSpPr/>
          <p:nvPr/>
        </p:nvSpPr>
        <p:spPr>
          <a:xfrm>
            <a:off x="3637350" y="4045776"/>
            <a:ext cx="2367915" cy="553957"/>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Reduces stress</a:t>
            </a:r>
            <a:endParaRPr b="0" i="0" sz="2000" u="none" cap="none" strike="noStrike">
              <a:solidFill>
                <a:srgbClr val="000000"/>
              </a:solidFill>
              <a:latin typeface="Arial"/>
              <a:ea typeface="Arial"/>
              <a:cs typeface="Arial"/>
              <a:sym typeface="Arial"/>
            </a:endParaRPr>
          </a:p>
        </p:txBody>
      </p:sp>
      <p:sp>
        <p:nvSpPr>
          <p:cNvPr id="675" name="Google Shape;675;p5"/>
          <p:cNvSpPr/>
          <p:nvPr/>
        </p:nvSpPr>
        <p:spPr>
          <a:xfrm>
            <a:off x="6073623" y="3360145"/>
            <a:ext cx="2834789" cy="553957"/>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Mostly not educational</a:t>
            </a:r>
            <a:endParaRPr b="0" i="0" sz="2000" u="none" cap="none" strike="noStrike">
              <a:solidFill>
                <a:schemeClr val="dk1"/>
              </a:solidFill>
              <a:latin typeface="Arial"/>
              <a:ea typeface="Arial"/>
              <a:cs typeface="Arial"/>
              <a:sym typeface="Arial"/>
            </a:endParaRPr>
          </a:p>
        </p:txBody>
      </p:sp>
      <p:sp>
        <p:nvSpPr>
          <p:cNvPr id="676" name="Google Shape;676;p5"/>
          <p:cNvSpPr/>
          <p:nvPr/>
        </p:nvSpPr>
        <p:spPr>
          <a:xfrm>
            <a:off x="6091262" y="3864234"/>
            <a:ext cx="2447873" cy="70784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Some are not suitable for children</a:t>
            </a:r>
            <a:endParaRPr b="0" i="0" sz="2000" u="none" cap="none" strike="noStrike">
              <a:solidFill>
                <a:srgbClr val="000000"/>
              </a:solidFill>
              <a:latin typeface="Arial"/>
              <a:ea typeface="Arial"/>
              <a:cs typeface="Arial"/>
              <a:sym typeface="Arial"/>
            </a:endParaRPr>
          </a:p>
        </p:txBody>
      </p:sp>
      <p:cxnSp>
        <p:nvCxnSpPr>
          <p:cNvPr id="677" name="Google Shape;677;p5"/>
          <p:cNvCxnSpPr/>
          <p:nvPr/>
        </p:nvCxnSpPr>
        <p:spPr>
          <a:xfrm>
            <a:off x="6082205" y="3227942"/>
            <a:ext cx="0" cy="1371791"/>
          </a:xfrm>
          <a:prstGeom prst="straightConnector1">
            <a:avLst/>
          </a:prstGeom>
          <a:noFill/>
          <a:ln cap="flat" cmpd="sng" w="9525">
            <a:solidFill>
              <a:srgbClr val="1B1B1B"/>
            </a:solidFill>
            <a:prstDash val="solid"/>
            <a:round/>
            <a:headEnd len="sm" w="sm" type="none"/>
            <a:tailEnd len="sm" w="sm" type="none"/>
          </a:ln>
        </p:spPr>
      </p:cxnSp>
      <p:pic>
        <p:nvPicPr>
          <p:cNvPr descr="Mr bean GIF on GIFER - by Manis" id="678" name="Google Shape;678;p5"/>
          <p:cNvPicPr preferRelativeResize="0"/>
          <p:nvPr/>
        </p:nvPicPr>
        <p:blipFill rotWithShape="1">
          <a:blip r:embed="rId5">
            <a:alphaModFix/>
          </a:blip>
          <a:srcRect b="0" l="0" r="0" t="0"/>
          <a:stretch/>
        </p:blipFill>
        <p:spPr>
          <a:xfrm>
            <a:off x="4522072" y="970905"/>
            <a:ext cx="3172634" cy="159905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8"/>
                                        </p:tgtEl>
                                        <p:attrNameLst>
                                          <p:attrName>style.visibility</p:attrName>
                                        </p:attrNameLst>
                                      </p:cBhvr>
                                      <p:to>
                                        <p:strVal val="visible"/>
                                      </p:to>
                                    </p:set>
                                    <p:animEffect filter="fade" transition="in">
                                      <p:cBhvr>
                                        <p:cTn dur="500"/>
                                        <p:tgtEl>
                                          <p:spTgt spid="6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0"/>
                                        </p:tgtEl>
                                        <p:attrNameLst>
                                          <p:attrName>style.visibility</p:attrName>
                                        </p:attrNameLst>
                                      </p:cBhvr>
                                      <p:to>
                                        <p:strVal val="visible"/>
                                      </p:to>
                                    </p:set>
                                    <p:animEffect filter="fade" transition="in">
                                      <p:cBhvr>
                                        <p:cTn dur="500"/>
                                        <p:tgtEl>
                                          <p:spTgt spid="670"/>
                                        </p:tgtEl>
                                      </p:cBhvr>
                                    </p:animEffect>
                                  </p:childTnLst>
                                </p:cTn>
                              </p:par>
                              <p:par>
                                <p:cTn fill="hold" nodeType="withEffect" presetClass="entr" presetID="10" presetSubtype="0">
                                  <p:stCondLst>
                                    <p:cond delay="0"/>
                                  </p:stCondLst>
                                  <p:childTnLst>
                                    <p:set>
                                      <p:cBhvr>
                                        <p:cTn dur="1" fill="hold">
                                          <p:stCondLst>
                                            <p:cond delay="0"/>
                                          </p:stCondLst>
                                        </p:cTn>
                                        <p:tgtEl>
                                          <p:spTgt spid="671"/>
                                        </p:tgtEl>
                                        <p:attrNameLst>
                                          <p:attrName>style.visibility</p:attrName>
                                        </p:attrNameLst>
                                      </p:cBhvr>
                                      <p:to>
                                        <p:strVal val="visible"/>
                                      </p:to>
                                    </p:set>
                                    <p:animEffect filter="fade" transition="in">
                                      <p:cBhvr>
                                        <p:cTn dur="500"/>
                                        <p:tgtEl>
                                          <p:spTgt spid="6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7"/>
                                        </p:tgtEl>
                                        <p:attrNameLst>
                                          <p:attrName>style.visibility</p:attrName>
                                        </p:attrNameLst>
                                      </p:cBhvr>
                                      <p:to>
                                        <p:strVal val="visible"/>
                                      </p:to>
                                    </p:set>
                                    <p:animEffect filter="fade" transition="in">
                                      <p:cBhvr>
                                        <p:cTn dur="500"/>
                                        <p:tgtEl>
                                          <p:spTgt spid="667"/>
                                        </p:tgtEl>
                                      </p:cBhvr>
                                    </p:animEffect>
                                  </p:childTnLst>
                                </p:cTn>
                              </p:par>
                              <p:par>
                                <p:cTn fill="hold" nodeType="withEffect" presetClass="entr" presetID="10" presetSubtype="0">
                                  <p:stCondLst>
                                    <p:cond delay="0"/>
                                  </p:stCondLst>
                                  <p:childTnLst>
                                    <p:set>
                                      <p:cBhvr>
                                        <p:cTn dur="1" fill="hold">
                                          <p:stCondLst>
                                            <p:cond delay="0"/>
                                          </p:stCondLst>
                                        </p:cTn>
                                        <p:tgtEl>
                                          <p:spTgt spid="668"/>
                                        </p:tgtEl>
                                        <p:attrNameLst>
                                          <p:attrName>style.visibility</p:attrName>
                                        </p:attrNameLst>
                                      </p:cBhvr>
                                      <p:to>
                                        <p:strVal val="visible"/>
                                      </p:to>
                                    </p:set>
                                    <p:animEffect filter="fade" transition="in">
                                      <p:cBhvr>
                                        <p:cTn dur="500"/>
                                        <p:tgtEl>
                                          <p:spTgt spid="668"/>
                                        </p:tgtEl>
                                      </p:cBhvr>
                                    </p:animEffect>
                                  </p:childTnLst>
                                </p:cTn>
                              </p:par>
                              <p:par>
                                <p:cTn fill="hold" nodeType="withEffect" presetClass="entr" presetID="10" presetSubtype="0">
                                  <p:stCondLst>
                                    <p:cond delay="0"/>
                                  </p:stCondLst>
                                  <p:childTnLst>
                                    <p:set>
                                      <p:cBhvr>
                                        <p:cTn dur="1" fill="hold">
                                          <p:stCondLst>
                                            <p:cond delay="0"/>
                                          </p:stCondLst>
                                        </p:cTn>
                                        <p:tgtEl>
                                          <p:spTgt spid="669"/>
                                        </p:tgtEl>
                                        <p:attrNameLst>
                                          <p:attrName>style.visibility</p:attrName>
                                        </p:attrNameLst>
                                      </p:cBhvr>
                                      <p:to>
                                        <p:strVal val="visible"/>
                                      </p:to>
                                    </p:set>
                                    <p:animEffect filter="fade" transition="in">
                                      <p:cBhvr>
                                        <p:cTn dur="500"/>
                                        <p:tgtEl>
                                          <p:spTgt spid="6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2"/>
                                        </p:tgtEl>
                                        <p:attrNameLst>
                                          <p:attrName>style.visibility</p:attrName>
                                        </p:attrNameLst>
                                      </p:cBhvr>
                                      <p:to>
                                        <p:strVal val="visible"/>
                                      </p:to>
                                    </p:set>
                                    <p:animEffect filter="fade" transition="in">
                                      <p:cBhvr>
                                        <p:cTn dur="500"/>
                                        <p:tgtEl>
                                          <p:spTgt spid="6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3"/>
                                        </p:tgtEl>
                                        <p:attrNameLst>
                                          <p:attrName>style.visibility</p:attrName>
                                        </p:attrNameLst>
                                      </p:cBhvr>
                                      <p:to>
                                        <p:strVal val="visible"/>
                                      </p:to>
                                    </p:set>
                                    <p:animEffect filter="fade" transition="in">
                                      <p:cBhvr>
                                        <p:cTn dur="500"/>
                                        <p:tgtEl>
                                          <p:spTgt spid="6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4"/>
                                        </p:tgtEl>
                                        <p:attrNameLst>
                                          <p:attrName>style.visibility</p:attrName>
                                        </p:attrNameLst>
                                      </p:cBhvr>
                                      <p:to>
                                        <p:strVal val="visible"/>
                                      </p:to>
                                    </p:set>
                                    <p:animEffect filter="fade" transition="in">
                                      <p:cBhvr>
                                        <p:cTn dur="500"/>
                                        <p:tgtEl>
                                          <p:spTgt spid="6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2" name="Shape 682"/>
        <p:cNvGrpSpPr/>
        <p:nvPr/>
      </p:nvGrpSpPr>
      <p:grpSpPr>
        <a:xfrm>
          <a:off x="0" y="0"/>
          <a:ext cx="0" cy="0"/>
          <a:chOff x="0" y="0"/>
          <a:chExt cx="0" cy="0"/>
        </a:xfrm>
      </p:grpSpPr>
      <p:sp>
        <p:nvSpPr>
          <p:cNvPr id="683" name="Google Shape;683;p6"/>
          <p:cNvSpPr txBox="1"/>
          <p:nvPr>
            <p:ph type="title"/>
          </p:nvPr>
        </p:nvSpPr>
        <p:spPr>
          <a:xfrm>
            <a:off x="366626" y="400464"/>
            <a:ext cx="8497836" cy="461665"/>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800"/>
              <a:buNone/>
            </a:pPr>
            <a:r>
              <a:rPr lang="en-US"/>
              <a:t>2.Mark and Hoa are talking about the film Naughty Twins. </a:t>
            </a:r>
            <a:endParaRPr/>
          </a:p>
        </p:txBody>
      </p:sp>
      <p:pic>
        <p:nvPicPr>
          <p:cNvPr descr="Premium Vector | Boy and girl talking in class talking | Student cartoon,  Girl talk, Kids cartoon characters" id="684" name="Google Shape;684;p6"/>
          <p:cNvPicPr preferRelativeResize="0"/>
          <p:nvPr/>
        </p:nvPicPr>
        <p:blipFill rotWithShape="1">
          <a:blip r:embed="rId3">
            <a:alphaModFix/>
          </a:blip>
          <a:srcRect b="3870" l="5633" r="3478" t="4225"/>
          <a:stretch/>
        </p:blipFill>
        <p:spPr>
          <a:xfrm>
            <a:off x="3297684" y="862129"/>
            <a:ext cx="2841859" cy="2042790"/>
          </a:xfrm>
          <a:prstGeom prst="rect">
            <a:avLst/>
          </a:prstGeom>
          <a:noFill/>
          <a:ln>
            <a:noFill/>
          </a:ln>
        </p:spPr>
      </p:pic>
      <p:sp>
        <p:nvSpPr>
          <p:cNvPr id="685" name="Google Shape;685;p6"/>
          <p:cNvSpPr txBox="1"/>
          <p:nvPr/>
        </p:nvSpPr>
        <p:spPr>
          <a:xfrm>
            <a:off x="6008916" y="2094637"/>
            <a:ext cx="1132115"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400" u="none" cap="none" strike="noStrike">
                <a:solidFill>
                  <a:srgbClr val="000000"/>
                </a:solidFill>
                <a:latin typeface="Lato Black"/>
                <a:ea typeface="Lato Black"/>
                <a:cs typeface="Lato Black"/>
                <a:sym typeface="Lato Black"/>
              </a:rPr>
              <a:t>Mark </a:t>
            </a:r>
            <a:endParaRPr/>
          </a:p>
        </p:txBody>
      </p:sp>
      <p:sp>
        <p:nvSpPr>
          <p:cNvPr id="686" name="Google Shape;686;p6"/>
          <p:cNvSpPr txBox="1"/>
          <p:nvPr/>
        </p:nvSpPr>
        <p:spPr>
          <a:xfrm>
            <a:off x="2503715" y="2094638"/>
            <a:ext cx="1132115"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400" u="none" cap="none" strike="noStrike">
                <a:solidFill>
                  <a:srgbClr val="000000"/>
                </a:solidFill>
                <a:latin typeface="Lato Black"/>
                <a:ea typeface="Lato Black"/>
                <a:cs typeface="Lato Black"/>
                <a:sym typeface="Lato Black"/>
              </a:rPr>
              <a:t>Hoa</a:t>
            </a:r>
            <a:endParaRPr b="0" i="0" sz="2400" u="none" cap="none" strike="noStrike">
              <a:solidFill>
                <a:srgbClr val="000000"/>
              </a:solidFill>
              <a:latin typeface="Lato Black"/>
              <a:ea typeface="Lato Black"/>
              <a:cs typeface="Lato Black"/>
              <a:sym typeface="Lato Black"/>
            </a:endParaRPr>
          </a:p>
        </p:txBody>
      </p:sp>
      <p:pic>
        <p:nvPicPr>
          <p:cNvPr id="687" name="Google Shape;687;p6"/>
          <p:cNvPicPr preferRelativeResize="0"/>
          <p:nvPr/>
        </p:nvPicPr>
        <p:blipFill rotWithShape="1">
          <a:blip r:embed="rId4">
            <a:alphaModFix/>
          </a:blip>
          <a:srcRect b="0" l="0" r="0" t="0"/>
          <a:stretch/>
        </p:blipFill>
        <p:spPr>
          <a:xfrm>
            <a:off x="-534088" y="-452250"/>
            <a:ext cx="406400" cy="406400"/>
          </a:xfrm>
          <a:prstGeom prst="rect">
            <a:avLst/>
          </a:prstGeom>
          <a:noFill/>
          <a:ln>
            <a:noFill/>
          </a:ln>
        </p:spPr>
      </p:pic>
      <p:sp>
        <p:nvSpPr>
          <p:cNvPr id="688" name="Google Shape;688;p6"/>
          <p:cNvSpPr/>
          <p:nvPr/>
        </p:nvSpPr>
        <p:spPr>
          <a:xfrm>
            <a:off x="435429" y="4365171"/>
            <a:ext cx="8305800" cy="283029"/>
          </a:xfrm>
          <a:prstGeom prst="rect">
            <a:avLst/>
          </a:prstGeom>
          <a:solidFill>
            <a:srgbClr val="F5F1E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89" name="Google Shape;689;p6"/>
          <p:cNvSpPr txBox="1"/>
          <p:nvPr/>
        </p:nvSpPr>
        <p:spPr>
          <a:xfrm>
            <a:off x="435429" y="2870655"/>
            <a:ext cx="4752462" cy="18773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600"/>
              </a:spcBef>
              <a:spcAft>
                <a:spcPts val="0"/>
              </a:spcAft>
              <a:buNone/>
            </a:pPr>
            <a:r>
              <a:rPr b="1" i="0" lang="en-US" sz="2400" u="none" cap="none" strike="noStrike">
                <a:solidFill>
                  <a:schemeClr val="dk1"/>
                </a:solidFill>
                <a:latin typeface="Lato Black"/>
                <a:ea typeface="Lato Black"/>
                <a:cs typeface="Lato Black"/>
                <a:sym typeface="Lato Black"/>
              </a:rPr>
              <a:t>Listen. Who stars in the film?</a:t>
            </a:r>
            <a:endParaRPr b="1" i="0" sz="2400" u="none" cap="none" strike="noStrike">
              <a:solidFill>
                <a:schemeClr val="dk1"/>
              </a:solidFill>
              <a:latin typeface="Lato Black"/>
              <a:ea typeface="Lato Black"/>
              <a:cs typeface="Lato Black"/>
              <a:sym typeface="Lato Black"/>
            </a:endParaRPr>
          </a:p>
          <a:p>
            <a:pPr indent="0" lvl="0" marL="0" marR="0" rtl="0" algn="l">
              <a:lnSpc>
                <a:spcPct val="100000"/>
              </a:lnSpc>
              <a:spcBef>
                <a:spcPts val="600"/>
              </a:spcBef>
              <a:spcAft>
                <a:spcPts val="0"/>
              </a:spcAft>
              <a:buNone/>
            </a:pPr>
            <a:r>
              <a:rPr b="0" i="0" lang="en-US" sz="2400" u="none" cap="none" strike="noStrike">
                <a:solidFill>
                  <a:schemeClr val="dk2"/>
                </a:solidFill>
                <a:latin typeface="Arial"/>
                <a:ea typeface="Arial"/>
                <a:cs typeface="Arial"/>
                <a:sym typeface="Arial"/>
              </a:rPr>
              <a:t>A. Linda Smith and Susan Brown</a:t>
            </a:r>
            <a:endParaRPr b="0" i="0" sz="2400" u="none" cap="none" strike="noStrike">
              <a:solidFill>
                <a:schemeClr val="dk2"/>
              </a:solidFill>
              <a:latin typeface="Arial"/>
              <a:ea typeface="Arial"/>
              <a:cs typeface="Arial"/>
              <a:sym typeface="Arial"/>
            </a:endParaRPr>
          </a:p>
          <a:p>
            <a:pPr indent="0" lvl="0" marL="0" marR="0" rtl="0" algn="l">
              <a:lnSpc>
                <a:spcPct val="100000"/>
              </a:lnSpc>
              <a:spcBef>
                <a:spcPts val="600"/>
              </a:spcBef>
              <a:spcAft>
                <a:spcPts val="0"/>
              </a:spcAft>
              <a:buNone/>
            </a:pPr>
            <a:r>
              <a:rPr b="0" i="0" lang="en-US" sz="2400" u="none" cap="none" strike="noStrike">
                <a:solidFill>
                  <a:schemeClr val="dk2"/>
                </a:solidFill>
                <a:latin typeface="Arial"/>
                <a:ea typeface="Arial"/>
                <a:cs typeface="Arial"/>
                <a:sym typeface="Arial"/>
              </a:rPr>
              <a:t>B. Linda Brown and Susan Smith </a:t>
            </a:r>
            <a:endParaRPr b="0" i="0" sz="2400" u="none" cap="none" strike="noStrike">
              <a:solidFill>
                <a:schemeClr val="dk2"/>
              </a:solidFill>
              <a:latin typeface="Arial"/>
              <a:ea typeface="Arial"/>
              <a:cs typeface="Arial"/>
              <a:sym typeface="Arial"/>
            </a:endParaRPr>
          </a:p>
          <a:p>
            <a:pPr indent="0" lvl="0" marL="0" marR="0" rtl="0" algn="l">
              <a:lnSpc>
                <a:spcPct val="100000"/>
              </a:lnSpc>
              <a:spcBef>
                <a:spcPts val="600"/>
              </a:spcBef>
              <a:spcAft>
                <a:spcPts val="0"/>
              </a:spcAft>
              <a:buNone/>
            </a:pPr>
            <a:r>
              <a:rPr b="0" i="0" lang="en-US" sz="2400" u="none" cap="none" strike="noStrike">
                <a:solidFill>
                  <a:schemeClr val="dk2"/>
                </a:solidFill>
                <a:latin typeface="Arial"/>
                <a:ea typeface="Arial"/>
                <a:cs typeface="Arial"/>
                <a:sym typeface="Arial"/>
              </a:rPr>
              <a:t>C. Susan Linda and Brown Smith</a:t>
            </a:r>
            <a:endParaRPr b="0" i="0" sz="2400" u="none" cap="none" strike="noStrike">
              <a:solidFill>
                <a:schemeClr val="dk2"/>
              </a:solidFill>
              <a:latin typeface="Arial"/>
              <a:ea typeface="Arial"/>
              <a:cs typeface="Arial"/>
              <a:sym typeface="Arial"/>
            </a:endParaRPr>
          </a:p>
        </p:txBody>
      </p:sp>
      <p:sp>
        <p:nvSpPr>
          <p:cNvPr id="690" name="Google Shape;690;p6"/>
          <p:cNvSpPr/>
          <p:nvPr/>
        </p:nvSpPr>
        <p:spPr>
          <a:xfrm>
            <a:off x="5227807" y="3080657"/>
            <a:ext cx="3313849" cy="1567543"/>
          </a:xfrm>
          <a:prstGeom prst="roundRect">
            <a:avLst>
              <a:gd fmla="val 16667" name="adj"/>
            </a:avLst>
          </a:prstGeom>
          <a:solidFill>
            <a:srgbClr val="E1E3E1"/>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i="0" lang="en-US" sz="2000" u="none" cap="none" strike="noStrike">
                <a:solidFill>
                  <a:srgbClr val="201A0F"/>
                </a:solidFill>
                <a:latin typeface="Arial"/>
                <a:ea typeface="Arial"/>
                <a:cs typeface="Arial"/>
                <a:sym typeface="Arial"/>
              </a:rPr>
              <a:t>Hoa: </a:t>
            </a:r>
            <a:r>
              <a:rPr b="0" i="0" lang="en-US" sz="2000" u="none" cap="none" strike="noStrike">
                <a:solidFill>
                  <a:srgbClr val="201A0F"/>
                </a:solidFill>
                <a:latin typeface="Arial"/>
                <a:ea typeface="Arial"/>
                <a:cs typeface="Arial"/>
                <a:sym typeface="Arial"/>
              </a:rPr>
              <a:t>I like Simon's films. </a:t>
            </a:r>
            <a:r>
              <a:rPr b="1" i="0" lang="en-US" sz="2000" u="none" cap="none" strike="noStrike">
                <a:solidFill>
                  <a:srgbClr val="C00000"/>
                </a:solidFill>
                <a:latin typeface="Arial"/>
                <a:ea typeface="Arial"/>
                <a:cs typeface="Arial"/>
                <a:sym typeface="Arial"/>
              </a:rPr>
              <a:t>Who stars </a:t>
            </a:r>
            <a:r>
              <a:rPr b="0" i="0" lang="en-US" sz="2000" u="none" cap="none" strike="noStrike">
                <a:solidFill>
                  <a:srgbClr val="201A0F"/>
                </a:solidFill>
                <a:latin typeface="Arial"/>
                <a:ea typeface="Arial"/>
                <a:cs typeface="Arial"/>
                <a:sym typeface="Arial"/>
              </a:rPr>
              <a:t>in it? </a:t>
            </a:r>
            <a:endParaRPr/>
          </a:p>
          <a:p>
            <a:pPr indent="0" lvl="0" marL="0" marR="0" rtl="0" algn="l">
              <a:lnSpc>
                <a:spcPct val="100000"/>
              </a:lnSpc>
              <a:spcBef>
                <a:spcPts val="0"/>
              </a:spcBef>
              <a:spcAft>
                <a:spcPts val="0"/>
              </a:spcAft>
              <a:buNone/>
            </a:pPr>
            <a:r>
              <a:rPr b="1" i="0" lang="en-US" sz="2000" u="none" cap="none" strike="noStrike">
                <a:solidFill>
                  <a:srgbClr val="201A0F"/>
                </a:solidFill>
                <a:latin typeface="Arial"/>
                <a:ea typeface="Arial"/>
                <a:cs typeface="Arial"/>
                <a:sym typeface="Arial"/>
              </a:rPr>
              <a:t>Mark: </a:t>
            </a:r>
            <a:r>
              <a:rPr b="1" i="1" lang="en-US" sz="2000" u="none" cap="none" strike="noStrike">
                <a:solidFill>
                  <a:srgbClr val="C00000"/>
                </a:solidFill>
                <a:latin typeface="Arial"/>
                <a:ea typeface="Arial"/>
                <a:cs typeface="Arial"/>
                <a:sym typeface="Arial"/>
              </a:rPr>
              <a:t>Linda Brown and Susan Smith</a:t>
            </a:r>
            <a:r>
              <a:rPr b="0" i="0" lang="en-US" sz="2000" u="none" cap="none" strike="noStrike">
                <a:solidFill>
                  <a:srgbClr val="201A0F"/>
                </a:solidFill>
                <a:latin typeface="Arial"/>
                <a:ea typeface="Arial"/>
                <a:cs typeface="Arial"/>
                <a:sym typeface="Arial"/>
              </a:rPr>
              <a:t>.</a:t>
            </a:r>
            <a:endParaRPr/>
          </a:p>
        </p:txBody>
      </p:sp>
      <p:sp>
        <p:nvSpPr>
          <p:cNvPr id="691" name="Google Shape;691;p6"/>
          <p:cNvSpPr/>
          <p:nvPr/>
        </p:nvSpPr>
        <p:spPr>
          <a:xfrm>
            <a:off x="435429" y="3883741"/>
            <a:ext cx="381577" cy="381577"/>
          </a:xfrm>
          <a:prstGeom prst="ellipse">
            <a:avLst/>
          </a:prstGeom>
          <a:noFill/>
          <a:ln cap="flat" cmpd="sng" w="381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692" name="Google Shape;692;p6"/>
          <p:cNvPicPr preferRelativeResize="0"/>
          <p:nvPr/>
        </p:nvPicPr>
        <p:blipFill rotWithShape="1">
          <a:blip r:embed="rId4">
            <a:alphaModFix/>
          </a:blip>
          <a:srcRect b="0" l="0" r="0" t="0"/>
          <a:stretch/>
        </p:blipFill>
        <p:spPr>
          <a:xfrm>
            <a:off x="9348424" y="-406400"/>
            <a:ext cx="406400" cy="406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4"/>
                                        </p:tgtEl>
                                        <p:attrNameLst>
                                          <p:attrName>style.visibility</p:attrName>
                                        </p:attrNameLst>
                                      </p:cBhvr>
                                      <p:to>
                                        <p:strVal val="visible"/>
                                      </p:to>
                                    </p:set>
                                    <p:animEffect filter="fade" transition="in">
                                      <p:cBhvr>
                                        <p:cTn dur="500"/>
                                        <p:tgtEl>
                                          <p:spTgt spid="6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6"/>
                                        </p:tgtEl>
                                        <p:attrNameLst>
                                          <p:attrName>style.visibility</p:attrName>
                                        </p:attrNameLst>
                                      </p:cBhvr>
                                      <p:to>
                                        <p:strVal val="visible"/>
                                      </p:to>
                                    </p:set>
                                    <p:animEffect filter="fade" transition="in">
                                      <p:cBhvr>
                                        <p:cTn dur="500"/>
                                        <p:tgtEl>
                                          <p:spTgt spid="6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5"/>
                                        </p:tgtEl>
                                        <p:attrNameLst>
                                          <p:attrName>style.visibility</p:attrName>
                                        </p:attrNameLst>
                                      </p:cBhvr>
                                      <p:to>
                                        <p:strVal val="visible"/>
                                      </p:to>
                                    </p:set>
                                    <p:animEffect filter="fade" transition="in">
                                      <p:cBhvr>
                                        <p:cTn dur="500"/>
                                        <p:tgtEl>
                                          <p:spTgt spid="6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9"/>
                                        </p:tgtEl>
                                        <p:attrNameLst>
                                          <p:attrName>style.visibility</p:attrName>
                                        </p:attrNameLst>
                                      </p:cBhvr>
                                      <p:to>
                                        <p:strVal val="visible"/>
                                      </p:to>
                                    </p:set>
                                    <p:animEffect filter="fade" transition="in">
                                      <p:cBhvr>
                                        <p:cTn dur="500"/>
                                        <p:tgtEl>
                                          <p:spTgt spid="6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7"/>
                                        </p:tgtEl>
                                        <p:attrNameLst>
                                          <p:attrName>style.visibility</p:attrName>
                                        </p:attrNameLst>
                                      </p:cBhvr>
                                      <p:to>
                                        <p:strVal val="visible"/>
                                      </p:to>
                                    </p:set>
                                    <p:animEffect filter="fade" transition="in">
                                      <p:cBhvr>
                                        <p:cTn dur="5000"/>
                                        <p:tgtEl>
                                          <p:spTgt spid="6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0"/>
                                        </p:tgtEl>
                                        <p:attrNameLst>
                                          <p:attrName>style.visibility</p:attrName>
                                        </p:attrNameLst>
                                      </p:cBhvr>
                                      <p:to>
                                        <p:strVal val="visible"/>
                                      </p:to>
                                    </p:set>
                                    <p:animEffect filter="fade" transition="in">
                                      <p:cBhvr>
                                        <p:cTn dur="500"/>
                                        <p:tgtEl>
                                          <p:spTgt spid="690"/>
                                        </p:tgtEl>
                                      </p:cBhvr>
                                    </p:animEffect>
                                  </p:childTnLst>
                                </p:cTn>
                              </p:par>
                              <p:par>
                                <p:cTn fill="hold" nodeType="withEffect" presetClass="entr" presetID="10" presetSubtype="0">
                                  <p:stCondLst>
                                    <p:cond delay="0"/>
                                  </p:stCondLst>
                                  <p:childTnLst>
                                    <p:set>
                                      <p:cBhvr>
                                        <p:cTn dur="1" fill="hold">
                                          <p:stCondLst>
                                            <p:cond delay="0"/>
                                          </p:stCondLst>
                                        </p:cTn>
                                        <p:tgtEl>
                                          <p:spTgt spid="692"/>
                                        </p:tgtEl>
                                        <p:attrNameLst>
                                          <p:attrName>style.visibility</p:attrName>
                                        </p:attrNameLst>
                                      </p:cBhvr>
                                      <p:to>
                                        <p:strVal val="visible"/>
                                      </p:to>
                                    </p:set>
                                    <p:animEffect filter="fade" transition="in">
                                      <p:cBhvr>
                                        <p:cTn dur="4284"/>
                                        <p:tgtEl>
                                          <p:spTgt spid="6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1"/>
                                        </p:tgtEl>
                                        <p:attrNameLst>
                                          <p:attrName>style.visibility</p:attrName>
                                        </p:attrNameLst>
                                      </p:cBhvr>
                                      <p:to>
                                        <p:strVal val="visible"/>
                                      </p:to>
                                    </p:set>
                                    <p:animEffect filter="fade" transition="in">
                                      <p:cBhvr>
                                        <p:cTn dur="500"/>
                                        <p:tgtEl>
                                          <p:spTgt spid="6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6" name="Shape 696"/>
        <p:cNvGrpSpPr/>
        <p:nvPr/>
      </p:nvGrpSpPr>
      <p:grpSpPr>
        <a:xfrm>
          <a:off x="0" y="0"/>
          <a:ext cx="0" cy="0"/>
          <a:chOff x="0" y="0"/>
          <a:chExt cx="0" cy="0"/>
        </a:xfrm>
      </p:grpSpPr>
      <p:sp>
        <p:nvSpPr>
          <p:cNvPr id="697" name="Google Shape;697;p7"/>
          <p:cNvSpPr/>
          <p:nvPr/>
        </p:nvSpPr>
        <p:spPr>
          <a:xfrm>
            <a:off x="435429" y="4365171"/>
            <a:ext cx="8305800" cy="283029"/>
          </a:xfrm>
          <a:prstGeom prst="rect">
            <a:avLst/>
          </a:prstGeom>
          <a:solidFill>
            <a:srgbClr val="F5F1E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98" name="Google Shape;698;p7"/>
          <p:cNvSpPr txBox="1"/>
          <p:nvPr>
            <p:ph type="title"/>
          </p:nvPr>
        </p:nvSpPr>
        <p:spPr>
          <a:xfrm>
            <a:off x="366626" y="400464"/>
            <a:ext cx="8497836" cy="764307"/>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2800"/>
              <a:buNone/>
            </a:pPr>
            <a:r>
              <a:rPr lang="en-US"/>
              <a:t>3. Before listening again, </a:t>
            </a:r>
            <a:r>
              <a:rPr lang="en-US" u="sng"/>
              <a:t>underline</a:t>
            </a:r>
            <a:r>
              <a:rPr lang="en-US"/>
              <a:t> keywords.</a:t>
            </a:r>
            <a:br>
              <a:rPr lang="en-US"/>
            </a:br>
            <a:r>
              <a:rPr lang="en-US"/>
              <a:t>(words that contain important information)</a:t>
            </a:r>
            <a:endParaRPr/>
          </a:p>
        </p:txBody>
      </p:sp>
      <p:sp>
        <p:nvSpPr>
          <p:cNvPr id="699" name="Google Shape;699;p7"/>
          <p:cNvSpPr txBox="1"/>
          <p:nvPr/>
        </p:nvSpPr>
        <p:spPr>
          <a:xfrm>
            <a:off x="435429" y="1164771"/>
            <a:ext cx="4212771" cy="280072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200" u="none" cap="none" strike="noStrike">
                <a:solidFill>
                  <a:schemeClr val="dk2"/>
                </a:solidFill>
                <a:latin typeface="Arial"/>
                <a:ea typeface="Arial"/>
                <a:cs typeface="Arial"/>
                <a:sym typeface="Arial"/>
              </a:rPr>
              <a:t>1. Naughty Twins is a ___.</a:t>
            </a:r>
            <a:br>
              <a:rPr b="0" i="0" lang="en-US" sz="2200" u="none" cap="none" strike="noStrike">
                <a:solidFill>
                  <a:schemeClr val="dk2"/>
                </a:solidFill>
                <a:latin typeface="Arial"/>
                <a:ea typeface="Arial"/>
                <a:cs typeface="Arial"/>
                <a:sym typeface="Arial"/>
              </a:rPr>
            </a:br>
            <a:r>
              <a:rPr b="0" i="0" lang="en-US" sz="2200" u="none" cap="none" strike="noStrike">
                <a:solidFill>
                  <a:schemeClr val="dk2"/>
                </a:solidFill>
                <a:latin typeface="Arial"/>
                <a:ea typeface="Arial"/>
                <a:cs typeface="Arial"/>
                <a:sym typeface="Arial"/>
              </a:rPr>
              <a:t>A. comedy 			</a:t>
            </a:r>
            <a:endParaRPr/>
          </a:p>
          <a:p>
            <a:pPr indent="0" lvl="0" marL="0" marR="0" rtl="0" algn="l">
              <a:lnSpc>
                <a:spcPct val="100000"/>
              </a:lnSpc>
              <a:spcBef>
                <a:spcPts val="0"/>
              </a:spcBef>
              <a:spcAft>
                <a:spcPts val="0"/>
              </a:spcAft>
              <a:buNone/>
            </a:pPr>
            <a:r>
              <a:rPr b="0" i="0" lang="en-US" sz="2200" u="none" cap="none" strike="noStrike">
                <a:solidFill>
                  <a:schemeClr val="dk2"/>
                </a:solidFill>
                <a:latin typeface="Arial"/>
                <a:ea typeface="Arial"/>
                <a:cs typeface="Arial"/>
                <a:sym typeface="Arial"/>
              </a:rPr>
              <a:t>B. science fiction film 	</a:t>
            </a:r>
            <a:endParaRPr/>
          </a:p>
          <a:p>
            <a:pPr indent="0" lvl="0" marL="0" marR="0" rtl="0" algn="l">
              <a:lnSpc>
                <a:spcPct val="100000"/>
              </a:lnSpc>
              <a:spcBef>
                <a:spcPts val="0"/>
              </a:spcBef>
              <a:spcAft>
                <a:spcPts val="0"/>
              </a:spcAft>
              <a:buNone/>
            </a:pPr>
            <a:r>
              <a:rPr b="0" i="0" lang="en-US" sz="2200" u="none" cap="none" strike="noStrike">
                <a:solidFill>
                  <a:schemeClr val="dk2"/>
                </a:solidFill>
                <a:latin typeface="Arial"/>
                <a:ea typeface="Arial"/>
                <a:cs typeface="Arial"/>
                <a:sym typeface="Arial"/>
              </a:rPr>
              <a:t>C. horror film</a:t>
            </a:r>
            <a:br>
              <a:rPr b="0" i="0" lang="en-US" sz="2200" u="none" cap="none" strike="noStrike">
                <a:solidFill>
                  <a:schemeClr val="dk2"/>
                </a:solidFill>
                <a:latin typeface="Arial"/>
                <a:ea typeface="Arial"/>
                <a:cs typeface="Arial"/>
                <a:sym typeface="Arial"/>
              </a:rPr>
            </a:br>
            <a:r>
              <a:rPr b="0" i="0" lang="en-US" sz="2200" u="none" cap="none" strike="noStrike">
                <a:solidFill>
                  <a:schemeClr val="dk2"/>
                </a:solidFill>
                <a:latin typeface="Arial"/>
                <a:ea typeface="Arial"/>
                <a:cs typeface="Arial"/>
                <a:sym typeface="Arial"/>
              </a:rPr>
              <a:t>2. The main characters are ___.</a:t>
            </a:r>
            <a:br>
              <a:rPr b="0" i="0" lang="en-US" sz="2200" u="none" cap="none" strike="noStrike">
                <a:solidFill>
                  <a:schemeClr val="dk2"/>
                </a:solidFill>
                <a:latin typeface="Arial"/>
                <a:ea typeface="Arial"/>
                <a:cs typeface="Arial"/>
                <a:sym typeface="Arial"/>
              </a:rPr>
            </a:br>
            <a:r>
              <a:rPr b="0" i="0" lang="en-US" sz="2200" u="none" cap="none" strike="noStrike">
                <a:solidFill>
                  <a:schemeClr val="dk2"/>
                </a:solidFill>
                <a:latin typeface="Arial"/>
                <a:ea typeface="Arial"/>
                <a:cs typeface="Arial"/>
                <a:sym typeface="Arial"/>
              </a:rPr>
              <a:t>A. old classmates 		</a:t>
            </a:r>
            <a:endParaRPr/>
          </a:p>
          <a:p>
            <a:pPr indent="0" lvl="0" marL="0" marR="0" rtl="0" algn="l">
              <a:lnSpc>
                <a:spcPct val="100000"/>
              </a:lnSpc>
              <a:spcBef>
                <a:spcPts val="0"/>
              </a:spcBef>
              <a:spcAft>
                <a:spcPts val="0"/>
              </a:spcAft>
              <a:buNone/>
            </a:pPr>
            <a:r>
              <a:rPr b="0" i="0" lang="en-US" sz="2200" u="none" cap="none" strike="noStrike">
                <a:solidFill>
                  <a:schemeClr val="dk2"/>
                </a:solidFill>
                <a:latin typeface="Arial"/>
                <a:ea typeface="Arial"/>
                <a:cs typeface="Arial"/>
                <a:sym typeface="Arial"/>
              </a:rPr>
              <a:t>B. twin brothers 		</a:t>
            </a:r>
            <a:endParaRPr/>
          </a:p>
          <a:p>
            <a:pPr indent="0" lvl="0" marL="0" marR="0" rtl="0" algn="l">
              <a:lnSpc>
                <a:spcPct val="100000"/>
              </a:lnSpc>
              <a:spcBef>
                <a:spcPts val="0"/>
              </a:spcBef>
              <a:spcAft>
                <a:spcPts val="0"/>
              </a:spcAft>
              <a:buNone/>
            </a:pPr>
            <a:r>
              <a:rPr b="0" i="0" lang="en-US" sz="2200" u="none" cap="none" strike="noStrike">
                <a:solidFill>
                  <a:schemeClr val="dk2"/>
                </a:solidFill>
                <a:latin typeface="Arial"/>
                <a:ea typeface="Arial"/>
                <a:cs typeface="Arial"/>
                <a:sym typeface="Arial"/>
              </a:rPr>
              <a:t>C. twin sisters</a:t>
            </a:r>
            <a:endParaRPr b="0" i="0" sz="2200" u="none" cap="none" strike="noStrike">
              <a:solidFill>
                <a:schemeClr val="dk2"/>
              </a:solidFill>
              <a:latin typeface="Arial"/>
              <a:ea typeface="Arial"/>
              <a:cs typeface="Arial"/>
              <a:sym typeface="Arial"/>
            </a:endParaRPr>
          </a:p>
        </p:txBody>
      </p:sp>
      <p:sp>
        <p:nvSpPr>
          <p:cNvPr id="700" name="Google Shape;700;p7"/>
          <p:cNvSpPr txBox="1"/>
          <p:nvPr/>
        </p:nvSpPr>
        <p:spPr>
          <a:xfrm>
            <a:off x="4572000" y="1164771"/>
            <a:ext cx="4180114" cy="347783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200" u="none" cap="none" strike="noStrike">
                <a:solidFill>
                  <a:schemeClr val="dk2"/>
                </a:solidFill>
                <a:latin typeface="Arial"/>
                <a:ea typeface="Arial"/>
                <a:cs typeface="Arial"/>
                <a:sym typeface="Arial"/>
              </a:rPr>
              <a:t>3. Where do the twins meet each other for the first time?</a:t>
            </a:r>
            <a:br>
              <a:rPr b="0" i="0" lang="en-US" sz="2200" u="none" cap="none" strike="noStrike">
                <a:solidFill>
                  <a:schemeClr val="dk2"/>
                </a:solidFill>
                <a:latin typeface="Arial"/>
                <a:ea typeface="Arial"/>
                <a:cs typeface="Arial"/>
                <a:sym typeface="Arial"/>
              </a:rPr>
            </a:br>
            <a:r>
              <a:rPr b="0" i="0" lang="en-US" sz="2200" u="none" cap="none" strike="noStrike">
                <a:solidFill>
                  <a:schemeClr val="dk2"/>
                </a:solidFill>
                <a:latin typeface="Arial"/>
                <a:ea typeface="Arial"/>
                <a:cs typeface="Arial"/>
                <a:sym typeface="Arial"/>
              </a:rPr>
              <a:t>A. At a summer camp. 	</a:t>
            </a:r>
            <a:endParaRPr/>
          </a:p>
          <a:p>
            <a:pPr indent="0" lvl="0" marL="0" marR="0" rtl="0" algn="l">
              <a:lnSpc>
                <a:spcPct val="100000"/>
              </a:lnSpc>
              <a:spcBef>
                <a:spcPts val="0"/>
              </a:spcBef>
              <a:spcAft>
                <a:spcPts val="0"/>
              </a:spcAft>
              <a:buNone/>
            </a:pPr>
            <a:r>
              <a:rPr b="0" i="0" lang="en-US" sz="2200" u="none" cap="none" strike="noStrike">
                <a:solidFill>
                  <a:schemeClr val="dk2"/>
                </a:solidFill>
                <a:latin typeface="Arial"/>
                <a:ea typeface="Arial"/>
                <a:cs typeface="Arial"/>
                <a:sym typeface="Arial"/>
              </a:rPr>
              <a:t>B. At a summer school. 	</a:t>
            </a:r>
            <a:endParaRPr/>
          </a:p>
          <a:p>
            <a:pPr indent="0" lvl="0" marL="0" marR="0" rtl="0" algn="l">
              <a:lnSpc>
                <a:spcPct val="100000"/>
              </a:lnSpc>
              <a:spcBef>
                <a:spcPts val="0"/>
              </a:spcBef>
              <a:spcAft>
                <a:spcPts val="0"/>
              </a:spcAft>
              <a:buNone/>
            </a:pPr>
            <a:r>
              <a:rPr b="0" i="0" lang="en-US" sz="2200" u="none" cap="none" strike="noStrike">
                <a:solidFill>
                  <a:schemeClr val="dk2"/>
                </a:solidFill>
                <a:latin typeface="Arial"/>
                <a:ea typeface="Arial"/>
                <a:cs typeface="Arial"/>
                <a:sym typeface="Arial"/>
              </a:rPr>
              <a:t>C. At a hospital.</a:t>
            </a:r>
            <a:endParaRPr/>
          </a:p>
          <a:p>
            <a:pPr indent="0" lvl="0" marL="0" marR="0" rtl="0" algn="l">
              <a:lnSpc>
                <a:spcPct val="100000"/>
              </a:lnSpc>
              <a:spcBef>
                <a:spcPts val="0"/>
              </a:spcBef>
              <a:spcAft>
                <a:spcPts val="0"/>
              </a:spcAft>
              <a:buNone/>
            </a:pPr>
            <a:r>
              <a:rPr b="0" i="0" lang="en-US" sz="2200" u="none" cap="none" strike="noStrike">
                <a:solidFill>
                  <a:schemeClr val="dk2"/>
                </a:solidFill>
                <a:latin typeface="Arial"/>
                <a:ea typeface="Arial"/>
                <a:cs typeface="Arial"/>
                <a:sym typeface="Arial"/>
              </a:rPr>
              <a:t>4. People say Naughty Twins is a film that ___.</a:t>
            </a:r>
            <a:br>
              <a:rPr b="0" i="0" lang="en-US" sz="2200" u="none" cap="none" strike="noStrike">
                <a:solidFill>
                  <a:schemeClr val="dk2"/>
                </a:solidFill>
                <a:latin typeface="Arial"/>
                <a:ea typeface="Arial"/>
                <a:cs typeface="Arial"/>
                <a:sym typeface="Arial"/>
              </a:rPr>
            </a:br>
            <a:r>
              <a:rPr b="0" i="0" lang="en-US" sz="2200" u="none" cap="none" strike="noStrike">
                <a:solidFill>
                  <a:schemeClr val="dk2"/>
                </a:solidFill>
                <a:latin typeface="Arial"/>
                <a:ea typeface="Arial"/>
                <a:cs typeface="Arial"/>
                <a:sym typeface="Arial"/>
              </a:rPr>
              <a:t>A. young people should see</a:t>
            </a:r>
            <a:br>
              <a:rPr b="0" i="0" lang="en-US" sz="2200" u="none" cap="none" strike="noStrike">
                <a:solidFill>
                  <a:schemeClr val="dk2"/>
                </a:solidFill>
                <a:latin typeface="Arial"/>
                <a:ea typeface="Arial"/>
                <a:cs typeface="Arial"/>
                <a:sym typeface="Arial"/>
              </a:rPr>
            </a:br>
            <a:r>
              <a:rPr b="0" i="0" lang="en-US" sz="2200" u="none" cap="none" strike="noStrike">
                <a:solidFill>
                  <a:schemeClr val="dk2"/>
                </a:solidFill>
                <a:latin typeface="Arial"/>
                <a:ea typeface="Arial"/>
                <a:cs typeface="Arial"/>
                <a:sym typeface="Arial"/>
              </a:rPr>
              <a:t>B. young people shouldn’t see</a:t>
            </a:r>
            <a:br>
              <a:rPr b="0" i="0" lang="en-US" sz="2200" u="none" cap="none" strike="noStrike">
                <a:solidFill>
                  <a:schemeClr val="dk2"/>
                </a:solidFill>
                <a:latin typeface="Arial"/>
                <a:ea typeface="Arial"/>
                <a:cs typeface="Arial"/>
                <a:sym typeface="Arial"/>
              </a:rPr>
            </a:br>
            <a:r>
              <a:rPr b="0" i="0" lang="en-US" sz="2200" u="none" cap="none" strike="noStrike">
                <a:solidFill>
                  <a:schemeClr val="dk2"/>
                </a:solidFill>
                <a:latin typeface="Arial"/>
                <a:ea typeface="Arial"/>
                <a:cs typeface="Arial"/>
                <a:sym typeface="Arial"/>
              </a:rPr>
              <a:t>C. is shocking </a:t>
            </a:r>
            <a:endParaRPr/>
          </a:p>
        </p:txBody>
      </p:sp>
      <p:cxnSp>
        <p:nvCxnSpPr>
          <p:cNvPr id="701" name="Google Shape;701;p7"/>
          <p:cNvCxnSpPr/>
          <p:nvPr/>
        </p:nvCxnSpPr>
        <p:spPr>
          <a:xfrm>
            <a:off x="849086" y="1513115"/>
            <a:ext cx="1828800" cy="0"/>
          </a:xfrm>
          <a:prstGeom prst="straightConnector1">
            <a:avLst/>
          </a:prstGeom>
          <a:noFill/>
          <a:ln cap="flat" cmpd="sng" w="28575">
            <a:solidFill>
              <a:srgbClr val="EC646C"/>
            </a:solidFill>
            <a:prstDash val="solid"/>
            <a:round/>
            <a:headEnd len="sm" w="sm" type="none"/>
            <a:tailEnd len="sm" w="sm" type="none"/>
          </a:ln>
        </p:spPr>
      </p:cxnSp>
      <p:cxnSp>
        <p:nvCxnSpPr>
          <p:cNvPr id="702" name="Google Shape;702;p7"/>
          <p:cNvCxnSpPr/>
          <p:nvPr/>
        </p:nvCxnSpPr>
        <p:spPr>
          <a:xfrm>
            <a:off x="849086" y="1850572"/>
            <a:ext cx="1001485" cy="0"/>
          </a:xfrm>
          <a:prstGeom prst="straightConnector1">
            <a:avLst/>
          </a:prstGeom>
          <a:noFill/>
          <a:ln cap="flat" cmpd="sng" w="28575">
            <a:solidFill>
              <a:schemeClr val="accent1"/>
            </a:solidFill>
            <a:prstDash val="solid"/>
            <a:round/>
            <a:headEnd len="sm" w="sm" type="none"/>
            <a:tailEnd len="sm" w="sm" type="none"/>
          </a:ln>
        </p:spPr>
      </p:cxnSp>
      <p:cxnSp>
        <p:nvCxnSpPr>
          <p:cNvPr id="703" name="Google Shape;703;p7"/>
          <p:cNvCxnSpPr/>
          <p:nvPr/>
        </p:nvCxnSpPr>
        <p:spPr>
          <a:xfrm>
            <a:off x="849086" y="2188029"/>
            <a:ext cx="1828800" cy="0"/>
          </a:xfrm>
          <a:prstGeom prst="straightConnector1">
            <a:avLst/>
          </a:prstGeom>
          <a:noFill/>
          <a:ln cap="flat" cmpd="sng" w="28575">
            <a:solidFill>
              <a:schemeClr val="accent1"/>
            </a:solidFill>
            <a:prstDash val="solid"/>
            <a:round/>
            <a:headEnd len="sm" w="sm" type="none"/>
            <a:tailEnd len="sm" w="sm" type="none"/>
          </a:ln>
        </p:spPr>
      </p:cxnSp>
      <p:cxnSp>
        <p:nvCxnSpPr>
          <p:cNvPr id="704" name="Google Shape;704;p7"/>
          <p:cNvCxnSpPr/>
          <p:nvPr/>
        </p:nvCxnSpPr>
        <p:spPr>
          <a:xfrm>
            <a:off x="849086" y="2514600"/>
            <a:ext cx="762000" cy="0"/>
          </a:xfrm>
          <a:prstGeom prst="straightConnector1">
            <a:avLst/>
          </a:prstGeom>
          <a:noFill/>
          <a:ln cap="flat" cmpd="sng" w="28575">
            <a:solidFill>
              <a:schemeClr val="accent1"/>
            </a:solidFill>
            <a:prstDash val="solid"/>
            <a:round/>
            <a:headEnd len="sm" w="sm" type="none"/>
            <a:tailEnd len="sm" w="sm" type="none"/>
          </a:ln>
        </p:spPr>
      </p:cxnSp>
      <p:cxnSp>
        <p:nvCxnSpPr>
          <p:cNvPr id="705" name="Google Shape;705;p7"/>
          <p:cNvCxnSpPr/>
          <p:nvPr/>
        </p:nvCxnSpPr>
        <p:spPr>
          <a:xfrm>
            <a:off x="1371600" y="2841171"/>
            <a:ext cx="2002971" cy="0"/>
          </a:xfrm>
          <a:prstGeom prst="straightConnector1">
            <a:avLst/>
          </a:prstGeom>
          <a:noFill/>
          <a:ln cap="flat" cmpd="sng" w="28575">
            <a:solidFill>
              <a:srgbClr val="EC646C"/>
            </a:solidFill>
            <a:prstDash val="solid"/>
            <a:round/>
            <a:headEnd len="sm" w="sm" type="none"/>
            <a:tailEnd len="sm" w="sm" type="none"/>
          </a:ln>
        </p:spPr>
      </p:cxnSp>
      <p:cxnSp>
        <p:nvCxnSpPr>
          <p:cNvPr id="706" name="Google Shape;706;p7"/>
          <p:cNvCxnSpPr/>
          <p:nvPr/>
        </p:nvCxnSpPr>
        <p:spPr>
          <a:xfrm>
            <a:off x="1295400" y="3189514"/>
            <a:ext cx="1458686" cy="0"/>
          </a:xfrm>
          <a:prstGeom prst="straightConnector1">
            <a:avLst/>
          </a:prstGeom>
          <a:noFill/>
          <a:ln cap="flat" cmpd="sng" w="28575">
            <a:solidFill>
              <a:schemeClr val="accent1"/>
            </a:solidFill>
            <a:prstDash val="solid"/>
            <a:round/>
            <a:headEnd len="sm" w="sm" type="none"/>
            <a:tailEnd len="sm" w="sm" type="none"/>
          </a:ln>
        </p:spPr>
      </p:cxnSp>
      <p:cxnSp>
        <p:nvCxnSpPr>
          <p:cNvPr id="707" name="Google Shape;707;p7"/>
          <p:cNvCxnSpPr/>
          <p:nvPr/>
        </p:nvCxnSpPr>
        <p:spPr>
          <a:xfrm>
            <a:off x="881743" y="3526971"/>
            <a:ext cx="1534886" cy="0"/>
          </a:xfrm>
          <a:prstGeom prst="straightConnector1">
            <a:avLst/>
          </a:prstGeom>
          <a:noFill/>
          <a:ln cap="flat" cmpd="sng" w="28575">
            <a:solidFill>
              <a:schemeClr val="accent1"/>
            </a:solidFill>
            <a:prstDash val="solid"/>
            <a:round/>
            <a:headEnd len="sm" w="sm" type="none"/>
            <a:tailEnd len="sm" w="sm" type="none"/>
          </a:ln>
        </p:spPr>
      </p:cxnSp>
      <p:cxnSp>
        <p:nvCxnSpPr>
          <p:cNvPr id="708" name="Google Shape;708;p7"/>
          <p:cNvCxnSpPr/>
          <p:nvPr/>
        </p:nvCxnSpPr>
        <p:spPr>
          <a:xfrm>
            <a:off x="881743" y="3864429"/>
            <a:ext cx="1393371" cy="0"/>
          </a:xfrm>
          <a:prstGeom prst="straightConnector1">
            <a:avLst/>
          </a:prstGeom>
          <a:noFill/>
          <a:ln cap="flat" cmpd="sng" w="28575">
            <a:solidFill>
              <a:schemeClr val="accent1"/>
            </a:solidFill>
            <a:prstDash val="solid"/>
            <a:round/>
            <a:headEnd len="sm" w="sm" type="none"/>
            <a:tailEnd len="sm" w="sm" type="none"/>
          </a:ln>
        </p:spPr>
      </p:cxnSp>
      <p:cxnSp>
        <p:nvCxnSpPr>
          <p:cNvPr id="709" name="Google Shape;709;p7"/>
          <p:cNvCxnSpPr/>
          <p:nvPr/>
        </p:nvCxnSpPr>
        <p:spPr>
          <a:xfrm>
            <a:off x="6803571" y="4180114"/>
            <a:ext cx="1611086" cy="0"/>
          </a:xfrm>
          <a:prstGeom prst="straightConnector1">
            <a:avLst/>
          </a:prstGeom>
          <a:noFill/>
          <a:ln cap="flat" cmpd="sng" w="28575">
            <a:solidFill>
              <a:schemeClr val="accent1"/>
            </a:solidFill>
            <a:prstDash val="solid"/>
            <a:round/>
            <a:headEnd len="sm" w="sm" type="none"/>
            <a:tailEnd len="sm" w="sm" type="none"/>
          </a:ln>
        </p:spPr>
      </p:cxnSp>
      <p:cxnSp>
        <p:nvCxnSpPr>
          <p:cNvPr id="710" name="Google Shape;710;p7"/>
          <p:cNvCxnSpPr/>
          <p:nvPr/>
        </p:nvCxnSpPr>
        <p:spPr>
          <a:xfrm>
            <a:off x="6765471" y="3853543"/>
            <a:ext cx="1344386" cy="0"/>
          </a:xfrm>
          <a:prstGeom prst="straightConnector1">
            <a:avLst/>
          </a:prstGeom>
          <a:noFill/>
          <a:ln cap="flat" cmpd="sng" w="28575">
            <a:solidFill>
              <a:schemeClr val="accent1"/>
            </a:solidFill>
            <a:prstDash val="solid"/>
            <a:round/>
            <a:headEnd len="sm" w="sm" type="none"/>
            <a:tailEnd len="sm" w="sm" type="none"/>
          </a:ln>
        </p:spPr>
      </p:cxnSp>
      <p:cxnSp>
        <p:nvCxnSpPr>
          <p:cNvPr id="711" name="Google Shape;711;p7"/>
          <p:cNvCxnSpPr/>
          <p:nvPr/>
        </p:nvCxnSpPr>
        <p:spPr>
          <a:xfrm>
            <a:off x="5323114" y="4517572"/>
            <a:ext cx="1077686" cy="0"/>
          </a:xfrm>
          <a:prstGeom prst="straightConnector1">
            <a:avLst/>
          </a:prstGeom>
          <a:noFill/>
          <a:ln cap="flat" cmpd="sng" w="28575">
            <a:solidFill>
              <a:schemeClr val="accent1"/>
            </a:solidFill>
            <a:prstDash val="solid"/>
            <a:round/>
            <a:headEnd len="sm" w="sm" type="none"/>
            <a:tailEnd len="sm" w="sm" type="none"/>
          </a:ln>
        </p:spPr>
      </p:cxnSp>
      <p:cxnSp>
        <p:nvCxnSpPr>
          <p:cNvPr id="712" name="Google Shape;712;p7"/>
          <p:cNvCxnSpPr/>
          <p:nvPr/>
        </p:nvCxnSpPr>
        <p:spPr>
          <a:xfrm>
            <a:off x="6651172" y="2188029"/>
            <a:ext cx="761998" cy="0"/>
          </a:xfrm>
          <a:prstGeom prst="straightConnector1">
            <a:avLst/>
          </a:prstGeom>
          <a:noFill/>
          <a:ln cap="flat" cmpd="sng" w="28575">
            <a:solidFill>
              <a:schemeClr val="accent1"/>
            </a:solidFill>
            <a:prstDash val="solid"/>
            <a:round/>
            <a:headEnd len="sm" w="sm" type="none"/>
            <a:tailEnd len="sm" w="sm" type="none"/>
          </a:ln>
        </p:spPr>
      </p:cxnSp>
      <p:cxnSp>
        <p:nvCxnSpPr>
          <p:cNvPr id="713" name="Google Shape;713;p7"/>
          <p:cNvCxnSpPr/>
          <p:nvPr/>
        </p:nvCxnSpPr>
        <p:spPr>
          <a:xfrm>
            <a:off x="6651172" y="2514600"/>
            <a:ext cx="881742" cy="0"/>
          </a:xfrm>
          <a:prstGeom prst="straightConnector1">
            <a:avLst/>
          </a:prstGeom>
          <a:noFill/>
          <a:ln cap="flat" cmpd="sng" w="28575">
            <a:solidFill>
              <a:schemeClr val="accent1"/>
            </a:solidFill>
            <a:prstDash val="solid"/>
            <a:round/>
            <a:headEnd len="sm" w="sm" type="none"/>
            <a:tailEnd len="sm" w="sm" type="none"/>
          </a:ln>
        </p:spPr>
      </p:cxnSp>
      <p:cxnSp>
        <p:nvCxnSpPr>
          <p:cNvPr id="714" name="Google Shape;714;p7"/>
          <p:cNvCxnSpPr/>
          <p:nvPr/>
        </p:nvCxnSpPr>
        <p:spPr>
          <a:xfrm>
            <a:off x="5595257" y="2852057"/>
            <a:ext cx="1055915" cy="0"/>
          </a:xfrm>
          <a:prstGeom prst="straightConnector1">
            <a:avLst/>
          </a:prstGeom>
          <a:noFill/>
          <a:ln cap="flat" cmpd="sng" w="28575">
            <a:solidFill>
              <a:schemeClr val="accent1"/>
            </a:solidFill>
            <a:prstDash val="solid"/>
            <a:round/>
            <a:headEnd len="sm" w="sm" type="none"/>
            <a:tailEnd len="sm" w="sm" type="none"/>
          </a:ln>
        </p:spPr>
      </p:cxnSp>
      <p:cxnSp>
        <p:nvCxnSpPr>
          <p:cNvPr id="715" name="Google Shape;715;p7"/>
          <p:cNvCxnSpPr/>
          <p:nvPr/>
        </p:nvCxnSpPr>
        <p:spPr>
          <a:xfrm>
            <a:off x="4974771" y="1513115"/>
            <a:ext cx="827315" cy="0"/>
          </a:xfrm>
          <a:prstGeom prst="straightConnector1">
            <a:avLst/>
          </a:prstGeom>
          <a:noFill/>
          <a:ln cap="flat" cmpd="sng" w="28575">
            <a:solidFill>
              <a:srgbClr val="EC646C"/>
            </a:solidFill>
            <a:prstDash val="solid"/>
            <a:round/>
            <a:headEnd len="sm" w="sm" type="none"/>
            <a:tailEnd len="sm" w="sm" type="none"/>
          </a:ln>
        </p:spPr>
      </p:cxnSp>
      <p:cxnSp>
        <p:nvCxnSpPr>
          <p:cNvPr id="716" name="Google Shape;716;p7"/>
          <p:cNvCxnSpPr/>
          <p:nvPr/>
        </p:nvCxnSpPr>
        <p:spPr>
          <a:xfrm>
            <a:off x="4974771" y="3189515"/>
            <a:ext cx="1426029" cy="0"/>
          </a:xfrm>
          <a:prstGeom prst="straightConnector1">
            <a:avLst/>
          </a:prstGeom>
          <a:noFill/>
          <a:ln cap="flat" cmpd="sng" w="28575">
            <a:solidFill>
              <a:srgbClr val="EC646C"/>
            </a:solidFill>
            <a:prstDash val="solid"/>
            <a:round/>
            <a:headEnd len="sm" w="sm" type="none"/>
            <a:tailEnd len="sm" w="sm" type="none"/>
          </a:ln>
        </p:spPr>
      </p:cxnSp>
      <p:cxnSp>
        <p:nvCxnSpPr>
          <p:cNvPr id="717" name="Google Shape;717;p7"/>
          <p:cNvCxnSpPr/>
          <p:nvPr/>
        </p:nvCxnSpPr>
        <p:spPr>
          <a:xfrm>
            <a:off x="6749143" y="1513115"/>
            <a:ext cx="1360714" cy="0"/>
          </a:xfrm>
          <a:prstGeom prst="straightConnector1">
            <a:avLst/>
          </a:prstGeom>
          <a:noFill/>
          <a:ln cap="flat" cmpd="sng" w="28575">
            <a:solidFill>
              <a:srgbClr val="EC646C"/>
            </a:solidFill>
            <a:prstDash val="solid"/>
            <a:round/>
            <a:headEnd len="sm" w="sm" type="none"/>
            <a:tailEnd len="sm" w="sm" type="none"/>
          </a:ln>
        </p:spPr>
      </p:cxnSp>
      <p:cxnSp>
        <p:nvCxnSpPr>
          <p:cNvPr id="718" name="Google Shape;718;p7"/>
          <p:cNvCxnSpPr/>
          <p:nvPr/>
        </p:nvCxnSpPr>
        <p:spPr>
          <a:xfrm>
            <a:off x="4648200" y="3526971"/>
            <a:ext cx="1230086" cy="0"/>
          </a:xfrm>
          <a:prstGeom prst="straightConnector1">
            <a:avLst/>
          </a:prstGeom>
          <a:noFill/>
          <a:ln cap="flat" cmpd="sng" w="28575">
            <a:solidFill>
              <a:srgbClr val="EC646C"/>
            </a:solidFill>
            <a:prstDash val="solid"/>
            <a:round/>
            <a:headEnd len="sm" w="sm" type="none"/>
            <a:tailEnd len="sm" w="sm" type="none"/>
          </a:ln>
        </p:spPr>
      </p:cxnSp>
      <p:cxnSp>
        <p:nvCxnSpPr>
          <p:cNvPr id="719" name="Google Shape;719;p7"/>
          <p:cNvCxnSpPr/>
          <p:nvPr/>
        </p:nvCxnSpPr>
        <p:spPr>
          <a:xfrm>
            <a:off x="6955971" y="1850572"/>
            <a:ext cx="1077684" cy="0"/>
          </a:xfrm>
          <a:prstGeom prst="straightConnector1">
            <a:avLst/>
          </a:prstGeom>
          <a:noFill/>
          <a:ln cap="flat" cmpd="sng" w="28575">
            <a:solidFill>
              <a:srgbClr val="EC646C"/>
            </a:solidFill>
            <a:prstDash val="solid"/>
            <a:round/>
            <a:headEnd len="sm" w="sm" type="none"/>
            <a:tailEnd len="sm" w="sm" type="none"/>
          </a:ln>
        </p:spPr>
      </p:cxnSp>
      <p:sp>
        <p:nvSpPr>
          <p:cNvPr id="720" name="Google Shape;720;p7"/>
          <p:cNvSpPr txBox="1"/>
          <p:nvPr/>
        </p:nvSpPr>
        <p:spPr>
          <a:xfrm>
            <a:off x="366626" y="388789"/>
            <a:ext cx="8497836" cy="764307"/>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Lato Black"/>
              <a:buNone/>
            </a:pPr>
            <a:r>
              <a:rPr b="0" i="0" lang="en-US" sz="2500" u="none" cap="none" strike="noStrike">
                <a:solidFill>
                  <a:schemeClr val="dk1"/>
                </a:solidFill>
                <a:latin typeface="Lato Black"/>
                <a:ea typeface="Lato Black"/>
                <a:cs typeface="Lato Black"/>
                <a:sym typeface="Lato Black"/>
              </a:rPr>
              <a:t>3. Listen to the conversation again. Choose the best answer to each question below.</a:t>
            </a:r>
            <a:endParaRPr b="0" i="0" sz="2500" u="none" cap="none" strike="noStrike">
              <a:solidFill>
                <a:schemeClr val="dk1"/>
              </a:solidFill>
              <a:latin typeface="Lato Black"/>
              <a:ea typeface="Lato Black"/>
              <a:cs typeface="Lato Black"/>
              <a:sym typeface="Lato Black"/>
            </a:endParaRPr>
          </a:p>
        </p:txBody>
      </p:sp>
      <p:pic>
        <p:nvPicPr>
          <p:cNvPr id="721" name="Google Shape;721;p7"/>
          <p:cNvPicPr preferRelativeResize="0"/>
          <p:nvPr/>
        </p:nvPicPr>
        <p:blipFill rotWithShape="1">
          <a:blip r:embed="rId3">
            <a:alphaModFix/>
          </a:blip>
          <a:srcRect b="0" l="0" r="0" t="0"/>
          <a:stretch/>
        </p:blipFill>
        <p:spPr>
          <a:xfrm>
            <a:off x="-203200" y="-587375"/>
            <a:ext cx="406400" cy="406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0"/>
                                        </p:tgtEl>
                                        <p:attrNameLst>
                                          <p:attrName>style.visibility</p:attrName>
                                        </p:attrNameLst>
                                      </p:cBhvr>
                                      <p:to>
                                        <p:strVal val="visible"/>
                                      </p:to>
                                    </p:set>
                                    <p:animEffect filter="fade" transition="in">
                                      <p:cBhvr>
                                        <p:cTn dur="500"/>
                                        <p:tgtEl>
                                          <p:spTgt spid="700"/>
                                        </p:tgtEl>
                                      </p:cBhvr>
                                    </p:animEffect>
                                  </p:childTnLst>
                                </p:cTn>
                              </p:par>
                              <p:par>
                                <p:cTn fill="hold" nodeType="withEffect" presetClass="entr" presetID="10" presetSubtype="0">
                                  <p:stCondLst>
                                    <p:cond delay="0"/>
                                  </p:stCondLst>
                                  <p:childTnLst>
                                    <p:set>
                                      <p:cBhvr>
                                        <p:cTn dur="1" fill="hold">
                                          <p:stCondLst>
                                            <p:cond delay="0"/>
                                          </p:stCondLst>
                                        </p:cTn>
                                        <p:tgtEl>
                                          <p:spTgt spid="699"/>
                                        </p:tgtEl>
                                        <p:attrNameLst>
                                          <p:attrName>style.visibility</p:attrName>
                                        </p:attrNameLst>
                                      </p:cBhvr>
                                      <p:to>
                                        <p:strVal val="visible"/>
                                      </p:to>
                                    </p:set>
                                    <p:animEffect filter="fade" transition="in">
                                      <p:cBhvr>
                                        <p:cTn dur="500"/>
                                        <p:tgtEl>
                                          <p:spTgt spid="6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1"/>
                                        </p:tgtEl>
                                        <p:attrNameLst>
                                          <p:attrName>style.visibility</p:attrName>
                                        </p:attrNameLst>
                                      </p:cBhvr>
                                      <p:to>
                                        <p:strVal val="visible"/>
                                      </p:to>
                                    </p:set>
                                    <p:animEffect filter="fade" transition="in">
                                      <p:cBhvr>
                                        <p:cTn dur="500"/>
                                        <p:tgtEl>
                                          <p:spTgt spid="7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2"/>
                                        </p:tgtEl>
                                        <p:attrNameLst>
                                          <p:attrName>style.visibility</p:attrName>
                                        </p:attrNameLst>
                                      </p:cBhvr>
                                      <p:to>
                                        <p:strVal val="visible"/>
                                      </p:to>
                                    </p:set>
                                    <p:animEffect filter="fade" transition="in">
                                      <p:cBhvr>
                                        <p:cTn dur="500"/>
                                        <p:tgtEl>
                                          <p:spTgt spid="7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3"/>
                                        </p:tgtEl>
                                        <p:attrNameLst>
                                          <p:attrName>style.visibility</p:attrName>
                                        </p:attrNameLst>
                                      </p:cBhvr>
                                      <p:to>
                                        <p:strVal val="visible"/>
                                      </p:to>
                                    </p:set>
                                    <p:animEffect filter="fade" transition="in">
                                      <p:cBhvr>
                                        <p:cTn dur="500"/>
                                        <p:tgtEl>
                                          <p:spTgt spid="7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4"/>
                                        </p:tgtEl>
                                        <p:attrNameLst>
                                          <p:attrName>style.visibility</p:attrName>
                                        </p:attrNameLst>
                                      </p:cBhvr>
                                      <p:to>
                                        <p:strVal val="visible"/>
                                      </p:to>
                                    </p:set>
                                    <p:animEffect filter="fade" transition="in">
                                      <p:cBhvr>
                                        <p:cTn dur="500"/>
                                        <p:tgtEl>
                                          <p:spTgt spid="7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5"/>
                                        </p:tgtEl>
                                        <p:attrNameLst>
                                          <p:attrName>style.visibility</p:attrName>
                                        </p:attrNameLst>
                                      </p:cBhvr>
                                      <p:to>
                                        <p:strVal val="visible"/>
                                      </p:to>
                                    </p:set>
                                    <p:animEffect filter="fade" transition="in">
                                      <p:cBhvr>
                                        <p:cTn dur="500"/>
                                        <p:tgtEl>
                                          <p:spTgt spid="7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6"/>
                                        </p:tgtEl>
                                        <p:attrNameLst>
                                          <p:attrName>style.visibility</p:attrName>
                                        </p:attrNameLst>
                                      </p:cBhvr>
                                      <p:to>
                                        <p:strVal val="visible"/>
                                      </p:to>
                                    </p:set>
                                    <p:animEffect filter="fade" transition="in">
                                      <p:cBhvr>
                                        <p:cTn dur="500"/>
                                        <p:tgtEl>
                                          <p:spTgt spid="7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7"/>
                                        </p:tgtEl>
                                        <p:attrNameLst>
                                          <p:attrName>style.visibility</p:attrName>
                                        </p:attrNameLst>
                                      </p:cBhvr>
                                      <p:to>
                                        <p:strVal val="visible"/>
                                      </p:to>
                                    </p:set>
                                    <p:animEffect filter="fade" transition="in">
                                      <p:cBhvr>
                                        <p:cTn dur="500"/>
                                        <p:tgtEl>
                                          <p:spTgt spid="7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8"/>
                                        </p:tgtEl>
                                        <p:attrNameLst>
                                          <p:attrName>style.visibility</p:attrName>
                                        </p:attrNameLst>
                                      </p:cBhvr>
                                      <p:to>
                                        <p:strVal val="visible"/>
                                      </p:to>
                                    </p:set>
                                    <p:animEffect filter="fade" transition="in">
                                      <p:cBhvr>
                                        <p:cTn dur="500"/>
                                        <p:tgtEl>
                                          <p:spTgt spid="7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5"/>
                                        </p:tgtEl>
                                        <p:attrNameLst>
                                          <p:attrName>style.visibility</p:attrName>
                                        </p:attrNameLst>
                                      </p:cBhvr>
                                      <p:to>
                                        <p:strVal val="visible"/>
                                      </p:to>
                                    </p:set>
                                    <p:animEffect filter="fade" transition="in">
                                      <p:cBhvr>
                                        <p:cTn dur="500"/>
                                        <p:tgtEl>
                                          <p:spTgt spid="7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7"/>
                                        </p:tgtEl>
                                        <p:attrNameLst>
                                          <p:attrName>style.visibility</p:attrName>
                                        </p:attrNameLst>
                                      </p:cBhvr>
                                      <p:to>
                                        <p:strVal val="visible"/>
                                      </p:to>
                                    </p:set>
                                    <p:animEffect filter="fade" transition="in">
                                      <p:cBhvr>
                                        <p:cTn dur="500"/>
                                        <p:tgtEl>
                                          <p:spTgt spid="7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9"/>
                                        </p:tgtEl>
                                        <p:attrNameLst>
                                          <p:attrName>style.visibility</p:attrName>
                                        </p:attrNameLst>
                                      </p:cBhvr>
                                      <p:to>
                                        <p:strVal val="visible"/>
                                      </p:to>
                                    </p:set>
                                    <p:animEffect filter="fade" transition="in">
                                      <p:cBhvr>
                                        <p:cTn dur="500"/>
                                        <p:tgtEl>
                                          <p:spTgt spid="7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2"/>
                                        </p:tgtEl>
                                        <p:attrNameLst>
                                          <p:attrName>style.visibility</p:attrName>
                                        </p:attrNameLst>
                                      </p:cBhvr>
                                      <p:to>
                                        <p:strVal val="visible"/>
                                      </p:to>
                                    </p:set>
                                    <p:animEffect filter="fade" transition="in">
                                      <p:cBhvr>
                                        <p:cTn dur="500"/>
                                        <p:tgtEl>
                                          <p:spTgt spid="7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3"/>
                                        </p:tgtEl>
                                        <p:attrNameLst>
                                          <p:attrName>style.visibility</p:attrName>
                                        </p:attrNameLst>
                                      </p:cBhvr>
                                      <p:to>
                                        <p:strVal val="visible"/>
                                      </p:to>
                                    </p:set>
                                    <p:animEffect filter="fade" transition="in">
                                      <p:cBhvr>
                                        <p:cTn dur="500"/>
                                        <p:tgtEl>
                                          <p:spTgt spid="7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4"/>
                                        </p:tgtEl>
                                        <p:attrNameLst>
                                          <p:attrName>style.visibility</p:attrName>
                                        </p:attrNameLst>
                                      </p:cBhvr>
                                      <p:to>
                                        <p:strVal val="visible"/>
                                      </p:to>
                                    </p:set>
                                    <p:animEffect filter="fade" transition="in">
                                      <p:cBhvr>
                                        <p:cTn dur="500"/>
                                        <p:tgtEl>
                                          <p:spTgt spid="7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6"/>
                                        </p:tgtEl>
                                        <p:attrNameLst>
                                          <p:attrName>style.visibility</p:attrName>
                                        </p:attrNameLst>
                                      </p:cBhvr>
                                      <p:to>
                                        <p:strVal val="visible"/>
                                      </p:to>
                                    </p:set>
                                    <p:animEffect filter="fade" transition="in">
                                      <p:cBhvr>
                                        <p:cTn dur="500"/>
                                        <p:tgtEl>
                                          <p:spTgt spid="7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8"/>
                                        </p:tgtEl>
                                        <p:attrNameLst>
                                          <p:attrName>style.visibility</p:attrName>
                                        </p:attrNameLst>
                                      </p:cBhvr>
                                      <p:to>
                                        <p:strVal val="visible"/>
                                      </p:to>
                                    </p:set>
                                    <p:animEffect filter="fade" transition="in">
                                      <p:cBhvr>
                                        <p:cTn dur="500"/>
                                        <p:tgtEl>
                                          <p:spTgt spid="7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0"/>
                                        </p:tgtEl>
                                        <p:attrNameLst>
                                          <p:attrName>style.visibility</p:attrName>
                                        </p:attrNameLst>
                                      </p:cBhvr>
                                      <p:to>
                                        <p:strVal val="visible"/>
                                      </p:to>
                                    </p:set>
                                    <p:animEffect filter="fade" transition="in">
                                      <p:cBhvr>
                                        <p:cTn dur="500"/>
                                        <p:tgtEl>
                                          <p:spTgt spid="7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9"/>
                                        </p:tgtEl>
                                        <p:attrNameLst>
                                          <p:attrName>style.visibility</p:attrName>
                                        </p:attrNameLst>
                                      </p:cBhvr>
                                      <p:to>
                                        <p:strVal val="visible"/>
                                      </p:to>
                                    </p:set>
                                    <p:animEffect filter="fade" transition="in">
                                      <p:cBhvr>
                                        <p:cTn dur="500"/>
                                        <p:tgtEl>
                                          <p:spTgt spid="7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1"/>
                                        </p:tgtEl>
                                        <p:attrNameLst>
                                          <p:attrName>style.visibility</p:attrName>
                                        </p:attrNameLst>
                                      </p:cBhvr>
                                      <p:to>
                                        <p:strVal val="visible"/>
                                      </p:to>
                                    </p:set>
                                    <p:animEffect filter="fade" transition="in">
                                      <p:cBhvr>
                                        <p:cTn dur="500"/>
                                        <p:tgtEl>
                                          <p:spTgt spid="7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698"/>
                                        </p:tgtEl>
                                      </p:cBhvr>
                                    </p:animEffect>
                                    <p:set>
                                      <p:cBhvr>
                                        <p:cTn dur="1" fill="hold">
                                          <p:stCondLst>
                                            <p:cond delay="500"/>
                                          </p:stCondLst>
                                        </p:cTn>
                                        <p:tgtEl>
                                          <p:spTgt spid="698"/>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720"/>
                                        </p:tgtEl>
                                        <p:attrNameLst>
                                          <p:attrName>style.visibility</p:attrName>
                                        </p:attrNameLst>
                                      </p:cBhvr>
                                      <p:to>
                                        <p:strVal val="visible"/>
                                      </p:to>
                                    </p:set>
                                    <p:animEffect filter="fade" transition="in">
                                      <p:cBhvr>
                                        <p:cTn dur="500"/>
                                        <p:tgtEl>
                                          <p:spTgt spid="7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1"/>
                                        </p:tgtEl>
                                        <p:attrNameLst>
                                          <p:attrName>style.visibility</p:attrName>
                                        </p:attrNameLst>
                                      </p:cBhvr>
                                      <p:to>
                                        <p:strVal val="visible"/>
                                      </p:to>
                                    </p:set>
                                    <p:animEffect filter="fade" transition="in">
                                      <p:cBhvr>
                                        <p:cTn dur="5000"/>
                                        <p:tgtEl>
                                          <p:spTgt spid="7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5" name="Shape 725"/>
        <p:cNvGrpSpPr/>
        <p:nvPr/>
      </p:nvGrpSpPr>
      <p:grpSpPr>
        <a:xfrm>
          <a:off x="0" y="0"/>
          <a:ext cx="0" cy="0"/>
          <a:chOff x="0" y="0"/>
          <a:chExt cx="0" cy="0"/>
        </a:xfrm>
      </p:grpSpPr>
      <p:sp>
        <p:nvSpPr>
          <p:cNvPr id="726" name="Google Shape;726;p8"/>
          <p:cNvSpPr/>
          <p:nvPr/>
        </p:nvSpPr>
        <p:spPr>
          <a:xfrm>
            <a:off x="435429" y="4365171"/>
            <a:ext cx="8305800" cy="283029"/>
          </a:xfrm>
          <a:prstGeom prst="rect">
            <a:avLst/>
          </a:prstGeom>
          <a:solidFill>
            <a:srgbClr val="F5F1E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27" name="Google Shape;727;p8"/>
          <p:cNvSpPr txBox="1"/>
          <p:nvPr/>
        </p:nvSpPr>
        <p:spPr>
          <a:xfrm>
            <a:off x="435429" y="1164771"/>
            <a:ext cx="4212771" cy="280072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200" u="none" cap="none" strike="noStrike">
                <a:solidFill>
                  <a:schemeClr val="dk2"/>
                </a:solidFill>
                <a:latin typeface="Arial"/>
                <a:ea typeface="Arial"/>
                <a:cs typeface="Arial"/>
                <a:sym typeface="Arial"/>
              </a:rPr>
              <a:t>1. Naughty Twins is a ___.</a:t>
            </a:r>
            <a:br>
              <a:rPr b="0" i="0" lang="en-US" sz="2200" u="none" cap="none" strike="noStrike">
                <a:solidFill>
                  <a:schemeClr val="dk2"/>
                </a:solidFill>
                <a:latin typeface="Arial"/>
                <a:ea typeface="Arial"/>
                <a:cs typeface="Arial"/>
                <a:sym typeface="Arial"/>
              </a:rPr>
            </a:br>
            <a:r>
              <a:rPr b="0" i="0" lang="en-US" sz="2200" u="none" cap="none" strike="noStrike">
                <a:solidFill>
                  <a:schemeClr val="dk2"/>
                </a:solidFill>
                <a:latin typeface="Arial"/>
                <a:ea typeface="Arial"/>
                <a:cs typeface="Arial"/>
                <a:sym typeface="Arial"/>
              </a:rPr>
              <a:t>A. comedy 			</a:t>
            </a:r>
            <a:endParaRPr/>
          </a:p>
          <a:p>
            <a:pPr indent="0" lvl="0" marL="0" marR="0" rtl="0" algn="l">
              <a:lnSpc>
                <a:spcPct val="100000"/>
              </a:lnSpc>
              <a:spcBef>
                <a:spcPts val="0"/>
              </a:spcBef>
              <a:spcAft>
                <a:spcPts val="0"/>
              </a:spcAft>
              <a:buNone/>
            </a:pPr>
            <a:r>
              <a:rPr b="0" i="0" lang="en-US" sz="2200" u="none" cap="none" strike="noStrike">
                <a:solidFill>
                  <a:schemeClr val="dk2"/>
                </a:solidFill>
                <a:latin typeface="Arial"/>
                <a:ea typeface="Arial"/>
                <a:cs typeface="Arial"/>
                <a:sym typeface="Arial"/>
              </a:rPr>
              <a:t>B. science fiction film 	</a:t>
            </a:r>
            <a:endParaRPr/>
          </a:p>
          <a:p>
            <a:pPr indent="0" lvl="0" marL="0" marR="0" rtl="0" algn="l">
              <a:lnSpc>
                <a:spcPct val="100000"/>
              </a:lnSpc>
              <a:spcBef>
                <a:spcPts val="0"/>
              </a:spcBef>
              <a:spcAft>
                <a:spcPts val="0"/>
              </a:spcAft>
              <a:buNone/>
            </a:pPr>
            <a:r>
              <a:rPr b="0" i="0" lang="en-US" sz="2200" u="none" cap="none" strike="noStrike">
                <a:solidFill>
                  <a:schemeClr val="dk2"/>
                </a:solidFill>
                <a:latin typeface="Arial"/>
                <a:ea typeface="Arial"/>
                <a:cs typeface="Arial"/>
                <a:sym typeface="Arial"/>
              </a:rPr>
              <a:t>C. horror film</a:t>
            </a:r>
            <a:br>
              <a:rPr b="0" i="0" lang="en-US" sz="2200" u="none" cap="none" strike="noStrike">
                <a:solidFill>
                  <a:schemeClr val="dk2"/>
                </a:solidFill>
                <a:latin typeface="Arial"/>
                <a:ea typeface="Arial"/>
                <a:cs typeface="Arial"/>
                <a:sym typeface="Arial"/>
              </a:rPr>
            </a:br>
            <a:r>
              <a:rPr b="0" i="0" lang="en-US" sz="2200" u="none" cap="none" strike="noStrike">
                <a:solidFill>
                  <a:schemeClr val="dk2"/>
                </a:solidFill>
                <a:latin typeface="Arial"/>
                <a:ea typeface="Arial"/>
                <a:cs typeface="Arial"/>
                <a:sym typeface="Arial"/>
              </a:rPr>
              <a:t>2. The main characters are ___.</a:t>
            </a:r>
            <a:br>
              <a:rPr b="0" i="0" lang="en-US" sz="2200" u="none" cap="none" strike="noStrike">
                <a:solidFill>
                  <a:schemeClr val="dk2"/>
                </a:solidFill>
                <a:latin typeface="Arial"/>
                <a:ea typeface="Arial"/>
                <a:cs typeface="Arial"/>
                <a:sym typeface="Arial"/>
              </a:rPr>
            </a:br>
            <a:r>
              <a:rPr b="0" i="0" lang="en-US" sz="2200" u="none" cap="none" strike="noStrike">
                <a:solidFill>
                  <a:schemeClr val="dk2"/>
                </a:solidFill>
                <a:latin typeface="Arial"/>
                <a:ea typeface="Arial"/>
                <a:cs typeface="Arial"/>
                <a:sym typeface="Arial"/>
              </a:rPr>
              <a:t>A. old classmates 		</a:t>
            </a:r>
            <a:endParaRPr/>
          </a:p>
          <a:p>
            <a:pPr indent="0" lvl="0" marL="0" marR="0" rtl="0" algn="l">
              <a:lnSpc>
                <a:spcPct val="100000"/>
              </a:lnSpc>
              <a:spcBef>
                <a:spcPts val="0"/>
              </a:spcBef>
              <a:spcAft>
                <a:spcPts val="0"/>
              </a:spcAft>
              <a:buNone/>
            </a:pPr>
            <a:r>
              <a:rPr b="0" i="0" lang="en-US" sz="2200" u="none" cap="none" strike="noStrike">
                <a:solidFill>
                  <a:schemeClr val="dk2"/>
                </a:solidFill>
                <a:latin typeface="Arial"/>
                <a:ea typeface="Arial"/>
                <a:cs typeface="Arial"/>
                <a:sym typeface="Arial"/>
              </a:rPr>
              <a:t>B. twin brothers 		</a:t>
            </a:r>
            <a:endParaRPr/>
          </a:p>
          <a:p>
            <a:pPr indent="0" lvl="0" marL="0" marR="0" rtl="0" algn="l">
              <a:lnSpc>
                <a:spcPct val="100000"/>
              </a:lnSpc>
              <a:spcBef>
                <a:spcPts val="0"/>
              </a:spcBef>
              <a:spcAft>
                <a:spcPts val="0"/>
              </a:spcAft>
              <a:buNone/>
            </a:pPr>
            <a:r>
              <a:rPr b="0" i="0" lang="en-US" sz="2200" u="none" cap="none" strike="noStrike">
                <a:solidFill>
                  <a:schemeClr val="dk2"/>
                </a:solidFill>
                <a:latin typeface="Arial"/>
                <a:ea typeface="Arial"/>
                <a:cs typeface="Arial"/>
                <a:sym typeface="Arial"/>
              </a:rPr>
              <a:t>C. twin sisters</a:t>
            </a:r>
            <a:endParaRPr b="0" i="0" sz="2200" u="none" cap="none" strike="noStrike">
              <a:solidFill>
                <a:schemeClr val="dk2"/>
              </a:solidFill>
              <a:latin typeface="Arial"/>
              <a:ea typeface="Arial"/>
              <a:cs typeface="Arial"/>
              <a:sym typeface="Arial"/>
            </a:endParaRPr>
          </a:p>
        </p:txBody>
      </p:sp>
      <p:cxnSp>
        <p:nvCxnSpPr>
          <p:cNvPr id="728" name="Google Shape;728;p8"/>
          <p:cNvCxnSpPr/>
          <p:nvPr/>
        </p:nvCxnSpPr>
        <p:spPr>
          <a:xfrm>
            <a:off x="849086" y="1513115"/>
            <a:ext cx="1828800" cy="0"/>
          </a:xfrm>
          <a:prstGeom prst="straightConnector1">
            <a:avLst/>
          </a:prstGeom>
          <a:noFill/>
          <a:ln cap="flat" cmpd="sng" w="28575">
            <a:solidFill>
              <a:srgbClr val="EC646C"/>
            </a:solidFill>
            <a:prstDash val="solid"/>
            <a:round/>
            <a:headEnd len="sm" w="sm" type="none"/>
            <a:tailEnd len="sm" w="sm" type="none"/>
          </a:ln>
        </p:spPr>
      </p:cxnSp>
      <p:cxnSp>
        <p:nvCxnSpPr>
          <p:cNvPr id="729" name="Google Shape;729;p8"/>
          <p:cNvCxnSpPr/>
          <p:nvPr/>
        </p:nvCxnSpPr>
        <p:spPr>
          <a:xfrm>
            <a:off x="849086" y="1850572"/>
            <a:ext cx="1001485" cy="0"/>
          </a:xfrm>
          <a:prstGeom prst="straightConnector1">
            <a:avLst/>
          </a:prstGeom>
          <a:noFill/>
          <a:ln cap="flat" cmpd="sng" w="28575">
            <a:solidFill>
              <a:schemeClr val="accent1"/>
            </a:solidFill>
            <a:prstDash val="solid"/>
            <a:round/>
            <a:headEnd len="sm" w="sm" type="none"/>
            <a:tailEnd len="sm" w="sm" type="none"/>
          </a:ln>
        </p:spPr>
      </p:cxnSp>
      <p:cxnSp>
        <p:nvCxnSpPr>
          <p:cNvPr id="730" name="Google Shape;730;p8"/>
          <p:cNvCxnSpPr/>
          <p:nvPr/>
        </p:nvCxnSpPr>
        <p:spPr>
          <a:xfrm>
            <a:off x="849086" y="2188029"/>
            <a:ext cx="1828800" cy="0"/>
          </a:xfrm>
          <a:prstGeom prst="straightConnector1">
            <a:avLst/>
          </a:prstGeom>
          <a:noFill/>
          <a:ln cap="flat" cmpd="sng" w="28575">
            <a:solidFill>
              <a:schemeClr val="accent1"/>
            </a:solidFill>
            <a:prstDash val="solid"/>
            <a:round/>
            <a:headEnd len="sm" w="sm" type="none"/>
            <a:tailEnd len="sm" w="sm" type="none"/>
          </a:ln>
        </p:spPr>
      </p:cxnSp>
      <p:cxnSp>
        <p:nvCxnSpPr>
          <p:cNvPr id="731" name="Google Shape;731;p8"/>
          <p:cNvCxnSpPr/>
          <p:nvPr/>
        </p:nvCxnSpPr>
        <p:spPr>
          <a:xfrm>
            <a:off x="849086" y="2514600"/>
            <a:ext cx="762000" cy="0"/>
          </a:xfrm>
          <a:prstGeom prst="straightConnector1">
            <a:avLst/>
          </a:prstGeom>
          <a:noFill/>
          <a:ln cap="flat" cmpd="sng" w="28575">
            <a:solidFill>
              <a:schemeClr val="accent1"/>
            </a:solidFill>
            <a:prstDash val="solid"/>
            <a:round/>
            <a:headEnd len="sm" w="sm" type="none"/>
            <a:tailEnd len="sm" w="sm" type="none"/>
          </a:ln>
        </p:spPr>
      </p:cxnSp>
      <p:cxnSp>
        <p:nvCxnSpPr>
          <p:cNvPr id="732" name="Google Shape;732;p8"/>
          <p:cNvCxnSpPr/>
          <p:nvPr/>
        </p:nvCxnSpPr>
        <p:spPr>
          <a:xfrm>
            <a:off x="1371600" y="2841171"/>
            <a:ext cx="2002971" cy="0"/>
          </a:xfrm>
          <a:prstGeom prst="straightConnector1">
            <a:avLst/>
          </a:prstGeom>
          <a:noFill/>
          <a:ln cap="flat" cmpd="sng" w="28575">
            <a:solidFill>
              <a:srgbClr val="EC646C"/>
            </a:solidFill>
            <a:prstDash val="solid"/>
            <a:round/>
            <a:headEnd len="sm" w="sm" type="none"/>
            <a:tailEnd len="sm" w="sm" type="none"/>
          </a:ln>
        </p:spPr>
      </p:cxnSp>
      <p:cxnSp>
        <p:nvCxnSpPr>
          <p:cNvPr id="733" name="Google Shape;733;p8"/>
          <p:cNvCxnSpPr/>
          <p:nvPr/>
        </p:nvCxnSpPr>
        <p:spPr>
          <a:xfrm>
            <a:off x="1295400" y="3189514"/>
            <a:ext cx="1458686" cy="0"/>
          </a:xfrm>
          <a:prstGeom prst="straightConnector1">
            <a:avLst/>
          </a:prstGeom>
          <a:noFill/>
          <a:ln cap="flat" cmpd="sng" w="28575">
            <a:solidFill>
              <a:schemeClr val="accent1"/>
            </a:solidFill>
            <a:prstDash val="solid"/>
            <a:round/>
            <a:headEnd len="sm" w="sm" type="none"/>
            <a:tailEnd len="sm" w="sm" type="none"/>
          </a:ln>
        </p:spPr>
      </p:cxnSp>
      <p:cxnSp>
        <p:nvCxnSpPr>
          <p:cNvPr id="734" name="Google Shape;734;p8"/>
          <p:cNvCxnSpPr/>
          <p:nvPr/>
        </p:nvCxnSpPr>
        <p:spPr>
          <a:xfrm>
            <a:off x="881743" y="3526971"/>
            <a:ext cx="1534886" cy="0"/>
          </a:xfrm>
          <a:prstGeom prst="straightConnector1">
            <a:avLst/>
          </a:prstGeom>
          <a:noFill/>
          <a:ln cap="flat" cmpd="sng" w="28575">
            <a:solidFill>
              <a:schemeClr val="accent1"/>
            </a:solidFill>
            <a:prstDash val="solid"/>
            <a:round/>
            <a:headEnd len="sm" w="sm" type="none"/>
            <a:tailEnd len="sm" w="sm" type="none"/>
          </a:ln>
        </p:spPr>
      </p:cxnSp>
      <p:cxnSp>
        <p:nvCxnSpPr>
          <p:cNvPr id="735" name="Google Shape;735;p8"/>
          <p:cNvCxnSpPr/>
          <p:nvPr/>
        </p:nvCxnSpPr>
        <p:spPr>
          <a:xfrm>
            <a:off x="881743" y="3864429"/>
            <a:ext cx="1393371" cy="0"/>
          </a:xfrm>
          <a:prstGeom prst="straightConnector1">
            <a:avLst/>
          </a:prstGeom>
          <a:noFill/>
          <a:ln cap="flat" cmpd="sng" w="28575">
            <a:solidFill>
              <a:schemeClr val="accent1"/>
            </a:solidFill>
            <a:prstDash val="solid"/>
            <a:round/>
            <a:headEnd len="sm" w="sm" type="none"/>
            <a:tailEnd len="sm" w="sm" type="none"/>
          </a:ln>
        </p:spPr>
      </p:cxnSp>
      <p:sp>
        <p:nvSpPr>
          <p:cNvPr id="736" name="Google Shape;736;p8"/>
          <p:cNvSpPr txBox="1"/>
          <p:nvPr/>
        </p:nvSpPr>
        <p:spPr>
          <a:xfrm>
            <a:off x="366626" y="388789"/>
            <a:ext cx="8497836" cy="764307"/>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Lato Black"/>
              <a:buNone/>
            </a:pPr>
            <a:r>
              <a:rPr b="0" i="0" lang="en-US" sz="2500" u="none" cap="none" strike="noStrike">
                <a:solidFill>
                  <a:schemeClr val="dk1"/>
                </a:solidFill>
                <a:latin typeface="Lato Black"/>
                <a:ea typeface="Lato Black"/>
                <a:cs typeface="Lato Black"/>
                <a:sym typeface="Lato Black"/>
              </a:rPr>
              <a:t>3. Listen to the conversation again. Choose the best answer to each question below.</a:t>
            </a:r>
            <a:endParaRPr b="0" i="0" sz="2500" u="none" cap="none" strike="noStrike">
              <a:solidFill>
                <a:schemeClr val="dk1"/>
              </a:solidFill>
              <a:latin typeface="Lato Black"/>
              <a:ea typeface="Lato Black"/>
              <a:cs typeface="Lato Black"/>
              <a:sym typeface="Lato Black"/>
            </a:endParaRPr>
          </a:p>
        </p:txBody>
      </p:sp>
      <p:sp>
        <p:nvSpPr>
          <p:cNvPr id="737" name="Google Shape;737;p8"/>
          <p:cNvSpPr/>
          <p:nvPr/>
        </p:nvSpPr>
        <p:spPr>
          <a:xfrm>
            <a:off x="4648201" y="1164772"/>
            <a:ext cx="3893456" cy="1676400"/>
          </a:xfrm>
          <a:prstGeom prst="roundRect">
            <a:avLst>
              <a:gd fmla="val 16667" name="adj"/>
            </a:avLst>
          </a:prstGeom>
          <a:solidFill>
            <a:srgbClr val="E1E3E1"/>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i="0" lang="en-US" sz="2000" u="none" cap="none" strike="noStrike">
                <a:solidFill>
                  <a:srgbClr val="201A0F"/>
                </a:solidFill>
                <a:latin typeface="Arial"/>
                <a:ea typeface="Arial"/>
                <a:cs typeface="Arial"/>
                <a:sym typeface="Arial"/>
              </a:rPr>
              <a:t>Hoa: </a:t>
            </a:r>
            <a:r>
              <a:rPr b="0" i="0" lang="en-US" sz="2000" u="none" cap="none" strike="noStrike">
                <a:solidFill>
                  <a:srgbClr val="201A0F"/>
                </a:solidFill>
                <a:latin typeface="Arial"/>
                <a:ea typeface="Arial"/>
                <a:cs typeface="Arial"/>
                <a:sym typeface="Arial"/>
              </a:rPr>
              <a:t>Mark, what film did you see last week? </a:t>
            </a:r>
            <a:endParaRPr/>
          </a:p>
          <a:p>
            <a:pPr indent="0" lvl="0" marL="0" marR="0" rtl="0" algn="l">
              <a:lnSpc>
                <a:spcPct val="100000"/>
              </a:lnSpc>
              <a:spcBef>
                <a:spcPts val="0"/>
              </a:spcBef>
              <a:spcAft>
                <a:spcPts val="0"/>
              </a:spcAft>
              <a:buNone/>
            </a:pPr>
            <a:r>
              <a:rPr b="1" i="0" lang="en-US" sz="2000" u="none" cap="none" strike="noStrike">
                <a:solidFill>
                  <a:srgbClr val="201A0F"/>
                </a:solidFill>
                <a:latin typeface="Arial"/>
                <a:ea typeface="Arial"/>
                <a:cs typeface="Arial"/>
                <a:sym typeface="Arial"/>
              </a:rPr>
              <a:t>Mark: </a:t>
            </a:r>
            <a:r>
              <a:rPr b="1" i="0" lang="en-US" sz="2000" u="sng" cap="none" strike="noStrike">
                <a:solidFill>
                  <a:srgbClr val="C00000"/>
                </a:solidFill>
                <a:latin typeface="Arial"/>
                <a:ea typeface="Arial"/>
                <a:cs typeface="Arial"/>
                <a:sym typeface="Arial"/>
              </a:rPr>
              <a:t>Naughty Twins</a:t>
            </a:r>
            <a:r>
              <a:rPr b="0" i="0" lang="en-US" sz="2000" u="none" cap="none" strike="noStrike">
                <a:solidFill>
                  <a:srgbClr val="201A0F"/>
                </a:solidFill>
                <a:latin typeface="Arial"/>
                <a:ea typeface="Arial"/>
                <a:cs typeface="Arial"/>
                <a:sym typeface="Arial"/>
              </a:rPr>
              <a:t>. It’s a </a:t>
            </a:r>
            <a:r>
              <a:rPr b="1" i="1" lang="en-US" sz="2000" u="none" cap="none" strike="noStrike">
                <a:solidFill>
                  <a:srgbClr val="C00000"/>
                </a:solidFill>
                <a:latin typeface="Arial"/>
                <a:ea typeface="Arial"/>
                <a:cs typeface="Arial"/>
                <a:sym typeface="Arial"/>
              </a:rPr>
              <a:t>comedy</a:t>
            </a:r>
            <a:r>
              <a:rPr b="0" i="0" lang="en-US" sz="2000" u="none" cap="none" strike="noStrike">
                <a:solidFill>
                  <a:srgbClr val="201A0F"/>
                </a:solidFill>
                <a:latin typeface="Arial"/>
                <a:ea typeface="Arial"/>
                <a:cs typeface="Arial"/>
                <a:sym typeface="Arial"/>
              </a:rPr>
              <a:t> and its director is Nancy Simon. </a:t>
            </a:r>
            <a:endParaRPr/>
          </a:p>
        </p:txBody>
      </p:sp>
      <p:sp>
        <p:nvSpPr>
          <p:cNvPr id="738" name="Google Shape;738;p8"/>
          <p:cNvSpPr/>
          <p:nvPr/>
        </p:nvSpPr>
        <p:spPr>
          <a:xfrm>
            <a:off x="435429" y="1513115"/>
            <a:ext cx="381577" cy="381577"/>
          </a:xfrm>
          <a:prstGeom prst="ellipse">
            <a:avLst/>
          </a:prstGeom>
          <a:noFill/>
          <a:ln cap="flat" cmpd="sng" w="381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39" name="Google Shape;739;p8"/>
          <p:cNvSpPr/>
          <p:nvPr/>
        </p:nvSpPr>
        <p:spPr>
          <a:xfrm>
            <a:off x="4648201" y="2488934"/>
            <a:ext cx="3893456" cy="1676400"/>
          </a:xfrm>
          <a:prstGeom prst="roundRect">
            <a:avLst>
              <a:gd fmla="val 16667" name="adj"/>
            </a:avLst>
          </a:prstGeom>
          <a:solidFill>
            <a:srgbClr val="E1E3E1"/>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i="0" lang="en-US" sz="1900" u="none" cap="none" strike="noStrike">
                <a:solidFill>
                  <a:srgbClr val="201A0F"/>
                </a:solidFill>
                <a:latin typeface="Arial"/>
                <a:ea typeface="Arial"/>
                <a:cs typeface="Arial"/>
                <a:sym typeface="Arial"/>
              </a:rPr>
              <a:t>Hoa: </a:t>
            </a:r>
            <a:r>
              <a:rPr b="0" i="0" lang="en-US" sz="1900" u="none" cap="none" strike="noStrike">
                <a:solidFill>
                  <a:srgbClr val="201A0F"/>
                </a:solidFill>
                <a:latin typeface="Arial"/>
                <a:ea typeface="Arial"/>
                <a:cs typeface="Arial"/>
                <a:sym typeface="Arial"/>
              </a:rPr>
              <a:t>What is it about? </a:t>
            </a:r>
            <a:endParaRPr/>
          </a:p>
          <a:p>
            <a:pPr indent="0" lvl="0" marL="0" marR="0" rtl="0" algn="l">
              <a:lnSpc>
                <a:spcPct val="100000"/>
              </a:lnSpc>
              <a:spcBef>
                <a:spcPts val="0"/>
              </a:spcBef>
              <a:spcAft>
                <a:spcPts val="0"/>
              </a:spcAft>
              <a:buNone/>
            </a:pPr>
            <a:r>
              <a:rPr b="1" i="0" lang="en-US" sz="1900" u="none" cap="none" strike="noStrike">
                <a:solidFill>
                  <a:srgbClr val="201A0F"/>
                </a:solidFill>
                <a:latin typeface="Arial"/>
                <a:ea typeface="Arial"/>
                <a:cs typeface="Arial"/>
                <a:sym typeface="Arial"/>
              </a:rPr>
              <a:t>Mark: </a:t>
            </a:r>
            <a:r>
              <a:rPr b="0" i="0" lang="en-US" sz="1900" u="none" cap="none" strike="noStrike">
                <a:solidFill>
                  <a:srgbClr val="201A0F"/>
                </a:solidFill>
                <a:latin typeface="Arial"/>
                <a:ea typeface="Arial"/>
                <a:cs typeface="Arial"/>
                <a:sym typeface="Arial"/>
              </a:rPr>
              <a:t>It's </a:t>
            </a:r>
            <a:r>
              <a:rPr b="1" i="0" lang="en-US" sz="1900" u="sng" cap="none" strike="noStrike">
                <a:solidFill>
                  <a:srgbClr val="C00000"/>
                </a:solidFill>
                <a:latin typeface="Arial"/>
                <a:ea typeface="Arial"/>
                <a:cs typeface="Arial"/>
                <a:sym typeface="Arial"/>
              </a:rPr>
              <a:t>about</a:t>
            </a:r>
            <a:r>
              <a:rPr b="0" i="0" lang="en-US" sz="1900" u="none" cap="none" strike="noStrike">
                <a:solidFill>
                  <a:srgbClr val="201A0F"/>
                </a:solidFill>
                <a:latin typeface="Arial"/>
                <a:ea typeface="Arial"/>
                <a:cs typeface="Arial"/>
                <a:sym typeface="Arial"/>
              </a:rPr>
              <a:t> two naughty </a:t>
            </a:r>
            <a:r>
              <a:rPr b="1" i="1" lang="en-US" sz="1900" u="none" cap="none" strike="noStrike">
                <a:solidFill>
                  <a:srgbClr val="C00000"/>
                </a:solidFill>
                <a:latin typeface="Arial"/>
                <a:ea typeface="Arial"/>
                <a:cs typeface="Arial"/>
                <a:sym typeface="Arial"/>
              </a:rPr>
              <a:t>girls</a:t>
            </a:r>
            <a:r>
              <a:rPr b="0" i="0" lang="en-US" sz="1900" u="none" cap="none" strike="noStrike">
                <a:solidFill>
                  <a:srgbClr val="201A0F"/>
                </a:solidFill>
                <a:latin typeface="Arial"/>
                <a:ea typeface="Arial"/>
                <a:cs typeface="Arial"/>
                <a:sym typeface="Arial"/>
              </a:rPr>
              <a:t>. Although </a:t>
            </a:r>
            <a:r>
              <a:rPr b="1" i="1" lang="en-US" sz="1900" u="none" cap="none" strike="noStrike">
                <a:solidFill>
                  <a:srgbClr val="C00000"/>
                </a:solidFill>
                <a:latin typeface="Arial"/>
                <a:ea typeface="Arial"/>
                <a:cs typeface="Arial"/>
                <a:sym typeface="Arial"/>
              </a:rPr>
              <a:t>they are twins</a:t>
            </a:r>
            <a:r>
              <a:rPr b="0" i="0" lang="en-US" sz="1900" u="none" cap="none" strike="noStrike">
                <a:solidFill>
                  <a:srgbClr val="201A0F"/>
                </a:solidFill>
                <a:latin typeface="Arial"/>
                <a:ea typeface="Arial"/>
                <a:cs typeface="Arial"/>
                <a:sym typeface="Arial"/>
              </a:rPr>
              <a:t>, they don't grow up together after their parents' marriage ends. </a:t>
            </a:r>
            <a:endParaRPr/>
          </a:p>
        </p:txBody>
      </p:sp>
      <p:sp>
        <p:nvSpPr>
          <p:cNvPr id="740" name="Google Shape;740;p8"/>
          <p:cNvSpPr/>
          <p:nvPr/>
        </p:nvSpPr>
        <p:spPr>
          <a:xfrm>
            <a:off x="435429" y="3538560"/>
            <a:ext cx="381577" cy="381577"/>
          </a:xfrm>
          <a:prstGeom prst="ellipse">
            <a:avLst/>
          </a:prstGeom>
          <a:noFill/>
          <a:ln cap="flat" cmpd="sng" w="381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741" name="Google Shape;741;p8"/>
          <p:cNvPicPr preferRelativeResize="0"/>
          <p:nvPr/>
        </p:nvPicPr>
        <p:blipFill rotWithShape="1">
          <a:blip r:embed="rId3">
            <a:alphaModFix/>
          </a:blip>
          <a:srcRect b="0" l="0" r="0" t="0"/>
          <a:stretch/>
        </p:blipFill>
        <p:spPr>
          <a:xfrm>
            <a:off x="9976385" y="1799772"/>
            <a:ext cx="406400" cy="406400"/>
          </a:xfrm>
          <a:prstGeom prst="rect">
            <a:avLst/>
          </a:prstGeom>
          <a:noFill/>
          <a:ln>
            <a:noFill/>
          </a:ln>
        </p:spPr>
      </p:pic>
      <p:pic>
        <p:nvPicPr>
          <p:cNvPr id="742" name="Google Shape;742;p8"/>
          <p:cNvPicPr preferRelativeResize="0"/>
          <p:nvPr/>
        </p:nvPicPr>
        <p:blipFill rotWithShape="1">
          <a:blip r:embed="rId3">
            <a:alphaModFix/>
          </a:blip>
          <a:srcRect b="0" l="0" r="0" t="0"/>
          <a:stretch/>
        </p:blipFill>
        <p:spPr>
          <a:xfrm>
            <a:off x="9866217" y="961571"/>
            <a:ext cx="406400" cy="406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7"/>
                                        </p:tgtEl>
                                        <p:attrNameLst>
                                          <p:attrName>style.visibility</p:attrName>
                                        </p:attrNameLst>
                                      </p:cBhvr>
                                      <p:to>
                                        <p:strVal val="visible"/>
                                      </p:to>
                                    </p:set>
                                    <p:animEffect filter="fade" transition="in">
                                      <p:cBhvr>
                                        <p:cTn dur="500"/>
                                        <p:tgtEl>
                                          <p:spTgt spid="737"/>
                                        </p:tgtEl>
                                      </p:cBhvr>
                                    </p:animEffect>
                                  </p:childTnLst>
                                </p:cTn>
                              </p:par>
                              <p:par>
                                <p:cTn fill="hold" nodeType="withEffect" presetClass="entr" presetID="10" presetSubtype="0">
                                  <p:stCondLst>
                                    <p:cond delay="0"/>
                                  </p:stCondLst>
                                  <p:childTnLst>
                                    <p:set>
                                      <p:cBhvr>
                                        <p:cTn dur="1" fill="hold">
                                          <p:stCondLst>
                                            <p:cond delay="0"/>
                                          </p:stCondLst>
                                        </p:cTn>
                                        <p:tgtEl>
                                          <p:spTgt spid="741"/>
                                        </p:tgtEl>
                                        <p:attrNameLst>
                                          <p:attrName>style.visibility</p:attrName>
                                        </p:attrNameLst>
                                      </p:cBhvr>
                                      <p:to>
                                        <p:strVal val="visible"/>
                                      </p:to>
                                    </p:set>
                                    <p:animEffect filter="fade" transition="in">
                                      <p:cBhvr>
                                        <p:cTn dur="5000"/>
                                        <p:tgtEl>
                                          <p:spTgt spid="7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8"/>
                                        </p:tgtEl>
                                        <p:attrNameLst>
                                          <p:attrName>style.visibility</p:attrName>
                                        </p:attrNameLst>
                                      </p:cBhvr>
                                      <p:to>
                                        <p:strVal val="visible"/>
                                      </p:to>
                                    </p:set>
                                    <p:animEffect filter="fade" transition="in">
                                      <p:cBhvr>
                                        <p:cTn dur="500"/>
                                        <p:tgtEl>
                                          <p:spTgt spid="7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9"/>
                                        </p:tgtEl>
                                        <p:attrNameLst>
                                          <p:attrName>style.visibility</p:attrName>
                                        </p:attrNameLst>
                                      </p:cBhvr>
                                      <p:to>
                                        <p:strVal val="visible"/>
                                      </p:to>
                                    </p:set>
                                    <p:animEffect filter="fade" transition="in">
                                      <p:cBhvr>
                                        <p:cTn dur="500"/>
                                        <p:tgtEl>
                                          <p:spTgt spid="739"/>
                                        </p:tgtEl>
                                      </p:cBhvr>
                                    </p:animEffect>
                                  </p:childTnLst>
                                </p:cTn>
                              </p:par>
                              <p:par>
                                <p:cTn fill="hold" nodeType="withEffect" presetClass="entr" presetID="10" presetSubtype="0">
                                  <p:stCondLst>
                                    <p:cond delay="0"/>
                                  </p:stCondLst>
                                  <p:childTnLst>
                                    <p:set>
                                      <p:cBhvr>
                                        <p:cTn dur="1" fill="hold">
                                          <p:stCondLst>
                                            <p:cond delay="0"/>
                                          </p:stCondLst>
                                        </p:cTn>
                                        <p:tgtEl>
                                          <p:spTgt spid="742"/>
                                        </p:tgtEl>
                                        <p:attrNameLst>
                                          <p:attrName>style.visibility</p:attrName>
                                        </p:attrNameLst>
                                      </p:cBhvr>
                                      <p:to>
                                        <p:strVal val="visible"/>
                                      </p:to>
                                    </p:set>
                                    <p:animEffect filter="fade" transition="in">
                                      <p:cBhvr>
                                        <p:cTn dur="5000"/>
                                        <p:tgtEl>
                                          <p:spTgt spid="7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0"/>
                                        </p:tgtEl>
                                        <p:attrNameLst>
                                          <p:attrName>style.visibility</p:attrName>
                                        </p:attrNameLst>
                                      </p:cBhvr>
                                      <p:to>
                                        <p:strVal val="visible"/>
                                      </p:to>
                                    </p:set>
                                    <p:animEffect filter="fade" transition="in">
                                      <p:cBhvr>
                                        <p:cTn dur="500"/>
                                        <p:tgtEl>
                                          <p:spTgt spid="7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6" name="Shape 746"/>
        <p:cNvGrpSpPr/>
        <p:nvPr/>
      </p:nvGrpSpPr>
      <p:grpSpPr>
        <a:xfrm>
          <a:off x="0" y="0"/>
          <a:ext cx="0" cy="0"/>
          <a:chOff x="0" y="0"/>
          <a:chExt cx="0" cy="0"/>
        </a:xfrm>
      </p:grpSpPr>
      <p:sp>
        <p:nvSpPr>
          <p:cNvPr id="747" name="Google Shape;747;p9"/>
          <p:cNvSpPr/>
          <p:nvPr/>
        </p:nvSpPr>
        <p:spPr>
          <a:xfrm>
            <a:off x="435429" y="4365171"/>
            <a:ext cx="8305800" cy="283029"/>
          </a:xfrm>
          <a:prstGeom prst="rect">
            <a:avLst/>
          </a:prstGeom>
          <a:solidFill>
            <a:srgbClr val="F5F1E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48" name="Google Shape;748;p9"/>
          <p:cNvSpPr txBox="1"/>
          <p:nvPr/>
        </p:nvSpPr>
        <p:spPr>
          <a:xfrm>
            <a:off x="366626" y="388789"/>
            <a:ext cx="8497836" cy="764307"/>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Lato Black"/>
              <a:buNone/>
            </a:pPr>
            <a:r>
              <a:rPr b="0" i="0" lang="en-US" sz="2500" u="none" cap="none" strike="noStrike">
                <a:solidFill>
                  <a:schemeClr val="dk1"/>
                </a:solidFill>
                <a:latin typeface="Lato Black"/>
                <a:ea typeface="Lato Black"/>
                <a:cs typeface="Lato Black"/>
                <a:sym typeface="Lato Black"/>
              </a:rPr>
              <a:t>3. Listen to the conversation again. Choose the best answer to each question below.</a:t>
            </a:r>
            <a:endParaRPr b="0" i="0" sz="2500" u="none" cap="none" strike="noStrike">
              <a:solidFill>
                <a:schemeClr val="dk1"/>
              </a:solidFill>
              <a:latin typeface="Lato Black"/>
              <a:ea typeface="Lato Black"/>
              <a:cs typeface="Lato Black"/>
              <a:sym typeface="Lato Black"/>
            </a:endParaRPr>
          </a:p>
        </p:txBody>
      </p:sp>
      <p:sp>
        <p:nvSpPr>
          <p:cNvPr id="749" name="Google Shape;749;p9"/>
          <p:cNvSpPr txBox="1"/>
          <p:nvPr/>
        </p:nvSpPr>
        <p:spPr>
          <a:xfrm>
            <a:off x="435429" y="1164771"/>
            <a:ext cx="4180114" cy="347783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200" u="none" cap="none" strike="noStrike">
                <a:solidFill>
                  <a:schemeClr val="dk2"/>
                </a:solidFill>
                <a:latin typeface="Arial"/>
                <a:ea typeface="Arial"/>
                <a:cs typeface="Arial"/>
                <a:sym typeface="Arial"/>
              </a:rPr>
              <a:t>3. Where do the twins meet each other for the first time?</a:t>
            </a:r>
            <a:br>
              <a:rPr b="0" i="0" lang="en-US" sz="2200" u="none" cap="none" strike="noStrike">
                <a:solidFill>
                  <a:schemeClr val="dk2"/>
                </a:solidFill>
                <a:latin typeface="Arial"/>
                <a:ea typeface="Arial"/>
                <a:cs typeface="Arial"/>
                <a:sym typeface="Arial"/>
              </a:rPr>
            </a:br>
            <a:r>
              <a:rPr b="0" i="0" lang="en-US" sz="2200" u="none" cap="none" strike="noStrike">
                <a:solidFill>
                  <a:schemeClr val="dk2"/>
                </a:solidFill>
                <a:latin typeface="Arial"/>
                <a:ea typeface="Arial"/>
                <a:cs typeface="Arial"/>
                <a:sym typeface="Arial"/>
              </a:rPr>
              <a:t>A. At a summer camp. 	</a:t>
            </a:r>
            <a:endParaRPr/>
          </a:p>
          <a:p>
            <a:pPr indent="0" lvl="0" marL="0" marR="0" rtl="0" algn="l">
              <a:lnSpc>
                <a:spcPct val="100000"/>
              </a:lnSpc>
              <a:spcBef>
                <a:spcPts val="0"/>
              </a:spcBef>
              <a:spcAft>
                <a:spcPts val="0"/>
              </a:spcAft>
              <a:buNone/>
            </a:pPr>
            <a:r>
              <a:rPr b="0" i="0" lang="en-US" sz="2200" u="none" cap="none" strike="noStrike">
                <a:solidFill>
                  <a:schemeClr val="dk2"/>
                </a:solidFill>
                <a:latin typeface="Arial"/>
                <a:ea typeface="Arial"/>
                <a:cs typeface="Arial"/>
                <a:sym typeface="Arial"/>
              </a:rPr>
              <a:t>B. At a summer school. 	</a:t>
            </a:r>
            <a:endParaRPr/>
          </a:p>
          <a:p>
            <a:pPr indent="0" lvl="0" marL="0" marR="0" rtl="0" algn="l">
              <a:lnSpc>
                <a:spcPct val="100000"/>
              </a:lnSpc>
              <a:spcBef>
                <a:spcPts val="0"/>
              </a:spcBef>
              <a:spcAft>
                <a:spcPts val="0"/>
              </a:spcAft>
              <a:buNone/>
            </a:pPr>
            <a:r>
              <a:rPr b="0" i="0" lang="en-US" sz="2200" u="none" cap="none" strike="noStrike">
                <a:solidFill>
                  <a:schemeClr val="dk2"/>
                </a:solidFill>
                <a:latin typeface="Arial"/>
                <a:ea typeface="Arial"/>
                <a:cs typeface="Arial"/>
                <a:sym typeface="Arial"/>
              </a:rPr>
              <a:t>C. At a hospital.</a:t>
            </a:r>
            <a:endParaRPr/>
          </a:p>
          <a:p>
            <a:pPr indent="0" lvl="0" marL="0" marR="0" rtl="0" algn="l">
              <a:lnSpc>
                <a:spcPct val="100000"/>
              </a:lnSpc>
              <a:spcBef>
                <a:spcPts val="0"/>
              </a:spcBef>
              <a:spcAft>
                <a:spcPts val="0"/>
              </a:spcAft>
              <a:buNone/>
            </a:pPr>
            <a:r>
              <a:rPr b="0" i="0" lang="en-US" sz="2200" u="none" cap="none" strike="noStrike">
                <a:solidFill>
                  <a:schemeClr val="dk2"/>
                </a:solidFill>
                <a:latin typeface="Arial"/>
                <a:ea typeface="Arial"/>
                <a:cs typeface="Arial"/>
                <a:sym typeface="Arial"/>
              </a:rPr>
              <a:t>4. People say Naughty Twins is a film that ___.</a:t>
            </a:r>
            <a:br>
              <a:rPr b="0" i="0" lang="en-US" sz="2200" u="none" cap="none" strike="noStrike">
                <a:solidFill>
                  <a:schemeClr val="dk2"/>
                </a:solidFill>
                <a:latin typeface="Arial"/>
                <a:ea typeface="Arial"/>
                <a:cs typeface="Arial"/>
                <a:sym typeface="Arial"/>
              </a:rPr>
            </a:br>
            <a:r>
              <a:rPr b="0" i="0" lang="en-US" sz="2200" u="none" cap="none" strike="noStrike">
                <a:solidFill>
                  <a:schemeClr val="dk2"/>
                </a:solidFill>
                <a:latin typeface="Arial"/>
                <a:ea typeface="Arial"/>
                <a:cs typeface="Arial"/>
                <a:sym typeface="Arial"/>
              </a:rPr>
              <a:t>A. young people should see</a:t>
            </a:r>
            <a:br>
              <a:rPr b="0" i="0" lang="en-US" sz="2200" u="none" cap="none" strike="noStrike">
                <a:solidFill>
                  <a:schemeClr val="dk2"/>
                </a:solidFill>
                <a:latin typeface="Arial"/>
                <a:ea typeface="Arial"/>
                <a:cs typeface="Arial"/>
                <a:sym typeface="Arial"/>
              </a:rPr>
            </a:br>
            <a:r>
              <a:rPr b="0" i="0" lang="en-US" sz="2200" u="none" cap="none" strike="noStrike">
                <a:solidFill>
                  <a:schemeClr val="dk2"/>
                </a:solidFill>
                <a:latin typeface="Arial"/>
                <a:ea typeface="Arial"/>
                <a:cs typeface="Arial"/>
                <a:sym typeface="Arial"/>
              </a:rPr>
              <a:t>B. young people shouldn’t see</a:t>
            </a:r>
            <a:br>
              <a:rPr b="0" i="0" lang="en-US" sz="2200" u="none" cap="none" strike="noStrike">
                <a:solidFill>
                  <a:schemeClr val="dk2"/>
                </a:solidFill>
                <a:latin typeface="Arial"/>
                <a:ea typeface="Arial"/>
                <a:cs typeface="Arial"/>
                <a:sym typeface="Arial"/>
              </a:rPr>
            </a:br>
            <a:r>
              <a:rPr b="0" i="0" lang="en-US" sz="2200" u="none" cap="none" strike="noStrike">
                <a:solidFill>
                  <a:schemeClr val="dk2"/>
                </a:solidFill>
                <a:latin typeface="Arial"/>
                <a:ea typeface="Arial"/>
                <a:cs typeface="Arial"/>
                <a:sym typeface="Arial"/>
              </a:rPr>
              <a:t>C. is shocking </a:t>
            </a:r>
            <a:endParaRPr/>
          </a:p>
        </p:txBody>
      </p:sp>
      <p:cxnSp>
        <p:nvCxnSpPr>
          <p:cNvPr id="750" name="Google Shape;750;p9"/>
          <p:cNvCxnSpPr/>
          <p:nvPr/>
        </p:nvCxnSpPr>
        <p:spPr>
          <a:xfrm>
            <a:off x="2667000" y="4180114"/>
            <a:ext cx="1611086" cy="0"/>
          </a:xfrm>
          <a:prstGeom prst="straightConnector1">
            <a:avLst/>
          </a:prstGeom>
          <a:noFill/>
          <a:ln cap="flat" cmpd="sng" w="28575">
            <a:solidFill>
              <a:schemeClr val="accent1"/>
            </a:solidFill>
            <a:prstDash val="solid"/>
            <a:round/>
            <a:headEnd len="sm" w="sm" type="none"/>
            <a:tailEnd len="sm" w="sm" type="none"/>
          </a:ln>
        </p:spPr>
      </p:cxnSp>
      <p:cxnSp>
        <p:nvCxnSpPr>
          <p:cNvPr id="751" name="Google Shape;751;p9"/>
          <p:cNvCxnSpPr/>
          <p:nvPr/>
        </p:nvCxnSpPr>
        <p:spPr>
          <a:xfrm>
            <a:off x="2628900" y="3853543"/>
            <a:ext cx="1344386" cy="0"/>
          </a:xfrm>
          <a:prstGeom prst="straightConnector1">
            <a:avLst/>
          </a:prstGeom>
          <a:noFill/>
          <a:ln cap="flat" cmpd="sng" w="28575">
            <a:solidFill>
              <a:schemeClr val="accent1"/>
            </a:solidFill>
            <a:prstDash val="solid"/>
            <a:round/>
            <a:headEnd len="sm" w="sm" type="none"/>
            <a:tailEnd len="sm" w="sm" type="none"/>
          </a:ln>
        </p:spPr>
      </p:cxnSp>
      <p:cxnSp>
        <p:nvCxnSpPr>
          <p:cNvPr id="752" name="Google Shape;752;p9"/>
          <p:cNvCxnSpPr/>
          <p:nvPr/>
        </p:nvCxnSpPr>
        <p:spPr>
          <a:xfrm>
            <a:off x="1186543" y="4517572"/>
            <a:ext cx="1077686" cy="0"/>
          </a:xfrm>
          <a:prstGeom prst="straightConnector1">
            <a:avLst/>
          </a:prstGeom>
          <a:noFill/>
          <a:ln cap="flat" cmpd="sng" w="28575">
            <a:solidFill>
              <a:schemeClr val="accent1"/>
            </a:solidFill>
            <a:prstDash val="solid"/>
            <a:round/>
            <a:headEnd len="sm" w="sm" type="none"/>
            <a:tailEnd len="sm" w="sm" type="none"/>
          </a:ln>
        </p:spPr>
      </p:cxnSp>
      <p:cxnSp>
        <p:nvCxnSpPr>
          <p:cNvPr id="753" name="Google Shape;753;p9"/>
          <p:cNvCxnSpPr/>
          <p:nvPr/>
        </p:nvCxnSpPr>
        <p:spPr>
          <a:xfrm>
            <a:off x="2514601" y="2188029"/>
            <a:ext cx="761998" cy="0"/>
          </a:xfrm>
          <a:prstGeom prst="straightConnector1">
            <a:avLst/>
          </a:prstGeom>
          <a:noFill/>
          <a:ln cap="flat" cmpd="sng" w="28575">
            <a:solidFill>
              <a:schemeClr val="accent1"/>
            </a:solidFill>
            <a:prstDash val="solid"/>
            <a:round/>
            <a:headEnd len="sm" w="sm" type="none"/>
            <a:tailEnd len="sm" w="sm" type="none"/>
          </a:ln>
        </p:spPr>
      </p:cxnSp>
      <p:cxnSp>
        <p:nvCxnSpPr>
          <p:cNvPr id="754" name="Google Shape;754;p9"/>
          <p:cNvCxnSpPr/>
          <p:nvPr/>
        </p:nvCxnSpPr>
        <p:spPr>
          <a:xfrm>
            <a:off x="2514601" y="2514600"/>
            <a:ext cx="881742" cy="0"/>
          </a:xfrm>
          <a:prstGeom prst="straightConnector1">
            <a:avLst/>
          </a:prstGeom>
          <a:noFill/>
          <a:ln cap="flat" cmpd="sng" w="28575">
            <a:solidFill>
              <a:schemeClr val="accent1"/>
            </a:solidFill>
            <a:prstDash val="solid"/>
            <a:round/>
            <a:headEnd len="sm" w="sm" type="none"/>
            <a:tailEnd len="sm" w="sm" type="none"/>
          </a:ln>
        </p:spPr>
      </p:cxnSp>
      <p:cxnSp>
        <p:nvCxnSpPr>
          <p:cNvPr id="755" name="Google Shape;755;p9"/>
          <p:cNvCxnSpPr/>
          <p:nvPr/>
        </p:nvCxnSpPr>
        <p:spPr>
          <a:xfrm>
            <a:off x="1458686" y="2852057"/>
            <a:ext cx="1055915" cy="0"/>
          </a:xfrm>
          <a:prstGeom prst="straightConnector1">
            <a:avLst/>
          </a:prstGeom>
          <a:noFill/>
          <a:ln cap="flat" cmpd="sng" w="28575">
            <a:solidFill>
              <a:schemeClr val="accent1"/>
            </a:solidFill>
            <a:prstDash val="solid"/>
            <a:round/>
            <a:headEnd len="sm" w="sm" type="none"/>
            <a:tailEnd len="sm" w="sm" type="none"/>
          </a:ln>
        </p:spPr>
      </p:cxnSp>
      <p:cxnSp>
        <p:nvCxnSpPr>
          <p:cNvPr id="756" name="Google Shape;756;p9"/>
          <p:cNvCxnSpPr/>
          <p:nvPr/>
        </p:nvCxnSpPr>
        <p:spPr>
          <a:xfrm>
            <a:off x="838200" y="1513115"/>
            <a:ext cx="827315" cy="0"/>
          </a:xfrm>
          <a:prstGeom prst="straightConnector1">
            <a:avLst/>
          </a:prstGeom>
          <a:noFill/>
          <a:ln cap="flat" cmpd="sng" w="28575">
            <a:solidFill>
              <a:srgbClr val="EC646C"/>
            </a:solidFill>
            <a:prstDash val="solid"/>
            <a:round/>
            <a:headEnd len="sm" w="sm" type="none"/>
            <a:tailEnd len="sm" w="sm" type="none"/>
          </a:ln>
        </p:spPr>
      </p:cxnSp>
      <p:cxnSp>
        <p:nvCxnSpPr>
          <p:cNvPr id="757" name="Google Shape;757;p9"/>
          <p:cNvCxnSpPr/>
          <p:nvPr/>
        </p:nvCxnSpPr>
        <p:spPr>
          <a:xfrm>
            <a:off x="838200" y="3189515"/>
            <a:ext cx="1426029" cy="0"/>
          </a:xfrm>
          <a:prstGeom prst="straightConnector1">
            <a:avLst/>
          </a:prstGeom>
          <a:noFill/>
          <a:ln cap="flat" cmpd="sng" w="28575">
            <a:solidFill>
              <a:srgbClr val="EC646C"/>
            </a:solidFill>
            <a:prstDash val="solid"/>
            <a:round/>
            <a:headEnd len="sm" w="sm" type="none"/>
            <a:tailEnd len="sm" w="sm" type="none"/>
          </a:ln>
        </p:spPr>
      </p:cxnSp>
      <p:cxnSp>
        <p:nvCxnSpPr>
          <p:cNvPr id="758" name="Google Shape;758;p9"/>
          <p:cNvCxnSpPr/>
          <p:nvPr/>
        </p:nvCxnSpPr>
        <p:spPr>
          <a:xfrm>
            <a:off x="2612572" y="1513115"/>
            <a:ext cx="1360714" cy="0"/>
          </a:xfrm>
          <a:prstGeom prst="straightConnector1">
            <a:avLst/>
          </a:prstGeom>
          <a:noFill/>
          <a:ln cap="flat" cmpd="sng" w="28575">
            <a:solidFill>
              <a:srgbClr val="EC646C"/>
            </a:solidFill>
            <a:prstDash val="solid"/>
            <a:round/>
            <a:headEnd len="sm" w="sm" type="none"/>
            <a:tailEnd len="sm" w="sm" type="none"/>
          </a:ln>
        </p:spPr>
      </p:cxnSp>
      <p:cxnSp>
        <p:nvCxnSpPr>
          <p:cNvPr id="759" name="Google Shape;759;p9"/>
          <p:cNvCxnSpPr/>
          <p:nvPr/>
        </p:nvCxnSpPr>
        <p:spPr>
          <a:xfrm>
            <a:off x="511629" y="3526971"/>
            <a:ext cx="1230086" cy="0"/>
          </a:xfrm>
          <a:prstGeom prst="straightConnector1">
            <a:avLst/>
          </a:prstGeom>
          <a:noFill/>
          <a:ln cap="flat" cmpd="sng" w="28575">
            <a:solidFill>
              <a:srgbClr val="EC646C"/>
            </a:solidFill>
            <a:prstDash val="solid"/>
            <a:round/>
            <a:headEnd len="sm" w="sm" type="none"/>
            <a:tailEnd len="sm" w="sm" type="none"/>
          </a:ln>
        </p:spPr>
      </p:cxnSp>
      <p:cxnSp>
        <p:nvCxnSpPr>
          <p:cNvPr id="760" name="Google Shape;760;p9"/>
          <p:cNvCxnSpPr/>
          <p:nvPr/>
        </p:nvCxnSpPr>
        <p:spPr>
          <a:xfrm>
            <a:off x="2819400" y="1850572"/>
            <a:ext cx="1077684" cy="0"/>
          </a:xfrm>
          <a:prstGeom prst="straightConnector1">
            <a:avLst/>
          </a:prstGeom>
          <a:noFill/>
          <a:ln cap="flat" cmpd="sng" w="28575">
            <a:solidFill>
              <a:srgbClr val="EC646C"/>
            </a:solidFill>
            <a:prstDash val="solid"/>
            <a:round/>
            <a:headEnd len="sm" w="sm" type="none"/>
            <a:tailEnd len="sm" w="sm" type="none"/>
          </a:ln>
        </p:spPr>
      </p:cxnSp>
      <p:sp>
        <p:nvSpPr>
          <p:cNvPr id="761" name="Google Shape;761;p9"/>
          <p:cNvSpPr/>
          <p:nvPr/>
        </p:nvSpPr>
        <p:spPr>
          <a:xfrm>
            <a:off x="4648201" y="1164773"/>
            <a:ext cx="3893456" cy="1406978"/>
          </a:xfrm>
          <a:prstGeom prst="roundRect">
            <a:avLst>
              <a:gd fmla="val 16667" name="adj"/>
            </a:avLst>
          </a:prstGeom>
          <a:solidFill>
            <a:srgbClr val="E1E3E1"/>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i="0" lang="en-US" sz="2000" u="none" cap="none" strike="noStrike">
                <a:solidFill>
                  <a:srgbClr val="201A0F"/>
                </a:solidFill>
                <a:latin typeface="Arial"/>
                <a:ea typeface="Arial"/>
                <a:cs typeface="Arial"/>
                <a:sym typeface="Arial"/>
              </a:rPr>
              <a:t>Hoa: </a:t>
            </a:r>
            <a:r>
              <a:rPr b="0" i="0" lang="en-US" sz="2000" u="none" cap="none" strike="noStrike">
                <a:solidFill>
                  <a:srgbClr val="201A0F"/>
                </a:solidFill>
                <a:latin typeface="Arial"/>
                <a:ea typeface="Arial"/>
                <a:cs typeface="Arial"/>
                <a:sym typeface="Arial"/>
              </a:rPr>
              <a:t>What happens next? </a:t>
            </a:r>
            <a:r>
              <a:rPr b="1" i="0" lang="en-US" sz="2000" u="none" cap="none" strike="noStrike">
                <a:solidFill>
                  <a:srgbClr val="201A0F"/>
                </a:solidFill>
                <a:latin typeface="Arial"/>
                <a:ea typeface="Arial"/>
                <a:cs typeface="Arial"/>
                <a:sym typeface="Arial"/>
              </a:rPr>
              <a:t>Mark: </a:t>
            </a:r>
            <a:r>
              <a:rPr b="0" i="0" lang="en-US" sz="2000" u="none" cap="none" strike="noStrike">
                <a:solidFill>
                  <a:srgbClr val="201A0F"/>
                </a:solidFill>
                <a:latin typeface="Arial"/>
                <a:ea typeface="Arial"/>
                <a:cs typeface="Arial"/>
                <a:sym typeface="Arial"/>
              </a:rPr>
              <a:t>The </a:t>
            </a:r>
            <a:r>
              <a:rPr b="1" i="0" lang="en-US" sz="2000" u="sng" cap="none" strike="noStrike">
                <a:solidFill>
                  <a:srgbClr val="C00000"/>
                </a:solidFill>
                <a:latin typeface="Arial"/>
                <a:ea typeface="Arial"/>
                <a:cs typeface="Arial"/>
                <a:sym typeface="Arial"/>
              </a:rPr>
              <a:t>twins</a:t>
            </a:r>
            <a:r>
              <a:rPr b="0" i="0" lang="en-US" sz="2000" u="none" cap="none" strike="noStrike">
                <a:solidFill>
                  <a:srgbClr val="C00000"/>
                </a:solidFill>
                <a:latin typeface="Arial"/>
                <a:ea typeface="Arial"/>
                <a:cs typeface="Arial"/>
                <a:sym typeface="Arial"/>
              </a:rPr>
              <a:t> </a:t>
            </a:r>
            <a:r>
              <a:rPr b="1" i="0" lang="en-US" sz="2000" u="sng" cap="none" strike="noStrike">
                <a:solidFill>
                  <a:srgbClr val="C00000"/>
                </a:solidFill>
                <a:latin typeface="Arial"/>
                <a:ea typeface="Arial"/>
                <a:cs typeface="Arial"/>
                <a:sym typeface="Arial"/>
              </a:rPr>
              <a:t>meet</a:t>
            </a:r>
            <a:r>
              <a:rPr b="0" i="0" lang="en-US" sz="2000" u="none" cap="none" strike="noStrike">
                <a:solidFill>
                  <a:srgbClr val="C00000"/>
                </a:solidFill>
                <a:latin typeface="Arial"/>
                <a:ea typeface="Arial"/>
                <a:cs typeface="Arial"/>
                <a:sym typeface="Arial"/>
              </a:rPr>
              <a:t> </a:t>
            </a:r>
            <a:r>
              <a:rPr b="0" i="0" lang="en-US" sz="2000" u="none" cap="none" strike="noStrike">
                <a:solidFill>
                  <a:srgbClr val="201A0F"/>
                </a:solidFill>
                <a:latin typeface="Arial"/>
                <a:ea typeface="Arial"/>
                <a:cs typeface="Arial"/>
                <a:sym typeface="Arial"/>
              </a:rPr>
              <a:t>each other for the </a:t>
            </a:r>
            <a:r>
              <a:rPr b="1" i="0" lang="en-US" sz="2000" u="sng" cap="none" strike="noStrike">
                <a:solidFill>
                  <a:srgbClr val="C00000"/>
                </a:solidFill>
                <a:latin typeface="Arial"/>
                <a:ea typeface="Arial"/>
                <a:cs typeface="Arial"/>
                <a:sym typeface="Arial"/>
              </a:rPr>
              <a:t>first time</a:t>
            </a:r>
            <a:r>
              <a:rPr b="1" i="0" lang="en-US" sz="2000" u="none" cap="none" strike="noStrike">
                <a:solidFill>
                  <a:srgbClr val="C00000"/>
                </a:solidFill>
                <a:latin typeface="Arial"/>
                <a:ea typeface="Arial"/>
                <a:cs typeface="Arial"/>
                <a:sym typeface="Arial"/>
              </a:rPr>
              <a:t> </a:t>
            </a:r>
            <a:r>
              <a:rPr b="1" i="0" lang="en-US" sz="2000" u="sng" cap="none" strike="noStrike">
                <a:solidFill>
                  <a:srgbClr val="C00000"/>
                </a:solidFill>
                <a:latin typeface="Arial"/>
                <a:ea typeface="Arial"/>
                <a:cs typeface="Arial"/>
                <a:sym typeface="Arial"/>
              </a:rPr>
              <a:t>at</a:t>
            </a:r>
            <a:r>
              <a:rPr b="0" i="0" lang="en-US" sz="2000" u="none" cap="none" strike="noStrike">
                <a:solidFill>
                  <a:srgbClr val="C00000"/>
                </a:solidFill>
                <a:latin typeface="Arial"/>
                <a:ea typeface="Arial"/>
                <a:cs typeface="Arial"/>
                <a:sym typeface="Arial"/>
              </a:rPr>
              <a:t> </a:t>
            </a:r>
            <a:r>
              <a:rPr b="0" i="0" lang="en-US" sz="2000" u="none" cap="none" strike="noStrike">
                <a:solidFill>
                  <a:srgbClr val="201A0F"/>
                </a:solidFill>
                <a:latin typeface="Arial"/>
                <a:ea typeface="Arial"/>
                <a:cs typeface="Arial"/>
                <a:sym typeface="Arial"/>
              </a:rPr>
              <a:t>a summer </a:t>
            </a:r>
            <a:r>
              <a:rPr b="1" i="1" lang="en-US" sz="2000" u="none" cap="none" strike="noStrike">
                <a:solidFill>
                  <a:srgbClr val="C00000"/>
                </a:solidFill>
                <a:latin typeface="Arial"/>
                <a:ea typeface="Arial"/>
                <a:cs typeface="Arial"/>
                <a:sym typeface="Arial"/>
              </a:rPr>
              <a:t>camp</a:t>
            </a:r>
            <a:r>
              <a:rPr b="0" i="0" lang="en-US" sz="2000" u="none" cap="none" strike="noStrike">
                <a:solidFill>
                  <a:srgbClr val="201A0F"/>
                </a:solidFill>
                <a:latin typeface="Arial"/>
                <a:ea typeface="Arial"/>
                <a:cs typeface="Arial"/>
                <a:sym typeface="Arial"/>
              </a:rPr>
              <a:t>. </a:t>
            </a:r>
            <a:endParaRPr/>
          </a:p>
        </p:txBody>
      </p:sp>
      <p:sp>
        <p:nvSpPr>
          <p:cNvPr id="762" name="Google Shape;762;p9"/>
          <p:cNvSpPr/>
          <p:nvPr/>
        </p:nvSpPr>
        <p:spPr>
          <a:xfrm>
            <a:off x="435429" y="1850572"/>
            <a:ext cx="381577" cy="381577"/>
          </a:xfrm>
          <a:prstGeom prst="ellipse">
            <a:avLst/>
          </a:prstGeom>
          <a:noFill/>
          <a:ln cap="flat" cmpd="sng" w="381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63" name="Google Shape;763;p9"/>
          <p:cNvSpPr/>
          <p:nvPr/>
        </p:nvSpPr>
        <p:spPr>
          <a:xfrm>
            <a:off x="4648201" y="2650760"/>
            <a:ext cx="3893456" cy="1991846"/>
          </a:xfrm>
          <a:prstGeom prst="roundRect">
            <a:avLst>
              <a:gd fmla="val 16667" name="adj"/>
            </a:avLst>
          </a:prstGeom>
          <a:solidFill>
            <a:srgbClr val="E1E3E1"/>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i="0" lang="en-US" sz="2000" u="none" cap="none" strike="noStrike">
                <a:solidFill>
                  <a:srgbClr val="201A0F"/>
                </a:solidFill>
                <a:latin typeface="Arial"/>
                <a:ea typeface="Arial"/>
                <a:cs typeface="Arial"/>
                <a:sym typeface="Arial"/>
              </a:rPr>
              <a:t>Hoa: </a:t>
            </a:r>
            <a:r>
              <a:rPr b="0" i="0" lang="en-US" sz="2000" u="none" cap="none" strike="noStrike">
                <a:solidFill>
                  <a:srgbClr val="201A0F"/>
                </a:solidFill>
                <a:latin typeface="Arial"/>
                <a:ea typeface="Arial"/>
                <a:cs typeface="Arial"/>
                <a:sym typeface="Arial"/>
              </a:rPr>
              <a:t>Did it receive good reviews? </a:t>
            </a:r>
            <a:endParaRPr/>
          </a:p>
          <a:p>
            <a:pPr indent="0" lvl="0" marL="0" marR="0" rtl="0" algn="l">
              <a:lnSpc>
                <a:spcPct val="100000"/>
              </a:lnSpc>
              <a:spcBef>
                <a:spcPts val="0"/>
              </a:spcBef>
              <a:spcAft>
                <a:spcPts val="0"/>
              </a:spcAft>
              <a:buNone/>
            </a:pPr>
            <a:r>
              <a:rPr b="1" i="0" lang="en-US" sz="2000" u="none" cap="none" strike="noStrike">
                <a:solidFill>
                  <a:srgbClr val="201A0F"/>
                </a:solidFill>
                <a:latin typeface="Arial"/>
                <a:ea typeface="Arial"/>
                <a:cs typeface="Arial"/>
                <a:sym typeface="Arial"/>
              </a:rPr>
              <a:t>Mark: </a:t>
            </a:r>
            <a:r>
              <a:rPr b="0" i="0" lang="en-US" sz="2000" u="none" cap="none" strike="noStrike">
                <a:solidFill>
                  <a:srgbClr val="201A0F"/>
                </a:solidFill>
                <a:latin typeface="Arial"/>
                <a:ea typeface="Arial"/>
                <a:cs typeface="Arial"/>
                <a:sym typeface="Arial"/>
              </a:rPr>
              <a:t>Yes, </a:t>
            </a:r>
            <a:r>
              <a:rPr b="1" i="0" lang="en-US" sz="2000" u="sng" cap="none" strike="noStrike">
                <a:solidFill>
                  <a:srgbClr val="C00000"/>
                </a:solidFill>
                <a:latin typeface="Arial"/>
                <a:ea typeface="Arial"/>
                <a:cs typeface="Arial"/>
                <a:sym typeface="Arial"/>
              </a:rPr>
              <a:t>most people</a:t>
            </a:r>
            <a:r>
              <a:rPr b="0" i="0" lang="en-US" sz="2000" u="none" cap="none" strike="noStrike">
                <a:solidFill>
                  <a:srgbClr val="201A0F"/>
                </a:solidFill>
                <a:latin typeface="Arial"/>
                <a:ea typeface="Arial"/>
                <a:cs typeface="Arial"/>
                <a:sym typeface="Arial"/>
              </a:rPr>
              <a:t> </a:t>
            </a:r>
            <a:r>
              <a:rPr b="1" i="0" lang="en-US" sz="2000" u="sng" cap="none" strike="noStrike">
                <a:solidFill>
                  <a:srgbClr val="C00000"/>
                </a:solidFill>
                <a:latin typeface="Arial"/>
                <a:ea typeface="Arial"/>
                <a:cs typeface="Arial"/>
                <a:sym typeface="Arial"/>
              </a:rPr>
              <a:t>say</a:t>
            </a:r>
            <a:r>
              <a:rPr b="0" i="0" lang="en-US" sz="2000" u="none" cap="none" strike="noStrike">
                <a:solidFill>
                  <a:srgbClr val="201A0F"/>
                </a:solidFill>
                <a:latin typeface="Arial"/>
                <a:ea typeface="Arial"/>
                <a:cs typeface="Arial"/>
                <a:sym typeface="Arial"/>
              </a:rPr>
              <a:t> it's a </a:t>
            </a:r>
            <a:r>
              <a:rPr b="1" i="1" lang="en-US" sz="2000" u="none" cap="none" strike="noStrike">
                <a:solidFill>
                  <a:srgbClr val="C00000"/>
                </a:solidFill>
                <a:latin typeface="Arial"/>
                <a:ea typeface="Arial"/>
                <a:cs typeface="Arial"/>
                <a:sym typeface="Arial"/>
              </a:rPr>
              <a:t>must-see</a:t>
            </a:r>
            <a:r>
              <a:rPr b="0" i="0" lang="en-US" sz="2000" u="none" cap="none" strike="noStrike">
                <a:solidFill>
                  <a:srgbClr val="201A0F"/>
                </a:solidFill>
                <a:latin typeface="Arial"/>
                <a:ea typeface="Arial"/>
                <a:cs typeface="Arial"/>
                <a:sym typeface="Arial"/>
              </a:rPr>
              <a:t> for young people because it's funny and moving. </a:t>
            </a:r>
            <a:endParaRPr/>
          </a:p>
        </p:txBody>
      </p:sp>
      <p:sp>
        <p:nvSpPr>
          <p:cNvPr id="764" name="Google Shape;764;p9"/>
          <p:cNvSpPr/>
          <p:nvPr/>
        </p:nvSpPr>
        <p:spPr>
          <a:xfrm>
            <a:off x="435429" y="3531888"/>
            <a:ext cx="381577" cy="381577"/>
          </a:xfrm>
          <a:prstGeom prst="ellipse">
            <a:avLst/>
          </a:prstGeom>
          <a:noFill/>
          <a:ln cap="flat" cmpd="sng" w="381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765" name="Google Shape;765;p9"/>
          <p:cNvPicPr preferRelativeResize="0"/>
          <p:nvPr/>
        </p:nvPicPr>
        <p:blipFill rotWithShape="1">
          <a:blip r:embed="rId3">
            <a:alphaModFix/>
          </a:blip>
          <a:srcRect b="0" l="0" r="0" t="0"/>
          <a:stretch/>
        </p:blipFill>
        <p:spPr>
          <a:xfrm>
            <a:off x="9436559" y="727416"/>
            <a:ext cx="406400" cy="406400"/>
          </a:xfrm>
          <a:prstGeom prst="rect">
            <a:avLst/>
          </a:prstGeom>
          <a:noFill/>
          <a:ln>
            <a:noFill/>
          </a:ln>
        </p:spPr>
      </p:pic>
      <p:pic>
        <p:nvPicPr>
          <p:cNvPr id="766" name="Google Shape;766;p9"/>
          <p:cNvPicPr preferRelativeResize="0"/>
          <p:nvPr/>
        </p:nvPicPr>
        <p:blipFill rotWithShape="1">
          <a:blip r:embed="rId3">
            <a:alphaModFix/>
          </a:blip>
          <a:srcRect b="0" l="0" r="0" t="0"/>
          <a:stretch/>
        </p:blipFill>
        <p:spPr>
          <a:xfrm>
            <a:off x="9639759" y="2165350"/>
            <a:ext cx="406400" cy="406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1"/>
                                        </p:tgtEl>
                                        <p:attrNameLst>
                                          <p:attrName>style.visibility</p:attrName>
                                        </p:attrNameLst>
                                      </p:cBhvr>
                                      <p:to>
                                        <p:strVal val="visible"/>
                                      </p:to>
                                    </p:set>
                                    <p:animEffect filter="fade" transition="in">
                                      <p:cBhvr>
                                        <p:cTn dur="500"/>
                                        <p:tgtEl>
                                          <p:spTgt spid="761"/>
                                        </p:tgtEl>
                                      </p:cBhvr>
                                    </p:animEffect>
                                  </p:childTnLst>
                                </p:cTn>
                              </p:par>
                              <p:par>
                                <p:cTn fill="hold" nodeType="withEffect" presetClass="entr" presetID="10" presetSubtype="0">
                                  <p:stCondLst>
                                    <p:cond delay="0"/>
                                  </p:stCondLst>
                                  <p:childTnLst>
                                    <p:set>
                                      <p:cBhvr>
                                        <p:cTn dur="1" fill="hold">
                                          <p:stCondLst>
                                            <p:cond delay="0"/>
                                          </p:stCondLst>
                                        </p:cTn>
                                        <p:tgtEl>
                                          <p:spTgt spid="765"/>
                                        </p:tgtEl>
                                        <p:attrNameLst>
                                          <p:attrName>style.visibility</p:attrName>
                                        </p:attrNameLst>
                                      </p:cBhvr>
                                      <p:to>
                                        <p:strVal val="visible"/>
                                      </p:to>
                                    </p:set>
                                    <p:animEffect filter="fade" transition="in">
                                      <p:cBhvr>
                                        <p:cTn dur="5000"/>
                                        <p:tgtEl>
                                          <p:spTgt spid="7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2"/>
                                        </p:tgtEl>
                                        <p:attrNameLst>
                                          <p:attrName>style.visibility</p:attrName>
                                        </p:attrNameLst>
                                      </p:cBhvr>
                                      <p:to>
                                        <p:strVal val="visible"/>
                                      </p:to>
                                    </p:set>
                                    <p:animEffect filter="fade" transition="in">
                                      <p:cBhvr>
                                        <p:cTn dur="500"/>
                                        <p:tgtEl>
                                          <p:spTgt spid="7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3"/>
                                        </p:tgtEl>
                                        <p:attrNameLst>
                                          <p:attrName>style.visibility</p:attrName>
                                        </p:attrNameLst>
                                      </p:cBhvr>
                                      <p:to>
                                        <p:strVal val="visible"/>
                                      </p:to>
                                    </p:set>
                                    <p:animEffect filter="fade" transition="in">
                                      <p:cBhvr>
                                        <p:cTn dur="500"/>
                                        <p:tgtEl>
                                          <p:spTgt spid="763"/>
                                        </p:tgtEl>
                                      </p:cBhvr>
                                    </p:animEffect>
                                  </p:childTnLst>
                                </p:cTn>
                              </p:par>
                              <p:par>
                                <p:cTn fill="hold" nodeType="withEffect" presetClass="entr" presetID="10" presetSubtype="0">
                                  <p:stCondLst>
                                    <p:cond delay="0"/>
                                  </p:stCondLst>
                                  <p:childTnLst>
                                    <p:set>
                                      <p:cBhvr>
                                        <p:cTn dur="1" fill="hold">
                                          <p:stCondLst>
                                            <p:cond delay="0"/>
                                          </p:stCondLst>
                                        </p:cTn>
                                        <p:tgtEl>
                                          <p:spTgt spid="766"/>
                                        </p:tgtEl>
                                        <p:attrNameLst>
                                          <p:attrName>style.visibility</p:attrName>
                                        </p:attrNameLst>
                                      </p:cBhvr>
                                      <p:to>
                                        <p:strVal val="visible"/>
                                      </p:to>
                                    </p:set>
                                    <p:animEffect filter="fade" transition="in">
                                      <p:cBhvr>
                                        <p:cTn dur="5000"/>
                                        <p:tgtEl>
                                          <p:spTgt spid="7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4"/>
                                        </p:tgtEl>
                                        <p:attrNameLst>
                                          <p:attrName>style.visibility</p:attrName>
                                        </p:attrNameLst>
                                      </p:cBhvr>
                                      <p:to>
                                        <p:strVal val="visible"/>
                                      </p:to>
                                    </p:set>
                                    <p:animEffect filter="fade" transition="in">
                                      <p:cBhvr>
                                        <p:cTn dur="500"/>
                                        <p:tgtEl>
                                          <p:spTgt spid="7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Cinema and PopCorn by Slidesgo">
  <a:themeElements>
    <a:clrScheme name="Simple Light">
      <a:dk1>
        <a:srgbClr val="EC646C"/>
      </a:dk1>
      <a:lt1>
        <a:srgbClr val="F5F1EA"/>
      </a:lt1>
      <a:dk2>
        <a:srgbClr val="33353D"/>
      </a:dk2>
      <a:lt2>
        <a:srgbClr val="E6E1DA"/>
      </a:lt2>
      <a:accent1>
        <a:srgbClr val="1C1C1C"/>
      </a:accent1>
      <a:accent2>
        <a:srgbClr val="727871"/>
      </a:accent2>
      <a:accent3>
        <a:srgbClr val="CCCCCC"/>
      </a:accent3>
      <a:accent4>
        <a:srgbClr val="FFFFFF"/>
      </a:accent4>
      <a:accent5>
        <a:srgbClr val="FFFFFF"/>
      </a:accent5>
      <a:accent6>
        <a:srgbClr val="FFFFFF"/>
      </a:accent6>
      <a:hlink>
        <a:srgbClr val="EC646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