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57" r:id="rId7"/>
    <p:sldId id="260" r:id="rId8"/>
    <p:sldId id="258" r:id="rId9"/>
    <p:sldId id="273" r:id="rId10"/>
    <p:sldId id="272" r:id="rId11"/>
    <p:sldId id="271" r:id="rId12"/>
    <p:sldId id="259" r:id="rId13"/>
    <p:sldId id="261" r:id="rId14"/>
    <p:sldId id="262" r:id="rId15"/>
    <p:sldId id="270" r:id="rId16"/>
    <p:sldId id="263" r:id="rId17"/>
    <p:sldId id="264" r:id="rId18"/>
    <p:sldId id="266" r:id="rId19"/>
    <p:sldId id="265" r:id="rId20"/>
    <p:sldId id="268" r:id="rId21"/>
    <p:sldId id="269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Quicksand Medium" panose="020B0604020202020204" charset="0"/>
      <p:regular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  <p:embeddedFont>
      <p:font typeface="Wedge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60325B-A88F-42B7-89A8-DFAD5298FC12}" v="286" dt="2023-08-02T07:57:55.0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541" y="9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660325B-A88F-42B7-89A8-DFAD5298FC12}"/>
    <pc:docChg chg="undo custSel addSld delSld modSld sldOrd">
      <pc:chgData name="Duyên Lương" userId="3a9e482f-ceb4-484a-8eab-f708ff3e9a36" providerId="ADAL" clId="{5660325B-A88F-42B7-89A8-DFAD5298FC12}" dt="2023-08-02T07:57:55.083" v="2280"/>
      <pc:docMkLst>
        <pc:docMk/>
      </pc:docMkLst>
      <pc:sldChg chg="del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56"/>
        </pc:sldMkLst>
        <pc:spChg chg="del">
          <ac:chgData name="Duyên Lương" userId="3a9e482f-ceb4-484a-8eab-f708ff3e9a36" providerId="ADAL" clId="{5660325B-A88F-42B7-89A8-DFAD5298FC12}" dt="2023-07-21T08:53:34.703" v="21" actId="478"/>
          <ac:spMkLst>
            <pc:docMk/>
            <pc:sldMk cId="0" sldId="256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3:43.961" v="41" actId="20577"/>
          <ac:spMkLst>
            <pc:docMk/>
            <pc:sldMk cId="0" sldId="256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3:31.904" v="20" actId="20577"/>
          <ac:spMkLst>
            <pc:docMk/>
            <pc:sldMk cId="0" sldId="256"/>
            <ac:spMk id="21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57"/>
        </pc:sldMkLst>
        <pc:spChg chg="mod">
          <ac:chgData name="Duyên Lương" userId="3a9e482f-ceb4-484a-8eab-f708ff3e9a36" providerId="ADAL" clId="{5660325B-A88F-42B7-89A8-DFAD5298FC12}" dt="2023-07-21T08:53:53.278" v="44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1:27.216" v="214" actId="1076"/>
          <ac:spMkLst>
            <pc:docMk/>
            <pc:sldMk cId="0" sldId="257"/>
            <ac:spMk id="15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6:51:32.146" v="216" actId="1076"/>
          <ac:spMkLst>
            <pc:docMk/>
            <pc:sldMk cId="0" sldId="257"/>
            <ac:spMk id="17" creationId="{8C6777FB-6C49-CE5B-5487-C34D1136BA0E}"/>
          </ac:spMkLst>
        </pc:spChg>
        <pc:spChg chg="add mod">
          <ac:chgData name="Duyên Lương" userId="3a9e482f-ceb4-484a-8eab-f708ff3e9a36" providerId="ADAL" clId="{5660325B-A88F-42B7-89A8-DFAD5298FC12}" dt="2023-07-21T08:55:19.794" v="142" actId="1076"/>
          <ac:spMkLst>
            <pc:docMk/>
            <pc:sldMk cId="0" sldId="257"/>
            <ac:spMk id="18" creationId="{EB29ECAE-05EA-1AF5-5DC4-3B532B3E6F2D}"/>
          </ac:spMkLst>
        </pc:sp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58"/>
        </pc:sldMkLst>
        <pc:spChg chg="mod">
          <ac:chgData name="Duyên Lương" userId="3a9e482f-ceb4-484a-8eab-f708ff3e9a36" providerId="ADAL" clId="{5660325B-A88F-42B7-89A8-DFAD5298FC12}" dt="2023-08-02T06:52:07.506" v="225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6:57.165" v="182" actId="20577"/>
          <ac:spMkLst>
            <pc:docMk/>
            <pc:sldMk cId="0" sldId="258"/>
            <ac:spMk id="1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1:54.322" v="220" actId="1076"/>
          <ac:spMkLst>
            <pc:docMk/>
            <pc:sldMk cId="0" sldId="258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7-21T08:56:41.061" v="167" actId="478"/>
          <ac:spMkLst>
            <pc:docMk/>
            <pc:sldMk cId="0" sldId="258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7-21T08:56:42.735" v="168" actId="478"/>
          <ac:spMkLst>
            <pc:docMk/>
            <pc:sldMk cId="0" sldId="258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2" creationId="{A2CD23BE-AB77-0931-7435-8533524B240B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3" creationId="{A561A3C8-9131-E54F-164A-AD700A0089A3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4" creationId="{402C7E03-6CEB-9E33-86DB-6627BFC5BE1C}"/>
          </ac:spMkLst>
        </pc:spChg>
        <pc:spChg chg="add mod">
          <ac:chgData name="Duyên Lương" userId="3a9e482f-ceb4-484a-8eab-f708ff3e9a36" providerId="ADAL" clId="{5660325B-A88F-42B7-89A8-DFAD5298FC12}" dt="2023-08-02T06:51:47.256" v="217" actId="1076"/>
          <ac:spMkLst>
            <pc:docMk/>
            <pc:sldMk cId="0" sldId="258"/>
            <ac:spMk id="26" creationId="{2BF26498-276B-B0AA-2480-A8FB7EE89E48}"/>
          </ac:spMkLst>
        </pc:spChg>
        <pc:spChg chg="add mod">
          <ac:chgData name="Duyên Lương" userId="3a9e482f-ceb4-484a-8eab-f708ff3e9a36" providerId="ADAL" clId="{5660325B-A88F-42B7-89A8-DFAD5298FC12}" dt="2023-08-02T06:51:52.823" v="219" actId="1076"/>
          <ac:spMkLst>
            <pc:docMk/>
            <pc:sldMk cId="0" sldId="258"/>
            <ac:spMk id="27" creationId="{F9C024B3-B198-5914-8F4C-83046FE76F2E}"/>
          </ac:spMkLst>
        </pc:spChg>
        <pc:spChg chg="add mod">
          <ac:chgData name="Duyên Lương" userId="3a9e482f-ceb4-484a-8eab-f708ff3e9a36" providerId="ADAL" clId="{5660325B-A88F-42B7-89A8-DFAD5298FC12}" dt="2023-08-02T06:51:50.352" v="218" actId="1076"/>
          <ac:spMkLst>
            <pc:docMk/>
            <pc:sldMk cId="0" sldId="258"/>
            <ac:spMk id="28" creationId="{21B2C880-60D6-5F5A-CD5F-32E302D7730B}"/>
          </ac:spMkLst>
        </pc:spChg>
        <pc:grpChg chg="mod">
          <ac:chgData name="Duyên Lương" userId="3a9e482f-ceb4-484a-8eab-f708ff3e9a36" providerId="ADAL" clId="{5660325B-A88F-42B7-89A8-DFAD5298FC12}" dt="2023-07-21T08:56:52.842" v="172" actId="1076"/>
          <ac:grpSpMkLst>
            <pc:docMk/>
            <pc:sldMk cId="0" sldId="258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7-21T08:56:49.698" v="171" actId="1076"/>
          <ac:grpSpMkLst>
            <pc:docMk/>
            <pc:sldMk cId="0" sldId="258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7-21T08:56:45.787" v="170" actId="478"/>
          <ac:grpSpMkLst>
            <pc:docMk/>
            <pc:sldMk cId="0" sldId="258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7-21T08:56:44.954" v="169" actId="478"/>
          <ac:grpSpMkLst>
            <pc:docMk/>
            <pc:sldMk cId="0" sldId="258"/>
            <ac:grpSpMk id="14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7-21T08:57:29.989" v="186"/>
          <ac:picMkLst>
            <pc:docMk/>
            <pc:sldMk cId="0" sldId="258"/>
            <ac:picMk id="25" creationId="{F759D75F-5DEE-D64E-FBEE-1A1EC0ABDC7B}"/>
          </ac:picMkLst>
        </pc:picChg>
        <pc:picChg chg="add mod">
          <ac:chgData name="Duyên Lương" userId="3a9e482f-ceb4-484a-8eab-f708ff3e9a36" providerId="ADAL" clId="{5660325B-A88F-42B7-89A8-DFAD5298FC12}" dt="2023-08-02T06:52:09.161" v="226" actId="1076"/>
          <ac:picMkLst>
            <pc:docMk/>
            <pc:sldMk cId="0" sldId="258"/>
            <ac:picMk id="29" creationId="{F7C32662-5F5B-E105-111F-6279400C6712}"/>
          </ac:picMkLst>
        </pc:pic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59"/>
        </pc:sldMkLst>
        <pc:spChg chg="mod">
          <ac:chgData name="Duyên Lương" userId="3a9e482f-ceb4-484a-8eab-f708ff3e9a36" providerId="ADAL" clId="{5660325B-A88F-42B7-89A8-DFAD5298FC12}" dt="2023-08-02T07:01:44.086" v="360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5:46.202" v="294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03.398" v="322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3:44.889" v="252" actId="1076"/>
          <ac:spMkLst>
            <pc:docMk/>
            <pc:sldMk cId="0" sldId="259"/>
            <ac:spMk id="1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32.135" v="251" actId="478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01.672" v="321" actId="1076"/>
          <ac:spMkLst>
            <pc:docMk/>
            <pc:sldMk cId="0" sldId="259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28.054" v="249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30.106" v="250" actId="478"/>
          <ac:spMkLst>
            <pc:docMk/>
            <pc:sldMk cId="0" sldId="259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26.812" v="326" actId="1076"/>
          <ac:spMkLst>
            <pc:docMk/>
            <pc:sldMk cId="0" sldId="259"/>
            <ac:spMk id="2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01:21.628" v="358" actId="20577"/>
          <ac:spMkLst>
            <pc:docMk/>
            <pc:sldMk cId="0" sldId="259"/>
            <ac:spMk id="24" creationId="{9365B8EF-F488-D479-77BE-F20D589C9E6C}"/>
          </ac:spMkLst>
        </pc:spChg>
        <pc:spChg chg="add mod">
          <ac:chgData name="Duyên Lương" userId="3a9e482f-ceb4-484a-8eab-f708ff3e9a36" providerId="ADAL" clId="{5660325B-A88F-42B7-89A8-DFAD5298FC12}" dt="2023-08-02T07:00:35.154" v="349" actId="1076"/>
          <ac:spMkLst>
            <pc:docMk/>
            <pc:sldMk cId="0" sldId="259"/>
            <ac:spMk id="25" creationId="{EC1858FE-E1CD-9B83-3CCB-D567AD7113AA}"/>
          </ac:spMkLst>
        </pc:spChg>
        <pc:spChg chg="add mod">
          <ac:chgData name="Duyên Lương" userId="3a9e482f-ceb4-484a-8eab-f708ff3e9a36" providerId="ADAL" clId="{5660325B-A88F-42B7-89A8-DFAD5298FC12}" dt="2023-08-02T07:00:37.606" v="350" actId="1076"/>
          <ac:spMkLst>
            <pc:docMk/>
            <pc:sldMk cId="0" sldId="259"/>
            <ac:spMk id="26" creationId="{CE4C4155-DDA3-240B-4E48-ED911FCBB2AE}"/>
          </ac:spMkLst>
        </pc:spChg>
        <pc:spChg chg="add mod">
          <ac:chgData name="Duyên Lương" userId="3a9e482f-ceb4-484a-8eab-f708ff3e9a36" providerId="ADAL" clId="{5660325B-A88F-42B7-89A8-DFAD5298FC12}" dt="2023-08-02T07:00:41.974" v="351" actId="1076"/>
          <ac:spMkLst>
            <pc:docMk/>
            <pc:sldMk cId="0" sldId="259"/>
            <ac:spMk id="27" creationId="{9E2D7CA0-9FCD-24D7-D600-D40AF44EB6EB}"/>
          </ac:spMkLst>
        </pc:spChg>
        <pc:spChg chg="add mod">
          <ac:chgData name="Duyên Lương" userId="3a9e482f-ceb4-484a-8eab-f708ff3e9a36" providerId="ADAL" clId="{5660325B-A88F-42B7-89A8-DFAD5298FC12}" dt="2023-08-02T06:57:10.232" v="323" actId="1076"/>
          <ac:spMkLst>
            <pc:docMk/>
            <pc:sldMk cId="0" sldId="259"/>
            <ac:spMk id="28" creationId="{A67CEF83-244A-5743-A482-979562857B4A}"/>
          </ac:spMkLst>
        </pc:spChg>
        <pc:spChg chg="add mod">
          <ac:chgData name="Duyên Lương" userId="3a9e482f-ceb4-484a-8eab-f708ff3e9a36" providerId="ADAL" clId="{5660325B-A88F-42B7-89A8-DFAD5298FC12}" dt="2023-08-02T06:57:16.164" v="324" actId="1076"/>
          <ac:spMkLst>
            <pc:docMk/>
            <pc:sldMk cId="0" sldId="259"/>
            <ac:spMk id="29" creationId="{216E2A32-375C-26E1-3267-5A78FE9FF48B}"/>
          </ac:spMkLst>
        </pc:spChg>
        <pc:spChg chg="add mod">
          <ac:chgData name="Duyên Lương" userId="3a9e482f-ceb4-484a-8eab-f708ff3e9a36" providerId="ADAL" clId="{5660325B-A88F-42B7-89A8-DFAD5298FC12}" dt="2023-08-02T06:57:23.574" v="325" actId="1076"/>
          <ac:spMkLst>
            <pc:docMk/>
            <pc:sldMk cId="0" sldId="259"/>
            <ac:spMk id="30" creationId="{7AD06A8C-C7D2-4898-0C90-CD4B3FB77BE6}"/>
          </ac:spMkLst>
        </pc:spChg>
        <pc:spChg chg="mod">
          <ac:chgData name="Duyên Lương" userId="3a9e482f-ceb4-484a-8eab-f708ff3e9a36" providerId="ADAL" clId="{5660325B-A88F-42B7-89A8-DFAD5298FC12}" dt="2023-08-02T06:56:37.208" v="310"/>
          <ac:spMkLst>
            <pc:docMk/>
            <pc:sldMk cId="0" sldId="259"/>
            <ac:spMk id="35" creationId="{B0ABD7B4-C45B-E976-B9C5-22FCEC896CD5}"/>
          </ac:spMkLst>
        </pc:spChg>
        <pc:spChg chg="mod">
          <ac:chgData name="Duyên Lương" userId="3a9e482f-ceb4-484a-8eab-f708ff3e9a36" providerId="ADAL" clId="{5660325B-A88F-42B7-89A8-DFAD5298FC12}" dt="2023-08-02T06:56:37.208" v="310"/>
          <ac:spMkLst>
            <pc:docMk/>
            <pc:sldMk cId="0" sldId="259"/>
            <ac:spMk id="36" creationId="{854B5D22-B6B5-48AB-2CA5-4B0BA05AB147}"/>
          </ac:spMkLst>
        </pc:spChg>
        <pc:grpChg chg="del mod">
          <ac:chgData name="Duyên Lương" userId="3a9e482f-ceb4-484a-8eab-f708ff3e9a36" providerId="ADAL" clId="{5660325B-A88F-42B7-89A8-DFAD5298FC12}" dt="2023-08-02T06:57:34.757" v="328" actId="478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6:56:30.481" v="307" actId="14100"/>
          <ac:grpSpMkLst>
            <pc:docMk/>
            <pc:sldMk cId="0" sldId="259"/>
            <ac:grpSpMk id="5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6:55:55.984" v="296" actId="478"/>
          <ac:grpSpMkLst>
            <pc:docMk/>
            <pc:sldMk cId="0" sldId="259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6:56:07.551" v="301" actId="14100"/>
          <ac:grpSpMkLst>
            <pc:docMk/>
            <pc:sldMk cId="0" sldId="259"/>
            <ac:grpSpMk id="14" creationId="{00000000-0000-0000-0000-000000000000}"/>
          </ac:grpSpMkLst>
        </pc:grpChg>
        <pc:grpChg chg="add mod ord">
          <ac:chgData name="Duyên Lương" userId="3a9e482f-ceb4-484a-8eab-f708ff3e9a36" providerId="ADAL" clId="{5660325B-A88F-42B7-89A8-DFAD5298FC12}" dt="2023-08-02T06:56:55.610" v="318" actId="14100"/>
          <ac:grpSpMkLst>
            <pc:docMk/>
            <pc:sldMk cId="0" sldId="259"/>
            <ac:grpSpMk id="34" creationId="{92AB7E87-6E8F-0539-6F52-3EB9425F091E}"/>
          </ac:grpSpMkLst>
        </pc:grpChg>
        <pc:picChg chg="add mod">
          <ac:chgData name="Duyên Lương" userId="3a9e482f-ceb4-484a-8eab-f708ff3e9a36" providerId="ADAL" clId="{5660325B-A88F-42B7-89A8-DFAD5298FC12}" dt="2023-08-02T06:55:59.636" v="297" actId="1076"/>
          <ac:picMkLst>
            <pc:docMk/>
            <pc:sldMk cId="0" sldId="259"/>
            <ac:picMk id="31" creationId="{433929E5-5826-7622-1C8F-0EED9F2812AA}"/>
          </ac:picMkLst>
        </pc:picChg>
        <pc:picChg chg="add mod">
          <ac:chgData name="Duyên Lương" userId="3a9e482f-ceb4-484a-8eab-f708ff3e9a36" providerId="ADAL" clId="{5660325B-A88F-42B7-89A8-DFAD5298FC12}" dt="2023-08-02T06:56:32.272" v="308" actId="1038"/>
          <ac:picMkLst>
            <pc:docMk/>
            <pc:sldMk cId="0" sldId="259"/>
            <ac:picMk id="32" creationId="{57B130E2-A1FF-9C6F-A238-7622D7274786}"/>
          </ac:picMkLst>
        </pc:picChg>
        <pc:picChg chg="add mod">
          <ac:chgData name="Duyên Lương" userId="3a9e482f-ceb4-484a-8eab-f708ff3e9a36" providerId="ADAL" clId="{5660325B-A88F-42B7-89A8-DFAD5298FC12}" dt="2023-08-02T06:56:56.990" v="320" actId="1038"/>
          <ac:picMkLst>
            <pc:docMk/>
            <pc:sldMk cId="0" sldId="259"/>
            <ac:picMk id="33" creationId="{226B0304-6902-BB04-3DA8-DB41D12175A7}"/>
          </ac:picMkLst>
        </pc:picChg>
      </pc:sldChg>
      <pc:sldChg chg="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0"/>
        </pc:sldMkLst>
        <pc:spChg chg="mod">
          <ac:chgData name="Duyên Lương" userId="3a9e482f-ceb4-484a-8eab-f708ff3e9a36" providerId="ADAL" clId="{5660325B-A88F-42B7-89A8-DFAD5298FC12}" dt="2023-07-21T08:56:17.466" v="153" actId="20577"/>
          <ac:spMkLst>
            <pc:docMk/>
            <pc:sldMk cId="0" sldId="260"/>
            <ac:spMk id="5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1"/>
        </pc:sldMkLst>
        <pc:spChg chg="mod">
          <ac:chgData name="Duyên Lương" userId="3a9e482f-ceb4-484a-8eab-f708ff3e9a36" providerId="ADAL" clId="{5660325B-A88F-42B7-89A8-DFAD5298FC12}" dt="2023-08-02T07:03:38.553" v="391" actId="403"/>
          <ac:spMkLst>
            <pc:docMk/>
            <pc:sldMk cId="0" sldId="261"/>
            <ac:spMk id="4" creationId="{00000000-0000-0000-0000-000000000000}"/>
          </ac:spMkLst>
        </pc:spChg>
        <pc:spChg chg="mod ord">
          <ac:chgData name="Duyên Lương" userId="3a9e482f-ceb4-484a-8eab-f708ff3e9a36" providerId="ADAL" clId="{5660325B-A88F-42B7-89A8-DFAD5298FC12}" dt="2023-08-02T07:05:55.198" v="429" actId="167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3:38.553" v="391" actId="403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7:24.484" v="447" actId="1076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1:52.830" v="362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1:51.545" v="361" actId="478"/>
          <ac:spMkLst>
            <pc:docMk/>
            <pc:sldMk cId="0" sldId="261"/>
            <ac:spMk id="14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03:53.663" v="397" actId="1076"/>
          <ac:spMkLst>
            <pc:docMk/>
            <pc:sldMk cId="0" sldId="261"/>
            <ac:spMk id="15" creationId="{7234D840-53DC-0127-8860-AEA0FA29A375}"/>
          </ac:spMkLst>
        </pc:spChg>
        <pc:spChg chg="add del mod">
          <ac:chgData name="Duyên Lương" userId="3a9e482f-ceb4-484a-8eab-f708ff3e9a36" providerId="ADAL" clId="{5660325B-A88F-42B7-89A8-DFAD5298FC12}" dt="2023-08-02T07:03:17.888" v="383" actId="478"/>
          <ac:spMkLst>
            <pc:docMk/>
            <pc:sldMk cId="0" sldId="261"/>
            <ac:spMk id="16" creationId="{BE54CB47-6BA2-9165-8614-350B1BD955CC}"/>
          </ac:spMkLst>
        </pc:spChg>
        <pc:spChg chg="add del mod">
          <ac:chgData name="Duyên Lương" userId="3a9e482f-ceb4-484a-8eab-f708ff3e9a36" providerId="ADAL" clId="{5660325B-A88F-42B7-89A8-DFAD5298FC12}" dt="2023-08-02T07:03:14.963" v="381" actId="478"/>
          <ac:spMkLst>
            <pc:docMk/>
            <pc:sldMk cId="0" sldId="261"/>
            <ac:spMk id="17" creationId="{A2E537C6-2128-43AE-ECEB-A33A3F826F73}"/>
          </ac:spMkLst>
        </pc:spChg>
        <pc:spChg chg="add mod">
          <ac:chgData name="Duyên Lương" userId="3a9e482f-ceb4-484a-8eab-f708ff3e9a36" providerId="ADAL" clId="{5660325B-A88F-42B7-89A8-DFAD5298FC12}" dt="2023-08-02T07:05:17.826" v="418" actId="1076"/>
          <ac:spMkLst>
            <pc:docMk/>
            <pc:sldMk cId="0" sldId="261"/>
            <ac:spMk id="19" creationId="{8473405E-D849-53D4-3378-25A99C3CB0E7}"/>
          </ac:spMkLst>
        </pc:spChg>
        <pc:spChg chg="add mod">
          <ac:chgData name="Duyên Lương" userId="3a9e482f-ceb4-484a-8eab-f708ff3e9a36" providerId="ADAL" clId="{5660325B-A88F-42B7-89A8-DFAD5298FC12}" dt="2023-08-02T07:05:20.074" v="419" actId="1076"/>
          <ac:spMkLst>
            <pc:docMk/>
            <pc:sldMk cId="0" sldId="261"/>
            <ac:spMk id="20" creationId="{FEB0938D-9EA1-A330-2844-A4E052637C85}"/>
          </ac:spMkLst>
        </pc:spChg>
        <pc:spChg chg="add mod">
          <ac:chgData name="Duyên Lương" userId="3a9e482f-ceb4-484a-8eab-f708ff3e9a36" providerId="ADAL" clId="{5660325B-A88F-42B7-89A8-DFAD5298FC12}" dt="2023-08-02T07:05:06.072" v="416" actId="1076"/>
          <ac:spMkLst>
            <pc:docMk/>
            <pc:sldMk cId="0" sldId="261"/>
            <ac:spMk id="21" creationId="{302640A4-680A-2B5D-526D-28DE8D35A874}"/>
          </ac:spMkLst>
        </pc:spChg>
        <pc:spChg chg="add mod">
          <ac:chgData name="Duyên Lương" userId="3a9e482f-ceb4-484a-8eab-f708ff3e9a36" providerId="ADAL" clId="{5660325B-A88F-42B7-89A8-DFAD5298FC12}" dt="2023-08-02T07:05:03.118" v="415" actId="1076"/>
          <ac:spMkLst>
            <pc:docMk/>
            <pc:sldMk cId="0" sldId="261"/>
            <ac:spMk id="22" creationId="{33D62A06-9F20-CD0C-00B7-3186DD239E39}"/>
          </ac:spMkLst>
        </pc:spChg>
        <pc:spChg chg="add mod">
          <ac:chgData name="Duyên Lương" userId="3a9e482f-ceb4-484a-8eab-f708ff3e9a36" providerId="ADAL" clId="{5660325B-A88F-42B7-89A8-DFAD5298FC12}" dt="2023-08-02T07:04:59.337" v="414" actId="1076"/>
          <ac:spMkLst>
            <pc:docMk/>
            <pc:sldMk cId="0" sldId="261"/>
            <ac:spMk id="23" creationId="{C039CFCA-F076-F154-1C7C-A72332E18534}"/>
          </ac:spMkLst>
        </pc:spChg>
        <pc:spChg chg="add mod">
          <ac:chgData name="Duyên Lương" userId="3a9e482f-ceb4-484a-8eab-f708ff3e9a36" providerId="ADAL" clId="{5660325B-A88F-42B7-89A8-DFAD5298FC12}" dt="2023-08-02T07:04:55.875" v="413" actId="1076"/>
          <ac:spMkLst>
            <pc:docMk/>
            <pc:sldMk cId="0" sldId="261"/>
            <ac:spMk id="24" creationId="{77B58AB9-7C36-18F8-A1AA-875B41BD0083}"/>
          </ac:spMkLst>
        </pc:spChg>
        <pc:spChg chg="add mod">
          <ac:chgData name="Duyên Lương" userId="3a9e482f-ceb4-484a-8eab-f708ff3e9a36" providerId="ADAL" clId="{5660325B-A88F-42B7-89A8-DFAD5298FC12}" dt="2023-08-02T07:07:13.993" v="445" actId="1037"/>
          <ac:spMkLst>
            <pc:docMk/>
            <pc:sldMk cId="0" sldId="261"/>
            <ac:spMk id="25" creationId="{7A80584B-569D-2EE9-527D-0B61F996E5F8}"/>
          </ac:spMkLst>
        </pc:spChg>
        <pc:spChg chg="add mod">
          <ac:chgData name="Duyên Lương" userId="3a9e482f-ceb4-484a-8eab-f708ff3e9a36" providerId="ADAL" clId="{5660325B-A88F-42B7-89A8-DFAD5298FC12}" dt="2023-08-02T07:07:10.315" v="444" actId="1038"/>
          <ac:spMkLst>
            <pc:docMk/>
            <pc:sldMk cId="0" sldId="261"/>
            <ac:spMk id="26" creationId="{03C05963-20DB-E6E9-9EDF-D1F5236C6288}"/>
          </ac:spMkLst>
        </pc:spChg>
        <pc:spChg chg="add mod">
          <ac:chgData name="Duyên Lương" userId="3a9e482f-ceb4-484a-8eab-f708ff3e9a36" providerId="ADAL" clId="{5660325B-A88F-42B7-89A8-DFAD5298FC12}" dt="2023-08-02T07:07:05.566" v="441" actId="1038"/>
          <ac:spMkLst>
            <pc:docMk/>
            <pc:sldMk cId="0" sldId="261"/>
            <ac:spMk id="27" creationId="{52E666CA-FE4D-EE93-051C-D9A2A58EA06E}"/>
          </ac:spMkLst>
        </pc:spChg>
        <pc:spChg chg="add mod">
          <ac:chgData name="Duyên Lương" userId="3a9e482f-ceb4-484a-8eab-f708ff3e9a36" providerId="ADAL" clId="{5660325B-A88F-42B7-89A8-DFAD5298FC12}" dt="2023-08-02T07:06:59.870" v="438" actId="1037"/>
          <ac:spMkLst>
            <pc:docMk/>
            <pc:sldMk cId="0" sldId="261"/>
            <ac:spMk id="28" creationId="{A6C976EF-ABF6-CFBA-3A43-53C77C081380}"/>
          </ac:spMkLst>
        </pc:spChg>
        <pc:spChg chg="add mod">
          <ac:chgData name="Duyên Lương" userId="3a9e482f-ceb4-484a-8eab-f708ff3e9a36" providerId="ADAL" clId="{5660325B-A88F-42B7-89A8-DFAD5298FC12}" dt="2023-08-02T07:07:17.502" v="446" actId="1037"/>
          <ac:spMkLst>
            <pc:docMk/>
            <pc:sldMk cId="0" sldId="261"/>
            <ac:spMk id="29" creationId="{C1A96ADC-2F6B-AA4B-CF86-D713C6734C13}"/>
          </ac:spMkLst>
        </pc:spChg>
        <pc:spChg chg="add mod">
          <ac:chgData name="Duyên Lương" userId="3a9e482f-ceb4-484a-8eab-f708ff3e9a36" providerId="ADAL" clId="{5660325B-A88F-42B7-89A8-DFAD5298FC12}" dt="2023-08-02T07:07:26.167" v="448" actId="1037"/>
          <ac:spMkLst>
            <pc:docMk/>
            <pc:sldMk cId="0" sldId="261"/>
            <ac:spMk id="30" creationId="{08F6A47D-27C8-43A7-E28C-D3F127905DA0}"/>
          </ac:spMkLst>
        </pc:spChg>
        <pc:grpChg chg="mod">
          <ac:chgData name="Duyên Lương" userId="3a9e482f-ceb4-484a-8eab-f708ff3e9a36" providerId="ADAL" clId="{5660325B-A88F-42B7-89A8-DFAD5298FC12}" dt="2023-08-02T07:04:44.192" v="409" actId="14100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04:36.235" v="407" actId="14100"/>
          <ac:grpSpMkLst>
            <pc:docMk/>
            <pc:sldMk cId="0" sldId="261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03:59.236" v="399" actId="1076"/>
          <ac:picMkLst>
            <pc:docMk/>
            <pc:sldMk cId="0" sldId="261"/>
            <ac:picMk id="18" creationId="{7C8689E1-D4E5-8A76-B650-9031615C0BD6}"/>
          </ac:picMkLst>
        </pc:picChg>
        <pc:picChg chg="add mod">
          <ac:chgData name="Duyên Lương" userId="3a9e482f-ceb4-484a-8eab-f708ff3e9a36" providerId="ADAL" clId="{5660325B-A88F-42B7-89A8-DFAD5298FC12}" dt="2023-08-02T07:09:00.865" v="452" actId="1076"/>
          <ac:picMkLst>
            <pc:docMk/>
            <pc:sldMk cId="0" sldId="261"/>
            <ac:picMk id="31" creationId="{DE88DC76-13C0-8FB0-235A-F5608FD2BE13}"/>
          </ac:picMkLst>
        </pc:picChg>
        <pc:picChg chg="add mod">
          <ac:chgData name="Duyên Lương" userId="3a9e482f-ceb4-484a-8eab-f708ff3e9a36" providerId="ADAL" clId="{5660325B-A88F-42B7-89A8-DFAD5298FC12}" dt="2023-08-02T07:09:03.451" v="453" actId="1076"/>
          <ac:picMkLst>
            <pc:docMk/>
            <pc:sldMk cId="0" sldId="261"/>
            <ac:picMk id="32" creationId="{96DC9643-05AB-2B12-E979-4B43F5D8B651}"/>
          </ac:picMkLst>
        </pc:picChg>
        <pc:picChg chg="add mod">
          <ac:chgData name="Duyên Lương" userId="3a9e482f-ceb4-484a-8eab-f708ff3e9a36" providerId="ADAL" clId="{5660325B-A88F-42B7-89A8-DFAD5298FC12}" dt="2023-08-02T07:09:06.096" v="454" actId="1076"/>
          <ac:picMkLst>
            <pc:docMk/>
            <pc:sldMk cId="0" sldId="261"/>
            <ac:picMk id="33" creationId="{478FDBAB-C873-7AB4-AEBD-4C14522ECB07}"/>
          </ac:picMkLst>
        </pc:picChg>
        <pc:picChg chg="add mod">
          <ac:chgData name="Duyên Lương" userId="3a9e482f-ceb4-484a-8eab-f708ff3e9a36" providerId="ADAL" clId="{5660325B-A88F-42B7-89A8-DFAD5298FC12}" dt="2023-08-02T07:09:12.777" v="457" actId="1076"/>
          <ac:picMkLst>
            <pc:docMk/>
            <pc:sldMk cId="0" sldId="261"/>
            <ac:picMk id="34" creationId="{CA3D43E2-6FD9-E075-92B9-C263D461A82D}"/>
          </ac:picMkLst>
        </pc:picChg>
        <pc:picChg chg="add mod">
          <ac:chgData name="Duyên Lương" userId="3a9e482f-ceb4-484a-8eab-f708ff3e9a36" providerId="ADAL" clId="{5660325B-A88F-42B7-89A8-DFAD5298FC12}" dt="2023-08-02T07:09:10.257" v="456" actId="1076"/>
          <ac:picMkLst>
            <pc:docMk/>
            <pc:sldMk cId="0" sldId="261"/>
            <ac:picMk id="35" creationId="{996C1AB7-CDFB-4EE1-5589-A6D44EF3D576}"/>
          </ac:picMkLst>
        </pc:picChg>
        <pc:picChg chg="add mod">
          <ac:chgData name="Duyên Lương" userId="3a9e482f-ceb4-484a-8eab-f708ff3e9a36" providerId="ADAL" clId="{5660325B-A88F-42B7-89A8-DFAD5298FC12}" dt="2023-08-02T07:05:35.439" v="425" actId="1076"/>
          <ac:picMkLst>
            <pc:docMk/>
            <pc:sldMk cId="0" sldId="261"/>
            <ac:picMk id="36" creationId="{A5A52387-449D-4F9F-83CC-DDCC0E65EDEF}"/>
          </ac:picMkLst>
        </pc:picChg>
      </pc:sldChg>
      <pc:sldChg chg="addSp delSp modSp mod or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2"/>
        </pc:sldMkLst>
        <pc:spChg chg="mod">
          <ac:chgData name="Duyên Lương" userId="3a9e482f-ceb4-484a-8eab-f708ff3e9a36" providerId="ADAL" clId="{5660325B-A88F-42B7-89A8-DFAD5298FC12}" dt="2023-08-02T07:09:46.281" v="469" actId="403"/>
          <ac:spMkLst>
            <pc:docMk/>
            <pc:sldMk cId="0" sldId="262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9:46.281" v="469" actId="403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44.430" v="503" actId="1076"/>
          <ac:spMkLst>
            <pc:docMk/>
            <pc:sldMk cId="0" sldId="262"/>
            <ac:spMk id="10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11:51.472" v="477" actId="478"/>
          <ac:spMkLst>
            <pc:docMk/>
            <pc:sldMk cId="0" sldId="262"/>
            <ac:spMk id="11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12:09.093" v="483" actId="478"/>
          <ac:spMkLst>
            <pc:docMk/>
            <pc:sldMk cId="0" sldId="262"/>
            <ac:spMk id="1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9:37.855" v="464" actId="478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9:39.596" v="465" actId="478"/>
          <ac:spMkLst>
            <pc:docMk/>
            <pc:sldMk cId="0" sldId="262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20.174" v="488" actId="14100"/>
          <ac:spMkLst>
            <pc:docMk/>
            <pc:sldMk cId="0" sldId="262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16.444" v="486" actId="14100"/>
          <ac:spMkLst>
            <pc:docMk/>
            <pc:sldMk cId="0" sldId="262"/>
            <ac:spMk id="2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15:04.711" v="553" actId="113"/>
          <ac:spMkLst>
            <pc:docMk/>
            <pc:sldMk cId="0" sldId="262"/>
            <ac:spMk id="23" creationId="{FD81E581-18C3-4957-785F-50E1E3020D28}"/>
          </ac:spMkLst>
        </pc:spChg>
        <pc:spChg chg="add mod">
          <ac:chgData name="Duyên Lương" userId="3a9e482f-ceb4-484a-8eab-f708ff3e9a36" providerId="ADAL" clId="{5660325B-A88F-42B7-89A8-DFAD5298FC12}" dt="2023-08-02T07:15:11.848" v="557" actId="113"/>
          <ac:spMkLst>
            <pc:docMk/>
            <pc:sldMk cId="0" sldId="262"/>
            <ac:spMk id="24" creationId="{C93EF687-8BF6-61AC-B50C-0DC15938E699}"/>
          </ac:spMkLst>
        </pc:spChg>
        <pc:spChg chg="add mod">
          <ac:chgData name="Duyên Lương" userId="3a9e482f-ceb4-484a-8eab-f708ff3e9a36" providerId="ADAL" clId="{5660325B-A88F-42B7-89A8-DFAD5298FC12}" dt="2023-08-02T07:14:23.744" v="537" actId="1038"/>
          <ac:spMkLst>
            <pc:docMk/>
            <pc:sldMk cId="0" sldId="262"/>
            <ac:spMk id="25" creationId="{BA49B7DC-F7C8-2EEF-3CDA-EE35563ED691}"/>
          </ac:spMkLst>
        </pc:spChg>
        <pc:spChg chg="add del mod">
          <ac:chgData name="Duyên Lương" userId="3a9e482f-ceb4-484a-8eab-f708ff3e9a36" providerId="ADAL" clId="{5660325B-A88F-42B7-89A8-DFAD5298FC12}" dt="2023-08-02T07:09:32.508" v="463" actId="478"/>
          <ac:spMkLst>
            <pc:docMk/>
            <pc:sldMk cId="0" sldId="262"/>
            <ac:spMk id="26" creationId="{AFFC9B7B-3D5B-E24D-4CFD-F212E0A3B144}"/>
          </ac:spMkLst>
        </pc:spChg>
        <pc:spChg chg="add del mod">
          <ac:chgData name="Duyên Lương" userId="3a9e482f-ceb4-484a-8eab-f708ff3e9a36" providerId="ADAL" clId="{5660325B-A88F-42B7-89A8-DFAD5298FC12}" dt="2023-08-02T07:09:31.817" v="462" actId="478"/>
          <ac:spMkLst>
            <pc:docMk/>
            <pc:sldMk cId="0" sldId="262"/>
            <ac:spMk id="27" creationId="{3E3234EF-587E-1857-FFCA-5ECFF2C4F674}"/>
          </ac:spMkLst>
        </pc:spChg>
        <pc:spChg chg="add mod">
          <ac:chgData name="Duyên Lương" userId="3a9e482f-ceb4-484a-8eab-f708ff3e9a36" providerId="ADAL" clId="{5660325B-A88F-42B7-89A8-DFAD5298FC12}" dt="2023-08-02T07:12:12.610" v="484" actId="1076"/>
          <ac:spMkLst>
            <pc:docMk/>
            <pc:sldMk cId="0" sldId="262"/>
            <ac:spMk id="28" creationId="{AA4C937B-D68F-90BE-6168-DBF4209CD7D4}"/>
          </ac:spMkLst>
        </pc:spChg>
        <pc:spChg chg="add mod">
          <ac:chgData name="Duyên Lương" userId="3a9e482f-ceb4-484a-8eab-f708ff3e9a36" providerId="ADAL" clId="{5660325B-A88F-42B7-89A8-DFAD5298FC12}" dt="2023-08-02T07:14:18.634" v="535" actId="1076"/>
          <ac:spMkLst>
            <pc:docMk/>
            <pc:sldMk cId="0" sldId="262"/>
            <ac:spMk id="29" creationId="{710290F2-9CF7-C719-8C1C-CDF02830DEF4}"/>
          </ac:spMkLst>
        </pc:spChg>
        <pc:spChg chg="add mod">
          <ac:chgData name="Duyên Lương" userId="3a9e482f-ceb4-484a-8eab-f708ff3e9a36" providerId="ADAL" clId="{5660325B-A88F-42B7-89A8-DFAD5298FC12}" dt="2023-08-02T07:14:29.718" v="539" actId="14100"/>
          <ac:spMkLst>
            <pc:docMk/>
            <pc:sldMk cId="0" sldId="262"/>
            <ac:spMk id="30" creationId="{5388DD50-2ACD-2E04-AEC4-97706CEBC953}"/>
          </ac:spMkLst>
        </pc:spChg>
        <pc:spChg chg="add mod">
          <ac:chgData name="Duyên Lương" userId="3a9e482f-ceb4-484a-8eab-f708ff3e9a36" providerId="ADAL" clId="{5660325B-A88F-42B7-89A8-DFAD5298FC12}" dt="2023-08-02T07:14:49.562" v="547" actId="1037"/>
          <ac:spMkLst>
            <pc:docMk/>
            <pc:sldMk cId="0" sldId="262"/>
            <ac:spMk id="31" creationId="{46761AE0-7D0A-CE7B-B249-3FFBF569EDAC}"/>
          </ac:spMkLst>
        </pc:spChg>
        <pc:spChg chg="add mod">
          <ac:chgData name="Duyên Lương" userId="3a9e482f-ceb4-484a-8eab-f708ff3e9a36" providerId="ADAL" clId="{5660325B-A88F-42B7-89A8-DFAD5298FC12}" dt="2023-08-02T07:14:41.360" v="543" actId="14100"/>
          <ac:spMkLst>
            <pc:docMk/>
            <pc:sldMk cId="0" sldId="262"/>
            <ac:spMk id="32" creationId="{F8BD204D-A094-B316-1614-C9B7AAA05704}"/>
          </ac:spMkLst>
        </pc:spChg>
        <pc:grpChg chg="del mod">
          <ac:chgData name="Duyên Lương" userId="3a9e482f-ceb4-484a-8eab-f708ff3e9a36" providerId="ADAL" clId="{5660325B-A88F-42B7-89A8-DFAD5298FC12}" dt="2023-08-02T07:12:04.023" v="482" actId="478"/>
          <ac:grpSpMkLst>
            <pc:docMk/>
            <pc:sldMk cId="0" sldId="262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2:03.062" v="481" actId="478"/>
          <ac:grpSpMkLst>
            <pc:docMk/>
            <pc:sldMk cId="0" sldId="262"/>
            <ac:grpSpMk id="6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1:57.741" v="479" actId="478"/>
          <ac:grpSpMkLst>
            <pc:docMk/>
            <pc:sldMk cId="0" sldId="262"/>
            <ac:grpSpMk id="12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1:57.178" v="478" actId="478"/>
          <ac:grpSpMkLst>
            <pc:docMk/>
            <pc:sldMk cId="0" sldId="262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13:33.774" v="523" actId="1076"/>
          <ac:picMkLst>
            <pc:docMk/>
            <pc:sldMk cId="0" sldId="262"/>
            <ac:picMk id="34" creationId="{1CED4479-89A0-FC07-28A3-9F0F8DAF12B0}"/>
          </ac:picMkLst>
        </pc:picChg>
        <pc:picChg chg="add mod">
          <ac:chgData name="Duyên Lương" userId="3a9e482f-ceb4-484a-8eab-f708ff3e9a36" providerId="ADAL" clId="{5660325B-A88F-42B7-89A8-DFAD5298FC12}" dt="2023-08-02T07:15:41.122" v="561" actId="1076"/>
          <ac:picMkLst>
            <pc:docMk/>
            <pc:sldMk cId="0" sldId="262"/>
            <ac:picMk id="35" creationId="{6B023E3C-2251-E4E1-CD93-D6EC34AB3819}"/>
          </ac:picMkLst>
        </pc:picChg>
        <pc:picChg chg="add mod">
          <ac:chgData name="Duyên Lương" userId="3a9e482f-ceb4-484a-8eab-f708ff3e9a36" providerId="ADAL" clId="{5660325B-A88F-42B7-89A8-DFAD5298FC12}" dt="2023-08-02T07:16:45.220" v="563" actId="1076"/>
          <ac:picMkLst>
            <pc:docMk/>
            <pc:sldMk cId="0" sldId="262"/>
            <ac:picMk id="36" creationId="{FF1FED2B-61B5-9147-9A32-C4C44EA8EC98}"/>
          </ac:picMkLst>
        </pc:picChg>
        <pc:picChg chg="add mod">
          <ac:chgData name="Duyên Lương" userId="3a9e482f-ceb4-484a-8eab-f708ff3e9a36" providerId="ADAL" clId="{5660325B-A88F-42B7-89A8-DFAD5298FC12}" dt="2023-08-02T07:17:38.370" v="565" actId="1076"/>
          <ac:picMkLst>
            <pc:docMk/>
            <pc:sldMk cId="0" sldId="262"/>
            <ac:picMk id="37" creationId="{9F1237EA-7F38-20D2-020F-194CC8897736}"/>
          </ac:picMkLst>
        </pc:picChg>
        <pc:picChg chg="add mod">
          <ac:chgData name="Duyên Lương" userId="3a9e482f-ceb4-484a-8eab-f708ff3e9a36" providerId="ADAL" clId="{5660325B-A88F-42B7-89A8-DFAD5298FC12}" dt="2023-08-02T07:18:30.466" v="567" actId="1076"/>
          <ac:picMkLst>
            <pc:docMk/>
            <pc:sldMk cId="0" sldId="262"/>
            <ac:picMk id="38" creationId="{4C49B18C-441E-E25B-CD3A-AEE2B4518329}"/>
          </ac:picMkLst>
        </pc:picChg>
        <pc:picChg chg="add mod">
          <ac:chgData name="Duyên Lương" userId="3a9e482f-ceb4-484a-8eab-f708ff3e9a36" providerId="ADAL" clId="{5660325B-A88F-42B7-89A8-DFAD5298FC12}" dt="2023-08-02T07:19:25.303" v="569" actId="1076"/>
          <ac:picMkLst>
            <pc:docMk/>
            <pc:sldMk cId="0" sldId="262"/>
            <ac:picMk id="39" creationId="{7DD02AB5-7BA4-7330-E200-B992456600CF}"/>
          </ac:picMkLst>
        </pc:picChg>
        <pc:cxnChg chg="add mod">
          <ac:chgData name="Duyên Lương" userId="3a9e482f-ceb4-484a-8eab-f708ff3e9a36" providerId="ADAL" clId="{5660325B-A88F-42B7-89A8-DFAD5298FC12}" dt="2023-08-02T07:13:00.960" v="514" actId="1076"/>
          <ac:cxnSpMkLst>
            <pc:docMk/>
            <pc:sldMk cId="0" sldId="262"/>
            <ac:cxnSpMk id="33" creationId="{AF611101-9BB2-0CD1-A1BE-CBBBD2CFD93B}"/>
          </ac:cxnSpMkLst>
        </pc:cxn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3"/>
        </pc:sldMkLst>
        <pc:spChg chg="mod">
          <ac:chgData name="Duyên Lương" userId="3a9e482f-ceb4-484a-8eab-f708ff3e9a36" providerId="ADAL" clId="{5660325B-A88F-42B7-89A8-DFAD5298FC12}" dt="2023-08-02T07:33:10.228" v="1033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3:42.550" v="609" actId="20577"/>
          <ac:spMkLst>
            <pc:docMk/>
            <pc:sldMk cId="0" sldId="263"/>
            <ac:spMk id="31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2:30.406" v="579" actId="478"/>
          <ac:spMkLst>
            <pc:docMk/>
            <pc:sldMk cId="0" sldId="263"/>
            <ac:spMk id="3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23:12.631" v="593" actId="403"/>
          <ac:spMkLst>
            <pc:docMk/>
            <pc:sldMk cId="0" sldId="263"/>
            <ac:spMk id="33" creationId="{753F8E34-F67E-EB5C-3D64-86BDF7A83B2A}"/>
          </ac:spMkLst>
        </pc:spChg>
        <pc:spChg chg="add mod">
          <ac:chgData name="Duyên Lương" userId="3a9e482f-ceb4-484a-8eab-f708ff3e9a36" providerId="ADAL" clId="{5660325B-A88F-42B7-89A8-DFAD5298FC12}" dt="2023-08-02T07:23:27.110" v="600" actId="1076"/>
          <ac:spMkLst>
            <pc:docMk/>
            <pc:sldMk cId="0" sldId="263"/>
            <ac:spMk id="34" creationId="{F038317E-5EAD-DD06-D61C-01450864630E}"/>
          </ac:spMkLst>
        </pc:spChg>
        <pc:spChg chg="add mod">
          <ac:chgData name="Duyên Lương" userId="3a9e482f-ceb4-484a-8eab-f708ff3e9a36" providerId="ADAL" clId="{5660325B-A88F-42B7-89A8-DFAD5298FC12}" dt="2023-08-02T07:32:55.644" v="1028" actId="1076"/>
          <ac:spMkLst>
            <pc:docMk/>
            <pc:sldMk cId="0" sldId="263"/>
            <ac:spMk id="36" creationId="{99FEF74E-3299-C7B3-D031-30D6F8C1780C}"/>
          </ac:spMkLst>
        </pc:spChg>
        <pc:spChg chg="add mod">
          <ac:chgData name="Duyên Lương" userId="3a9e482f-ceb4-484a-8eab-f708ff3e9a36" providerId="ADAL" clId="{5660325B-A88F-42B7-89A8-DFAD5298FC12}" dt="2023-08-02T07:32:57.852" v="1029" actId="1076"/>
          <ac:spMkLst>
            <pc:docMk/>
            <pc:sldMk cId="0" sldId="263"/>
            <ac:spMk id="37" creationId="{F55C39CD-EC62-8DBC-D121-839F3C572FAC}"/>
          </ac:spMkLst>
        </pc:spChg>
        <pc:spChg chg="add mod">
          <ac:chgData name="Duyên Lương" userId="3a9e482f-ceb4-484a-8eab-f708ff3e9a36" providerId="ADAL" clId="{5660325B-A88F-42B7-89A8-DFAD5298FC12}" dt="2023-08-02T07:33:03.528" v="1031" actId="1076"/>
          <ac:spMkLst>
            <pc:docMk/>
            <pc:sldMk cId="0" sldId="263"/>
            <ac:spMk id="38" creationId="{EFB47BF1-52C5-A4CF-49F2-B7E3FF934B06}"/>
          </ac:spMkLst>
        </pc:spChg>
        <pc:spChg chg="add mod">
          <ac:chgData name="Duyên Lương" userId="3a9e482f-ceb4-484a-8eab-f708ff3e9a36" providerId="ADAL" clId="{5660325B-A88F-42B7-89A8-DFAD5298FC12}" dt="2023-08-02T07:33:07.119" v="1032" actId="1076"/>
          <ac:spMkLst>
            <pc:docMk/>
            <pc:sldMk cId="0" sldId="263"/>
            <ac:spMk id="39" creationId="{898AA60C-2E74-F9A8-8891-B9943C120B83}"/>
          </ac:spMkLst>
        </pc:spChg>
        <pc:spChg chg="add mod">
          <ac:chgData name="Duyên Lương" userId="3a9e482f-ceb4-484a-8eab-f708ff3e9a36" providerId="ADAL" clId="{5660325B-A88F-42B7-89A8-DFAD5298FC12}" dt="2023-08-02T07:33:12.724" v="1034" actId="1076"/>
          <ac:spMkLst>
            <pc:docMk/>
            <pc:sldMk cId="0" sldId="263"/>
            <ac:spMk id="40" creationId="{8814E330-0F5F-E84B-480C-BFD476899191}"/>
          </ac:spMkLst>
        </pc:spChg>
        <pc:grpChg chg="del">
          <ac:chgData name="Duyên Lương" userId="3a9e482f-ceb4-484a-8eab-f708ff3e9a36" providerId="ADAL" clId="{5660325B-A88F-42B7-89A8-DFAD5298FC12}" dt="2023-08-02T07:32:32.367" v="1021" actId="478"/>
          <ac:grpSpMkLst>
            <pc:docMk/>
            <pc:sldMk cId="0" sldId="263"/>
            <ac:grpSpMk id="4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19.067" v="1035" actId="14100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8.660" v="1046" actId="14100"/>
          <ac:grpSpMkLst>
            <pc:docMk/>
            <pc:sldMk cId="0" sldId="263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2:31.805" v="1020" actId="478"/>
          <ac:grpSpMkLst>
            <pc:docMk/>
            <pc:sldMk cId="0" sldId="263"/>
            <ac:grpSpMk id="14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23.076" v="1036" actId="14100"/>
          <ac:grpSpMkLst>
            <pc:docMk/>
            <pc:sldMk cId="0" sldId="263"/>
            <ac:grpSpMk id="17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6.726" v="1045" actId="14100"/>
          <ac:grpSpMkLst>
            <pc:docMk/>
            <pc:sldMk cId="0" sldId="263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2:33.192" v="1022" actId="478"/>
          <ac:grpSpMkLst>
            <pc:docMk/>
            <pc:sldMk cId="0" sldId="263"/>
            <ac:grpSpMk id="23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2:42.560" v="1025" actId="1076"/>
          <ac:grpSpMkLst>
            <pc:docMk/>
            <pc:sldMk cId="0" sldId="263"/>
            <ac:grpSpMk id="26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0.979" v="1043" actId="1076"/>
          <ac:grpSpMkLst>
            <pc:docMk/>
            <pc:sldMk cId="0" sldId="263"/>
            <ac:grpSpMk id="29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8-02T07:23:33.454" v="601" actId="478"/>
          <ac:picMkLst>
            <pc:docMk/>
            <pc:sldMk cId="0" sldId="263"/>
            <ac:picMk id="35" creationId="{756A6D9D-D3C5-B6A8-91D1-868DCE176949}"/>
          </ac:picMkLst>
        </pc:pic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4"/>
        </pc:sldMkLst>
        <pc:spChg chg="del topLvl">
          <ac:chgData name="Duyên Lương" userId="3a9e482f-ceb4-484a-8eab-f708ff3e9a36" providerId="ADAL" clId="{5660325B-A88F-42B7-89A8-DFAD5298FC12}" dt="2023-08-02T07:24:01.854" v="611" actId="478"/>
          <ac:spMkLst>
            <pc:docMk/>
            <pc:sldMk cId="0" sldId="264"/>
            <ac:spMk id="3" creationId="{00000000-0000-0000-0000-000000000000}"/>
          </ac:spMkLst>
        </pc:spChg>
        <pc:spChg chg="topLvl">
          <ac:chgData name="Duyên Lương" userId="3a9e482f-ceb4-484a-8eab-f708ff3e9a36" providerId="ADAL" clId="{5660325B-A88F-42B7-89A8-DFAD5298FC12}" dt="2023-08-02T07:24:01.854" v="611" actId="478"/>
          <ac:spMkLst>
            <pc:docMk/>
            <pc:sldMk cId="0" sldId="264"/>
            <ac:spMk id="4" creationId="{00000000-0000-0000-0000-000000000000}"/>
          </ac:spMkLst>
        </pc:spChg>
        <pc:spChg chg="del topLvl">
          <ac:chgData name="Duyên Lương" userId="3a9e482f-ceb4-484a-8eab-f708ff3e9a36" providerId="ADAL" clId="{5660325B-A88F-42B7-89A8-DFAD5298FC12}" dt="2023-08-02T07:24:12.933" v="620" actId="478"/>
          <ac:spMkLst>
            <pc:docMk/>
            <pc:sldMk cId="0" sldId="264"/>
            <ac:spMk id="7" creationId="{00000000-0000-0000-0000-000000000000}"/>
          </ac:spMkLst>
        </pc:spChg>
        <pc:spChg chg="topLvl">
          <ac:chgData name="Duyên Lương" userId="3a9e482f-ceb4-484a-8eab-f708ff3e9a36" providerId="ADAL" clId="{5660325B-A88F-42B7-89A8-DFAD5298FC12}" dt="2023-08-02T07:24:12.933" v="620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4:03.089" v="612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4:04.602" v="613" actId="478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3:57.988" v="610" actId="478"/>
          <ac:spMkLst>
            <pc:docMk/>
            <pc:sldMk cId="0" sldId="264"/>
            <ac:spMk id="1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4:42.057" v="636" actId="1076"/>
          <ac:spMkLst>
            <pc:docMk/>
            <pc:sldMk cId="0" sldId="264"/>
            <ac:spMk id="18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24:37.663" v="634" actId="1076"/>
          <ac:spMkLst>
            <pc:docMk/>
            <pc:sldMk cId="0" sldId="264"/>
            <ac:spMk id="19" creationId="{7D17D3FC-9361-AC83-8966-F690121FDC76}"/>
          </ac:spMkLst>
        </pc:spChg>
        <pc:grpChg chg="del">
          <ac:chgData name="Duyên Lương" userId="3a9e482f-ceb4-484a-8eab-f708ff3e9a36" providerId="ADAL" clId="{5660325B-A88F-42B7-89A8-DFAD5298FC12}" dt="2023-08-02T07:24:01.854" v="611" actId="478"/>
          <ac:grpSpMkLst>
            <pc:docMk/>
            <pc:sldMk cId="0" sldId="264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4:12.933" v="620" actId="478"/>
          <ac:grpSpMkLst>
            <pc:docMk/>
            <pc:sldMk cId="0" sldId="264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24:04.972" v="614" actId="478"/>
          <ac:grpSpMkLst>
            <pc:docMk/>
            <pc:sldMk cId="0" sldId="264"/>
            <ac:grpSpMk id="9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24:46.690" v="638" actId="1076"/>
          <ac:picMkLst>
            <pc:docMk/>
            <pc:sldMk cId="0" sldId="264"/>
            <ac:picMk id="20" creationId="{0150F3BA-7BB2-7B7E-07D1-157A3D081959}"/>
          </ac:picMkLst>
        </pc:picChg>
      </pc:sldChg>
      <pc:sldChg chg="addSp delSp modSp mod modTransition delAnim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5"/>
        </pc:sldMkLst>
        <pc:spChg chg="mod">
          <ac:chgData name="Duyên Lương" userId="3a9e482f-ceb4-484a-8eab-f708ff3e9a36" providerId="ADAL" clId="{5660325B-A88F-42B7-89A8-DFAD5298FC12}" dt="2023-08-02T07:25:58.873" v="674" actId="403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6:25.608" v="688" actId="403"/>
          <ac:spMkLst>
            <pc:docMk/>
            <pc:sldMk cId="0" sldId="265"/>
            <ac:spMk id="29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9:19.471" v="852" actId="478"/>
          <ac:spMkLst>
            <pc:docMk/>
            <pc:sldMk cId="0" sldId="265"/>
            <ac:spMk id="30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38.436" v="692" actId="478"/>
          <ac:spMkLst>
            <pc:docMk/>
            <pc:sldMk cId="0" sldId="265"/>
            <ac:spMk id="31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40.125" v="693" actId="478"/>
          <ac:spMkLst>
            <pc:docMk/>
            <pc:sldMk cId="0" sldId="265"/>
            <ac:spMk id="32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42.378" v="695" actId="478"/>
          <ac:spMkLst>
            <pc:docMk/>
            <pc:sldMk cId="0" sldId="265"/>
            <ac:spMk id="33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9:17.642" v="851" actId="478"/>
          <ac:spMkLst>
            <pc:docMk/>
            <pc:sldMk cId="0" sldId="265"/>
            <ac:spMk id="34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8-02T07:29:20.800" v="854" actId="478"/>
          <ac:spMkLst>
            <pc:docMk/>
            <pc:sldMk cId="0" sldId="265"/>
            <ac:spMk id="3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9:26.678" v="858" actId="1076"/>
          <ac:spMkLst>
            <pc:docMk/>
            <pc:sldMk cId="0" sldId="265"/>
            <ac:spMk id="3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9.771" v="704" actId="1076"/>
          <ac:spMkLst>
            <pc:docMk/>
            <pc:sldMk cId="0" sldId="265"/>
            <ac:spMk id="3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3.544" v="703" actId="1076"/>
          <ac:spMkLst>
            <pc:docMk/>
            <pc:sldMk cId="0" sldId="265"/>
            <ac:spMk id="4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1.402" v="702" actId="1076"/>
          <ac:spMkLst>
            <pc:docMk/>
            <pc:sldMk cId="0" sldId="265"/>
            <ac:spMk id="41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8-02T07:25:27.189" v="645" actId="478"/>
          <ac:spMkLst>
            <pc:docMk/>
            <pc:sldMk cId="0" sldId="265"/>
            <ac:spMk id="42" creationId="{20D93044-BA85-542B-CCB2-E4D2C70ECF9E}"/>
          </ac:spMkLst>
        </pc:spChg>
        <pc:spChg chg="add del mod">
          <ac:chgData name="Duyên Lương" userId="3a9e482f-ceb4-484a-8eab-f708ff3e9a36" providerId="ADAL" clId="{5660325B-A88F-42B7-89A8-DFAD5298FC12}" dt="2023-08-02T07:25:46.663" v="670" actId="478"/>
          <ac:spMkLst>
            <pc:docMk/>
            <pc:sldMk cId="0" sldId="265"/>
            <ac:spMk id="43" creationId="{28DF769C-78D5-BA42-1012-243A603F25E7}"/>
          </ac:spMkLst>
        </pc:spChg>
        <pc:spChg chg="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5" creationId="{FBA0693B-B04C-3D5D-41D9-FBB5643D5766}"/>
          </ac:spMkLst>
        </pc:spChg>
        <pc:spChg chg="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6" creationId="{8749407B-EA23-BEB0-15D9-968B9EB07A58}"/>
          </ac:spMkLst>
        </pc:spChg>
        <pc:spChg chg="add 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7" creationId="{0904A111-1E11-1A86-1B64-DD566476A54C}"/>
          </ac:spMkLst>
        </pc:spChg>
        <pc:spChg chg="add 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8" creationId="{7EA9CC8A-208A-D79B-4FD1-A0EE2D43C17D}"/>
          </ac:spMkLst>
        </pc:spChg>
        <pc:spChg chg="add mod">
          <ac:chgData name="Duyên Lương" userId="3a9e482f-ceb4-484a-8eab-f708ff3e9a36" providerId="ADAL" clId="{5660325B-A88F-42B7-89A8-DFAD5298FC12}" dt="2023-08-02T07:29:27.997" v="859" actId="1076"/>
          <ac:spMkLst>
            <pc:docMk/>
            <pc:sldMk cId="0" sldId="265"/>
            <ac:spMk id="49" creationId="{7E8D0C91-287A-CAC3-B3FE-F960572E1C65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0" creationId="{68ECE31E-F559-EC8E-8321-2855B49BB8EB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1" creationId="{CB64B158-11CA-32AB-BB08-8FAB63EA42DD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2" creationId="{D33180E9-B82E-A7C1-DD91-1700F377CC87}"/>
          </ac:spMkLst>
        </pc:spChg>
        <pc:grpChg chg="del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1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4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7" creationId="{00000000-0000-0000-0000-000000000000}"/>
          </ac:grpSpMkLst>
        </pc:grpChg>
        <pc:grpChg chg="add mod">
          <ac:chgData name="Duyên Lương" userId="3a9e482f-ceb4-484a-8eab-f708ff3e9a36" providerId="ADAL" clId="{5660325B-A88F-42B7-89A8-DFAD5298FC12}" dt="2023-08-02T07:26:10.357" v="678" actId="571"/>
          <ac:grpSpMkLst>
            <pc:docMk/>
            <pc:sldMk cId="0" sldId="265"/>
            <ac:grpSpMk id="44" creationId="{87B10032-3C20-1455-0A8C-FDB013BCF6DD}"/>
          </ac:grpSpMkLst>
        </pc:grpChg>
      </pc:sldChg>
      <pc:sldChg chg="addSp delSp modSp add del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6"/>
        </pc:sldMkLst>
        <pc:spChg chg="mod">
          <ac:chgData name="Duyên Lương" userId="3a9e482f-ceb4-484a-8eab-f708ff3e9a36" providerId="ADAL" clId="{5660325B-A88F-42B7-89A8-DFAD5298FC12}" dt="2023-08-02T07:40:28.720" v="1910" actId="1076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35:42.658" v="1109" actId="1076"/>
          <ac:spMkLst>
            <pc:docMk/>
            <pc:sldMk cId="0" sldId="266"/>
            <ac:spMk id="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40:34.319" v="1912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35:39.725" v="1108" actId="1076"/>
          <ac:spMkLst>
            <pc:docMk/>
            <pc:sldMk cId="0" sldId="266"/>
            <ac:spMk id="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31.576" v="1091" actId="478"/>
          <ac:spMkLst>
            <pc:docMk/>
            <pc:sldMk cId="0" sldId="266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42.375" v="1100" actId="478"/>
          <ac:spMkLst>
            <pc:docMk/>
            <pc:sldMk cId="0" sldId="266"/>
            <ac:spMk id="2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41.227" v="1099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39.712" v="1098" actId="478"/>
          <ac:spMkLst>
            <pc:docMk/>
            <pc:sldMk cId="0" sldId="266"/>
            <ac:spMk id="29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40:38.405" v="1913" actId="1076"/>
          <ac:spMkLst>
            <pc:docMk/>
            <pc:sldMk cId="0" sldId="266"/>
            <ac:spMk id="32" creationId="{5B78EB72-D79D-74BE-6DF0-AB02BC6532D3}"/>
          </ac:spMkLst>
        </pc:spChg>
        <pc:grpChg chg="del">
          <ac:chgData name="Duyên Lương" userId="3a9e482f-ceb4-484a-8eab-f708ff3e9a36" providerId="ADAL" clId="{5660325B-A88F-42B7-89A8-DFAD5298FC12}" dt="2023-08-02T07:34:35.875" v="1093" actId="478"/>
          <ac:grpSpMkLst>
            <pc:docMk/>
            <pc:sldMk cId="0" sldId="266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7.027" v="1095" actId="478"/>
          <ac:grpSpMkLst>
            <pc:docMk/>
            <pc:sldMk cId="0" sldId="266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8.352" v="1097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5.271" v="1092" actId="478"/>
          <ac:grpSpMkLst>
            <pc:docMk/>
            <pc:sldMk cId="0" sldId="266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6.453" v="1094" actId="478"/>
          <ac:grpSpMkLst>
            <pc:docMk/>
            <pc:sldMk cId="0" sldId="266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7.843" v="1096" actId="478"/>
          <ac:grpSpMkLst>
            <pc:docMk/>
            <pc:sldMk cId="0" sldId="266"/>
            <ac:grpSpMk id="24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8-02T07:40:21.061" v="1907" actId="478"/>
          <ac:picMkLst>
            <pc:docMk/>
            <pc:sldMk cId="0" sldId="266"/>
            <ac:picMk id="31" creationId="{3DB7FE90-D958-C40A-C736-07B37B051EA7}"/>
          </ac:picMkLst>
        </pc:picChg>
      </pc:sldChg>
      <pc:sldChg chg="add del">
        <pc:chgData name="Duyên Lương" userId="3a9e482f-ceb4-484a-8eab-f708ff3e9a36" providerId="ADAL" clId="{5660325B-A88F-42B7-89A8-DFAD5298FC12}" dt="2023-08-02T07:29:46.700" v="864" actId="47"/>
        <pc:sldMkLst>
          <pc:docMk/>
          <pc:sldMk cId="0" sldId="267"/>
        </pc:sldMkLst>
      </pc:sldChg>
      <pc:sldChg chg="delSp 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8"/>
        </pc:sldMkLst>
        <pc:spChg chg="mod">
          <ac:chgData name="Duyên Lương" userId="3a9e482f-ceb4-484a-8eab-f708ff3e9a36" providerId="ADAL" clId="{5660325B-A88F-42B7-89A8-DFAD5298FC12}" dt="2023-08-02T07:28:07.679" v="835" actId="403"/>
          <ac:spMkLst>
            <pc:docMk/>
            <pc:sldMk cId="0" sldId="268"/>
            <ac:spMk id="1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7:57.503" v="829" actId="478"/>
          <ac:spMkLst>
            <pc:docMk/>
            <pc:sldMk cId="0" sldId="268"/>
            <ac:spMk id="2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8:22.770" v="840" actId="1076"/>
          <ac:spMkLst>
            <pc:docMk/>
            <pc:sldMk cId="0" sldId="268"/>
            <ac:spMk id="24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8:31.448" v="844" actId="1076"/>
          <ac:spMkLst>
            <pc:docMk/>
            <pc:sldMk cId="0" sldId="268"/>
            <ac:spMk id="25" creationId="{00000000-0000-0000-0000-000000000000}"/>
          </ac:spMkLst>
        </pc:spChg>
        <pc:grpChg chg="mod">
          <ac:chgData name="Duyên Lương" userId="3a9e482f-ceb4-484a-8eab-f708ff3e9a36" providerId="ADAL" clId="{5660325B-A88F-42B7-89A8-DFAD5298FC12}" dt="2023-08-02T07:28:12.874" v="836" actId="14100"/>
          <ac:grpSpMkLst>
            <pc:docMk/>
            <pc:sldMk cId="0" sldId="268"/>
            <ac:grpSpMk id="13" creationId="{00000000-0000-0000-0000-000000000000}"/>
          </ac:grpSpMkLst>
        </pc:grpChg>
      </pc:sldChg>
      <pc:sldChg chg="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9"/>
        </pc:sldMkLst>
      </pc:sldChg>
      <pc:sldChg chg="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492281936" sldId="270"/>
        </pc:sldMkLst>
        <pc:spChg chg="mod">
          <ac:chgData name="Duyên Lương" userId="3a9e482f-ceb4-484a-8eab-f708ff3e9a36" providerId="ADAL" clId="{5660325B-A88F-42B7-89A8-DFAD5298FC12}" dt="2023-07-21T08:56:26.181" v="164" actId="20577"/>
          <ac:spMkLst>
            <pc:docMk/>
            <pc:sldMk cId="492281936" sldId="270"/>
            <ac:spMk id="5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2935064856" sldId="271"/>
        </pc:sldMkLst>
        <pc:graphicFrameChg chg="add mod modGraphic">
          <ac:chgData name="Duyên Lương" userId="3a9e482f-ceb4-484a-8eab-f708ff3e9a36" providerId="ADAL" clId="{5660325B-A88F-42B7-89A8-DFAD5298FC12}" dt="2023-08-02T06:53:09.133" v="248" actId="14734"/>
          <ac:graphicFrameMkLst>
            <pc:docMk/>
            <pc:sldMk cId="2935064856" sldId="271"/>
            <ac:graphicFrameMk id="11" creationId="{0592F855-9DC4-D3FA-EFC4-FF83FCB13361}"/>
          </ac:graphicFrameMkLst>
        </pc:graphicFrameChg>
      </pc:sldChg>
      <pc:sldChg chg="add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2385476311" sldId="272"/>
        </pc:sldMkLst>
        <pc:spChg chg="mod">
          <ac:chgData name="Duyên Lương" userId="3a9e482f-ceb4-484a-8eab-f708ff3e9a36" providerId="ADAL" clId="{5660325B-A88F-42B7-89A8-DFAD5298FC12}" dt="2023-08-02T06:52:13.277" v="227" actId="1076"/>
          <ac:spMkLst>
            <pc:docMk/>
            <pc:sldMk cId="2385476311" sldId="272"/>
            <ac:spMk id="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6:52:24.696" v="231" actId="1076"/>
          <ac:spMkLst>
            <pc:docMk/>
            <pc:sldMk cId="2385476311" sldId="272"/>
            <ac:spMk id="11" creationId="{CD3B0680-3A0B-2ECB-27B6-1689B45347B1}"/>
          </ac:spMkLst>
        </pc:spChg>
        <pc:spChg chg="add mod">
          <ac:chgData name="Duyên Lương" userId="3a9e482f-ceb4-484a-8eab-f708ff3e9a36" providerId="ADAL" clId="{5660325B-A88F-42B7-89A8-DFAD5298FC12}" dt="2023-07-21T08:58:10.404" v="192" actId="1076"/>
          <ac:spMkLst>
            <pc:docMk/>
            <pc:sldMk cId="2385476311" sldId="272"/>
            <ac:spMk id="12" creationId="{82B6188D-ED5E-1417-DD16-A6EFACD26731}"/>
          </ac:spMkLst>
        </pc:spChg>
        <pc:spChg chg="add mod">
          <ac:chgData name="Duyên Lương" userId="3a9e482f-ceb4-484a-8eab-f708ff3e9a36" providerId="ADAL" clId="{5660325B-A88F-42B7-89A8-DFAD5298FC12}" dt="2023-07-21T08:58:10.404" v="192" actId="1076"/>
          <ac:spMkLst>
            <pc:docMk/>
            <pc:sldMk cId="2385476311" sldId="272"/>
            <ac:spMk id="13" creationId="{616F01C9-9A92-BA2A-6A0C-A254F1463F28}"/>
          </ac:spMkLst>
        </pc:spChg>
        <pc:picChg chg="add mod">
          <ac:chgData name="Duyên Lương" userId="3a9e482f-ceb4-484a-8eab-f708ff3e9a36" providerId="ADAL" clId="{5660325B-A88F-42B7-89A8-DFAD5298FC12}" dt="2023-08-02T06:52:19.362" v="230" actId="1076"/>
          <ac:picMkLst>
            <pc:docMk/>
            <pc:sldMk cId="2385476311" sldId="272"/>
            <ac:picMk id="14" creationId="{3FF894BD-2390-D475-737B-6C84BC8438DC}"/>
          </ac:picMkLst>
        </pc:picChg>
      </pc:sldChg>
      <pc:sldChg chg="add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1617350364" sldId="273"/>
        </pc:sldMkLst>
        <pc:spChg chg="mod">
          <ac:chgData name="Duyên Lương" userId="3a9e482f-ceb4-484a-8eab-f708ff3e9a36" providerId="ADAL" clId="{5660325B-A88F-42B7-89A8-DFAD5298FC12}" dt="2023-08-02T06:52:04.818" v="224" actId="1076"/>
          <ac:spMkLst>
            <pc:docMk/>
            <pc:sldMk cId="1617350364" sldId="273"/>
            <ac:spMk id="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1" creationId="{0FE73B85-ED56-6D25-DA08-CC2B33E905D1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2" creationId="{E54476FF-9F7E-3A8F-EC8E-5B2168F67C34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3" creationId="{9ECA7BF9-C3E5-2C6F-D207-EA0CCA937CC2}"/>
          </ac:spMkLst>
        </pc:spChg>
        <pc:picChg chg="add mod">
          <ac:chgData name="Duyên Lương" userId="3a9e482f-ceb4-484a-8eab-f708ff3e9a36" providerId="ADAL" clId="{5660325B-A88F-42B7-89A8-DFAD5298FC12}" dt="2023-08-02T06:52:02.558" v="223" actId="1076"/>
          <ac:picMkLst>
            <pc:docMk/>
            <pc:sldMk cId="1617350364" sldId="273"/>
            <ac:picMk id="14" creationId="{43120377-50F5-7829-F73B-517D04D5E5ED}"/>
          </ac:picMkLst>
        </pc:picChg>
      </pc:sldChg>
      <pc:sldChg chg="addSp modSp mod modAnim">
        <pc:chgData name="Duyên Lương" userId="3a9e482f-ceb4-484a-8eab-f708ff3e9a36" providerId="ADAL" clId="{5660325B-A88F-42B7-89A8-DFAD5298FC12}" dt="2023-08-02T07:50:41.768" v="2149"/>
        <pc:sldMkLst>
          <pc:docMk/>
          <pc:sldMk cId="1781523472" sldId="274"/>
        </pc:sldMkLst>
        <pc:spChg chg="mod">
          <ac:chgData name="Duyên Lương" userId="3a9e482f-ceb4-484a-8eab-f708ff3e9a36" providerId="ADAL" clId="{5660325B-A88F-42B7-89A8-DFAD5298FC12}" dt="2023-08-02T07:48:58.404" v="1995" actId="1076"/>
          <ac:spMkLst>
            <pc:docMk/>
            <pc:sldMk cId="1781523472" sldId="274"/>
            <ac:spMk id="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0:28.784" v="2147" actId="1076"/>
          <ac:spMkLst>
            <pc:docMk/>
            <pc:sldMk cId="1781523472" sldId="274"/>
            <ac:spMk id="6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50:25.484" v="2146" actId="14100"/>
          <ac:spMkLst>
            <pc:docMk/>
            <pc:sldMk cId="1781523472" sldId="274"/>
            <ac:spMk id="11" creationId="{9AC86D13-E8F5-6C87-46F7-D9ED90B5B675}"/>
          </ac:spMkLst>
        </pc:spChg>
      </pc:sldChg>
      <pc:sldChg chg="addSp delSp modSp mod modAnim">
        <pc:chgData name="Duyên Lương" userId="3a9e482f-ceb4-484a-8eab-f708ff3e9a36" providerId="ADAL" clId="{5660325B-A88F-42B7-89A8-DFAD5298FC12}" dt="2023-08-02T07:51:00.384" v="2174" actId="20577"/>
        <pc:sldMkLst>
          <pc:docMk/>
          <pc:sldMk cId="2889334876" sldId="275"/>
        </pc:sldMkLst>
        <pc:spChg chg="del mod">
          <ac:chgData name="Duyên Lương" userId="3a9e482f-ceb4-484a-8eab-f708ff3e9a36" providerId="ADAL" clId="{5660325B-A88F-42B7-89A8-DFAD5298FC12}" dt="2023-08-02T07:47:29.366" v="1985" actId="478"/>
          <ac:spMkLst>
            <pc:docMk/>
            <pc:sldMk cId="2889334876" sldId="275"/>
            <ac:spMk id="5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47:28.749" v="1984" actId="478"/>
          <ac:spMkLst>
            <pc:docMk/>
            <pc:sldMk cId="2889334876" sldId="275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1:00.384" v="2174" actId="20577"/>
          <ac:spMkLst>
            <pc:docMk/>
            <pc:sldMk cId="2889334876" sldId="275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47:03.704" v="1978" actId="1076"/>
          <ac:spMkLst>
            <pc:docMk/>
            <pc:sldMk cId="2889334876" sldId="275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46:57.674" v="1971" actId="478"/>
          <ac:spMkLst>
            <pc:docMk/>
            <pc:sldMk cId="2889334876" sldId="275"/>
            <ac:spMk id="24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47:01.561" v="1975" actId="478"/>
          <ac:spMkLst>
            <pc:docMk/>
            <pc:sldMk cId="2889334876" sldId="275"/>
            <ac:spMk id="25" creationId="{00000000-0000-0000-0000-000000000000}"/>
          </ac:spMkLst>
        </pc:spChg>
        <pc:grpChg chg="del">
          <ac:chgData name="Duyên Lương" userId="3a9e482f-ceb4-484a-8eab-f708ff3e9a36" providerId="ADAL" clId="{5660325B-A88F-42B7-89A8-DFAD5298FC12}" dt="2023-08-02T07:46:58.259" v="1972" actId="478"/>
          <ac:grpSpMkLst>
            <pc:docMk/>
            <pc:sldMk cId="2889334876" sldId="275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7:02.462" v="1977" actId="478"/>
          <ac:grpSpMkLst>
            <pc:docMk/>
            <pc:sldMk cId="2889334876" sldId="275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6:58.748" v="1973" actId="478"/>
          <ac:grpSpMkLst>
            <pc:docMk/>
            <pc:sldMk cId="2889334876" sldId="275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7:01.989" v="1976" actId="478"/>
          <ac:grpSpMkLst>
            <pc:docMk/>
            <pc:sldMk cId="2889334876" sldId="275"/>
            <ac:grpSpMk id="16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47:47.494" v="1994" actId="1076"/>
          <ac:picMkLst>
            <pc:docMk/>
            <pc:sldMk cId="2889334876" sldId="275"/>
            <ac:picMk id="23" creationId="{2D054C50-942F-2646-B977-F56B43FF337E}"/>
          </ac:picMkLst>
        </pc:picChg>
      </pc:sldChg>
      <pc:sldChg chg="addSp delSp modSp mod delAnim modAnim">
        <pc:chgData name="Duyên Lương" userId="3a9e482f-ceb4-484a-8eab-f708ff3e9a36" providerId="ADAL" clId="{5660325B-A88F-42B7-89A8-DFAD5298FC12}" dt="2023-08-02T07:57:39.659" v="2279"/>
        <pc:sldMkLst>
          <pc:docMk/>
          <pc:sldMk cId="1245489556" sldId="276"/>
        </pc:sldMkLst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4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9.426" v="2177" actId="478"/>
          <ac:spMkLst>
            <pc:docMk/>
            <pc:sldMk cId="1245489556" sldId="276"/>
            <ac:spMk id="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8.976" v="2176" actId="478"/>
          <ac:spMkLst>
            <pc:docMk/>
            <pc:sldMk cId="1245489556" sldId="276"/>
            <ac:spMk id="6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8.407" v="2175" actId="478"/>
          <ac:spMkLst>
            <pc:docMk/>
            <pc:sldMk cId="1245489556" sldId="276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2" creationId="{00000000-0000-0000-0000-000000000000}"/>
          </ac:spMkLst>
        </pc:spChg>
        <pc:picChg chg="add del mod">
          <ac:chgData name="Duyên Lương" userId="3a9e482f-ceb4-484a-8eab-f708ff3e9a36" providerId="ADAL" clId="{5660325B-A88F-42B7-89A8-DFAD5298FC12}" dt="2023-08-02T07:55:54.078" v="2267" actId="478"/>
          <ac:picMkLst>
            <pc:docMk/>
            <pc:sldMk cId="1245489556" sldId="276"/>
            <ac:picMk id="8" creationId="{2B6EC41C-605E-FBD4-C6BC-D6E4D9742983}"/>
          </ac:picMkLst>
        </pc:picChg>
        <pc:picChg chg="add del mod">
          <ac:chgData name="Duyên Lương" userId="3a9e482f-ceb4-484a-8eab-f708ff3e9a36" providerId="ADAL" clId="{5660325B-A88F-42B7-89A8-DFAD5298FC12}" dt="2023-08-02T07:55:53.552" v="2266" actId="478"/>
          <ac:picMkLst>
            <pc:docMk/>
            <pc:sldMk cId="1245489556" sldId="276"/>
            <ac:picMk id="10" creationId="{89C766A0-D81E-5AF4-67E6-840E02C95117}"/>
          </ac:picMkLst>
        </pc:picChg>
        <pc:picChg chg="add del mod">
          <ac:chgData name="Duyên Lương" userId="3a9e482f-ceb4-484a-8eab-f708ff3e9a36" providerId="ADAL" clId="{5660325B-A88F-42B7-89A8-DFAD5298FC12}" dt="2023-08-02T07:55:52.340" v="2265" actId="478"/>
          <ac:picMkLst>
            <pc:docMk/>
            <pc:sldMk cId="1245489556" sldId="276"/>
            <ac:picMk id="12" creationId="{AE5C5EBD-52D4-6D71-7819-AFD53C440709}"/>
          </ac:picMkLst>
        </pc:picChg>
        <pc:picChg chg="add del mod">
          <ac:chgData name="Duyên Lương" userId="3a9e482f-ceb4-484a-8eab-f708ff3e9a36" providerId="ADAL" clId="{5660325B-A88F-42B7-89A8-DFAD5298FC12}" dt="2023-08-02T07:55:51.854" v="2264" actId="478"/>
          <ac:picMkLst>
            <pc:docMk/>
            <pc:sldMk cId="1245489556" sldId="276"/>
            <ac:picMk id="14" creationId="{63FCA3BE-B2CB-9E97-717F-C80E45E4BD96}"/>
          </ac:picMkLst>
        </pc:picChg>
        <pc:picChg chg="add del mod">
          <ac:chgData name="Duyên Lương" userId="3a9e482f-ceb4-484a-8eab-f708ff3e9a36" providerId="ADAL" clId="{5660325B-A88F-42B7-89A8-DFAD5298FC12}" dt="2023-08-02T07:55:51.329" v="2263" actId="478"/>
          <ac:picMkLst>
            <pc:docMk/>
            <pc:sldMk cId="1245489556" sldId="276"/>
            <ac:picMk id="16" creationId="{BDAFBBA1-0AD8-305A-28AA-EAA0D759C38B}"/>
          </ac:picMkLst>
        </pc:picChg>
        <pc:picChg chg="add del mod">
          <ac:chgData name="Duyên Lương" userId="3a9e482f-ceb4-484a-8eab-f708ff3e9a36" providerId="ADAL" clId="{5660325B-A88F-42B7-89A8-DFAD5298FC12}" dt="2023-08-02T07:55:50.828" v="2262" actId="478"/>
          <ac:picMkLst>
            <pc:docMk/>
            <pc:sldMk cId="1245489556" sldId="276"/>
            <ac:picMk id="18" creationId="{723EC070-03E6-877B-C6E8-BE984ACFDA7B}"/>
          </ac:picMkLst>
        </pc:picChg>
        <pc:picChg chg="del mod">
          <ac:chgData name="Duyên Lương" userId="3a9e482f-ceb4-484a-8eab-f708ff3e9a36" providerId="ADAL" clId="{5660325B-A88F-42B7-89A8-DFAD5298FC12}" dt="2023-08-02T07:53:10.135" v="2179" actId="478"/>
          <ac:picMkLst>
            <pc:docMk/>
            <pc:sldMk cId="1245489556" sldId="276"/>
            <ac:picMk id="23" creationId="{2D054C50-942F-2646-B977-F56B43FF337E}"/>
          </ac:picMkLst>
        </pc:picChg>
        <pc:picChg chg="add del mod">
          <ac:chgData name="Duyên Lương" userId="3a9e482f-ceb4-484a-8eab-f708ff3e9a36" providerId="ADAL" clId="{5660325B-A88F-42B7-89A8-DFAD5298FC12}" dt="2023-08-02T07:55:49.750" v="2261" actId="478"/>
          <ac:picMkLst>
            <pc:docMk/>
            <pc:sldMk cId="1245489556" sldId="276"/>
            <ac:picMk id="25" creationId="{34D6F249-0599-E4E2-34E6-9740249AC1E5}"/>
          </ac:picMkLst>
        </pc:picChg>
        <pc:picChg chg="add del mod">
          <ac:chgData name="Duyên Lương" userId="3a9e482f-ceb4-484a-8eab-f708ff3e9a36" providerId="ADAL" clId="{5660325B-A88F-42B7-89A8-DFAD5298FC12}" dt="2023-08-02T07:55:49.337" v="2260" actId="478"/>
          <ac:picMkLst>
            <pc:docMk/>
            <pc:sldMk cId="1245489556" sldId="276"/>
            <ac:picMk id="27" creationId="{B560B975-DA16-384C-55FA-84739AB296A3}"/>
          </ac:picMkLst>
        </pc:picChg>
        <pc:picChg chg="add del mod">
          <ac:chgData name="Duyên Lương" userId="3a9e482f-ceb4-484a-8eab-f708ff3e9a36" providerId="ADAL" clId="{5660325B-A88F-42B7-89A8-DFAD5298FC12}" dt="2023-08-02T07:55:48.911" v="2259" actId="478"/>
          <ac:picMkLst>
            <pc:docMk/>
            <pc:sldMk cId="1245489556" sldId="276"/>
            <ac:picMk id="29" creationId="{D6AF0A55-62C9-51BA-F968-3D538D1DEF76}"/>
          </ac:picMkLst>
        </pc:picChg>
        <pc:picChg chg="add mod">
          <ac:chgData name="Duyên Lương" userId="3a9e482f-ceb4-484a-8eab-f708ff3e9a36" providerId="ADAL" clId="{5660325B-A88F-42B7-89A8-DFAD5298FC12}" dt="2023-08-02T07:55:58.722" v="2273" actId="1036"/>
          <ac:picMkLst>
            <pc:docMk/>
            <pc:sldMk cId="1245489556" sldId="276"/>
            <ac:picMk id="31" creationId="{8A6910A6-CD3C-F2AB-E834-2079C6AD815F}"/>
          </ac:picMkLst>
        </pc:picChg>
        <pc:picChg chg="add mod">
          <ac:chgData name="Duyên Lương" userId="3a9e482f-ceb4-484a-8eab-f708ff3e9a36" providerId="ADAL" clId="{5660325B-A88F-42B7-89A8-DFAD5298FC12}" dt="2023-08-02T07:55:58.722" v="2273" actId="1036"/>
          <ac:picMkLst>
            <pc:docMk/>
            <pc:sldMk cId="1245489556" sldId="276"/>
            <ac:picMk id="33" creationId="{05F27CBE-59C4-58AA-DB80-564796A195DD}"/>
          </ac:picMkLst>
        </pc:picChg>
        <pc:picChg chg="add mod">
          <ac:chgData name="Duyên Lương" userId="3a9e482f-ceb4-484a-8eab-f708ff3e9a36" providerId="ADAL" clId="{5660325B-A88F-42B7-89A8-DFAD5298FC12}" dt="2023-08-02T07:56:01.450" v="2274" actId="1035"/>
          <ac:picMkLst>
            <pc:docMk/>
            <pc:sldMk cId="1245489556" sldId="276"/>
            <ac:picMk id="35" creationId="{CC7F33A6-A2AD-15D2-C2D2-0EDE4B27A421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37" creationId="{0ABCA038-1502-EA15-0FC0-6348B9917D54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39" creationId="{6CE4F842-DFF2-5AA7-E770-62B88E14C823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41" creationId="{5760244B-BD40-ACAE-B5E8-3BA69B23732F}"/>
          </ac:picMkLst>
        </pc:picChg>
        <pc:picChg chg="add mod">
          <ac:chgData name="Duyên Lương" userId="3a9e482f-ceb4-484a-8eab-f708ff3e9a36" providerId="ADAL" clId="{5660325B-A88F-42B7-89A8-DFAD5298FC12}" dt="2023-08-02T07:54:20.732" v="2225" actId="1076"/>
          <ac:picMkLst>
            <pc:docMk/>
            <pc:sldMk cId="1245489556" sldId="276"/>
            <ac:picMk id="43" creationId="{913944CB-3CA6-53E6-F632-3EC20606E9B8}"/>
          </ac:picMkLst>
        </pc:picChg>
        <pc:picChg chg="add mod">
          <ac:chgData name="Duyên Lương" userId="3a9e482f-ceb4-484a-8eab-f708ff3e9a36" providerId="ADAL" clId="{5660325B-A88F-42B7-89A8-DFAD5298FC12}" dt="2023-08-02T07:54:25.058" v="2226" actId="1076"/>
          <ac:picMkLst>
            <pc:docMk/>
            <pc:sldMk cId="1245489556" sldId="276"/>
            <ac:picMk id="45" creationId="{0AFC0E41-3D8E-15AA-330F-09F18D2FE1BC}"/>
          </ac:picMkLst>
        </pc:picChg>
        <pc:picChg chg="add mod">
          <ac:chgData name="Duyên Lương" userId="3a9e482f-ceb4-484a-8eab-f708ff3e9a36" providerId="ADAL" clId="{5660325B-A88F-42B7-89A8-DFAD5298FC12}" dt="2023-08-02T07:57:05.568" v="2278" actId="1076"/>
          <ac:picMkLst>
            <pc:docMk/>
            <pc:sldMk cId="1245489556" sldId="276"/>
            <ac:picMk id="47" creationId="{BF73724A-BBCA-85B1-D5C1-42F1B92D3F9B}"/>
          </ac:picMkLst>
        </pc:picChg>
      </pc:sldChg>
      <pc:sldChg chg="addSp delSp modSp mod modAnim">
        <pc:chgData name="Duyên Lương" userId="3a9e482f-ceb4-484a-8eab-f708ff3e9a36" providerId="ADAL" clId="{5660325B-A88F-42B7-89A8-DFAD5298FC12}" dt="2023-08-02T07:57:55.083" v="2280"/>
        <pc:sldMkLst>
          <pc:docMk/>
          <pc:sldMk cId="4238659184" sldId="277"/>
        </pc:sldMkLst>
        <pc:spChg chg="mod">
          <ac:chgData name="Duyên Lương" userId="3a9e482f-ceb4-484a-8eab-f708ff3e9a36" providerId="ADAL" clId="{5660325B-A88F-42B7-89A8-DFAD5298FC12}" dt="2023-08-02T07:55:45.297" v="2258" actId="1076"/>
          <ac:spMkLst>
            <pc:docMk/>
            <pc:sldMk cId="4238659184" sldId="277"/>
            <ac:spMk id="3" creationId="{00000000-0000-0000-0000-000000000000}"/>
          </ac:spMkLst>
        </pc:sp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5" creationId="{0AF72C40-C896-2969-51AD-794DF149E75E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6" creationId="{12B818DD-5046-D25A-EAD3-4DF69B83BD34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7" creationId="{8B6857A3-9ACD-7242-D7A8-27BE0DCF6032}"/>
          </ac:picMkLst>
        </pc:picChg>
        <pc:picChg chg="mod">
          <ac:chgData name="Duyên Lương" userId="3a9e482f-ceb4-484a-8eab-f708ff3e9a36" providerId="ADAL" clId="{5660325B-A88F-42B7-89A8-DFAD5298FC12}" dt="2023-08-02T07:55:41.466" v="2257" actId="1076"/>
          <ac:picMkLst>
            <pc:docMk/>
            <pc:sldMk cId="4238659184" sldId="277"/>
            <ac:picMk id="8" creationId="{2B6EC41C-605E-FBD4-C6BC-D6E4D9742983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9" creationId="{EFC7CE0D-9581-0FA7-B2FC-6781FC517A61}"/>
          </ac:picMkLst>
        </pc:picChg>
        <pc:picChg chg="mod">
          <ac:chgData name="Duyên Lương" userId="3a9e482f-ceb4-484a-8eab-f708ff3e9a36" providerId="ADAL" clId="{5660325B-A88F-42B7-89A8-DFAD5298FC12}" dt="2023-08-02T07:55:36.625" v="2254" actId="1076"/>
          <ac:picMkLst>
            <pc:docMk/>
            <pc:sldMk cId="4238659184" sldId="277"/>
            <ac:picMk id="10" creationId="{89C766A0-D81E-5AF4-67E6-840E02C95117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11" creationId="{4E9A6FF3-BB11-C195-6BCA-BC2560F71969}"/>
          </ac:picMkLst>
        </pc:picChg>
        <pc:picChg chg="mod">
          <ac:chgData name="Duyên Lương" userId="3a9e482f-ceb4-484a-8eab-f708ff3e9a36" providerId="ADAL" clId="{5660325B-A88F-42B7-89A8-DFAD5298FC12}" dt="2023-08-02T07:55:30.686" v="2249" actId="1076"/>
          <ac:picMkLst>
            <pc:docMk/>
            <pc:sldMk cId="4238659184" sldId="277"/>
            <ac:picMk id="12" creationId="{AE5C5EBD-52D4-6D71-7819-AFD53C440709}"/>
          </ac:picMkLst>
        </pc:picChg>
        <pc:picChg chg="mod">
          <ac:chgData name="Duyên Lương" userId="3a9e482f-ceb4-484a-8eab-f708ff3e9a36" providerId="ADAL" clId="{5660325B-A88F-42B7-89A8-DFAD5298FC12}" dt="2023-08-02T07:55:38.166" v="2256" actId="1036"/>
          <ac:picMkLst>
            <pc:docMk/>
            <pc:sldMk cId="4238659184" sldId="277"/>
            <ac:picMk id="14" creationId="{63FCA3BE-B2CB-9E97-717F-C80E45E4BD96}"/>
          </ac:picMkLst>
        </pc:picChg>
        <pc:picChg chg="mod">
          <ac:chgData name="Duyên Lương" userId="3a9e482f-ceb4-484a-8eab-f708ff3e9a36" providerId="ADAL" clId="{5660325B-A88F-42B7-89A8-DFAD5298FC12}" dt="2023-08-02T07:55:37.274" v="2255" actId="1036"/>
          <ac:picMkLst>
            <pc:docMk/>
            <pc:sldMk cId="4238659184" sldId="277"/>
            <ac:picMk id="16" creationId="{BDAFBBA1-0AD8-305A-28AA-EAA0D759C38B}"/>
          </ac:picMkLst>
        </pc:picChg>
        <pc:picChg chg="mod">
          <ac:chgData name="Duyên Lương" userId="3a9e482f-ceb4-484a-8eab-f708ff3e9a36" providerId="ADAL" clId="{5660325B-A88F-42B7-89A8-DFAD5298FC12}" dt="2023-08-02T07:55:33.567" v="2253" actId="1036"/>
          <ac:picMkLst>
            <pc:docMk/>
            <pc:sldMk cId="4238659184" sldId="277"/>
            <ac:picMk id="18" creationId="{723EC070-03E6-877B-C6E8-BE984ACFDA7B}"/>
          </ac:picMkLst>
        </pc:picChg>
        <pc:picChg chg="mod">
          <ac:chgData name="Duyên Lương" userId="3a9e482f-ceb4-484a-8eab-f708ff3e9a36" providerId="ADAL" clId="{5660325B-A88F-42B7-89A8-DFAD5298FC12}" dt="2023-08-02T07:55:20.597" v="2245" actId="1038"/>
          <ac:picMkLst>
            <pc:docMk/>
            <pc:sldMk cId="4238659184" sldId="277"/>
            <ac:picMk id="25" creationId="{34D6F249-0599-E4E2-34E6-9740249AC1E5}"/>
          </ac:picMkLst>
        </pc:picChg>
        <pc:picChg chg="mod">
          <ac:chgData name="Duyên Lương" userId="3a9e482f-ceb4-484a-8eab-f708ff3e9a36" providerId="ADAL" clId="{5660325B-A88F-42B7-89A8-DFAD5298FC12}" dt="2023-08-02T07:55:21.550" v="2246" actId="1038"/>
          <ac:picMkLst>
            <pc:docMk/>
            <pc:sldMk cId="4238659184" sldId="277"/>
            <ac:picMk id="27" creationId="{B560B975-DA16-384C-55FA-84739AB296A3}"/>
          </ac:picMkLst>
        </pc:picChg>
        <pc:picChg chg="mod">
          <ac:chgData name="Duyên Lương" userId="3a9e482f-ceb4-484a-8eab-f708ff3e9a36" providerId="ADAL" clId="{5660325B-A88F-42B7-89A8-DFAD5298FC12}" dt="2023-08-02T07:55:06.932" v="2240" actId="1076"/>
          <ac:picMkLst>
            <pc:docMk/>
            <pc:sldMk cId="4238659184" sldId="277"/>
            <ac:picMk id="29" creationId="{D6AF0A55-62C9-51BA-F968-3D538D1DEF76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1" creationId="{8A6910A6-CD3C-F2AB-E834-2079C6AD815F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3" creationId="{05F27CBE-59C4-58AA-DB80-564796A195DD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5" creationId="{CC7F33A6-A2AD-15D2-C2D2-0EDE4B27A421}"/>
          </ac:picMkLst>
        </pc:picChg>
        <pc:picChg chg="del">
          <ac:chgData name="Duyên Lương" userId="3a9e482f-ceb4-484a-8eab-f708ff3e9a36" providerId="ADAL" clId="{5660325B-A88F-42B7-89A8-DFAD5298FC12}" dt="2023-08-02T07:55:03.132" v="2236" actId="478"/>
          <ac:picMkLst>
            <pc:docMk/>
            <pc:sldMk cId="4238659184" sldId="277"/>
            <ac:picMk id="37" creationId="{0ABCA038-1502-EA15-0FC0-6348B9917D54}"/>
          </ac:picMkLst>
        </pc:picChg>
        <pc:picChg chg="del">
          <ac:chgData name="Duyên Lương" userId="3a9e482f-ceb4-484a-8eab-f708ff3e9a36" providerId="ADAL" clId="{5660325B-A88F-42B7-89A8-DFAD5298FC12}" dt="2023-08-02T07:55:02.389" v="2235" actId="478"/>
          <ac:picMkLst>
            <pc:docMk/>
            <pc:sldMk cId="4238659184" sldId="277"/>
            <ac:picMk id="39" creationId="{6CE4F842-DFF2-5AA7-E770-62B88E14C823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41" creationId="{5760244B-BD40-ACAE-B5E8-3BA69B23732F}"/>
          </ac:picMkLst>
        </pc:picChg>
        <pc:picChg chg="del">
          <ac:chgData name="Duyên Lương" userId="3a9e482f-ceb4-484a-8eab-f708ff3e9a36" providerId="ADAL" clId="{5660325B-A88F-42B7-89A8-DFAD5298FC12}" dt="2023-08-02T07:55:03.505" v="2237" actId="478"/>
          <ac:picMkLst>
            <pc:docMk/>
            <pc:sldMk cId="4238659184" sldId="277"/>
            <ac:picMk id="43" creationId="{913944CB-3CA6-53E6-F632-3EC20606E9B8}"/>
          </ac:picMkLst>
        </pc:picChg>
        <pc:picChg chg="del">
          <ac:chgData name="Duyên Lương" userId="3a9e482f-ceb4-484a-8eab-f708ff3e9a36" providerId="ADAL" clId="{5660325B-A88F-42B7-89A8-DFAD5298FC12}" dt="2023-08-02T07:55:03.847" v="2238" actId="478"/>
          <ac:picMkLst>
            <pc:docMk/>
            <pc:sldMk cId="4238659184" sldId="277"/>
            <ac:picMk id="45" creationId="{0AFC0E41-3D8E-15AA-330F-09F18D2FE1BC}"/>
          </ac:picMkLst>
        </pc:picChg>
        <pc:picChg chg="del">
          <ac:chgData name="Duyên Lương" userId="3a9e482f-ceb4-484a-8eab-f708ff3e9a36" providerId="ADAL" clId="{5660325B-A88F-42B7-89A8-DFAD5298FC12}" dt="2023-08-02T07:55:05.060" v="2239" actId="478"/>
          <ac:picMkLst>
            <pc:docMk/>
            <pc:sldMk cId="4238659184" sldId="277"/>
            <ac:picMk id="47" creationId="{BF73724A-BBCA-85B1-D5C1-42F1B92D3F9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7.sv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7.sv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svg"/><Relationship Id="rId18" Type="http://schemas.openxmlformats.org/officeDocument/2006/relationships/image" Target="../media/image87.tiff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3.png"/><Relationship Id="rId17" Type="http://schemas.openxmlformats.org/officeDocument/2006/relationships/image" Target="../media/image86.tiff"/><Relationship Id="rId2" Type="http://schemas.openxmlformats.org/officeDocument/2006/relationships/image" Target="../media/image75.png"/><Relationship Id="rId16" Type="http://schemas.openxmlformats.org/officeDocument/2006/relationships/image" Target="../media/image8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6.svg"/><Relationship Id="rId5" Type="http://schemas.openxmlformats.org/officeDocument/2006/relationships/image" Target="../media/image78.svg"/><Relationship Id="rId15" Type="http://schemas.openxmlformats.org/officeDocument/2006/relationships/image" Target="../media/image63.sv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svg"/><Relationship Id="rId12" Type="http://schemas.openxmlformats.org/officeDocument/2006/relationships/image" Target="../media/image9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openxmlformats.org/officeDocument/2006/relationships/image" Target="../media/image91.svg"/><Relationship Id="rId5" Type="http://schemas.openxmlformats.org/officeDocument/2006/relationships/image" Target="../media/image89.sv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78.svg"/><Relationship Id="rId1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95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10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7.sv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9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12" Type="http://schemas.openxmlformats.org/officeDocument/2006/relationships/image" Target="../media/image116.tif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5.svg"/><Relationship Id="rId5" Type="http://schemas.openxmlformats.org/officeDocument/2006/relationships/image" Target="../media/image111.sv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8.svg"/><Relationship Id="rId7" Type="http://schemas.openxmlformats.org/officeDocument/2006/relationships/image" Target="../media/image12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6.svg"/><Relationship Id="rId5" Type="http://schemas.openxmlformats.org/officeDocument/2006/relationships/image" Target="../media/image76.svg"/><Relationship Id="rId10" Type="http://schemas.openxmlformats.org/officeDocument/2006/relationships/image" Target="../media/image5.png"/><Relationship Id="rId4" Type="http://schemas.openxmlformats.org/officeDocument/2006/relationships/image" Target="../media/image75.png"/><Relationship Id="rId9" Type="http://schemas.openxmlformats.org/officeDocument/2006/relationships/image" Target="../media/image1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61.svg"/><Relationship Id="rId3" Type="http://schemas.openxmlformats.org/officeDocument/2006/relationships/image" Target="../media/image124.svg"/><Relationship Id="rId7" Type="http://schemas.openxmlformats.org/officeDocument/2006/relationships/image" Target="../media/image63.svg"/><Relationship Id="rId12" Type="http://schemas.openxmlformats.org/officeDocument/2006/relationships/image" Target="../media/image6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1.svg"/><Relationship Id="rId5" Type="http://schemas.openxmlformats.org/officeDocument/2006/relationships/image" Target="../media/image6.svg"/><Relationship Id="rId15" Type="http://schemas.openxmlformats.org/officeDocument/2006/relationships/image" Target="../media/image128.svg"/><Relationship Id="rId10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openxmlformats.org/officeDocument/2006/relationships/image" Target="../media/image126.svg"/><Relationship Id="rId1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36.svg"/><Relationship Id="rId3" Type="http://schemas.openxmlformats.org/officeDocument/2006/relationships/image" Target="../media/image12.svg"/><Relationship Id="rId7" Type="http://schemas.openxmlformats.org/officeDocument/2006/relationships/image" Target="../media/image34.svg"/><Relationship Id="rId12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32.svg"/><Relationship Id="rId5" Type="http://schemas.openxmlformats.org/officeDocument/2006/relationships/image" Target="../media/image32.svg"/><Relationship Id="rId15" Type="http://schemas.openxmlformats.org/officeDocument/2006/relationships/image" Target="../media/image6.svg"/><Relationship Id="rId10" Type="http://schemas.openxmlformats.org/officeDocument/2006/relationships/image" Target="../media/image131.png"/><Relationship Id="rId4" Type="http://schemas.openxmlformats.org/officeDocument/2006/relationships/image" Target="../media/image31.png"/><Relationship Id="rId9" Type="http://schemas.openxmlformats.org/officeDocument/2006/relationships/image" Target="../media/image130.svg"/><Relationship Id="rId1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.svg"/><Relationship Id="rId3" Type="http://schemas.openxmlformats.org/officeDocument/2006/relationships/image" Target="../media/image18.svg"/><Relationship Id="rId7" Type="http://schemas.openxmlformats.org/officeDocument/2006/relationships/image" Target="../media/image134.svg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89.svg"/><Relationship Id="rId5" Type="http://schemas.openxmlformats.org/officeDocument/2006/relationships/image" Target="../media/image76.svg"/><Relationship Id="rId10" Type="http://schemas.openxmlformats.org/officeDocument/2006/relationships/image" Target="../media/image88.png"/><Relationship Id="rId4" Type="http://schemas.openxmlformats.org/officeDocument/2006/relationships/image" Target="../media/image75.png"/><Relationship Id="rId9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svg"/><Relationship Id="rId12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12.sv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34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12.svg"/><Relationship Id="rId7" Type="http://schemas.openxmlformats.org/officeDocument/2006/relationships/image" Target="../media/image34.sv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image" Target="../media/image11.png"/><Relationship Id="rId16" Type="http://schemas.openxmlformats.org/officeDocument/2006/relationships/image" Target="../media/image42.jp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.svg"/><Relationship Id="rId5" Type="http://schemas.openxmlformats.org/officeDocument/2006/relationships/image" Target="../media/image32.svg"/><Relationship Id="rId15" Type="http://schemas.openxmlformats.org/officeDocument/2006/relationships/image" Target="../media/image41.jpg"/><Relationship Id="rId10" Type="http://schemas.openxmlformats.org/officeDocument/2006/relationships/image" Target="../media/image5.png"/><Relationship Id="rId19" Type="http://schemas.openxmlformats.org/officeDocument/2006/relationships/image" Target="../media/image45.jp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8.jpg"/><Relationship Id="rId18" Type="http://schemas.openxmlformats.org/officeDocument/2006/relationships/image" Target="../media/image53.jpg"/><Relationship Id="rId3" Type="http://schemas.openxmlformats.org/officeDocument/2006/relationships/image" Target="../media/image12.svg"/><Relationship Id="rId7" Type="http://schemas.openxmlformats.org/officeDocument/2006/relationships/image" Target="../media/image34.svg"/><Relationship Id="rId12" Type="http://schemas.openxmlformats.org/officeDocument/2006/relationships/image" Target="../media/image47.jpg"/><Relationship Id="rId17" Type="http://schemas.openxmlformats.org/officeDocument/2006/relationships/image" Target="../media/image52.jpg"/><Relationship Id="rId2" Type="http://schemas.openxmlformats.org/officeDocument/2006/relationships/image" Target="../media/image11.png"/><Relationship Id="rId16" Type="http://schemas.openxmlformats.org/officeDocument/2006/relationships/image" Target="../media/image51.jpg"/><Relationship Id="rId20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.svg"/><Relationship Id="rId5" Type="http://schemas.openxmlformats.org/officeDocument/2006/relationships/image" Target="../media/image32.svg"/><Relationship Id="rId15" Type="http://schemas.openxmlformats.org/officeDocument/2006/relationships/image" Target="../media/image50.jpg"/><Relationship Id="rId10" Type="http://schemas.openxmlformats.org/officeDocument/2006/relationships/image" Target="../media/image5.png"/><Relationship Id="rId19" Type="http://schemas.openxmlformats.org/officeDocument/2006/relationships/image" Target="../media/image54.jp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9.sv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image" Target="../media/image1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34.sv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7.sv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7.sv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8338" y="-425585"/>
            <a:ext cx="22444676" cy="11138170"/>
          </a:xfrm>
          <a:custGeom>
            <a:avLst/>
            <a:gdLst/>
            <a:ahLst/>
            <a:cxnLst/>
            <a:rect l="l" t="t" r="r" b="b"/>
            <a:pathLst>
              <a:path w="22444676" h="11138170">
                <a:moveTo>
                  <a:pt x="0" y="0"/>
                </a:moveTo>
                <a:lnTo>
                  <a:pt x="22444676" y="0"/>
                </a:lnTo>
                <a:lnTo>
                  <a:pt x="22444676" y="11138170"/>
                </a:lnTo>
                <a:lnTo>
                  <a:pt x="0" y="11138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86890" y="1713663"/>
            <a:ext cx="9415198" cy="9083308"/>
            <a:chOff x="0" y="0"/>
            <a:chExt cx="2479723" cy="23923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9723" cy="2392312"/>
            </a:xfrm>
            <a:custGeom>
              <a:avLst/>
              <a:gdLst/>
              <a:ahLst/>
              <a:cxnLst/>
              <a:rect l="l" t="t" r="r" b="b"/>
              <a:pathLst>
                <a:path w="2479723" h="2392312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59420"/>
                  </a:lnTo>
                  <a:cubicBezTo>
                    <a:pt x="2479723" y="2377586"/>
                    <a:pt x="2464997" y="2392312"/>
                    <a:pt x="2446832" y="2392312"/>
                  </a:cubicBezTo>
                  <a:lnTo>
                    <a:pt x="32891" y="2392312"/>
                  </a:lnTo>
                  <a:cubicBezTo>
                    <a:pt x="14726" y="2392312"/>
                    <a:pt x="0" y="2377586"/>
                    <a:pt x="0" y="2359420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E66947"/>
            </a:solidFill>
            <a:ln w="57150">
              <a:solidFill>
                <a:srgbClr val="383838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34490" y="1486205"/>
            <a:ext cx="9415198" cy="9158365"/>
            <a:chOff x="0" y="0"/>
            <a:chExt cx="2479723" cy="2412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79723" cy="2412080"/>
            </a:xfrm>
            <a:custGeom>
              <a:avLst/>
              <a:gdLst/>
              <a:ahLst/>
              <a:cxnLst/>
              <a:rect l="l" t="t" r="r" b="b"/>
              <a:pathLst>
                <a:path w="2479723" h="2412080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79188"/>
                  </a:lnTo>
                  <a:cubicBezTo>
                    <a:pt x="2479723" y="2397354"/>
                    <a:pt x="2464997" y="2412080"/>
                    <a:pt x="2446832" y="2412080"/>
                  </a:cubicBezTo>
                  <a:lnTo>
                    <a:pt x="32891" y="2412080"/>
                  </a:lnTo>
                  <a:cubicBezTo>
                    <a:pt x="14726" y="2412080"/>
                    <a:pt x="0" y="2397354"/>
                    <a:pt x="0" y="2379188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86515" y="2865896"/>
            <a:ext cx="8913064" cy="7778674"/>
          </a:xfrm>
          <a:custGeom>
            <a:avLst/>
            <a:gdLst/>
            <a:ahLst/>
            <a:cxnLst/>
            <a:rect l="l" t="t" r="r" b="b"/>
            <a:pathLst>
              <a:path w="8913064" h="7778674">
                <a:moveTo>
                  <a:pt x="0" y="0"/>
                </a:moveTo>
                <a:lnTo>
                  <a:pt x="8913064" y="0"/>
                </a:lnTo>
                <a:lnTo>
                  <a:pt x="8913064" y="7778674"/>
                </a:lnTo>
                <a:lnTo>
                  <a:pt x="0" y="7778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94941" y="1269631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7" y="0"/>
                </a:lnTo>
                <a:lnTo>
                  <a:pt x="1816517" y="1596265"/>
                </a:lnTo>
                <a:lnTo>
                  <a:pt x="0" y="1596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111596" y="6980688"/>
            <a:ext cx="5082217" cy="3816283"/>
          </a:xfrm>
          <a:custGeom>
            <a:avLst/>
            <a:gdLst/>
            <a:ahLst/>
            <a:cxnLst/>
            <a:rect l="l" t="t" r="r" b="b"/>
            <a:pathLst>
              <a:path w="5082217" h="3816283">
                <a:moveTo>
                  <a:pt x="0" y="0"/>
                </a:moveTo>
                <a:lnTo>
                  <a:pt x="5082216" y="0"/>
                </a:lnTo>
                <a:lnTo>
                  <a:pt x="5082216" y="3816282"/>
                </a:lnTo>
                <a:lnTo>
                  <a:pt x="0" y="38162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509509" y="-1248904"/>
            <a:ext cx="5659536" cy="4114800"/>
          </a:xfrm>
          <a:custGeom>
            <a:avLst/>
            <a:gdLst/>
            <a:ahLst/>
            <a:cxnLst/>
            <a:rect l="l" t="t" r="r" b="b"/>
            <a:pathLst>
              <a:path w="5659536" h="4114800">
                <a:moveTo>
                  <a:pt x="0" y="0"/>
                </a:moveTo>
                <a:lnTo>
                  <a:pt x="5659537" y="0"/>
                </a:lnTo>
                <a:lnTo>
                  <a:pt x="56595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13019435" y="6682170"/>
            <a:ext cx="5891811" cy="4114800"/>
          </a:xfrm>
          <a:custGeom>
            <a:avLst/>
            <a:gdLst/>
            <a:ahLst/>
            <a:cxnLst/>
            <a:rect l="l" t="t" r="r" b="b"/>
            <a:pathLst>
              <a:path w="5891811" h="4114800">
                <a:moveTo>
                  <a:pt x="0" y="4114800"/>
                </a:moveTo>
                <a:lnTo>
                  <a:pt x="5891811" y="4114800"/>
                </a:lnTo>
                <a:lnTo>
                  <a:pt x="589181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507672" y="-1028700"/>
            <a:ext cx="4784227" cy="4461332"/>
          </a:xfrm>
          <a:custGeom>
            <a:avLst/>
            <a:gdLst/>
            <a:ahLst/>
            <a:cxnLst/>
            <a:rect l="l" t="t" r="r" b="b"/>
            <a:pathLst>
              <a:path w="4784227" h="4461332">
                <a:moveTo>
                  <a:pt x="0" y="0"/>
                </a:moveTo>
                <a:lnTo>
                  <a:pt x="4784227" y="0"/>
                </a:lnTo>
                <a:lnTo>
                  <a:pt x="4784227" y="4461332"/>
                </a:lnTo>
                <a:lnTo>
                  <a:pt x="0" y="4461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642947" y="922618"/>
            <a:ext cx="2998285" cy="1145146"/>
            <a:chOff x="0" y="0"/>
            <a:chExt cx="911283" cy="3480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1283" cy="348050"/>
            </a:xfrm>
            <a:custGeom>
              <a:avLst/>
              <a:gdLst/>
              <a:ahLst/>
              <a:cxnLst/>
              <a:rect l="l" t="t" r="r" b="b"/>
              <a:pathLst>
                <a:path w="911283" h="348050">
                  <a:moveTo>
                    <a:pt x="174025" y="0"/>
                  </a:moveTo>
                  <a:lnTo>
                    <a:pt x="737258" y="0"/>
                  </a:lnTo>
                  <a:cubicBezTo>
                    <a:pt x="833369" y="0"/>
                    <a:pt x="911283" y="77914"/>
                    <a:pt x="911283" y="174025"/>
                  </a:cubicBezTo>
                  <a:lnTo>
                    <a:pt x="911283" y="174025"/>
                  </a:lnTo>
                  <a:cubicBezTo>
                    <a:pt x="911283" y="220179"/>
                    <a:pt x="892948" y="264443"/>
                    <a:pt x="860312" y="297079"/>
                  </a:cubicBezTo>
                  <a:cubicBezTo>
                    <a:pt x="827676" y="329715"/>
                    <a:pt x="783412" y="348050"/>
                    <a:pt x="737258" y="348050"/>
                  </a:cubicBezTo>
                  <a:lnTo>
                    <a:pt x="174025" y="348050"/>
                  </a:lnTo>
                  <a:cubicBezTo>
                    <a:pt x="77914" y="348050"/>
                    <a:pt x="0" y="270136"/>
                    <a:pt x="0" y="174025"/>
                  </a:cubicBezTo>
                  <a:lnTo>
                    <a:pt x="0" y="174025"/>
                  </a:lnTo>
                  <a:cubicBezTo>
                    <a:pt x="0" y="77914"/>
                    <a:pt x="77914" y="0"/>
                    <a:pt x="17402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335151" y="1104744"/>
            <a:ext cx="1613875" cy="762923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444925" y="8196580"/>
            <a:ext cx="5394328" cy="50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>
                <a:solidFill>
                  <a:srgbClr val="383838"/>
                </a:solidFill>
                <a:latin typeface="Quicksand Medium"/>
              </a:rPr>
              <a:t>Teacher: ……..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41024" y="4510037"/>
            <a:ext cx="8802131" cy="2906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5"/>
              </a:lnSpc>
            </a:pPr>
            <a:r>
              <a:rPr lang="en-US" sz="10222" dirty="0">
                <a:solidFill>
                  <a:srgbClr val="383838"/>
                </a:solidFill>
                <a:latin typeface="Wedges"/>
              </a:rPr>
              <a:t>WELCOME TO OUR CLASS!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2681">
            <a:off x="13896156" y="-246462"/>
            <a:ext cx="4954495" cy="5688878"/>
          </a:xfrm>
          <a:custGeom>
            <a:avLst/>
            <a:gdLst/>
            <a:ahLst/>
            <a:cxnLst/>
            <a:rect l="l" t="t" r="r" b="b"/>
            <a:pathLst>
              <a:path w="4954495" h="5688878">
                <a:moveTo>
                  <a:pt x="0" y="0"/>
                </a:moveTo>
                <a:lnTo>
                  <a:pt x="4954496" y="0"/>
                </a:lnTo>
                <a:lnTo>
                  <a:pt x="4954496" y="5688877"/>
                </a:lnTo>
                <a:lnTo>
                  <a:pt x="0" y="568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6178" y="4844505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3929381"/>
            <a:ext cx="4703218" cy="9475348"/>
          </a:xfrm>
          <a:custGeom>
            <a:avLst/>
            <a:gdLst/>
            <a:ahLst/>
            <a:cxnLst/>
            <a:rect l="l" t="t" r="r" b="b"/>
            <a:pathLst>
              <a:path w="4703218" h="9475348">
                <a:moveTo>
                  <a:pt x="4703218" y="0"/>
                </a:moveTo>
                <a:lnTo>
                  <a:pt x="0" y="0"/>
                </a:lnTo>
                <a:lnTo>
                  <a:pt x="0" y="9475347"/>
                </a:lnTo>
                <a:lnTo>
                  <a:pt x="4703218" y="9475347"/>
                </a:lnTo>
                <a:lnTo>
                  <a:pt x="47032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3191" y="708602"/>
            <a:ext cx="9467354" cy="2184797"/>
            <a:chOff x="0" y="0"/>
            <a:chExt cx="2493459" cy="575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6018" y="523279"/>
            <a:ext cx="9467354" cy="2184797"/>
            <a:chOff x="0" y="0"/>
            <a:chExt cx="2493459" cy="57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177256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839026" y="8567181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CD3B0680-3A0B-2ECB-27B6-1689B45347B1}"/>
              </a:ext>
            </a:extLst>
          </p:cNvPr>
          <p:cNvSpPr txBox="1">
            <a:spLocks/>
          </p:cNvSpPr>
          <p:nvPr/>
        </p:nvSpPr>
        <p:spPr>
          <a:xfrm>
            <a:off x="5590044" y="4910429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B6188D-ED5E-1417-DD16-A6EFACD26731}"/>
              </a:ext>
            </a:extLst>
          </p:cNvPr>
          <p:cNvSpPr/>
          <p:nvPr/>
        </p:nvSpPr>
        <p:spPr>
          <a:xfrm>
            <a:off x="5957937" y="8014540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6F01C9-9A92-BA2A-6A0C-A254F1463F28}"/>
              </a:ext>
            </a:extLst>
          </p:cNvPr>
          <p:cNvSpPr/>
          <p:nvPr/>
        </p:nvSpPr>
        <p:spPr>
          <a:xfrm>
            <a:off x="6366278" y="6586364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894BD-2390-D475-737B-6C84BC8438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10544805" y="4975789"/>
            <a:ext cx="7477685" cy="518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547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2681">
            <a:off x="14782052" y="251669"/>
            <a:ext cx="4954495" cy="5688878"/>
          </a:xfrm>
          <a:custGeom>
            <a:avLst/>
            <a:gdLst/>
            <a:ahLst/>
            <a:cxnLst/>
            <a:rect l="l" t="t" r="r" b="b"/>
            <a:pathLst>
              <a:path w="4954495" h="5688878">
                <a:moveTo>
                  <a:pt x="0" y="0"/>
                </a:moveTo>
                <a:lnTo>
                  <a:pt x="4954496" y="0"/>
                </a:lnTo>
                <a:lnTo>
                  <a:pt x="4954496" y="5688877"/>
                </a:lnTo>
                <a:lnTo>
                  <a:pt x="0" y="568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6178" y="4844505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3929381"/>
            <a:ext cx="4703218" cy="9475348"/>
          </a:xfrm>
          <a:custGeom>
            <a:avLst/>
            <a:gdLst/>
            <a:ahLst/>
            <a:cxnLst/>
            <a:rect l="l" t="t" r="r" b="b"/>
            <a:pathLst>
              <a:path w="4703218" h="9475348">
                <a:moveTo>
                  <a:pt x="4703218" y="0"/>
                </a:moveTo>
                <a:lnTo>
                  <a:pt x="0" y="0"/>
                </a:lnTo>
                <a:lnTo>
                  <a:pt x="0" y="9475347"/>
                </a:lnTo>
                <a:lnTo>
                  <a:pt x="4703218" y="9475347"/>
                </a:lnTo>
                <a:lnTo>
                  <a:pt x="47032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3191" y="708602"/>
            <a:ext cx="9467354" cy="2184797"/>
            <a:chOff x="0" y="0"/>
            <a:chExt cx="2493459" cy="575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6018" y="523279"/>
            <a:ext cx="9467354" cy="2184797"/>
            <a:chOff x="0" y="0"/>
            <a:chExt cx="2493459" cy="57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177256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839026" y="8567181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592F855-9DC4-D3FA-EFC4-FF83FCB13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157885"/>
              </p:ext>
            </p:extLst>
          </p:nvPr>
        </p:nvGraphicFramePr>
        <p:xfrm>
          <a:off x="6640177" y="4928491"/>
          <a:ext cx="11809360" cy="37385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99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5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gather (v)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 /ˈ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ɡæðər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/ 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tụ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họp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pass on (v)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pɑːs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ɒn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để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lại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legend (n)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 /ˈ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ledʒənd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truyền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</a:rPr>
                        <a:t>thuyết</a:t>
                      </a:r>
                      <a:endParaRPr lang="en-US" sz="4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06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5">
            <a:extLst>
              <a:ext uri="{FF2B5EF4-FFF2-40B4-BE49-F238E27FC236}">
                <a16:creationId xmlns:a16="http://schemas.microsoft.com/office/drawing/2014/main" id="{92AB7E87-6E8F-0539-6F52-3EB9425F091E}"/>
              </a:ext>
            </a:extLst>
          </p:cNvPr>
          <p:cNvGrpSpPr/>
          <p:nvPr/>
        </p:nvGrpSpPr>
        <p:grpSpPr>
          <a:xfrm>
            <a:off x="12344400" y="3214762"/>
            <a:ext cx="5943600" cy="4188178"/>
            <a:chOff x="0" y="0"/>
            <a:chExt cx="2015341" cy="1232965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0ABD7B4-C45B-E976-B9C5-22FCEC896CD5}"/>
                </a:ext>
              </a:extLst>
            </p:cNvPr>
            <p:cNvSpPr/>
            <p:nvPr/>
          </p:nvSpPr>
          <p:spPr>
            <a:xfrm>
              <a:off x="0" y="0"/>
              <a:ext cx="2015341" cy="1232965"/>
            </a:xfrm>
            <a:custGeom>
              <a:avLst/>
              <a:gdLst/>
              <a:ahLst/>
              <a:cxnLst/>
              <a:rect l="l" t="t" r="r" b="b"/>
              <a:pathLst>
                <a:path w="2015341" h="1232965">
                  <a:moveTo>
                    <a:pt x="48794" y="0"/>
                  </a:moveTo>
                  <a:lnTo>
                    <a:pt x="1966547" y="0"/>
                  </a:lnTo>
                  <a:cubicBezTo>
                    <a:pt x="1979488" y="0"/>
                    <a:pt x="1991899" y="5141"/>
                    <a:pt x="2001049" y="14291"/>
                  </a:cubicBezTo>
                  <a:cubicBezTo>
                    <a:pt x="2010200" y="23442"/>
                    <a:pt x="2015341" y="35853"/>
                    <a:pt x="2015341" y="48794"/>
                  </a:cubicBezTo>
                  <a:lnTo>
                    <a:pt x="2015341" y="1184171"/>
                  </a:lnTo>
                  <a:cubicBezTo>
                    <a:pt x="2015341" y="1197112"/>
                    <a:pt x="2010200" y="1209523"/>
                    <a:pt x="2001049" y="1218673"/>
                  </a:cubicBezTo>
                  <a:cubicBezTo>
                    <a:pt x="1991899" y="1227824"/>
                    <a:pt x="1979488" y="1232965"/>
                    <a:pt x="1966547" y="1232965"/>
                  </a:cubicBezTo>
                  <a:lnTo>
                    <a:pt x="48794" y="1232965"/>
                  </a:lnTo>
                  <a:cubicBezTo>
                    <a:pt x="35853" y="1232965"/>
                    <a:pt x="23442" y="1227824"/>
                    <a:pt x="14291" y="1218673"/>
                  </a:cubicBezTo>
                  <a:cubicBezTo>
                    <a:pt x="5141" y="1209523"/>
                    <a:pt x="0" y="1197112"/>
                    <a:pt x="0" y="1184171"/>
                  </a:cubicBezTo>
                  <a:lnTo>
                    <a:pt x="0" y="48794"/>
                  </a:lnTo>
                  <a:cubicBezTo>
                    <a:pt x="0" y="35853"/>
                    <a:pt x="5141" y="23442"/>
                    <a:pt x="14291" y="14291"/>
                  </a:cubicBezTo>
                  <a:cubicBezTo>
                    <a:pt x="23442" y="5141"/>
                    <a:pt x="35853" y="0"/>
                    <a:pt x="48794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854B5D22-B6B5-48AB-2CA5-4B0BA05AB147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3722" y="3248033"/>
            <a:ext cx="5970362" cy="4188178"/>
            <a:chOff x="0" y="0"/>
            <a:chExt cx="2015341" cy="12329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5341" cy="1232965"/>
            </a:xfrm>
            <a:custGeom>
              <a:avLst/>
              <a:gdLst/>
              <a:ahLst/>
              <a:cxnLst/>
              <a:rect l="l" t="t" r="r" b="b"/>
              <a:pathLst>
                <a:path w="2015341" h="1232965">
                  <a:moveTo>
                    <a:pt x="48794" y="0"/>
                  </a:moveTo>
                  <a:lnTo>
                    <a:pt x="1966547" y="0"/>
                  </a:lnTo>
                  <a:cubicBezTo>
                    <a:pt x="1979488" y="0"/>
                    <a:pt x="1991899" y="5141"/>
                    <a:pt x="2001049" y="14291"/>
                  </a:cubicBezTo>
                  <a:cubicBezTo>
                    <a:pt x="2010200" y="23442"/>
                    <a:pt x="2015341" y="35853"/>
                    <a:pt x="2015341" y="48794"/>
                  </a:cubicBezTo>
                  <a:lnTo>
                    <a:pt x="2015341" y="1184171"/>
                  </a:lnTo>
                  <a:cubicBezTo>
                    <a:pt x="2015341" y="1197112"/>
                    <a:pt x="2010200" y="1209523"/>
                    <a:pt x="2001049" y="1218673"/>
                  </a:cubicBezTo>
                  <a:cubicBezTo>
                    <a:pt x="1991899" y="1227824"/>
                    <a:pt x="1979488" y="1232965"/>
                    <a:pt x="1966547" y="1232965"/>
                  </a:cubicBezTo>
                  <a:lnTo>
                    <a:pt x="48794" y="1232965"/>
                  </a:lnTo>
                  <a:cubicBezTo>
                    <a:pt x="35853" y="1232965"/>
                    <a:pt x="23442" y="1227824"/>
                    <a:pt x="14291" y="1218673"/>
                  </a:cubicBezTo>
                  <a:cubicBezTo>
                    <a:pt x="5141" y="1209523"/>
                    <a:pt x="0" y="1197112"/>
                    <a:pt x="0" y="1184171"/>
                  </a:cubicBezTo>
                  <a:lnTo>
                    <a:pt x="0" y="48794"/>
                  </a:lnTo>
                  <a:cubicBezTo>
                    <a:pt x="0" y="35853"/>
                    <a:pt x="5141" y="23442"/>
                    <a:pt x="14291" y="14291"/>
                  </a:cubicBezTo>
                  <a:cubicBezTo>
                    <a:pt x="23442" y="5141"/>
                    <a:pt x="35853" y="0"/>
                    <a:pt x="48794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558661" y="4485291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057400" y="7189057"/>
            <a:ext cx="9826011" cy="3260796"/>
          </a:xfrm>
          <a:custGeom>
            <a:avLst/>
            <a:gdLst/>
            <a:ahLst/>
            <a:cxnLst/>
            <a:rect l="l" t="t" r="r" b="b"/>
            <a:pathLst>
              <a:path w="9826011" h="3260796">
                <a:moveTo>
                  <a:pt x="9826011" y="0"/>
                </a:moveTo>
                <a:lnTo>
                  <a:pt x="0" y="0"/>
                </a:lnTo>
                <a:lnTo>
                  <a:pt x="0" y="3260796"/>
                </a:lnTo>
                <a:lnTo>
                  <a:pt x="9826011" y="3260796"/>
                </a:lnTo>
                <a:lnTo>
                  <a:pt x="9826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533042">
            <a:off x="6009642" y="7159687"/>
            <a:ext cx="5695369" cy="5149562"/>
          </a:xfrm>
          <a:custGeom>
            <a:avLst/>
            <a:gdLst/>
            <a:ahLst/>
            <a:cxnLst/>
            <a:rect l="l" t="t" r="r" b="b"/>
            <a:pathLst>
              <a:path w="5695369" h="5149562">
                <a:moveTo>
                  <a:pt x="0" y="0"/>
                </a:moveTo>
                <a:lnTo>
                  <a:pt x="5695368" y="0"/>
                </a:lnTo>
                <a:lnTo>
                  <a:pt x="5695368" y="5149563"/>
                </a:lnTo>
                <a:lnTo>
                  <a:pt x="0" y="5149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92682" y="3181491"/>
            <a:ext cx="5724959" cy="4254720"/>
            <a:chOff x="0" y="0"/>
            <a:chExt cx="2015341" cy="12329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5341" cy="1232965"/>
            </a:xfrm>
            <a:custGeom>
              <a:avLst/>
              <a:gdLst/>
              <a:ahLst/>
              <a:cxnLst/>
              <a:rect l="l" t="t" r="r" b="b"/>
              <a:pathLst>
                <a:path w="2015341" h="1232965">
                  <a:moveTo>
                    <a:pt x="48794" y="0"/>
                  </a:moveTo>
                  <a:lnTo>
                    <a:pt x="1966547" y="0"/>
                  </a:lnTo>
                  <a:cubicBezTo>
                    <a:pt x="1979488" y="0"/>
                    <a:pt x="1991899" y="5141"/>
                    <a:pt x="2001049" y="14291"/>
                  </a:cubicBezTo>
                  <a:cubicBezTo>
                    <a:pt x="2010200" y="23442"/>
                    <a:pt x="2015341" y="35853"/>
                    <a:pt x="2015341" y="48794"/>
                  </a:cubicBezTo>
                  <a:lnTo>
                    <a:pt x="2015341" y="1184171"/>
                  </a:lnTo>
                  <a:cubicBezTo>
                    <a:pt x="2015341" y="1197112"/>
                    <a:pt x="2010200" y="1209523"/>
                    <a:pt x="2001049" y="1218673"/>
                  </a:cubicBezTo>
                  <a:cubicBezTo>
                    <a:pt x="1991899" y="1227824"/>
                    <a:pt x="1979488" y="1232965"/>
                    <a:pt x="1966547" y="1232965"/>
                  </a:cubicBezTo>
                  <a:lnTo>
                    <a:pt x="48794" y="1232965"/>
                  </a:lnTo>
                  <a:cubicBezTo>
                    <a:pt x="35853" y="1232965"/>
                    <a:pt x="23442" y="1227824"/>
                    <a:pt x="14291" y="1218673"/>
                  </a:cubicBezTo>
                  <a:cubicBezTo>
                    <a:pt x="5141" y="1209523"/>
                    <a:pt x="0" y="1197112"/>
                    <a:pt x="0" y="1184171"/>
                  </a:cubicBezTo>
                  <a:lnTo>
                    <a:pt x="0" y="48794"/>
                  </a:lnTo>
                  <a:cubicBezTo>
                    <a:pt x="0" y="35853"/>
                    <a:pt x="5141" y="23442"/>
                    <a:pt x="14291" y="14291"/>
                  </a:cubicBezTo>
                  <a:cubicBezTo>
                    <a:pt x="23442" y="5141"/>
                    <a:pt x="35853" y="0"/>
                    <a:pt x="48794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-5441744" y="2931990"/>
            <a:ext cx="4573332" cy="11229163"/>
          </a:xfrm>
          <a:custGeom>
            <a:avLst/>
            <a:gdLst/>
            <a:ahLst/>
            <a:cxnLst/>
            <a:rect l="l" t="t" r="r" b="b"/>
            <a:pathLst>
              <a:path w="4573332" h="11229163">
                <a:moveTo>
                  <a:pt x="4573332" y="0"/>
                </a:moveTo>
                <a:lnTo>
                  <a:pt x="0" y="0"/>
                </a:lnTo>
                <a:lnTo>
                  <a:pt x="0" y="11229163"/>
                </a:lnTo>
                <a:lnTo>
                  <a:pt x="4573332" y="11229163"/>
                </a:lnTo>
                <a:lnTo>
                  <a:pt x="45733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58800" y="9381592"/>
            <a:ext cx="1028451" cy="903751"/>
          </a:xfrm>
          <a:custGeom>
            <a:avLst/>
            <a:gdLst/>
            <a:ahLst/>
            <a:cxnLst/>
            <a:rect l="l" t="t" r="r" b="b"/>
            <a:pathLst>
              <a:path w="1028451" h="903751">
                <a:moveTo>
                  <a:pt x="0" y="0"/>
                </a:moveTo>
                <a:lnTo>
                  <a:pt x="1028451" y="0"/>
                </a:lnTo>
                <a:lnTo>
                  <a:pt x="1028451" y="903751"/>
                </a:lnTo>
                <a:lnTo>
                  <a:pt x="0" y="9037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7124444" y="-45624"/>
            <a:ext cx="1163556" cy="1409595"/>
          </a:xfrm>
          <a:custGeom>
            <a:avLst/>
            <a:gdLst/>
            <a:ahLst/>
            <a:cxnLst/>
            <a:rect l="l" t="t" r="r" b="b"/>
            <a:pathLst>
              <a:path w="1163556" h="1409595">
                <a:moveTo>
                  <a:pt x="1163556" y="0"/>
                </a:moveTo>
                <a:lnTo>
                  <a:pt x="0" y="0"/>
                </a:lnTo>
                <a:lnTo>
                  <a:pt x="0" y="1409594"/>
                </a:lnTo>
                <a:lnTo>
                  <a:pt x="1163556" y="1409594"/>
                </a:lnTo>
                <a:lnTo>
                  <a:pt x="11635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0419494" y="5258891"/>
            <a:ext cx="1163556" cy="1409595"/>
          </a:xfrm>
          <a:custGeom>
            <a:avLst/>
            <a:gdLst/>
            <a:ahLst/>
            <a:cxnLst/>
            <a:rect l="l" t="t" r="r" b="b"/>
            <a:pathLst>
              <a:path w="1163556" h="1409595">
                <a:moveTo>
                  <a:pt x="1163556" y="0"/>
                </a:moveTo>
                <a:lnTo>
                  <a:pt x="0" y="0"/>
                </a:lnTo>
                <a:lnTo>
                  <a:pt x="0" y="1409595"/>
                </a:lnTo>
                <a:lnTo>
                  <a:pt x="1163556" y="1409595"/>
                </a:lnTo>
                <a:lnTo>
                  <a:pt x="116355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65B8EF-F488-D479-77BE-F20D589C9E6C}"/>
              </a:ext>
            </a:extLst>
          </p:cNvPr>
          <p:cNvSpPr txBox="1"/>
          <p:nvPr/>
        </p:nvSpPr>
        <p:spPr>
          <a:xfrm>
            <a:off x="445282" y="297468"/>
            <a:ext cx="1598974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1. Match the phrases with the correct pictures.</a:t>
            </a:r>
            <a:endParaRPr lang="en-US" sz="5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1858FE-E1CD-9B83-3CCB-D567AD7113AA}"/>
              </a:ext>
            </a:extLst>
          </p:cNvPr>
          <p:cNvSpPr txBox="1"/>
          <p:nvPr/>
        </p:nvSpPr>
        <p:spPr>
          <a:xfrm>
            <a:off x="-333722" y="1594673"/>
            <a:ext cx="5670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1. catching fish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4C4155-DDA3-240B-4E48-ED911FCBB2AE}"/>
              </a:ext>
            </a:extLst>
          </p:cNvPr>
          <p:cNvSpPr txBox="1"/>
          <p:nvPr/>
        </p:nvSpPr>
        <p:spPr>
          <a:xfrm>
            <a:off x="6256598" y="1533149"/>
            <a:ext cx="5900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2. weaving clothing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2D7CA0-9FCD-24D7-D600-D40AF44EB6EB}"/>
              </a:ext>
            </a:extLst>
          </p:cNvPr>
          <p:cNvSpPr txBox="1"/>
          <p:nvPr/>
        </p:nvSpPr>
        <p:spPr>
          <a:xfrm>
            <a:off x="11951017" y="1530515"/>
            <a:ext cx="6336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3. growing crops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7CEF83-244A-5743-A482-979562857B4A}"/>
              </a:ext>
            </a:extLst>
          </p:cNvPr>
          <p:cNvSpPr txBox="1"/>
          <p:nvPr/>
        </p:nvSpPr>
        <p:spPr>
          <a:xfrm>
            <a:off x="425660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6E2A32-375C-26E1-3267-5A78FE9FF48B}"/>
              </a:ext>
            </a:extLst>
          </p:cNvPr>
          <p:cNvSpPr txBox="1"/>
          <p:nvPr/>
        </p:nvSpPr>
        <p:spPr>
          <a:xfrm>
            <a:off x="6604283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06A8C-C7D2-4898-0C90-CD4B3FB77BE6}"/>
              </a:ext>
            </a:extLst>
          </p:cNvPr>
          <p:cNvSpPr txBox="1"/>
          <p:nvPr/>
        </p:nvSpPr>
        <p:spPr>
          <a:xfrm>
            <a:off x="13047960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33929E5-5826-7622-1C8F-0EED9F2812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156" y="3367461"/>
            <a:ext cx="5397266" cy="388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B130E2-A1FF-9C6F-A238-7622D72747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4191" y="3429019"/>
            <a:ext cx="5665409" cy="392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6B0304-6902-BB04-3DA8-DB41D12175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99404" y="3395622"/>
            <a:ext cx="5559996" cy="3919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46914E-7 L -0.32969 0.582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2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33863 0.582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6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7284E-6 L 0.66927 0.589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4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87910" y="2059556"/>
            <a:ext cx="12064580" cy="7028814"/>
            <a:chOff x="0" y="0"/>
            <a:chExt cx="3177503" cy="1015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7503" cy="1015638"/>
            </a:xfrm>
            <a:custGeom>
              <a:avLst/>
              <a:gdLst/>
              <a:ahLst/>
              <a:cxnLst/>
              <a:rect l="l" t="t" r="r" b="b"/>
              <a:pathLst>
                <a:path w="3177503" h="1015638">
                  <a:moveTo>
                    <a:pt x="25668" y="0"/>
                  </a:moveTo>
                  <a:lnTo>
                    <a:pt x="3151834" y="0"/>
                  </a:lnTo>
                  <a:cubicBezTo>
                    <a:pt x="3158642" y="0"/>
                    <a:pt x="3165171" y="2704"/>
                    <a:pt x="3169984" y="7518"/>
                  </a:cubicBezTo>
                  <a:cubicBezTo>
                    <a:pt x="3174798" y="12332"/>
                    <a:pt x="3177503" y="18861"/>
                    <a:pt x="3177503" y="25668"/>
                  </a:cubicBezTo>
                  <a:lnTo>
                    <a:pt x="3177503" y="989970"/>
                  </a:lnTo>
                  <a:cubicBezTo>
                    <a:pt x="3177503" y="996778"/>
                    <a:pt x="3174798" y="1003306"/>
                    <a:pt x="3169984" y="1008120"/>
                  </a:cubicBezTo>
                  <a:cubicBezTo>
                    <a:pt x="3165171" y="1012934"/>
                    <a:pt x="3158642" y="1015638"/>
                    <a:pt x="3151834" y="1015638"/>
                  </a:cubicBezTo>
                  <a:lnTo>
                    <a:pt x="25668" y="1015638"/>
                  </a:lnTo>
                  <a:cubicBezTo>
                    <a:pt x="18861" y="1015638"/>
                    <a:pt x="12332" y="1012934"/>
                    <a:pt x="7518" y="1008120"/>
                  </a:cubicBezTo>
                  <a:cubicBezTo>
                    <a:pt x="2704" y="1003306"/>
                    <a:pt x="0" y="996778"/>
                    <a:pt x="0" y="989970"/>
                  </a:cubicBezTo>
                  <a:lnTo>
                    <a:pt x="0" y="25668"/>
                  </a:lnTo>
                  <a:cubicBezTo>
                    <a:pt x="0" y="18861"/>
                    <a:pt x="2704" y="12332"/>
                    <a:pt x="7518" y="7518"/>
                  </a:cubicBezTo>
                  <a:cubicBezTo>
                    <a:pt x="12332" y="2704"/>
                    <a:pt x="18861" y="0"/>
                    <a:pt x="25668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3200">
                <a:latin typeface="Trebuchet MS" panose="020B0603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37159" y="1676188"/>
            <a:ext cx="12064580" cy="7192151"/>
            <a:chOff x="0" y="-57150"/>
            <a:chExt cx="3177503" cy="1072160"/>
          </a:xfrm>
        </p:grpSpPr>
        <p:sp>
          <p:nvSpPr>
            <p:cNvPr id="6" name="Freeform 6"/>
            <p:cNvSpPr/>
            <p:nvPr/>
          </p:nvSpPr>
          <p:spPr>
            <a:xfrm>
              <a:off x="6863" y="-628"/>
              <a:ext cx="3170640" cy="1015638"/>
            </a:xfrm>
            <a:custGeom>
              <a:avLst/>
              <a:gdLst/>
              <a:ahLst/>
              <a:cxnLst/>
              <a:rect l="l" t="t" r="r" b="b"/>
              <a:pathLst>
                <a:path w="3170640" h="1015638">
                  <a:moveTo>
                    <a:pt x="25724" y="0"/>
                  </a:moveTo>
                  <a:lnTo>
                    <a:pt x="3144916" y="0"/>
                  </a:lnTo>
                  <a:cubicBezTo>
                    <a:pt x="3151738" y="0"/>
                    <a:pt x="3158281" y="2710"/>
                    <a:pt x="3163105" y="7534"/>
                  </a:cubicBezTo>
                  <a:cubicBezTo>
                    <a:pt x="3167930" y="12358"/>
                    <a:pt x="3170640" y="18901"/>
                    <a:pt x="3170640" y="25724"/>
                  </a:cubicBezTo>
                  <a:lnTo>
                    <a:pt x="3170640" y="989914"/>
                  </a:lnTo>
                  <a:cubicBezTo>
                    <a:pt x="3170640" y="1004121"/>
                    <a:pt x="3159123" y="1015638"/>
                    <a:pt x="3144916" y="1015638"/>
                  </a:cubicBezTo>
                  <a:lnTo>
                    <a:pt x="25724" y="1015638"/>
                  </a:lnTo>
                  <a:cubicBezTo>
                    <a:pt x="18901" y="1015638"/>
                    <a:pt x="12358" y="1012928"/>
                    <a:pt x="7534" y="1008104"/>
                  </a:cubicBezTo>
                  <a:cubicBezTo>
                    <a:pt x="2710" y="1003280"/>
                    <a:pt x="0" y="996737"/>
                    <a:pt x="0" y="989914"/>
                  </a:cubicBezTo>
                  <a:lnTo>
                    <a:pt x="0" y="25724"/>
                  </a:lnTo>
                  <a:cubicBezTo>
                    <a:pt x="0" y="18901"/>
                    <a:pt x="2710" y="12358"/>
                    <a:pt x="7534" y="7534"/>
                  </a:cubicBezTo>
                  <a:cubicBezTo>
                    <a:pt x="12358" y="2710"/>
                    <a:pt x="18901" y="0"/>
                    <a:pt x="25724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3200">
                <a:latin typeface="Trebuchet MS" panose="020B0603020202020204" pitchFamily="34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526054" y="6641205"/>
            <a:ext cx="8287632" cy="8990528"/>
          </a:xfrm>
          <a:custGeom>
            <a:avLst/>
            <a:gdLst/>
            <a:ahLst/>
            <a:cxnLst/>
            <a:rect l="l" t="t" r="r" b="b"/>
            <a:pathLst>
              <a:path w="8287632" h="8990528">
                <a:moveTo>
                  <a:pt x="0" y="0"/>
                </a:moveTo>
                <a:lnTo>
                  <a:pt x="8287632" y="0"/>
                </a:lnTo>
                <a:lnTo>
                  <a:pt x="8287632" y="8990528"/>
                </a:lnTo>
                <a:lnTo>
                  <a:pt x="0" y="8990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54202">
            <a:off x="-2001204" y="6489779"/>
            <a:ext cx="5989989" cy="6102815"/>
          </a:xfrm>
          <a:custGeom>
            <a:avLst/>
            <a:gdLst/>
            <a:ahLst/>
            <a:cxnLst/>
            <a:rect l="l" t="t" r="r" b="b"/>
            <a:pathLst>
              <a:path w="5989989" h="6102815">
                <a:moveTo>
                  <a:pt x="0" y="0"/>
                </a:moveTo>
                <a:lnTo>
                  <a:pt x="5989989" y="0"/>
                </a:lnTo>
                <a:lnTo>
                  <a:pt x="5989989" y="6102814"/>
                </a:lnTo>
                <a:lnTo>
                  <a:pt x="0" y="6102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03315" y="7627902"/>
            <a:ext cx="9826011" cy="3260796"/>
          </a:xfrm>
          <a:custGeom>
            <a:avLst/>
            <a:gdLst/>
            <a:ahLst/>
            <a:cxnLst/>
            <a:rect l="l" t="t" r="r" b="b"/>
            <a:pathLst>
              <a:path w="9826011" h="3260796">
                <a:moveTo>
                  <a:pt x="0" y="0"/>
                </a:moveTo>
                <a:lnTo>
                  <a:pt x="9826012" y="0"/>
                </a:lnTo>
                <a:lnTo>
                  <a:pt x="9826012" y="3260796"/>
                </a:lnTo>
                <a:lnTo>
                  <a:pt x="0" y="3260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07418" y="7627902"/>
            <a:ext cx="1806535" cy="1630398"/>
          </a:xfrm>
          <a:custGeom>
            <a:avLst/>
            <a:gdLst/>
            <a:ahLst/>
            <a:cxnLst/>
            <a:rect l="l" t="t" r="r" b="b"/>
            <a:pathLst>
              <a:path w="1806535" h="1630398">
                <a:moveTo>
                  <a:pt x="0" y="0"/>
                </a:moveTo>
                <a:lnTo>
                  <a:pt x="1806535" y="0"/>
                </a:lnTo>
                <a:lnTo>
                  <a:pt x="1806535" y="1630398"/>
                </a:lnTo>
                <a:lnTo>
                  <a:pt x="0" y="1630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5561" y="7187344"/>
            <a:ext cx="2807372" cy="1421232"/>
          </a:xfrm>
          <a:custGeom>
            <a:avLst/>
            <a:gdLst/>
            <a:ahLst/>
            <a:cxnLst/>
            <a:rect l="l" t="t" r="r" b="b"/>
            <a:pathLst>
              <a:path w="2807372" h="1421232">
                <a:moveTo>
                  <a:pt x="0" y="0"/>
                </a:moveTo>
                <a:lnTo>
                  <a:pt x="2807371" y="0"/>
                </a:lnTo>
                <a:lnTo>
                  <a:pt x="2807371" y="1421232"/>
                </a:lnTo>
                <a:lnTo>
                  <a:pt x="0" y="1421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4D840-53DC-0127-8860-AEA0FA29A375}"/>
              </a:ext>
            </a:extLst>
          </p:cNvPr>
          <p:cNvSpPr txBox="1"/>
          <p:nvPr/>
        </p:nvSpPr>
        <p:spPr>
          <a:xfrm>
            <a:off x="279065" y="213284"/>
            <a:ext cx="1755141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rebuchet MS" panose="020B0603020202020204" pitchFamily="34" charset="0"/>
              </a:rPr>
              <a:t>2. Listen and tick </a:t>
            </a:r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en-US" sz="4400" b="1" dirty="0">
                <a:solidFill>
                  <a:srgbClr val="FF0000"/>
                </a:solidFill>
                <a:latin typeface="Trebuchet MS" panose="020B0603020202020204" pitchFamily="34" charset="0"/>
              </a:rPr>
              <a:t>    ) the activities that minority children do to help their families.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8689E1-D4E5-8A76-B650-9031615C0B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53" y="141691"/>
            <a:ext cx="751431" cy="7514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73405E-D849-53D4-3378-25A99C3CB0E7}"/>
              </a:ext>
            </a:extLst>
          </p:cNvPr>
          <p:cNvSpPr txBox="1"/>
          <p:nvPr/>
        </p:nvSpPr>
        <p:spPr>
          <a:xfrm>
            <a:off x="3406557" y="2217280"/>
            <a:ext cx="7231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1. look after the 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B0938D-9EA1-A330-2844-A4E052637C85}"/>
              </a:ext>
            </a:extLst>
          </p:cNvPr>
          <p:cNvSpPr txBox="1"/>
          <p:nvPr/>
        </p:nvSpPr>
        <p:spPr>
          <a:xfrm>
            <a:off x="3473831" y="3048277"/>
            <a:ext cx="7231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2. weave clothing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640A4-680A-2B5D-526D-28DE8D35A874}"/>
              </a:ext>
            </a:extLst>
          </p:cNvPr>
          <p:cNvSpPr txBox="1"/>
          <p:nvPr/>
        </p:nvSpPr>
        <p:spPr>
          <a:xfrm>
            <a:off x="3412031" y="3926654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3. prepare food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D62A06-9F20-CD0C-00B7-3186DD239E39}"/>
              </a:ext>
            </a:extLst>
          </p:cNvPr>
          <p:cNvSpPr txBox="1"/>
          <p:nvPr/>
        </p:nvSpPr>
        <p:spPr>
          <a:xfrm>
            <a:off x="3434141" y="4803239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4. build houses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9CFCA-F076-F154-1C7C-A72332E18534}"/>
              </a:ext>
            </a:extLst>
          </p:cNvPr>
          <p:cNvSpPr txBox="1"/>
          <p:nvPr/>
        </p:nvSpPr>
        <p:spPr>
          <a:xfrm>
            <a:off x="3434142" y="5689843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5. grow crops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B58AB9-7C36-18F8-A1AA-875B41BD0083}"/>
              </a:ext>
            </a:extLst>
          </p:cNvPr>
          <p:cNvSpPr txBox="1"/>
          <p:nvPr/>
        </p:nvSpPr>
        <p:spPr>
          <a:xfrm>
            <a:off x="3412032" y="6506532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rebuchet MS" panose="020B0603020202020204" pitchFamily="34" charset="0"/>
              </a:rPr>
              <a:t>6. raise livestock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80584B-569D-2EE9-527D-0B61F996E5F8}"/>
              </a:ext>
            </a:extLst>
          </p:cNvPr>
          <p:cNvSpPr/>
          <p:nvPr/>
        </p:nvSpPr>
        <p:spPr>
          <a:xfrm>
            <a:off x="12649200" y="2412880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05963-20DB-E6E9-9EDF-D1F5236C6288}"/>
              </a:ext>
            </a:extLst>
          </p:cNvPr>
          <p:cNvSpPr/>
          <p:nvPr/>
        </p:nvSpPr>
        <p:spPr>
          <a:xfrm>
            <a:off x="12621107" y="3206000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E666CA-FE4D-EE93-051C-D9A2A58EA06E}"/>
              </a:ext>
            </a:extLst>
          </p:cNvPr>
          <p:cNvSpPr/>
          <p:nvPr/>
        </p:nvSpPr>
        <p:spPr>
          <a:xfrm>
            <a:off x="12621107" y="403602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C976EF-ABF6-CFBA-3A43-53C77C081380}"/>
              </a:ext>
            </a:extLst>
          </p:cNvPr>
          <p:cNvSpPr/>
          <p:nvPr/>
        </p:nvSpPr>
        <p:spPr>
          <a:xfrm>
            <a:off x="12649200" y="493230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A96ADC-2F6B-AA4B-CF86-D713C6734C13}"/>
              </a:ext>
            </a:extLst>
          </p:cNvPr>
          <p:cNvSpPr/>
          <p:nvPr/>
        </p:nvSpPr>
        <p:spPr>
          <a:xfrm>
            <a:off x="12649200" y="588022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F6A47D-27C8-43A7-E28C-D3F127905DA0}"/>
              </a:ext>
            </a:extLst>
          </p:cNvPr>
          <p:cNvSpPr/>
          <p:nvPr/>
        </p:nvSpPr>
        <p:spPr>
          <a:xfrm>
            <a:off x="12649200" y="670213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88DC76-13C0-8FB0-235A-F5608FD2BE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125" y="1811778"/>
            <a:ext cx="1061190" cy="10611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DC9643-05AB-2B12-E979-4B43F5D8B6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107" y="2639692"/>
            <a:ext cx="1061190" cy="10611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8FDBAB-C873-7AB4-AEBD-4C14522ECB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858" y="3476667"/>
            <a:ext cx="1061190" cy="10611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3D43E2-6FD9-E075-92B9-C263D461A8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748" y="6131228"/>
            <a:ext cx="1061190" cy="10611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6C1AB7-CDFB-4EE1-5589-A6D44EF3D5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858" y="5296985"/>
            <a:ext cx="1061190" cy="1061190"/>
          </a:xfrm>
          <a:prstGeom prst="rect">
            <a:avLst/>
          </a:prstGeom>
        </p:spPr>
      </p:pic>
      <p:pic>
        <p:nvPicPr>
          <p:cNvPr id="36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A5A52387-449D-4F9F-83CC-DDCC0E65E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83431" y="714198"/>
            <a:ext cx="1124561" cy="1124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1651" y="5974838"/>
            <a:ext cx="7546257" cy="5666553"/>
          </a:xfrm>
          <a:custGeom>
            <a:avLst/>
            <a:gdLst/>
            <a:ahLst/>
            <a:cxnLst/>
            <a:rect l="l" t="t" r="r" b="b"/>
            <a:pathLst>
              <a:path w="7546257" h="5666553">
                <a:moveTo>
                  <a:pt x="0" y="0"/>
                </a:moveTo>
                <a:lnTo>
                  <a:pt x="7546257" y="0"/>
                </a:lnTo>
                <a:lnTo>
                  <a:pt x="7546257" y="5666553"/>
                </a:lnTo>
                <a:lnTo>
                  <a:pt x="0" y="566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07841">
            <a:off x="11776031" y="5245977"/>
            <a:ext cx="6548488" cy="7519141"/>
          </a:xfrm>
          <a:custGeom>
            <a:avLst/>
            <a:gdLst/>
            <a:ahLst/>
            <a:cxnLst/>
            <a:rect l="l" t="t" r="r" b="b"/>
            <a:pathLst>
              <a:path w="6548488" h="7519141">
                <a:moveTo>
                  <a:pt x="0" y="0"/>
                </a:moveTo>
                <a:lnTo>
                  <a:pt x="6548488" y="0"/>
                </a:lnTo>
                <a:lnTo>
                  <a:pt x="6548488" y="7519140"/>
                </a:lnTo>
                <a:lnTo>
                  <a:pt x="0" y="75191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33480" y="957168"/>
            <a:ext cx="5598565" cy="10919188"/>
          </a:xfrm>
          <a:custGeom>
            <a:avLst/>
            <a:gdLst/>
            <a:ahLst/>
            <a:cxnLst/>
            <a:rect l="l" t="t" r="r" b="b"/>
            <a:pathLst>
              <a:path w="5598565" h="10919188">
                <a:moveTo>
                  <a:pt x="0" y="0"/>
                </a:moveTo>
                <a:lnTo>
                  <a:pt x="5598565" y="0"/>
                </a:lnTo>
                <a:lnTo>
                  <a:pt x="5598565" y="10919188"/>
                </a:lnTo>
                <a:lnTo>
                  <a:pt x="0" y="10919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785917" y="122745"/>
            <a:ext cx="704605" cy="1017406"/>
          </a:xfrm>
          <a:custGeom>
            <a:avLst/>
            <a:gdLst/>
            <a:ahLst/>
            <a:cxnLst/>
            <a:rect l="l" t="t" r="r" b="b"/>
            <a:pathLst>
              <a:path w="704605" h="2072367">
                <a:moveTo>
                  <a:pt x="0" y="0"/>
                </a:moveTo>
                <a:lnTo>
                  <a:pt x="704605" y="0"/>
                </a:lnTo>
                <a:lnTo>
                  <a:pt x="704605" y="2072367"/>
                </a:lnTo>
                <a:lnTo>
                  <a:pt x="0" y="20723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456363" y="11295"/>
            <a:ext cx="704604" cy="1017405"/>
          </a:xfrm>
          <a:custGeom>
            <a:avLst/>
            <a:gdLst/>
            <a:ahLst/>
            <a:cxnLst/>
            <a:rect l="l" t="t" r="r" b="b"/>
            <a:pathLst>
              <a:path w="704605" h="2072367">
                <a:moveTo>
                  <a:pt x="704605" y="0"/>
                </a:moveTo>
                <a:lnTo>
                  <a:pt x="0" y="0"/>
                </a:lnTo>
                <a:lnTo>
                  <a:pt x="0" y="2072367"/>
                </a:lnTo>
                <a:lnTo>
                  <a:pt x="704605" y="2072367"/>
                </a:lnTo>
                <a:lnTo>
                  <a:pt x="70460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81E581-18C3-4957-785F-50E1E3020D28}"/>
              </a:ext>
            </a:extLst>
          </p:cNvPr>
          <p:cNvSpPr txBox="1"/>
          <p:nvPr/>
        </p:nvSpPr>
        <p:spPr>
          <a:xfrm>
            <a:off x="192885" y="1239560"/>
            <a:ext cx="6198865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1. </a:t>
            </a:r>
            <a:r>
              <a:rPr lang="en-US" sz="3600" b="1" dirty="0">
                <a:latin typeface="Trebuchet MS" panose="020B0603020202020204" pitchFamily="34" charset="0"/>
              </a:rPr>
              <a:t>Minority children usually learn to work at ______.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twelve 	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ten		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six </a:t>
            </a:r>
          </a:p>
          <a:p>
            <a:endParaRPr lang="en-US" sz="3600" dirty="0">
              <a:latin typeface="Trebuchet MS" panose="020B0603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2. </a:t>
            </a:r>
            <a:r>
              <a:rPr lang="en-US" sz="3600" b="1" dirty="0">
                <a:latin typeface="Trebuchet MS" panose="020B0603020202020204" pitchFamily="34" charset="0"/>
              </a:rPr>
              <a:t>Girls ______.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A. weave clothing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B. do the gardening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C. catch fish	</a:t>
            </a:r>
          </a:p>
          <a:p>
            <a:endParaRPr lang="en-US" sz="3600" dirty="0">
              <a:latin typeface="Trebuchet MS" panose="020B0603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3. </a:t>
            </a:r>
            <a:r>
              <a:rPr lang="en-US" sz="3600" b="1" dirty="0">
                <a:latin typeface="Trebuchet MS" panose="020B0603020202020204" pitchFamily="34" charset="0"/>
              </a:rPr>
              <a:t>Boys ______.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A. prepare food		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B. raise livestock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C. do housework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EF687-8BF6-61AC-B50C-0DC15938E699}"/>
              </a:ext>
            </a:extLst>
          </p:cNvPr>
          <p:cNvSpPr txBox="1"/>
          <p:nvPr/>
        </p:nvSpPr>
        <p:spPr>
          <a:xfrm>
            <a:off x="7220028" y="1222438"/>
            <a:ext cx="619886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4. </a:t>
            </a:r>
            <a:r>
              <a:rPr lang="en-US" sz="3600" b="1" dirty="0">
                <a:latin typeface="Trebuchet MS" panose="020B0603020202020204" pitchFamily="34" charset="0"/>
              </a:rPr>
              <a:t>Children learn traditions through _____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work 	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music	</a:t>
            </a:r>
          </a:p>
          <a:p>
            <a:pPr marL="742950" indent="-742950">
              <a:buAutoNum type="alphaUcPeriod"/>
            </a:pPr>
            <a:r>
              <a:rPr lang="en-US" sz="3600" dirty="0">
                <a:latin typeface="Trebuchet MS" panose="020B0603020202020204" pitchFamily="34" charset="0"/>
              </a:rPr>
              <a:t>stories</a:t>
            </a:r>
          </a:p>
          <a:p>
            <a:endParaRPr lang="en-US" sz="3600" dirty="0">
              <a:latin typeface="Trebuchet MS" panose="020B0603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5. </a:t>
            </a:r>
            <a:r>
              <a:rPr lang="en-US" sz="3600" b="1" dirty="0">
                <a:latin typeface="Trebuchet MS" panose="020B0603020202020204" pitchFamily="34" charset="0"/>
              </a:rPr>
              <a:t>The number of minority children going to school is ______.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A. going up 	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B. going down</a:t>
            </a:r>
          </a:p>
          <a:p>
            <a:r>
              <a:rPr lang="en-US" sz="3600" dirty="0">
                <a:latin typeface="Trebuchet MS" panose="020B0603020202020204" pitchFamily="34" charset="0"/>
              </a:rPr>
              <a:t>C. staying the same</a:t>
            </a:r>
          </a:p>
          <a:p>
            <a:endParaRPr lang="en-US" sz="3600" dirty="0">
              <a:latin typeface="Trebuchet MS" panose="020B0603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49B7DC-F7C8-2EEF-3CDA-EE35563ED691}"/>
              </a:ext>
            </a:extLst>
          </p:cNvPr>
          <p:cNvSpPr/>
          <p:nvPr/>
        </p:nvSpPr>
        <p:spPr>
          <a:xfrm>
            <a:off x="145932" y="3488837"/>
            <a:ext cx="692268" cy="6525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1015481" y="122744"/>
            <a:ext cx="168783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rebuchet MS" panose="020B0603020202020204" pitchFamily="34" charset="0"/>
              </a:rPr>
              <a:t>3. Listen again and circle the correct answer A, B, or C.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10290F2-9CF7-C719-8C1C-CDF02830DEF4}"/>
              </a:ext>
            </a:extLst>
          </p:cNvPr>
          <p:cNvSpPr/>
          <p:nvPr/>
        </p:nvSpPr>
        <p:spPr>
          <a:xfrm>
            <a:off x="62557" y="5095113"/>
            <a:ext cx="692268" cy="6525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388DD50-2ACD-2E04-AEC4-97706CEBC953}"/>
              </a:ext>
            </a:extLst>
          </p:cNvPr>
          <p:cNvSpPr/>
          <p:nvPr/>
        </p:nvSpPr>
        <p:spPr>
          <a:xfrm>
            <a:off x="99155" y="8422390"/>
            <a:ext cx="655670" cy="625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761AE0-7D0A-CE7B-B249-3FFBF569EDAC}"/>
              </a:ext>
            </a:extLst>
          </p:cNvPr>
          <p:cNvSpPr/>
          <p:nvPr/>
        </p:nvSpPr>
        <p:spPr>
          <a:xfrm>
            <a:off x="7162800" y="3467100"/>
            <a:ext cx="672405" cy="6847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8BD204D-A094-B316-1614-C9B7AAA05704}"/>
              </a:ext>
            </a:extLst>
          </p:cNvPr>
          <p:cNvSpPr/>
          <p:nvPr/>
        </p:nvSpPr>
        <p:spPr>
          <a:xfrm>
            <a:off x="7220028" y="6210299"/>
            <a:ext cx="672405" cy="5604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611101-9BB2-0CD1-A1BE-CBBBD2CFD93B}"/>
              </a:ext>
            </a:extLst>
          </p:cNvPr>
          <p:cNvCxnSpPr/>
          <p:nvPr/>
        </p:nvCxnSpPr>
        <p:spPr>
          <a:xfrm>
            <a:off x="6725024" y="1407311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1CED4479-89A0-FC07-28A3-9F0F8DAF1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68973" y="-56941"/>
            <a:ext cx="1085641" cy="1085641"/>
          </a:xfrm>
          <a:prstGeom prst="rect">
            <a:avLst/>
          </a:prstGeom>
        </p:spPr>
      </p:pic>
      <p:pic>
        <p:nvPicPr>
          <p:cNvPr id="35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6B023E3C-2251-E4E1-CD93-D6EC34AB38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4697" end="47970.1632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85918" y="1712620"/>
            <a:ext cx="860869" cy="860869"/>
          </a:xfrm>
          <a:prstGeom prst="rect">
            <a:avLst/>
          </a:prstGeom>
        </p:spPr>
      </p:pic>
      <p:pic>
        <p:nvPicPr>
          <p:cNvPr id="36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FF1FED2B-61B5-9147-9A32-C4C44EA8EC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9574" end="40450.1632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83337" y="4493979"/>
            <a:ext cx="860869" cy="860869"/>
          </a:xfrm>
          <a:prstGeom prst="rect">
            <a:avLst/>
          </a:prstGeom>
        </p:spPr>
      </p:pic>
      <p:pic>
        <p:nvPicPr>
          <p:cNvPr id="37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9F1237EA-7F38-20D2-020F-194CC88977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600" end="30905.1632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6431" y="7188274"/>
            <a:ext cx="860869" cy="860869"/>
          </a:xfrm>
          <a:prstGeom prst="rect">
            <a:avLst/>
          </a:prstGeom>
        </p:spPr>
      </p:pic>
      <p:pic>
        <p:nvPicPr>
          <p:cNvPr id="38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4C49B18C-441E-E25B-CD3A-AEE2B45183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1438" end="20668.1632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23689" y="1649567"/>
            <a:ext cx="860869" cy="860869"/>
          </a:xfrm>
          <a:prstGeom prst="rect">
            <a:avLst/>
          </a:prstGeom>
        </p:spPr>
      </p:pic>
      <p:pic>
        <p:nvPicPr>
          <p:cNvPr id="39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7DD02AB5-7BA4-7330-E200-B992456600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5837" end="7765.1632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71354" y="5649032"/>
            <a:ext cx="860869" cy="860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6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66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0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56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7393" y="-335791"/>
            <a:ext cx="22082785" cy="10958582"/>
          </a:xfrm>
          <a:custGeom>
            <a:avLst/>
            <a:gdLst/>
            <a:ahLst/>
            <a:cxnLst/>
            <a:rect l="l" t="t" r="r" b="b"/>
            <a:pathLst>
              <a:path w="22082785" h="10958582">
                <a:moveTo>
                  <a:pt x="0" y="0"/>
                </a:moveTo>
                <a:lnTo>
                  <a:pt x="22082786" y="0"/>
                </a:lnTo>
                <a:lnTo>
                  <a:pt x="22082786" y="10958582"/>
                </a:lnTo>
                <a:lnTo>
                  <a:pt x="0" y="1095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7004" y="18354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24604" y="16830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114628">
            <a:off x="3998478" y="4211103"/>
            <a:ext cx="10289216" cy="17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47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writing</a:t>
            </a:r>
          </a:p>
        </p:txBody>
      </p:sp>
      <p:sp>
        <p:nvSpPr>
          <p:cNvPr id="6" name="Freeform 6"/>
          <p:cNvSpPr/>
          <p:nvPr/>
        </p:nvSpPr>
        <p:spPr>
          <a:xfrm>
            <a:off x="12683368" y="6222972"/>
            <a:ext cx="5286989" cy="6070655"/>
          </a:xfrm>
          <a:custGeom>
            <a:avLst/>
            <a:gdLst/>
            <a:ahLst/>
            <a:cxnLst/>
            <a:rect l="l" t="t" r="r" b="b"/>
            <a:pathLst>
              <a:path w="5286989" h="6070655">
                <a:moveTo>
                  <a:pt x="0" y="0"/>
                </a:moveTo>
                <a:lnTo>
                  <a:pt x="5286989" y="0"/>
                </a:lnTo>
                <a:lnTo>
                  <a:pt x="5286989" y="6070656"/>
                </a:lnTo>
                <a:lnTo>
                  <a:pt x="0" y="6070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1247" y="1449812"/>
            <a:ext cx="3186482" cy="1613156"/>
          </a:xfrm>
          <a:custGeom>
            <a:avLst/>
            <a:gdLst/>
            <a:ahLst/>
            <a:cxnLst/>
            <a:rect l="l" t="t" r="r" b="b"/>
            <a:pathLst>
              <a:path w="3186482" h="1613156">
                <a:moveTo>
                  <a:pt x="0" y="0"/>
                </a:moveTo>
                <a:lnTo>
                  <a:pt x="3186481" y="0"/>
                </a:lnTo>
                <a:lnTo>
                  <a:pt x="3186481" y="1613156"/>
                </a:lnTo>
                <a:lnTo>
                  <a:pt x="0" y="1613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83187" y="6572354"/>
            <a:ext cx="5550303" cy="4167773"/>
          </a:xfrm>
          <a:custGeom>
            <a:avLst/>
            <a:gdLst/>
            <a:ahLst/>
            <a:cxnLst/>
            <a:rect l="l" t="t" r="r" b="b"/>
            <a:pathLst>
              <a:path w="5550303" h="4167773">
                <a:moveTo>
                  <a:pt x="0" y="0"/>
                </a:moveTo>
                <a:lnTo>
                  <a:pt x="5550303" y="0"/>
                </a:lnTo>
                <a:lnTo>
                  <a:pt x="5550303" y="4167773"/>
                </a:lnTo>
                <a:lnTo>
                  <a:pt x="0" y="4167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08334" y="6017394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7" y="0"/>
                </a:lnTo>
                <a:lnTo>
                  <a:pt x="1653127" y="1452685"/>
                </a:lnTo>
                <a:lnTo>
                  <a:pt x="0" y="1452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86453" y="2027949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6" y="0"/>
                </a:lnTo>
                <a:lnTo>
                  <a:pt x="1653126" y="1452684"/>
                </a:lnTo>
                <a:lnTo>
                  <a:pt x="0" y="14526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228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854306" y="5679381"/>
            <a:ext cx="6299218" cy="6146987"/>
          </a:xfrm>
          <a:custGeom>
            <a:avLst/>
            <a:gdLst/>
            <a:ahLst/>
            <a:cxnLst/>
            <a:rect l="l" t="t" r="r" b="b"/>
            <a:pathLst>
              <a:path w="6299218" h="6146987">
                <a:moveTo>
                  <a:pt x="0" y="0"/>
                </a:moveTo>
                <a:lnTo>
                  <a:pt x="6299218" y="0"/>
                </a:lnTo>
                <a:lnTo>
                  <a:pt x="6299218" y="6146986"/>
                </a:lnTo>
                <a:lnTo>
                  <a:pt x="0" y="6146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9639" y="5811624"/>
            <a:ext cx="3581124" cy="1812944"/>
          </a:xfrm>
          <a:custGeom>
            <a:avLst/>
            <a:gdLst/>
            <a:ahLst/>
            <a:cxnLst/>
            <a:rect l="l" t="t" r="r" b="b"/>
            <a:pathLst>
              <a:path w="3581124" h="1812944">
                <a:moveTo>
                  <a:pt x="0" y="0"/>
                </a:moveTo>
                <a:lnTo>
                  <a:pt x="3581124" y="0"/>
                </a:lnTo>
                <a:lnTo>
                  <a:pt x="3581124" y="1812944"/>
                </a:lnTo>
                <a:lnTo>
                  <a:pt x="0" y="181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60584" y="2497349"/>
            <a:ext cx="7083415" cy="6702314"/>
            <a:chOff x="0" y="0"/>
            <a:chExt cx="1095325" cy="16929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5325" cy="1692971"/>
            </a:xfrm>
            <a:custGeom>
              <a:avLst/>
              <a:gdLst/>
              <a:ahLst/>
              <a:cxnLst/>
              <a:rect l="l" t="t" r="r" b="b"/>
              <a:pathLst>
                <a:path w="1095325" h="1692971">
                  <a:moveTo>
                    <a:pt x="74463" y="0"/>
                  </a:moveTo>
                  <a:lnTo>
                    <a:pt x="1020862" y="0"/>
                  </a:lnTo>
                  <a:cubicBezTo>
                    <a:pt x="1061986" y="0"/>
                    <a:pt x="1095325" y="33338"/>
                    <a:pt x="1095325" y="74463"/>
                  </a:cubicBezTo>
                  <a:lnTo>
                    <a:pt x="1095325" y="1618509"/>
                  </a:lnTo>
                  <a:cubicBezTo>
                    <a:pt x="1095325" y="1638257"/>
                    <a:pt x="1087479" y="1657197"/>
                    <a:pt x="1073515" y="1671162"/>
                  </a:cubicBezTo>
                  <a:cubicBezTo>
                    <a:pt x="1059550" y="1685126"/>
                    <a:pt x="1040611" y="1692971"/>
                    <a:pt x="1020862" y="1692971"/>
                  </a:cubicBezTo>
                  <a:lnTo>
                    <a:pt x="74463" y="1692971"/>
                  </a:lnTo>
                  <a:cubicBezTo>
                    <a:pt x="54714" y="1692971"/>
                    <a:pt x="35774" y="1685126"/>
                    <a:pt x="21810" y="1671162"/>
                  </a:cubicBezTo>
                  <a:cubicBezTo>
                    <a:pt x="7845" y="1657197"/>
                    <a:pt x="0" y="1638257"/>
                    <a:pt x="0" y="1618509"/>
                  </a:cubicBezTo>
                  <a:lnTo>
                    <a:pt x="0" y="74463"/>
                  </a:lnTo>
                  <a:cubicBezTo>
                    <a:pt x="0" y="54714"/>
                    <a:pt x="7845" y="35774"/>
                    <a:pt x="21810" y="21810"/>
                  </a:cubicBezTo>
                  <a:cubicBezTo>
                    <a:pt x="35774" y="7845"/>
                    <a:pt x="54714" y="0"/>
                    <a:pt x="74463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99454" y="5143500"/>
            <a:ext cx="6552792" cy="6446309"/>
          </a:xfrm>
          <a:custGeom>
            <a:avLst/>
            <a:gdLst/>
            <a:ahLst/>
            <a:cxnLst/>
            <a:rect l="l" t="t" r="r" b="b"/>
            <a:pathLst>
              <a:path w="6552792" h="6446309">
                <a:moveTo>
                  <a:pt x="0" y="0"/>
                </a:moveTo>
                <a:lnTo>
                  <a:pt x="6552793" y="0"/>
                </a:lnTo>
                <a:lnTo>
                  <a:pt x="6552793" y="6446309"/>
                </a:lnTo>
                <a:lnTo>
                  <a:pt x="0" y="644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820" y="2597623"/>
            <a:ext cx="5929045" cy="6702311"/>
            <a:chOff x="0" y="0"/>
            <a:chExt cx="1095325" cy="16929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95325" cy="1692971"/>
            </a:xfrm>
            <a:custGeom>
              <a:avLst/>
              <a:gdLst/>
              <a:ahLst/>
              <a:cxnLst/>
              <a:rect l="l" t="t" r="r" b="b"/>
              <a:pathLst>
                <a:path w="1095325" h="1692971">
                  <a:moveTo>
                    <a:pt x="74463" y="0"/>
                  </a:moveTo>
                  <a:lnTo>
                    <a:pt x="1020862" y="0"/>
                  </a:lnTo>
                  <a:cubicBezTo>
                    <a:pt x="1061986" y="0"/>
                    <a:pt x="1095325" y="33338"/>
                    <a:pt x="1095325" y="74463"/>
                  </a:cubicBezTo>
                  <a:lnTo>
                    <a:pt x="1095325" y="1618509"/>
                  </a:lnTo>
                  <a:cubicBezTo>
                    <a:pt x="1095325" y="1638257"/>
                    <a:pt x="1087479" y="1657197"/>
                    <a:pt x="1073515" y="1671162"/>
                  </a:cubicBezTo>
                  <a:cubicBezTo>
                    <a:pt x="1059550" y="1685126"/>
                    <a:pt x="1040611" y="1692971"/>
                    <a:pt x="1020862" y="1692971"/>
                  </a:cubicBezTo>
                  <a:lnTo>
                    <a:pt x="74463" y="1692971"/>
                  </a:lnTo>
                  <a:cubicBezTo>
                    <a:pt x="54714" y="1692971"/>
                    <a:pt x="35774" y="1685126"/>
                    <a:pt x="21810" y="1671162"/>
                  </a:cubicBezTo>
                  <a:cubicBezTo>
                    <a:pt x="7845" y="1657197"/>
                    <a:pt x="0" y="1638257"/>
                    <a:pt x="0" y="1618509"/>
                  </a:cubicBezTo>
                  <a:lnTo>
                    <a:pt x="0" y="74463"/>
                  </a:lnTo>
                  <a:cubicBezTo>
                    <a:pt x="0" y="54714"/>
                    <a:pt x="7845" y="35774"/>
                    <a:pt x="21810" y="21810"/>
                  </a:cubicBezTo>
                  <a:cubicBezTo>
                    <a:pt x="35774" y="7845"/>
                    <a:pt x="54714" y="0"/>
                    <a:pt x="74463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60585" y="2517166"/>
            <a:ext cx="6702415" cy="6428001"/>
            <a:chOff x="0" y="0"/>
            <a:chExt cx="1095325" cy="16929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5325" cy="1692971"/>
            </a:xfrm>
            <a:custGeom>
              <a:avLst/>
              <a:gdLst/>
              <a:ahLst/>
              <a:cxnLst/>
              <a:rect l="l" t="t" r="r" b="b"/>
              <a:pathLst>
                <a:path w="1095325" h="1692971">
                  <a:moveTo>
                    <a:pt x="74463" y="0"/>
                  </a:moveTo>
                  <a:lnTo>
                    <a:pt x="1020862" y="0"/>
                  </a:lnTo>
                  <a:cubicBezTo>
                    <a:pt x="1061986" y="0"/>
                    <a:pt x="1095325" y="33338"/>
                    <a:pt x="1095325" y="74463"/>
                  </a:cubicBezTo>
                  <a:lnTo>
                    <a:pt x="1095325" y="1618509"/>
                  </a:lnTo>
                  <a:cubicBezTo>
                    <a:pt x="1095325" y="1638257"/>
                    <a:pt x="1087479" y="1657197"/>
                    <a:pt x="1073515" y="1671162"/>
                  </a:cubicBezTo>
                  <a:cubicBezTo>
                    <a:pt x="1059550" y="1685126"/>
                    <a:pt x="1040611" y="1692971"/>
                    <a:pt x="1020862" y="1692971"/>
                  </a:cubicBezTo>
                  <a:lnTo>
                    <a:pt x="74463" y="1692971"/>
                  </a:lnTo>
                  <a:cubicBezTo>
                    <a:pt x="54714" y="1692971"/>
                    <a:pt x="35774" y="1685126"/>
                    <a:pt x="21810" y="1671162"/>
                  </a:cubicBezTo>
                  <a:cubicBezTo>
                    <a:pt x="7845" y="1657197"/>
                    <a:pt x="0" y="1638257"/>
                    <a:pt x="0" y="1618509"/>
                  </a:cubicBezTo>
                  <a:lnTo>
                    <a:pt x="0" y="74463"/>
                  </a:lnTo>
                  <a:cubicBezTo>
                    <a:pt x="0" y="54714"/>
                    <a:pt x="7845" y="35774"/>
                    <a:pt x="21810" y="21810"/>
                  </a:cubicBezTo>
                  <a:cubicBezTo>
                    <a:pt x="35774" y="7845"/>
                    <a:pt x="54714" y="0"/>
                    <a:pt x="74463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018251" y="2491480"/>
            <a:ext cx="5929046" cy="6453684"/>
            <a:chOff x="0" y="0"/>
            <a:chExt cx="1095325" cy="16929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95325" cy="1692971"/>
            </a:xfrm>
            <a:custGeom>
              <a:avLst/>
              <a:gdLst/>
              <a:ahLst/>
              <a:cxnLst/>
              <a:rect l="l" t="t" r="r" b="b"/>
              <a:pathLst>
                <a:path w="1095325" h="1692971">
                  <a:moveTo>
                    <a:pt x="74463" y="0"/>
                  </a:moveTo>
                  <a:lnTo>
                    <a:pt x="1020862" y="0"/>
                  </a:lnTo>
                  <a:cubicBezTo>
                    <a:pt x="1061986" y="0"/>
                    <a:pt x="1095325" y="33338"/>
                    <a:pt x="1095325" y="74463"/>
                  </a:cubicBezTo>
                  <a:lnTo>
                    <a:pt x="1095325" y="1618509"/>
                  </a:lnTo>
                  <a:cubicBezTo>
                    <a:pt x="1095325" y="1638257"/>
                    <a:pt x="1087479" y="1657197"/>
                    <a:pt x="1073515" y="1671162"/>
                  </a:cubicBezTo>
                  <a:cubicBezTo>
                    <a:pt x="1059550" y="1685126"/>
                    <a:pt x="1040611" y="1692971"/>
                    <a:pt x="1020862" y="1692971"/>
                  </a:cubicBezTo>
                  <a:lnTo>
                    <a:pt x="74463" y="1692971"/>
                  </a:lnTo>
                  <a:cubicBezTo>
                    <a:pt x="54714" y="1692971"/>
                    <a:pt x="35774" y="1685126"/>
                    <a:pt x="21810" y="1671162"/>
                  </a:cubicBezTo>
                  <a:cubicBezTo>
                    <a:pt x="7845" y="1657197"/>
                    <a:pt x="0" y="1638257"/>
                    <a:pt x="0" y="1618509"/>
                  </a:cubicBezTo>
                  <a:lnTo>
                    <a:pt x="0" y="74463"/>
                  </a:lnTo>
                  <a:cubicBezTo>
                    <a:pt x="0" y="54714"/>
                    <a:pt x="7845" y="35774"/>
                    <a:pt x="21810" y="21810"/>
                  </a:cubicBezTo>
                  <a:cubicBezTo>
                    <a:pt x="35774" y="7845"/>
                    <a:pt x="54714" y="0"/>
                    <a:pt x="74463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243540" y="2661087"/>
            <a:ext cx="3049255" cy="1031447"/>
            <a:chOff x="0" y="0"/>
            <a:chExt cx="803096" cy="27165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3096" cy="271657"/>
            </a:xfrm>
            <a:custGeom>
              <a:avLst/>
              <a:gdLst/>
              <a:ahLst/>
              <a:cxnLst/>
              <a:rect l="l" t="t" r="r" b="b"/>
              <a:pathLst>
                <a:path w="803096" h="271657">
                  <a:moveTo>
                    <a:pt x="135828" y="0"/>
                  </a:moveTo>
                  <a:lnTo>
                    <a:pt x="667268" y="0"/>
                  </a:lnTo>
                  <a:cubicBezTo>
                    <a:pt x="703291" y="0"/>
                    <a:pt x="737840" y="14310"/>
                    <a:pt x="763313" y="39783"/>
                  </a:cubicBezTo>
                  <a:cubicBezTo>
                    <a:pt x="788785" y="65256"/>
                    <a:pt x="803096" y="99805"/>
                    <a:pt x="803096" y="135828"/>
                  </a:cubicBezTo>
                  <a:lnTo>
                    <a:pt x="803096" y="135828"/>
                  </a:lnTo>
                  <a:cubicBezTo>
                    <a:pt x="803096" y="210844"/>
                    <a:pt x="742283" y="271657"/>
                    <a:pt x="667268" y="271657"/>
                  </a:cubicBezTo>
                  <a:lnTo>
                    <a:pt x="135828" y="271657"/>
                  </a:lnTo>
                  <a:cubicBezTo>
                    <a:pt x="99805" y="271657"/>
                    <a:pt x="65256" y="257346"/>
                    <a:pt x="39783" y="231874"/>
                  </a:cubicBezTo>
                  <a:cubicBezTo>
                    <a:pt x="14310" y="206401"/>
                    <a:pt x="0" y="171852"/>
                    <a:pt x="0" y="135828"/>
                  </a:cubicBezTo>
                  <a:lnTo>
                    <a:pt x="0" y="135828"/>
                  </a:lnTo>
                  <a:cubicBezTo>
                    <a:pt x="0" y="99805"/>
                    <a:pt x="14310" y="65256"/>
                    <a:pt x="39783" y="39783"/>
                  </a:cubicBezTo>
                  <a:cubicBezTo>
                    <a:pt x="65256" y="14310"/>
                    <a:pt x="99805" y="0"/>
                    <a:pt x="135828" y="0"/>
                  </a:cubicBezTo>
                  <a:close/>
                </a:path>
              </a:pathLst>
            </a:custGeom>
            <a:solidFill>
              <a:srgbClr val="63B5D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EFEFEF"/>
                  </a:solidFill>
                  <a:latin typeface="Quicksand Medium"/>
                </a:rPr>
                <a:t>Example 2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68173" y="2766401"/>
            <a:ext cx="3049255" cy="1031447"/>
            <a:chOff x="0" y="0"/>
            <a:chExt cx="803096" cy="27165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03096" cy="271657"/>
            </a:xfrm>
            <a:custGeom>
              <a:avLst/>
              <a:gdLst/>
              <a:ahLst/>
              <a:cxnLst/>
              <a:rect l="l" t="t" r="r" b="b"/>
              <a:pathLst>
                <a:path w="803096" h="271657">
                  <a:moveTo>
                    <a:pt x="135828" y="0"/>
                  </a:moveTo>
                  <a:lnTo>
                    <a:pt x="667268" y="0"/>
                  </a:lnTo>
                  <a:cubicBezTo>
                    <a:pt x="703291" y="0"/>
                    <a:pt x="737840" y="14310"/>
                    <a:pt x="763313" y="39783"/>
                  </a:cubicBezTo>
                  <a:cubicBezTo>
                    <a:pt x="788785" y="65256"/>
                    <a:pt x="803096" y="99805"/>
                    <a:pt x="803096" y="135828"/>
                  </a:cubicBezTo>
                  <a:lnTo>
                    <a:pt x="803096" y="135828"/>
                  </a:lnTo>
                  <a:cubicBezTo>
                    <a:pt x="803096" y="210844"/>
                    <a:pt x="742283" y="271657"/>
                    <a:pt x="667268" y="271657"/>
                  </a:cubicBezTo>
                  <a:lnTo>
                    <a:pt x="135828" y="271657"/>
                  </a:lnTo>
                  <a:cubicBezTo>
                    <a:pt x="99805" y="271657"/>
                    <a:pt x="65256" y="257346"/>
                    <a:pt x="39783" y="231874"/>
                  </a:cubicBezTo>
                  <a:cubicBezTo>
                    <a:pt x="14310" y="206401"/>
                    <a:pt x="0" y="171852"/>
                    <a:pt x="0" y="135828"/>
                  </a:cubicBezTo>
                  <a:lnTo>
                    <a:pt x="0" y="135828"/>
                  </a:lnTo>
                  <a:cubicBezTo>
                    <a:pt x="0" y="99805"/>
                    <a:pt x="14310" y="65256"/>
                    <a:pt x="39783" y="39783"/>
                  </a:cubicBezTo>
                  <a:cubicBezTo>
                    <a:pt x="65256" y="14310"/>
                    <a:pt x="99805" y="0"/>
                    <a:pt x="135828" y="0"/>
                  </a:cubicBezTo>
                  <a:close/>
                </a:path>
              </a:pathLst>
            </a:custGeom>
            <a:solidFill>
              <a:srgbClr val="B1E1D2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solidFill>
                  <a:srgbClr val="383838"/>
                </a:solidFill>
                <a:latin typeface="Quicksand Medium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53F8E34-F67E-EB5C-3D64-86BDF7A83B2A}"/>
              </a:ext>
            </a:extLst>
          </p:cNvPr>
          <p:cNvSpPr txBox="1"/>
          <p:nvPr/>
        </p:nvSpPr>
        <p:spPr>
          <a:xfrm>
            <a:off x="304800" y="139049"/>
            <a:ext cx="1561754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rebuchet MS" panose="020B0603020202020204" pitchFamily="34" charset="0"/>
              </a:rPr>
              <a:t>4. Note five things you do to help your family.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38317E-5EAD-DD06-D61C-01450864630E}"/>
              </a:ext>
            </a:extLst>
          </p:cNvPr>
          <p:cNvSpPr txBox="1"/>
          <p:nvPr/>
        </p:nvSpPr>
        <p:spPr>
          <a:xfrm>
            <a:off x="1447947" y="1087337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Example: </a:t>
            </a:r>
            <a:r>
              <a:rPr lang="en-US" sz="4000" dirty="0">
                <a:solidFill>
                  <a:srgbClr val="0000FF"/>
                </a:solidFill>
                <a:latin typeface="Trebuchet MS" panose="020B0603020202020204" pitchFamily="34" charset="0"/>
              </a:rPr>
              <a:t>- cook meals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FEF74E-3299-C7B3-D031-30D6F8C1780C}"/>
              </a:ext>
            </a:extLst>
          </p:cNvPr>
          <p:cNvSpPr txBox="1"/>
          <p:nvPr/>
        </p:nvSpPr>
        <p:spPr>
          <a:xfrm>
            <a:off x="1982134" y="3848067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Tidy up the bed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5C39CD-EC62-8DBC-D121-839F3C572FAC}"/>
              </a:ext>
            </a:extLst>
          </p:cNvPr>
          <p:cNvSpPr txBox="1"/>
          <p:nvPr/>
        </p:nvSpPr>
        <p:spPr>
          <a:xfrm>
            <a:off x="1982134" y="4687149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Prepare breakfast </a:t>
            </a:r>
            <a:r>
              <a:rPr lang="en-US" sz="4000" dirty="0">
                <a:latin typeface="Trebuchet MS" panose="020B0603020202020204" pitchFamily="34" charset="0"/>
              </a:rPr>
              <a:t>/ dinner</a:t>
            </a:r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B47BF1-52C5-A4CF-49F2-B7E3FF934B06}"/>
              </a:ext>
            </a:extLst>
          </p:cNvPr>
          <p:cNvSpPr txBox="1"/>
          <p:nvPr/>
        </p:nvSpPr>
        <p:spPr>
          <a:xfrm>
            <a:off x="1982134" y="5655759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Clean the room</a:t>
            </a:r>
            <a:endParaRPr lang="en-US" sz="40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8AA60C-2E74-F9A8-8891-B9943C120B83}"/>
              </a:ext>
            </a:extLst>
          </p:cNvPr>
          <p:cNvSpPr txBox="1"/>
          <p:nvPr/>
        </p:nvSpPr>
        <p:spPr>
          <a:xfrm>
            <a:off x="1989843" y="6593250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Plant vegetables / flowers</a:t>
            </a:r>
            <a:endParaRPr lang="en-US" sz="40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14E330-0F5F-E84B-480C-BFD476899191}"/>
              </a:ext>
            </a:extLst>
          </p:cNvPr>
          <p:cNvSpPr txBox="1"/>
          <p:nvPr/>
        </p:nvSpPr>
        <p:spPr>
          <a:xfrm>
            <a:off x="1989842" y="7632882"/>
            <a:ext cx="759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- Repair the bike</a:t>
            </a:r>
            <a:endParaRPr lang="en-US" sz="40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811708"/>
            <a:ext cx="3086100" cy="330309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 flipH="1">
            <a:off x="-682011" y="7475502"/>
            <a:ext cx="9826011" cy="3260796"/>
          </a:xfrm>
          <a:custGeom>
            <a:avLst/>
            <a:gdLst/>
            <a:ahLst/>
            <a:cxnLst/>
            <a:rect l="l" t="t" r="r" b="b"/>
            <a:pathLst>
              <a:path w="9826011" h="3260796">
                <a:moveTo>
                  <a:pt x="9826011" y="0"/>
                </a:moveTo>
                <a:lnTo>
                  <a:pt x="0" y="0"/>
                </a:lnTo>
                <a:lnTo>
                  <a:pt x="0" y="3260796"/>
                </a:lnTo>
                <a:lnTo>
                  <a:pt x="9826011" y="3260796"/>
                </a:lnTo>
                <a:lnTo>
                  <a:pt x="982601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16034" y="3837303"/>
            <a:ext cx="3086100" cy="33030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12" name="Freeform 12"/>
          <p:cNvSpPr/>
          <p:nvPr/>
        </p:nvSpPr>
        <p:spPr>
          <a:xfrm rot="-5400000" flipV="1">
            <a:off x="11334142" y="4528166"/>
            <a:ext cx="8075721" cy="7880558"/>
          </a:xfrm>
          <a:custGeom>
            <a:avLst/>
            <a:gdLst/>
            <a:ahLst/>
            <a:cxnLst/>
            <a:rect l="l" t="t" r="r" b="b"/>
            <a:pathLst>
              <a:path w="8075721" h="7880558">
                <a:moveTo>
                  <a:pt x="0" y="7880558"/>
                </a:moveTo>
                <a:lnTo>
                  <a:pt x="8075721" y="7880558"/>
                </a:lnTo>
                <a:lnTo>
                  <a:pt x="8075721" y="0"/>
                </a:lnTo>
                <a:lnTo>
                  <a:pt x="0" y="0"/>
                </a:lnTo>
                <a:lnTo>
                  <a:pt x="0" y="788055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54053" y="3062313"/>
            <a:ext cx="4305247" cy="10812264"/>
          </a:xfrm>
          <a:custGeom>
            <a:avLst/>
            <a:gdLst/>
            <a:ahLst/>
            <a:cxnLst/>
            <a:rect l="l" t="t" r="r" b="b"/>
            <a:pathLst>
              <a:path w="4305247" h="10812264">
                <a:moveTo>
                  <a:pt x="0" y="0"/>
                </a:moveTo>
                <a:lnTo>
                  <a:pt x="4305247" y="0"/>
                </a:lnTo>
                <a:lnTo>
                  <a:pt x="4305247" y="10812264"/>
                </a:lnTo>
                <a:lnTo>
                  <a:pt x="0" y="10812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431723" y="7876062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9" y="0"/>
                </a:lnTo>
                <a:lnTo>
                  <a:pt x="1382239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793153" y="1149658"/>
            <a:ext cx="1494847" cy="1313597"/>
          </a:xfrm>
          <a:custGeom>
            <a:avLst/>
            <a:gdLst/>
            <a:ahLst/>
            <a:cxnLst/>
            <a:rect l="l" t="t" r="r" b="b"/>
            <a:pathLst>
              <a:path w="1494847" h="1313597">
                <a:moveTo>
                  <a:pt x="0" y="0"/>
                </a:moveTo>
                <a:lnTo>
                  <a:pt x="1494847" y="0"/>
                </a:lnTo>
                <a:lnTo>
                  <a:pt x="1494847" y="1313597"/>
                </a:lnTo>
                <a:lnTo>
                  <a:pt x="0" y="1313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17D3FC-9361-AC83-8966-F690121FDC76}"/>
              </a:ext>
            </a:extLst>
          </p:cNvPr>
          <p:cNvSpPr txBox="1"/>
          <p:nvPr/>
        </p:nvSpPr>
        <p:spPr>
          <a:xfrm>
            <a:off x="360243" y="134619"/>
            <a:ext cx="1792775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rebuchet MS" panose="020B0603020202020204" pitchFamily="34" charset="0"/>
              </a:rPr>
              <a:t>5. Write a paragraph (80 - 100 words) about the things you do to help your family. Use the ideas in 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50F3BA-7BB2-7B7E-07D1-157A3D0819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6812" y="1461901"/>
            <a:ext cx="11038931" cy="7485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52584" y="1260766"/>
            <a:ext cx="10499663" cy="10329043"/>
          </a:xfrm>
          <a:custGeom>
            <a:avLst/>
            <a:gdLst/>
            <a:ahLst/>
            <a:cxnLst/>
            <a:rect l="l" t="t" r="r" b="b"/>
            <a:pathLst>
              <a:path w="10499663" h="10329043">
                <a:moveTo>
                  <a:pt x="0" y="0"/>
                </a:moveTo>
                <a:lnTo>
                  <a:pt x="10499663" y="0"/>
                </a:lnTo>
                <a:lnTo>
                  <a:pt x="10499663" y="10329043"/>
                </a:lnTo>
                <a:lnTo>
                  <a:pt x="0" y="10329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287000" y="1034235"/>
            <a:ext cx="10582770" cy="10782103"/>
          </a:xfrm>
          <a:custGeom>
            <a:avLst/>
            <a:gdLst/>
            <a:ahLst/>
            <a:cxnLst/>
            <a:rect l="l" t="t" r="r" b="b"/>
            <a:pathLst>
              <a:path w="10582770" h="10782103">
                <a:moveTo>
                  <a:pt x="10582770" y="0"/>
                </a:moveTo>
                <a:lnTo>
                  <a:pt x="0" y="0"/>
                </a:lnTo>
                <a:lnTo>
                  <a:pt x="0" y="10782103"/>
                </a:lnTo>
                <a:lnTo>
                  <a:pt x="10582770" y="10782103"/>
                </a:lnTo>
                <a:lnTo>
                  <a:pt x="105827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02415" y="6224408"/>
            <a:ext cx="5286989" cy="6070655"/>
          </a:xfrm>
          <a:custGeom>
            <a:avLst/>
            <a:gdLst/>
            <a:ahLst/>
            <a:cxnLst/>
            <a:rect l="l" t="t" r="r" b="b"/>
            <a:pathLst>
              <a:path w="5286989" h="6070655">
                <a:moveTo>
                  <a:pt x="0" y="0"/>
                </a:moveTo>
                <a:lnTo>
                  <a:pt x="5286989" y="0"/>
                </a:lnTo>
                <a:lnTo>
                  <a:pt x="5286989" y="6070656"/>
                </a:lnTo>
                <a:lnTo>
                  <a:pt x="0" y="6070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70086" y="536275"/>
            <a:ext cx="4959050" cy="9214450"/>
          </a:xfrm>
          <a:custGeom>
            <a:avLst/>
            <a:gdLst/>
            <a:ahLst/>
            <a:cxnLst/>
            <a:rect l="l" t="t" r="r" b="b"/>
            <a:pathLst>
              <a:path w="4959050" h="9214450">
                <a:moveTo>
                  <a:pt x="0" y="0"/>
                </a:moveTo>
                <a:lnTo>
                  <a:pt x="4959050" y="0"/>
                </a:lnTo>
                <a:lnTo>
                  <a:pt x="4959050" y="9214450"/>
                </a:lnTo>
                <a:lnTo>
                  <a:pt x="0" y="9214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9263" y="357761"/>
            <a:ext cx="111633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383838"/>
                </a:solidFill>
                <a:latin typeface="Wedges"/>
              </a:rPr>
              <a:t>Suggested answer:</a:t>
            </a:r>
          </a:p>
        </p:txBody>
      </p:sp>
      <p:sp>
        <p:nvSpPr>
          <p:cNvPr id="7" name="Freeform 7"/>
          <p:cNvSpPr/>
          <p:nvPr/>
        </p:nvSpPr>
        <p:spPr>
          <a:xfrm>
            <a:off x="10787530" y="7757058"/>
            <a:ext cx="1856410" cy="1631320"/>
          </a:xfrm>
          <a:custGeom>
            <a:avLst/>
            <a:gdLst/>
            <a:ahLst/>
            <a:cxnLst/>
            <a:rect l="l" t="t" r="r" b="b"/>
            <a:pathLst>
              <a:path w="1856410" h="1631320">
                <a:moveTo>
                  <a:pt x="0" y="0"/>
                </a:moveTo>
                <a:lnTo>
                  <a:pt x="1856410" y="0"/>
                </a:lnTo>
                <a:lnTo>
                  <a:pt x="1856410" y="1631320"/>
                </a:lnTo>
                <a:lnTo>
                  <a:pt x="0" y="1631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78EB72-D79D-74BE-6DF0-AB02BC6532D3}"/>
              </a:ext>
            </a:extLst>
          </p:cNvPr>
          <p:cNvSpPr txBox="1"/>
          <p:nvPr/>
        </p:nvSpPr>
        <p:spPr>
          <a:xfrm>
            <a:off x="248740" y="1498628"/>
            <a:ext cx="12395200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/>
              <a:t>I learnt to share housework with other members of the family when I was seven or eight. I always start the day by tidying up my bed. Then I prepare breakfast for me and my brother. I usually help prepare dinner or do the washing afterwards. At the weekend, I usually spend an hour cleaning and tidying up my room and collecting dirty clothes of the whole family for washing. I sometimes do other work like planting vegetables or flowers on the top open floor of our house with my mother, repairing our bikes with my father, or repainting the gate.  I think doing housework together connects our family’s members.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45262" y="1172373"/>
            <a:ext cx="6176588" cy="2416697"/>
            <a:chOff x="0" y="0"/>
            <a:chExt cx="1725572" cy="67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99454" y="5143500"/>
            <a:ext cx="6552792" cy="6446309"/>
          </a:xfrm>
          <a:custGeom>
            <a:avLst/>
            <a:gdLst/>
            <a:ahLst/>
            <a:cxnLst/>
            <a:rect l="l" t="t" r="r" b="b"/>
            <a:pathLst>
              <a:path w="6552792" h="6446309">
                <a:moveTo>
                  <a:pt x="0" y="0"/>
                </a:moveTo>
                <a:lnTo>
                  <a:pt x="6552793" y="0"/>
                </a:lnTo>
                <a:lnTo>
                  <a:pt x="6552793" y="6446309"/>
                </a:lnTo>
                <a:lnTo>
                  <a:pt x="0" y="644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045262" y="4006988"/>
            <a:ext cx="6176588" cy="2416697"/>
            <a:chOff x="0" y="0"/>
            <a:chExt cx="1725572" cy="6751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E66947"/>
            </a:solidFill>
            <a:ln w="57150">
              <a:solidFill>
                <a:srgbClr val="383838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45262" y="6841603"/>
            <a:ext cx="6176588" cy="2416697"/>
            <a:chOff x="0" y="0"/>
            <a:chExt cx="1725572" cy="6751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01589" y="1028700"/>
            <a:ext cx="6176588" cy="2416697"/>
            <a:chOff x="0" y="0"/>
            <a:chExt cx="1725572" cy="6751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EFEFEF"/>
            </a:solidFill>
            <a:ln w="47625">
              <a:solidFill>
                <a:srgbClr val="383838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01589" y="3863315"/>
            <a:ext cx="6176588" cy="2416697"/>
            <a:chOff x="0" y="0"/>
            <a:chExt cx="1725572" cy="6751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01589" y="6697931"/>
            <a:ext cx="6176588" cy="2416697"/>
            <a:chOff x="0" y="0"/>
            <a:chExt cx="1725572" cy="6751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25572" cy="675160"/>
            </a:xfrm>
            <a:custGeom>
              <a:avLst/>
              <a:gdLst/>
              <a:ahLst/>
              <a:cxnLst/>
              <a:rect l="l" t="t" r="r" b="b"/>
              <a:pathLst>
                <a:path w="1725572" h="675160">
                  <a:moveTo>
                    <a:pt x="50137" y="0"/>
                  </a:moveTo>
                  <a:lnTo>
                    <a:pt x="1675435" y="0"/>
                  </a:lnTo>
                  <a:cubicBezTo>
                    <a:pt x="1703125" y="0"/>
                    <a:pt x="1725572" y="22447"/>
                    <a:pt x="1725572" y="50137"/>
                  </a:cubicBezTo>
                  <a:lnTo>
                    <a:pt x="1725572" y="625023"/>
                  </a:lnTo>
                  <a:cubicBezTo>
                    <a:pt x="1725572" y="652713"/>
                    <a:pt x="1703125" y="675160"/>
                    <a:pt x="1675435" y="675160"/>
                  </a:cubicBezTo>
                  <a:lnTo>
                    <a:pt x="50137" y="675160"/>
                  </a:lnTo>
                  <a:cubicBezTo>
                    <a:pt x="22447" y="675160"/>
                    <a:pt x="0" y="652713"/>
                    <a:pt x="0" y="625023"/>
                  </a:cubicBezTo>
                  <a:lnTo>
                    <a:pt x="0" y="50137"/>
                  </a:lnTo>
                  <a:cubicBezTo>
                    <a:pt x="0" y="22447"/>
                    <a:pt x="22447" y="0"/>
                    <a:pt x="50137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6739099" y="5894117"/>
            <a:ext cx="1306778" cy="1148331"/>
          </a:xfrm>
          <a:custGeom>
            <a:avLst/>
            <a:gdLst/>
            <a:ahLst/>
            <a:cxnLst/>
            <a:rect l="l" t="t" r="r" b="b"/>
            <a:pathLst>
              <a:path w="1306778" h="1148331">
                <a:moveTo>
                  <a:pt x="0" y="0"/>
                </a:moveTo>
                <a:lnTo>
                  <a:pt x="1306778" y="0"/>
                </a:lnTo>
                <a:lnTo>
                  <a:pt x="1306778" y="1148332"/>
                </a:lnTo>
                <a:lnTo>
                  <a:pt x="0" y="1148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flipH="1">
            <a:off x="-582424" y="-607587"/>
            <a:ext cx="2515896" cy="3047892"/>
          </a:xfrm>
          <a:custGeom>
            <a:avLst/>
            <a:gdLst/>
            <a:ahLst/>
            <a:cxnLst/>
            <a:rect l="l" t="t" r="r" b="b"/>
            <a:pathLst>
              <a:path w="2515896" h="3047892">
                <a:moveTo>
                  <a:pt x="2515896" y="0"/>
                </a:moveTo>
                <a:lnTo>
                  <a:pt x="0" y="0"/>
                </a:lnTo>
                <a:lnTo>
                  <a:pt x="0" y="3047892"/>
                </a:lnTo>
                <a:lnTo>
                  <a:pt x="2515896" y="3047892"/>
                </a:lnTo>
                <a:lnTo>
                  <a:pt x="25158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829412" y="1137972"/>
            <a:ext cx="855109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383838"/>
                </a:solidFill>
                <a:latin typeface="Wedges"/>
              </a:rPr>
              <a:t>WRAP - 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045262" y="1457846"/>
            <a:ext cx="607321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Trebuchet MS" panose="020B0603020202020204" pitchFamily="34" charset="0"/>
              </a:rPr>
              <a:t>learnt new words related the topic of the listening text.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160969" y="4241937"/>
            <a:ext cx="591720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Trebuchet MS" panose="020B0603020202020204" pitchFamily="34" charset="0"/>
              </a:rPr>
              <a:t>understood more about ethnic children through listening tasks.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39703" y="6985276"/>
            <a:ext cx="591720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Trebuchet MS" panose="020B0603020202020204" pitchFamily="34" charset="0"/>
              </a:rPr>
              <a:t>written a paragraph about the things you do to help your family.</a:t>
            </a:r>
          </a:p>
        </p:txBody>
      </p:sp>
      <p:sp>
        <p:nvSpPr>
          <p:cNvPr id="49" name="Freeform 25">
            <a:extLst>
              <a:ext uri="{FF2B5EF4-FFF2-40B4-BE49-F238E27FC236}">
                <a16:creationId xmlns:a16="http://schemas.microsoft.com/office/drawing/2014/main" id="{7E8D0C91-287A-CAC3-B3FE-F960572E1C65}"/>
              </a:ext>
            </a:extLst>
          </p:cNvPr>
          <p:cNvSpPr/>
          <p:nvPr/>
        </p:nvSpPr>
        <p:spPr>
          <a:xfrm>
            <a:off x="1185486" y="2524776"/>
            <a:ext cx="7909734" cy="8614561"/>
          </a:xfrm>
          <a:custGeom>
            <a:avLst/>
            <a:gdLst/>
            <a:ahLst/>
            <a:cxnLst/>
            <a:rect l="l" t="t" r="r" b="b"/>
            <a:pathLst>
              <a:path w="7909734" h="8614561">
                <a:moveTo>
                  <a:pt x="0" y="0"/>
                </a:moveTo>
                <a:lnTo>
                  <a:pt x="7909734" y="0"/>
                </a:lnTo>
                <a:lnTo>
                  <a:pt x="7909734" y="8614561"/>
                </a:lnTo>
                <a:lnTo>
                  <a:pt x="0" y="8614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26">
            <a:extLst>
              <a:ext uri="{FF2B5EF4-FFF2-40B4-BE49-F238E27FC236}">
                <a16:creationId xmlns:a16="http://schemas.microsoft.com/office/drawing/2014/main" id="{68ECE31E-F559-EC8E-8321-2855B49BB8EB}"/>
              </a:ext>
            </a:extLst>
          </p:cNvPr>
          <p:cNvSpPr/>
          <p:nvPr/>
        </p:nvSpPr>
        <p:spPr>
          <a:xfrm>
            <a:off x="9716043" y="1209844"/>
            <a:ext cx="804787" cy="804787"/>
          </a:xfrm>
          <a:custGeom>
            <a:avLst/>
            <a:gdLst/>
            <a:ahLst/>
            <a:cxnLst/>
            <a:rect l="l" t="t" r="r" b="b"/>
            <a:pathLst>
              <a:path w="804787" h="804787">
                <a:moveTo>
                  <a:pt x="0" y="0"/>
                </a:moveTo>
                <a:lnTo>
                  <a:pt x="804787" y="0"/>
                </a:lnTo>
                <a:lnTo>
                  <a:pt x="804787" y="804787"/>
                </a:lnTo>
                <a:lnTo>
                  <a:pt x="0" y="804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27">
            <a:extLst>
              <a:ext uri="{FF2B5EF4-FFF2-40B4-BE49-F238E27FC236}">
                <a16:creationId xmlns:a16="http://schemas.microsoft.com/office/drawing/2014/main" id="{CB64B158-11CA-32AB-BB08-8FAB63EA42DD}"/>
              </a:ext>
            </a:extLst>
          </p:cNvPr>
          <p:cNvSpPr/>
          <p:nvPr/>
        </p:nvSpPr>
        <p:spPr>
          <a:xfrm>
            <a:off x="9716043" y="4050373"/>
            <a:ext cx="804787" cy="804787"/>
          </a:xfrm>
          <a:custGeom>
            <a:avLst/>
            <a:gdLst/>
            <a:ahLst/>
            <a:cxnLst/>
            <a:rect l="l" t="t" r="r" b="b"/>
            <a:pathLst>
              <a:path w="804787" h="804787">
                <a:moveTo>
                  <a:pt x="0" y="0"/>
                </a:moveTo>
                <a:lnTo>
                  <a:pt x="804787" y="0"/>
                </a:lnTo>
                <a:lnTo>
                  <a:pt x="804787" y="804787"/>
                </a:lnTo>
                <a:lnTo>
                  <a:pt x="0" y="804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8">
            <a:extLst>
              <a:ext uri="{FF2B5EF4-FFF2-40B4-BE49-F238E27FC236}">
                <a16:creationId xmlns:a16="http://schemas.microsoft.com/office/drawing/2014/main" id="{D33180E9-B82E-A7C1-DD91-1700F377CC87}"/>
              </a:ext>
            </a:extLst>
          </p:cNvPr>
          <p:cNvSpPr/>
          <p:nvPr/>
        </p:nvSpPr>
        <p:spPr>
          <a:xfrm>
            <a:off x="9716043" y="6870794"/>
            <a:ext cx="804787" cy="804787"/>
          </a:xfrm>
          <a:custGeom>
            <a:avLst/>
            <a:gdLst/>
            <a:ahLst/>
            <a:cxnLst/>
            <a:rect l="l" t="t" r="r" b="b"/>
            <a:pathLst>
              <a:path w="804787" h="804787">
                <a:moveTo>
                  <a:pt x="0" y="0"/>
                </a:moveTo>
                <a:lnTo>
                  <a:pt x="804787" y="0"/>
                </a:lnTo>
                <a:lnTo>
                  <a:pt x="804787" y="804786"/>
                </a:lnTo>
                <a:lnTo>
                  <a:pt x="0" y="80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7393" y="-335791"/>
            <a:ext cx="22082785" cy="10958582"/>
          </a:xfrm>
          <a:custGeom>
            <a:avLst/>
            <a:gdLst/>
            <a:ahLst/>
            <a:cxnLst/>
            <a:rect l="l" t="t" r="r" b="b"/>
            <a:pathLst>
              <a:path w="22082785" h="10958582">
                <a:moveTo>
                  <a:pt x="0" y="0"/>
                </a:moveTo>
                <a:lnTo>
                  <a:pt x="22082786" y="0"/>
                </a:lnTo>
                <a:lnTo>
                  <a:pt x="22082786" y="10958582"/>
                </a:lnTo>
                <a:lnTo>
                  <a:pt x="0" y="1095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7004" y="18354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24604" y="16830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114628">
            <a:off x="3872251" y="2532468"/>
            <a:ext cx="10289216" cy="17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747" dirty="0">
                <a:solidFill>
                  <a:srgbClr val="383838"/>
                </a:solidFill>
                <a:latin typeface="Wedges"/>
              </a:rPr>
              <a:t>WARM UP </a:t>
            </a:r>
          </a:p>
        </p:txBody>
      </p:sp>
      <p:sp>
        <p:nvSpPr>
          <p:cNvPr id="6" name="Freeform 6"/>
          <p:cNvSpPr/>
          <p:nvPr/>
        </p:nvSpPr>
        <p:spPr>
          <a:xfrm>
            <a:off x="13186453" y="7306527"/>
            <a:ext cx="5286989" cy="6070655"/>
          </a:xfrm>
          <a:custGeom>
            <a:avLst/>
            <a:gdLst/>
            <a:ahLst/>
            <a:cxnLst/>
            <a:rect l="l" t="t" r="r" b="b"/>
            <a:pathLst>
              <a:path w="5286989" h="6070655">
                <a:moveTo>
                  <a:pt x="0" y="0"/>
                </a:moveTo>
                <a:lnTo>
                  <a:pt x="5286989" y="0"/>
                </a:lnTo>
                <a:lnTo>
                  <a:pt x="5286989" y="6070656"/>
                </a:lnTo>
                <a:lnTo>
                  <a:pt x="0" y="6070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1247" y="1449812"/>
            <a:ext cx="3186482" cy="1613156"/>
          </a:xfrm>
          <a:custGeom>
            <a:avLst/>
            <a:gdLst/>
            <a:ahLst/>
            <a:cxnLst/>
            <a:rect l="l" t="t" r="r" b="b"/>
            <a:pathLst>
              <a:path w="3186482" h="1613156">
                <a:moveTo>
                  <a:pt x="0" y="0"/>
                </a:moveTo>
                <a:lnTo>
                  <a:pt x="3186481" y="0"/>
                </a:lnTo>
                <a:lnTo>
                  <a:pt x="3186481" y="1613156"/>
                </a:lnTo>
                <a:lnTo>
                  <a:pt x="0" y="1613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83187" y="6572354"/>
            <a:ext cx="5550303" cy="4167773"/>
          </a:xfrm>
          <a:custGeom>
            <a:avLst/>
            <a:gdLst/>
            <a:ahLst/>
            <a:cxnLst/>
            <a:rect l="l" t="t" r="r" b="b"/>
            <a:pathLst>
              <a:path w="5550303" h="4167773">
                <a:moveTo>
                  <a:pt x="0" y="0"/>
                </a:moveTo>
                <a:lnTo>
                  <a:pt x="5550303" y="0"/>
                </a:lnTo>
                <a:lnTo>
                  <a:pt x="5550303" y="4167773"/>
                </a:lnTo>
                <a:lnTo>
                  <a:pt x="0" y="4167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08334" y="6017394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7" y="0"/>
                </a:lnTo>
                <a:lnTo>
                  <a:pt x="1653127" y="1452685"/>
                </a:lnTo>
                <a:lnTo>
                  <a:pt x="0" y="1452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86453" y="2027949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6" y="0"/>
                </a:lnTo>
                <a:lnTo>
                  <a:pt x="1653126" y="1452684"/>
                </a:lnTo>
                <a:lnTo>
                  <a:pt x="0" y="14526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86D13-E8F5-6C87-46F7-D9ED90B5B675}"/>
              </a:ext>
            </a:extLst>
          </p:cNvPr>
          <p:cNvSpPr txBox="1"/>
          <p:nvPr/>
        </p:nvSpPr>
        <p:spPr>
          <a:xfrm>
            <a:off x="3008334" y="4099313"/>
            <a:ext cx="127026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>
                <a:latin typeface="Trebuchet MS" panose="020B0603020202020204" pitchFamily="34" charset="0"/>
              </a:rPr>
              <a:t>Work in groups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Trebuchet MS" panose="020B0603020202020204" pitchFamily="34" charset="0"/>
              </a:rPr>
              <a:t>Watch a video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Trebuchet MS" panose="020B0603020202020204" pitchFamily="34" charset="0"/>
              </a:rPr>
              <a:t>Write down the housework in the video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Trebuchet MS" panose="020B0603020202020204" pitchFamily="34" charset="0"/>
              </a:rPr>
              <a:t>The group has more correct answer will win.</a:t>
            </a:r>
          </a:p>
        </p:txBody>
      </p:sp>
    </p:spTree>
    <p:extLst>
      <p:ext uri="{BB962C8B-B14F-4D97-AF65-F5344CB8AC3E}">
        <p14:creationId xmlns:p14="http://schemas.microsoft.com/office/powerpoint/2010/main" val="178152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15081" y="-84149"/>
            <a:ext cx="5155197" cy="3600354"/>
          </a:xfrm>
          <a:custGeom>
            <a:avLst/>
            <a:gdLst/>
            <a:ahLst/>
            <a:cxnLst/>
            <a:rect l="l" t="t" r="r" b="b"/>
            <a:pathLst>
              <a:path w="5155197" h="3600354">
                <a:moveTo>
                  <a:pt x="5155196" y="0"/>
                </a:moveTo>
                <a:lnTo>
                  <a:pt x="0" y="0"/>
                </a:lnTo>
                <a:lnTo>
                  <a:pt x="0" y="3600354"/>
                </a:lnTo>
                <a:lnTo>
                  <a:pt x="5155196" y="3600354"/>
                </a:lnTo>
                <a:lnTo>
                  <a:pt x="51551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6570" flipH="1">
            <a:off x="13803557" y="6716645"/>
            <a:ext cx="5560046" cy="4924208"/>
          </a:xfrm>
          <a:custGeom>
            <a:avLst/>
            <a:gdLst/>
            <a:ahLst/>
            <a:cxnLst/>
            <a:rect l="l" t="t" r="r" b="b"/>
            <a:pathLst>
              <a:path w="5560046" h="4924208">
                <a:moveTo>
                  <a:pt x="5560046" y="0"/>
                </a:moveTo>
                <a:lnTo>
                  <a:pt x="0" y="0"/>
                </a:lnTo>
                <a:lnTo>
                  <a:pt x="0" y="4924208"/>
                </a:lnTo>
                <a:lnTo>
                  <a:pt x="5560046" y="4924208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51664" y="-1712231"/>
            <a:ext cx="5240901" cy="5481862"/>
          </a:xfrm>
          <a:custGeom>
            <a:avLst/>
            <a:gdLst/>
            <a:ahLst/>
            <a:cxnLst/>
            <a:rect l="l" t="t" r="r" b="b"/>
            <a:pathLst>
              <a:path w="5240901" h="5481862">
                <a:moveTo>
                  <a:pt x="0" y="0"/>
                </a:moveTo>
                <a:lnTo>
                  <a:pt x="5240901" y="0"/>
                </a:lnTo>
                <a:lnTo>
                  <a:pt x="5240901" y="5481862"/>
                </a:lnTo>
                <a:lnTo>
                  <a:pt x="0" y="5481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04501" y="1853862"/>
            <a:ext cx="6454799" cy="10290259"/>
          </a:xfrm>
          <a:custGeom>
            <a:avLst/>
            <a:gdLst/>
            <a:ahLst/>
            <a:cxnLst/>
            <a:rect l="l" t="t" r="r" b="b"/>
            <a:pathLst>
              <a:path w="6454799" h="10290259">
                <a:moveTo>
                  <a:pt x="0" y="0"/>
                </a:moveTo>
                <a:lnTo>
                  <a:pt x="6454799" y="0"/>
                </a:lnTo>
                <a:lnTo>
                  <a:pt x="6454799" y="10290259"/>
                </a:lnTo>
                <a:lnTo>
                  <a:pt x="0" y="10290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90657" y="3845363"/>
            <a:ext cx="4319510" cy="7919101"/>
          </a:xfrm>
          <a:custGeom>
            <a:avLst/>
            <a:gdLst/>
            <a:ahLst/>
            <a:cxnLst/>
            <a:rect l="l" t="t" r="r" b="b"/>
            <a:pathLst>
              <a:path w="4319510" h="7919101">
                <a:moveTo>
                  <a:pt x="0" y="0"/>
                </a:moveTo>
                <a:lnTo>
                  <a:pt x="4319510" y="0"/>
                </a:lnTo>
                <a:lnTo>
                  <a:pt x="4319510" y="7919102"/>
                </a:lnTo>
                <a:lnTo>
                  <a:pt x="0" y="7919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81100" y="3615623"/>
            <a:ext cx="7658649" cy="1813809"/>
            <a:chOff x="0" y="0"/>
            <a:chExt cx="2017093" cy="4777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7093" cy="477711"/>
            </a:xfrm>
            <a:custGeom>
              <a:avLst/>
              <a:gdLst/>
              <a:ahLst/>
              <a:cxnLst/>
              <a:rect l="l" t="t" r="r" b="b"/>
              <a:pathLst>
                <a:path w="2017093" h="477711">
                  <a:moveTo>
                    <a:pt x="40435" y="0"/>
                  </a:moveTo>
                  <a:lnTo>
                    <a:pt x="1976658" y="0"/>
                  </a:lnTo>
                  <a:cubicBezTo>
                    <a:pt x="1987382" y="0"/>
                    <a:pt x="1997667" y="4260"/>
                    <a:pt x="2005250" y="11843"/>
                  </a:cubicBezTo>
                  <a:cubicBezTo>
                    <a:pt x="2012833" y="19426"/>
                    <a:pt x="2017093" y="29711"/>
                    <a:pt x="2017093" y="40435"/>
                  </a:cubicBezTo>
                  <a:lnTo>
                    <a:pt x="2017093" y="437276"/>
                  </a:lnTo>
                  <a:cubicBezTo>
                    <a:pt x="2017093" y="448000"/>
                    <a:pt x="2012833" y="458285"/>
                    <a:pt x="2005250" y="465868"/>
                  </a:cubicBezTo>
                  <a:cubicBezTo>
                    <a:pt x="1997667" y="473451"/>
                    <a:pt x="1987382" y="477711"/>
                    <a:pt x="1976658" y="477711"/>
                  </a:cubicBezTo>
                  <a:lnTo>
                    <a:pt x="40435" y="477711"/>
                  </a:lnTo>
                  <a:cubicBezTo>
                    <a:pt x="29711" y="477711"/>
                    <a:pt x="19426" y="473451"/>
                    <a:pt x="11843" y="465868"/>
                  </a:cubicBezTo>
                  <a:cubicBezTo>
                    <a:pt x="4260" y="458285"/>
                    <a:pt x="0" y="448000"/>
                    <a:pt x="0" y="437276"/>
                  </a:cubicBezTo>
                  <a:lnTo>
                    <a:pt x="0" y="40435"/>
                  </a:lnTo>
                  <a:cubicBezTo>
                    <a:pt x="0" y="29711"/>
                    <a:pt x="4260" y="19426"/>
                    <a:pt x="11843" y="11843"/>
                  </a:cubicBezTo>
                  <a:cubicBezTo>
                    <a:pt x="19426" y="4260"/>
                    <a:pt x="29711" y="0"/>
                    <a:pt x="40435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1100" y="5991105"/>
            <a:ext cx="7658649" cy="1813809"/>
            <a:chOff x="0" y="0"/>
            <a:chExt cx="2017093" cy="4777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17093" cy="477711"/>
            </a:xfrm>
            <a:custGeom>
              <a:avLst/>
              <a:gdLst/>
              <a:ahLst/>
              <a:cxnLst/>
              <a:rect l="l" t="t" r="r" b="b"/>
              <a:pathLst>
                <a:path w="2017093" h="477711">
                  <a:moveTo>
                    <a:pt x="40435" y="0"/>
                  </a:moveTo>
                  <a:lnTo>
                    <a:pt x="1976658" y="0"/>
                  </a:lnTo>
                  <a:cubicBezTo>
                    <a:pt x="1987382" y="0"/>
                    <a:pt x="1997667" y="4260"/>
                    <a:pt x="2005250" y="11843"/>
                  </a:cubicBezTo>
                  <a:cubicBezTo>
                    <a:pt x="2012833" y="19426"/>
                    <a:pt x="2017093" y="29711"/>
                    <a:pt x="2017093" y="40435"/>
                  </a:cubicBezTo>
                  <a:lnTo>
                    <a:pt x="2017093" y="437276"/>
                  </a:lnTo>
                  <a:cubicBezTo>
                    <a:pt x="2017093" y="448000"/>
                    <a:pt x="2012833" y="458285"/>
                    <a:pt x="2005250" y="465868"/>
                  </a:cubicBezTo>
                  <a:cubicBezTo>
                    <a:pt x="1997667" y="473451"/>
                    <a:pt x="1987382" y="477711"/>
                    <a:pt x="1976658" y="477711"/>
                  </a:cubicBezTo>
                  <a:lnTo>
                    <a:pt x="40435" y="477711"/>
                  </a:lnTo>
                  <a:cubicBezTo>
                    <a:pt x="29711" y="477711"/>
                    <a:pt x="19426" y="473451"/>
                    <a:pt x="11843" y="465868"/>
                  </a:cubicBezTo>
                  <a:cubicBezTo>
                    <a:pt x="4260" y="458285"/>
                    <a:pt x="0" y="448000"/>
                    <a:pt x="0" y="437276"/>
                  </a:cubicBezTo>
                  <a:lnTo>
                    <a:pt x="0" y="40435"/>
                  </a:lnTo>
                  <a:cubicBezTo>
                    <a:pt x="0" y="29711"/>
                    <a:pt x="4260" y="19426"/>
                    <a:pt x="11843" y="11843"/>
                  </a:cubicBezTo>
                  <a:cubicBezTo>
                    <a:pt x="19426" y="4260"/>
                    <a:pt x="29711" y="0"/>
                    <a:pt x="4043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5998" y="3463223"/>
            <a:ext cx="7611351" cy="1813809"/>
            <a:chOff x="0" y="0"/>
            <a:chExt cx="2017093" cy="4777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17093" cy="477711"/>
            </a:xfrm>
            <a:custGeom>
              <a:avLst/>
              <a:gdLst/>
              <a:ahLst/>
              <a:cxnLst/>
              <a:rect l="l" t="t" r="r" b="b"/>
              <a:pathLst>
                <a:path w="2017093" h="477711">
                  <a:moveTo>
                    <a:pt x="40435" y="0"/>
                  </a:moveTo>
                  <a:lnTo>
                    <a:pt x="1976658" y="0"/>
                  </a:lnTo>
                  <a:cubicBezTo>
                    <a:pt x="1987382" y="0"/>
                    <a:pt x="1997667" y="4260"/>
                    <a:pt x="2005250" y="11843"/>
                  </a:cubicBezTo>
                  <a:cubicBezTo>
                    <a:pt x="2012833" y="19426"/>
                    <a:pt x="2017093" y="29711"/>
                    <a:pt x="2017093" y="40435"/>
                  </a:cubicBezTo>
                  <a:lnTo>
                    <a:pt x="2017093" y="437276"/>
                  </a:lnTo>
                  <a:cubicBezTo>
                    <a:pt x="2017093" y="448000"/>
                    <a:pt x="2012833" y="458285"/>
                    <a:pt x="2005250" y="465868"/>
                  </a:cubicBezTo>
                  <a:cubicBezTo>
                    <a:pt x="1997667" y="473451"/>
                    <a:pt x="1987382" y="477711"/>
                    <a:pt x="1976658" y="477711"/>
                  </a:cubicBezTo>
                  <a:lnTo>
                    <a:pt x="40435" y="477711"/>
                  </a:lnTo>
                  <a:cubicBezTo>
                    <a:pt x="29711" y="477711"/>
                    <a:pt x="19426" y="473451"/>
                    <a:pt x="11843" y="465868"/>
                  </a:cubicBezTo>
                  <a:cubicBezTo>
                    <a:pt x="4260" y="458285"/>
                    <a:pt x="0" y="448000"/>
                    <a:pt x="0" y="437276"/>
                  </a:cubicBezTo>
                  <a:lnTo>
                    <a:pt x="0" y="40435"/>
                  </a:lnTo>
                  <a:cubicBezTo>
                    <a:pt x="0" y="29711"/>
                    <a:pt x="4260" y="19426"/>
                    <a:pt x="11843" y="11843"/>
                  </a:cubicBezTo>
                  <a:cubicBezTo>
                    <a:pt x="19426" y="4260"/>
                    <a:pt x="29711" y="0"/>
                    <a:pt x="40435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3600">
                <a:latin typeface="Trebuchet MS" panose="020B0603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5838705"/>
            <a:ext cx="7658649" cy="1813809"/>
            <a:chOff x="0" y="0"/>
            <a:chExt cx="2017093" cy="4777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17093" cy="477711"/>
            </a:xfrm>
            <a:custGeom>
              <a:avLst/>
              <a:gdLst/>
              <a:ahLst/>
              <a:cxnLst/>
              <a:rect l="l" t="t" r="r" b="b"/>
              <a:pathLst>
                <a:path w="2017093" h="477711">
                  <a:moveTo>
                    <a:pt x="40435" y="0"/>
                  </a:moveTo>
                  <a:lnTo>
                    <a:pt x="1976658" y="0"/>
                  </a:lnTo>
                  <a:cubicBezTo>
                    <a:pt x="1987382" y="0"/>
                    <a:pt x="1997667" y="4260"/>
                    <a:pt x="2005250" y="11843"/>
                  </a:cubicBezTo>
                  <a:cubicBezTo>
                    <a:pt x="2012833" y="19426"/>
                    <a:pt x="2017093" y="29711"/>
                    <a:pt x="2017093" y="40435"/>
                  </a:cubicBezTo>
                  <a:lnTo>
                    <a:pt x="2017093" y="437276"/>
                  </a:lnTo>
                  <a:cubicBezTo>
                    <a:pt x="2017093" y="448000"/>
                    <a:pt x="2012833" y="458285"/>
                    <a:pt x="2005250" y="465868"/>
                  </a:cubicBezTo>
                  <a:cubicBezTo>
                    <a:pt x="1997667" y="473451"/>
                    <a:pt x="1987382" y="477711"/>
                    <a:pt x="1976658" y="477711"/>
                  </a:cubicBezTo>
                  <a:lnTo>
                    <a:pt x="40435" y="477711"/>
                  </a:lnTo>
                  <a:cubicBezTo>
                    <a:pt x="29711" y="477711"/>
                    <a:pt x="19426" y="473451"/>
                    <a:pt x="11843" y="465868"/>
                  </a:cubicBezTo>
                  <a:cubicBezTo>
                    <a:pt x="4260" y="458285"/>
                    <a:pt x="0" y="448000"/>
                    <a:pt x="0" y="437276"/>
                  </a:cubicBezTo>
                  <a:lnTo>
                    <a:pt x="0" y="40435"/>
                  </a:lnTo>
                  <a:cubicBezTo>
                    <a:pt x="0" y="29711"/>
                    <a:pt x="4260" y="19426"/>
                    <a:pt x="11843" y="11843"/>
                  </a:cubicBezTo>
                  <a:cubicBezTo>
                    <a:pt x="19426" y="4260"/>
                    <a:pt x="29711" y="0"/>
                    <a:pt x="40435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56099" y="1293475"/>
            <a:ext cx="9775801" cy="132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383838"/>
                </a:solidFill>
                <a:latin typeface="Wedges"/>
              </a:rPr>
              <a:t>HOMEWORK</a:t>
            </a:r>
          </a:p>
        </p:txBody>
      </p:sp>
      <p:sp>
        <p:nvSpPr>
          <p:cNvPr id="20" name="Freeform 20"/>
          <p:cNvSpPr/>
          <p:nvPr/>
        </p:nvSpPr>
        <p:spPr>
          <a:xfrm>
            <a:off x="4075000" y="2756544"/>
            <a:ext cx="1206448" cy="1088820"/>
          </a:xfrm>
          <a:custGeom>
            <a:avLst/>
            <a:gdLst/>
            <a:ahLst/>
            <a:cxnLst/>
            <a:rect l="l" t="t" r="r" b="b"/>
            <a:pathLst>
              <a:path w="1206448" h="1088820">
                <a:moveTo>
                  <a:pt x="0" y="0"/>
                </a:moveTo>
                <a:lnTo>
                  <a:pt x="1206448" y="0"/>
                </a:lnTo>
                <a:lnTo>
                  <a:pt x="1206448" y="1088819"/>
                </a:lnTo>
                <a:lnTo>
                  <a:pt x="0" y="1088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496503" y="4117806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462729" y="985388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497083" y="3626187"/>
            <a:ext cx="685374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400" dirty="0">
                <a:solidFill>
                  <a:srgbClr val="383838"/>
                </a:solidFill>
                <a:latin typeface="Trebuchet MS" panose="020B0603020202020204" pitchFamily="34" charset="0"/>
              </a:rPr>
              <a:t>Learn by heart vocabulary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5998" y="5935317"/>
            <a:ext cx="768688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400" dirty="0">
                <a:solidFill>
                  <a:srgbClr val="383838"/>
                </a:solidFill>
                <a:latin typeface="Trebuchet MS" panose="020B0603020202020204" pitchFamily="34" charset="0"/>
              </a:rPr>
              <a:t>Prepare for the next lesson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0652" y="-790374"/>
            <a:ext cx="23914859" cy="11867749"/>
          </a:xfrm>
          <a:custGeom>
            <a:avLst/>
            <a:gdLst/>
            <a:ahLst/>
            <a:cxnLst/>
            <a:rect l="l" t="t" r="r" b="b"/>
            <a:pathLst>
              <a:path w="23914859" h="11867749">
                <a:moveTo>
                  <a:pt x="0" y="0"/>
                </a:moveTo>
                <a:lnTo>
                  <a:pt x="23914860" y="0"/>
                </a:lnTo>
                <a:lnTo>
                  <a:pt x="23914860" y="11867748"/>
                </a:lnTo>
                <a:lnTo>
                  <a:pt x="0" y="11867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17840" y="5725157"/>
            <a:ext cx="6200914" cy="6317712"/>
          </a:xfrm>
          <a:custGeom>
            <a:avLst/>
            <a:gdLst/>
            <a:ahLst/>
            <a:cxnLst/>
            <a:rect l="l" t="t" r="r" b="b"/>
            <a:pathLst>
              <a:path w="6200914" h="6317712">
                <a:moveTo>
                  <a:pt x="6200914" y="0"/>
                </a:moveTo>
                <a:lnTo>
                  <a:pt x="0" y="0"/>
                </a:lnTo>
                <a:lnTo>
                  <a:pt x="0" y="6317712"/>
                </a:lnTo>
                <a:lnTo>
                  <a:pt x="6200914" y="6317712"/>
                </a:lnTo>
                <a:lnTo>
                  <a:pt x="62009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0457" y="5725157"/>
            <a:ext cx="6200914" cy="6317712"/>
          </a:xfrm>
          <a:custGeom>
            <a:avLst/>
            <a:gdLst/>
            <a:ahLst/>
            <a:cxnLst/>
            <a:rect l="l" t="t" r="r" b="b"/>
            <a:pathLst>
              <a:path w="6200914" h="6317712">
                <a:moveTo>
                  <a:pt x="0" y="0"/>
                </a:moveTo>
                <a:lnTo>
                  <a:pt x="6200914" y="0"/>
                </a:lnTo>
                <a:lnTo>
                  <a:pt x="6200914" y="6317712"/>
                </a:lnTo>
                <a:lnTo>
                  <a:pt x="0" y="6317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538241" y="3453561"/>
            <a:ext cx="7184426" cy="1361182"/>
            <a:chOff x="0" y="0"/>
            <a:chExt cx="2378244" cy="4505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244" cy="450589"/>
            </a:xfrm>
            <a:custGeom>
              <a:avLst/>
              <a:gdLst/>
              <a:ahLst/>
              <a:cxnLst/>
              <a:rect l="l" t="t" r="r" b="b"/>
              <a:pathLst>
                <a:path w="2378244" h="450589">
                  <a:moveTo>
                    <a:pt x="43104" y="0"/>
                  </a:moveTo>
                  <a:lnTo>
                    <a:pt x="2335140" y="0"/>
                  </a:lnTo>
                  <a:cubicBezTo>
                    <a:pt x="2358946" y="0"/>
                    <a:pt x="2378244" y="19298"/>
                    <a:pt x="2378244" y="43104"/>
                  </a:cubicBezTo>
                  <a:lnTo>
                    <a:pt x="2378244" y="407485"/>
                  </a:lnTo>
                  <a:cubicBezTo>
                    <a:pt x="2378244" y="418917"/>
                    <a:pt x="2373703" y="429881"/>
                    <a:pt x="2365619" y="437964"/>
                  </a:cubicBezTo>
                  <a:cubicBezTo>
                    <a:pt x="2357536" y="446048"/>
                    <a:pt x="2346572" y="450589"/>
                    <a:pt x="2335140" y="450589"/>
                  </a:cubicBezTo>
                  <a:lnTo>
                    <a:pt x="43104" y="450589"/>
                  </a:lnTo>
                  <a:cubicBezTo>
                    <a:pt x="19298" y="450589"/>
                    <a:pt x="0" y="431291"/>
                    <a:pt x="0" y="407485"/>
                  </a:cubicBezTo>
                  <a:lnTo>
                    <a:pt x="0" y="43104"/>
                  </a:lnTo>
                  <a:cubicBezTo>
                    <a:pt x="0" y="31672"/>
                    <a:pt x="4541" y="20708"/>
                    <a:pt x="12625" y="12625"/>
                  </a:cubicBezTo>
                  <a:cubicBezTo>
                    <a:pt x="20708" y="4541"/>
                    <a:pt x="31672" y="0"/>
                    <a:pt x="43104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62202" y="3332308"/>
            <a:ext cx="7093996" cy="1361182"/>
            <a:chOff x="0" y="0"/>
            <a:chExt cx="2348309" cy="4505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48309" cy="450589"/>
            </a:xfrm>
            <a:custGeom>
              <a:avLst/>
              <a:gdLst/>
              <a:ahLst/>
              <a:cxnLst/>
              <a:rect l="l" t="t" r="r" b="b"/>
              <a:pathLst>
                <a:path w="2348309" h="450589">
                  <a:moveTo>
                    <a:pt x="43653" y="0"/>
                  </a:moveTo>
                  <a:lnTo>
                    <a:pt x="2304656" y="0"/>
                  </a:lnTo>
                  <a:cubicBezTo>
                    <a:pt x="2328765" y="0"/>
                    <a:pt x="2348309" y="19544"/>
                    <a:pt x="2348309" y="43653"/>
                  </a:cubicBezTo>
                  <a:lnTo>
                    <a:pt x="2348309" y="406936"/>
                  </a:lnTo>
                  <a:cubicBezTo>
                    <a:pt x="2348309" y="431045"/>
                    <a:pt x="2328765" y="450589"/>
                    <a:pt x="2304656" y="450589"/>
                  </a:cubicBezTo>
                  <a:lnTo>
                    <a:pt x="43653" y="450589"/>
                  </a:lnTo>
                  <a:cubicBezTo>
                    <a:pt x="19544" y="450589"/>
                    <a:pt x="0" y="431045"/>
                    <a:pt x="0" y="406936"/>
                  </a:cubicBezTo>
                  <a:lnTo>
                    <a:pt x="0" y="43653"/>
                  </a:lnTo>
                  <a:cubicBezTo>
                    <a:pt x="0" y="19544"/>
                    <a:pt x="19544" y="0"/>
                    <a:pt x="43653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356115" y="1284288"/>
            <a:ext cx="11427425" cy="172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>
                <a:solidFill>
                  <a:srgbClr val="383838"/>
                </a:solidFill>
                <a:latin typeface="Wedges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00409" y="3823335"/>
            <a:ext cx="6386436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</a:pPr>
            <a:r>
              <a:rPr lang="en-US" sz="3200">
                <a:solidFill>
                  <a:srgbClr val="383838"/>
                </a:solidFill>
                <a:latin typeface="Quicksand Medium"/>
              </a:rPr>
              <a:t>SEE YOU IN THE NEXT CLASS!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2722667" y="6017394"/>
            <a:ext cx="6015581" cy="4517154"/>
          </a:xfrm>
          <a:custGeom>
            <a:avLst/>
            <a:gdLst/>
            <a:ahLst/>
            <a:cxnLst/>
            <a:rect l="l" t="t" r="r" b="b"/>
            <a:pathLst>
              <a:path w="6015581" h="4517154">
                <a:moveTo>
                  <a:pt x="6015581" y="0"/>
                </a:moveTo>
                <a:lnTo>
                  <a:pt x="0" y="0"/>
                </a:lnTo>
                <a:lnTo>
                  <a:pt x="0" y="4517155"/>
                </a:lnTo>
                <a:lnTo>
                  <a:pt x="6015581" y="4517155"/>
                </a:lnTo>
                <a:lnTo>
                  <a:pt x="60155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76778" y="5504781"/>
            <a:ext cx="6160902" cy="6491372"/>
          </a:xfrm>
          <a:custGeom>
            <a:avLst/>
            <a:gdLst/>
            <a:ahLst/>
            <a:cxnLst/>
            <a:rect l="l" t="t" r="r" b="b"/>
            <a:pathLst>
              <a:path w="6160902" h="6491372">
                <a:moveTo>
                  <a:pt x="0" y="0"/>
                </a:moveTo>
                <a:lnTo>
                  <a:pt x="6160902" y="0"/>
                </a:lnTo>
                <a:lnTo>
                  <a:pt x="6160902" y="6491372"/>
                </a:lnTo>
                <a:lnTo>
                  <a:pt x="0" y="64913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83187" y="6017394"/>
            <a:ext cx="6015581" cy="4517154"/>
          </a:xfrm>
          <a:custGeom>
            <a:avLst/>
            <a:gdLst/>
            <a:ahLst/>
            <a:cxnLst/>
            <a:rect l="l" t="t" r="r" b="b"/>
            <a:pathLst>
              <a:path w="6015581" h="4517154">
                <a:moveTo>
                  <a:pt x="0" y="0"/>
                </a:moveTo>
                <a:lnTo>
                  <a:pt x="6015581" y="0"/>
                </a:lnTo>
                <a:lnTo>
                  <a:pt x="6015581" y="4517155"/>
                </a:lnTo>
                <a:lnTo>
                  <a:pt x="0" y="451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350320" y="5143500"/>
            <a:ext cx="6316900" cy="6852653"/>
          </a:xfrm>
          <a:custGeom>
            <a:avLst/>
            <a:gdLst/>
            <a:ahLst/>
            <a:cxnLst/>
            <a:rect l="l" t="t" r="r" b="b"/>
            <a:pathLst>
              <a:path w="6316900" h="6852653">
                <a:moveTo>
                  <a:pt x="0" y="0"/>
                </a:moveTo>
                <a:lnTo>
                  <a:pt x="6316900" y="0"/>
                </a:lnTo>
                <a:lnTo>
                  <a:pt x="6316900" y="6852653"/>
                </a:lnTo>
                <a:lnTo>
                  <a:pt x="0" y="6852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1028700" y="1014255"/>
            <a:ext cx="1792437" cy="1575104"/>
          </a:xfrm>
          <a:custGeom>
            <a:avLst/>
            <a:gdLst/>
            <a:ahLst/>
            <a:cxnLst/>
            <a:rect l="l" t="t" r="r" b="b"/>
            <a:pathLst>
              <a:path w="1792437" h="1575104">
                <a:moveTo>
                  <a:pt x="1792437" y="1575104"/>
                </a:moveTo>
                <a:lnTo>
                  <a:pt x="0" y="1575104"/>
                </a:lnTo>
                <a:lnTo>
                  <a:pt x="0" y="0"/>
                </a:lnTo>
                <a:lnTo>
                  <a:pt x="1792437" y="0"/>
                </a:lnTo>
                <a:lnTo>
                  <a:pt x="1792437" y="157510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V="1">
            <a:off x="15466863" y="1014255"/>
            <a:ext cx="1792437" cy="1575104"/>
          </a:xfrm>
          <a:custGeom>
            <a:avLst/>
            <a:gdLst/>
            <a:ahLst/>
            <a:cxnLst/>
            <a:rect l="l" t="t" r="r" b="b"/>
            <a:pathLst>
              <a:path w="1792437" h="1575104">
                <a:moveTo>
                  <a:pt x="0" y="1575104"/>
                </a:moveTo>
                <a:lnTo>
                  <a:pt x="1792437" y="1575104"/>
                </a:lnTo>
                <a:lnTo>
                  <a:pt x="1792437" y="0"/>
                </a:lnTo>
                <a:lnTo>
                  <a:pt x="0" y="0"/>
                </a:lnTo>
                <a:lnTo>
                  <a:pt x="0" y="157510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15081" y="-84149"/>
            <a:ext cx="5155197" cy="3600354"/>
          </a:xfrm>
          <a:custGeom>
            <a:avLst/>
            <a:gdLst/>
            <a:ahLst/>
            <a:cxnLst/>
            <a:rect l="l" t="t" r="r" b="b"/>
            <a:pathLst>
              <a:path w="5155197" h="3600354">
                <a:moveTo>
                  <a:pt x="5155196" y="0"/>
                </a:moveTo>
                <a:lnTo>
                  <a:pt x="0" y="0"/>
                </a:lnTo>
                <a:lnTo>
                  <a:pt x="0" y="3600354"/>
                </a:lnTo>
                <a:lnTo>
                  <a:pt x="5155196" y="3600354"/>
                </a:lnTo>
                <a:lnTo>
                  <a:pt x="51551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6570" flipH="1">
            <a:off x="13803557" y="6716645"/>
            <a:ext cx="5560046" cy="4924208"/>
          </a:xfrm>
          <a:custGeom>
            <a:avLst/>
            <a:gdLst/>
            <a:ahLst/>
            <a:cxnLst/>
            <a:rect l="l" t="t" r="r" b="b"/>
            <a:pathLst>
              <a:path w="5560046" h="4924208">
                <a:moveTo>
                  <a:pt x="5560046" y="0"/>
                </a:moveTo>
                <a:lnTo>
                  <a:pt x="0" y="0"/>
                </a:lnTo>
                <a:lnTo>
                  <a:pt x="0" y="4924208"/>
                </a:lnTo>
                <a:lnTo>
                  <a:pt x="5560046" y="4924208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51664" y="-1712231"/>
            <a:ext cx="5240901" cy="5481862"/>
          </a:xfrm>
          <a:custGeom>
            <a:avLst/>
            <a:gdLst/>
            <a:ahLst/>
            <a:cxnLst/>
            <a:rect l="l" t="t" r="r" b="b"/>
            <a:pathLst>
              <a:path w="5240901" h="5481862">
                <a:moveTo>
                  <a:pt x="0" y="0"/>
                </a:moveTo>
                <a:lnTo>
                  <a:pt x="5240901" y="0"/>
                </a:lnTo>
                <a:lnTo>
                  <a:pt x="5240901" y="5481862"/>
                </a:lnTo>
                <a:lnTo>
                  <a:pt x="0" y="5481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62906" y="493760"/>
            <a:ext cx="1774205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Who is FASTER?</a:t>
            </a:r>
          </a:p>
        </p:txBody>
      </p:sp>
      <p:sp>
        <p:nvSpPr>
          <p:cNvPr id="20" name="Freeform 20"/>
          <p:cNvSpPr/>
          <p:nvPr/>
        </p:nvSpPr>
        <p:spPr>
          <a:xfrm>
            <a:off x="2963065" y="1682740"/>
            <a:ext cx="1206448" cy="1088820"/>
          </a:xfrm>
          <a:custGeom>
            <a:avLst/>
            <a:gdLst/>
            <a:ahLst/>
            <a:cxnLst/>
            <a:rect l="l" t="t" r="r" b="b"/>
            <a:pathLst>
              <a:path w="1206448" h="1088820">
                <a:moveTo>
                  <a:pt x="0" y="0"/>
                </a:moveTo>
                <a:lnTo>
                  <a:pt x="1206448" y="0"/>
                </a:lnTo>
                <a:lnTo>
                  <a:pt x="1206448" y="1088819"/>
                </a:lnTo>
                <a:lnTo>
                  <a:pt x="0" y="1088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496503" y="4117806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462729" y="985388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3" name="Actions Words - Doing Chores - with sample sentence">
            <a:hlinkClick r:id="" action="ppaction://media"/>
            <a:extLst>
              <a:ext uri="{FF2B5EF4-FFF2-40B4-BE49-F238E27FC236}">
                <a16:creationId xmlns:a16="http://schemas.microsoft.com/office/drawing/2014/main" id="{2D054C50-942F-2646-B977-F56B43FF33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6" end="344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8018" y="1750135"/>
            <a:ext cx="15171964" cy="85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3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875043" y="8644720"/>
            <a:ext cx="5155197" cy="3600354"/>
          </a:xfrm>
          <a:custGeom>
            <a:avLst/>
            <a:gdLst/>
            <a:ahLst/>
            <a:cxnLst/>
            <a:rect l="l" t="t" r="r" b="b"/>
            <a:pathLst>
              <a:path w="5155197" h="3600354">
                <a:moveTo>
                  <a:pt x="5155196" y="0"/>
                </a:moveTo>
                <a:lnTo>
                  <a:pt x="0" y="0"/>
                </a:lnTo>
                <a:lnTo>
                  <a:pt x="0" y="3600354"/>
                </a:lnTo>
                <a:lnTo>
                  <a:pt x="5155196" y="3600354"/>
                </a:lnTo>
                <a:lnTo>
                  <a:pt x="51551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1113430" flipH="1">
            <a:off x="21793681" y="15445514"/>
            <a:ext cx="5560046" cy="4924208"/>
          </a:xfrm>
          <a:custGeom>
            <a:avLst/>
            <a:gdLst/>
            <a:ahLst/>
            <a:cxnLst/>
            <a:rect l="l" t="t" r="r" b="b"/>
            <a:pathLst>
              <a:path w="5560046" h="4924208">
                <a:moveTo>
                  <a:pt x="5560046" y="0"/>
                </a:moveTo>
                <a:lnTo>
                  <a:pt x="0" y="0"/>
                </a:lnTo>
                <a:lnTo>
                  <a:pt x="0" y="4924208"/>
                </a:lnTo>
                <a:lnTo>
                  <a:pt x="5560046" y="4924208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38460" y="7016638"/>
            <a:ext cx="5240901" cy="5481862"/>
          </a:xfrm>
          <a:custGeom>
            <a:avLst/>
            <a:gdLst/>
            <a:ahLst/>
            <a:cxnLst/>
            <a:rect l="l" t="t" r="r" b="b"/>
            <a:pathLst>
              <a:path w="5240901" h="5481862">
                <a:moveTo>
                  <a:pt x="0" y="0"/>
                </a:moveTo>
                <a:lnTo>
                  <a:pt x="5240901" y="0"/>
                </a:lnTo>
                <a:lnTo>
                  <a:pt x="5240901" y="5481862"/>
                </a:lnTo>
                <a:lnTo>
                  <a:pt x="0" y="5481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953189" y="10411609"/>
            <a:ext cx="1206448" cy="1088820"/>
          </a:xfrm>
          <a:custGeom>
            <a:avLst/>
            <a:gdLst/>
            <a:ahLst/>
            <a:cxnLst/>
            <a:rect l="l" t="t" r="r" b="b"/>
            <a:pathLst>
              <a:path w="1206448" h="1088820">
                <a:moveTo>
                  <a:pt x="0" y="0"/>
                </a:moveTo>
                <a:lnTo>
                  <a:pt x="1206448" y="0"/>
                </a:lnTo>
                <a:lnTo>
                  <a:pt x="1206448" y="1088819"/>
                </a:lnTo>
                <a:lnTo>
                  <a:pt x="0" y="10888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486627" y="12846675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3452853" y="9714257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 descr="A cartoon of a person ironing&#10;&#10;Description automatically generated">
            <a:extLst>
              <a:ext uri="{FF2B5EF4-FFF2-40B4-BE49-F238E27FC236}">
                <a16:creationId xmlns:a16="http://schemas.microsoft.com/office/drawing/2014/main" id="{8A6910A6-CD3C-F2AB-E834-2079C6AD81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35" y="7007026"/>
            <a:ext cx="6019800" cy="3276600"/>
          </a:xfrm>
          <a:prstGeom prst="rect">
            <a:avLst/>
          </a:prstGeom>
        </p:spPr>
      </p:pic>
      <p:pic>
        <p:nvPicPr>
          <p:cNvPr id="33" name="Picture 32" descr="A picture of a washing machine and a child&#10;&#10;Description automatically generated">
            <a:extLst>
              <a:ext uri="{FF2B5EF4-FFF2-40B4-BE49-F238E27FC236}">
                <a16:creationId xmlns:a16="http://schemas.microsoft.com/office/drawing/2014/main" id="{05F27CBE-59C4-58AA-DB80-564796A19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37" y="7007026"/>
            <a:ext cx="6019800" cy="3276600"/>
          </a:xfrm>
          <a:prstGeom prst="rect">
            <a:avLst/>
          </a:prstGeom>
        </p:spPr>
      </p:pic>
      <p:pic>
        <p:nvPicPr>
          <p:cNvPr id="35" name="Picture 34" descr="A person sitting on a mat&#10;&#10;Description automatically generated">
            <a:extLst>
              <a:ext uri="{FF2B5EF4-FFF2-40B4-BE49-F238E27FC236}">
                <a16:creationId xmlns:a16="http://schemas.microsoft.com/office/drawing/2014/main" id="{CC7F33A6-A2AD-15D2-C2D2-0EDE4B27A4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" y="6972300"/>
            <a:ext cx="6019800" cy="3276600"/>
          </a:xfrm>
          <a:prstGeom prst="rect">
            <a:avLst/>
          </a:prstGeom>
        </p:spPr>
      </p:pic>
      <p:pic>
        <p:nvPicPr>
          <p:cNvPr id="37" name="Picture 36" descr="A cartoon of a person washing her hands&#10;&#10;Description automatically generated">
            <a:extLst>
              <a:ext uri="{FF2B5EF4-FFF2-40B4-BE49-F238E27FC236}">
                <a16:creationId xmlns:a16="http://schemas.microsoft.com/office/drawing/2014/main" id="{0ABCA038-1502-EA15-0FC0-6348B9917D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40" y="3443252"/>
            <a:ext cx="6019800" cy="3276600"/>
          </a:xfrm>
          <a:prstGeom prst="rect">
            <a:avLst/>
          </a:prstGeom>
        </p:spPr>
      </p:pic>
      <p:pic>
        <p:nvPicPr>
          <p:cNvPr id="39" name="Picture 38" descr="A child mopping the floor&#10;&#10;Description automatically generated">
            <a:extLst>
              <a:ext uri="{FF2B5EF4-FFF2-40B4-BE49-F238E27FC236}">
                <a16:creationId xmlns:a16="http://schemas.microsoft.com/office/drawing/2014/main" id="{6CE4F842-DFF2-5AA7-E770-62B88E14C8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36" y="3467100"/>
            <a:ext cx="6019800" cy="3276600"/>
          </a:xfrm>
          <a:prstGeom prst="rect">
            <a:avLst/>
          </a:prstGeom>
        </p:spPr>
      </p:pic>
      <p:pic>
        <p:nvPicPr>
          <p:cNvPr id="41" name="Picture 40" descr="A cartoon of a person cooking&#10;&#10;Description automatically generated">
            <a:extLst>
              <a:ext uri="{FF2B5EF4-FFF2-40B4-BE49-F238E27FC236}">
                <a16:creationId xmlns:a16="http://schemas.microsoft.com/office/drawing/2014/main" id="{5760244B-BD40-ACAE-B5E8-3BA69B2373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" y="3443252"/>
            <a:ext cx="6019800" cy="3276600"/>
          </a:xfrm>
          <a:prstGeom prst="rect">
            <a:avLst/>
          </a:prstGeom>
        </p:spPr>
      </p:pic>
      <p:pic>
        <p:nvPicPr>
          <p:cNvPr id="43" name="Picture 42" descr="A couple of people holding a trash bag&#10;&#10;Description automatically generated">
            <a:extLst>
              <a:ext uri="{FF2B5EF4-FFF2-40B4-BE49-F238E27FC236}">
                <a16:creationId xmlns:a16="http://schemas.microsoft.com/office/drawing/2014/main" id="{913944CB-3CA6-53E6-F632-3EC20606E9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499" y="-35831"/>
            <a:ext cx="6019800" cy="3276600"/>
          </a:xfrm>
          <a:prstGeom prst="rect">
            <a:avLst/>
          </a:prstGeom>
        </p:spPr>
      </p:pic>
      <p:pic>
        <p:nvPicPr>
          <p:cNvPr id="45" name="Picture 44" descr="A cartoon of a room&#10;&#10;Description automatically generated">
            <a:extLst>
              <a:ext uri="{FF2B5EF4-FFF2-40B4-BE49-F238E27FC236}">
                <a16:creationId xmlns:a16="http://schemas.microsoft.com/office/drawing/2014/main" id="{0AFC0E41-3D8E-15AA-330F-09F18D2FE1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60" y="-35831"/>
            <a:ext cx="6019800" cy="3276600"/>
          </a:xfrm>
          <a:prstGeom prst="rect">
            <a:avLst/>
          </a:prstGeom>
        </p:spPr>
      </p:pic>
      <p:pic>
        <p:nvPicPr>
          <p:cNvPr id="47" name="Picture 46" descr="A child making a bed&#10;&#10;Description automatically generated">
            <a:extLst>
              <a:ext uri="{FF2B5EF4-FFF2-40B4-BE49-F238E27FC236}">
                <a16:creationId xmlns:a16="http://schemas.microsoft.com/office/drawing/2014/main" id="{BF73724A-BBCA-85B1-D5C1-42F1B92D3F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31"/>
            <a:ext cx="6019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8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875043" y="8644720"/>
            <a:ext cx="5155197" cy="3600354"/>
          </a:xfrm>
          <a:custGeom>
            <a:avLst/>
            <a:gdLst/>
            <a:ahLst/>
            <a:cxnLst/>
            <a:rect l="l" t="t" r="r" b="b"/>
            <a:pathLst>
              <a:path w="5155197" h="3600354">
                <a:moveTo>
                  <a:pt x="5155196" y="0"/>
                </a:moveTo>
                <a:lnTo>
                  <a:pt x="0" y="0"/>
                </a:lnTo>
                <a:lnTo>
                  <a:pt x="0" y="3600354"/>
                </a:lnTo>
                <a:lnTo>
                  <a:pt x="5155196" y="3600354"/>
                </a:lnTo>
                <a:lnTo>
                  <a:pt x="51551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1113430" flipH="1">
            <a:off x="-4901597" y="7824896"/>
            <a:ext cx="5560046" cy="4924208"/>
          </a:xfrm>
          <a:custGeom>
            <a:avLst/>
            <a:gdLst/>
            <a:ahLst/>
            <a:cxnLst/>
            <a:rect l="l" t="t" r="r" b="b"/>
            <a:pathLst>
              <a:path w="5560046" h="4924208">
                <a:moveTo>
                  <a:pt x="5560046" y="0"/>
                </a:moveTo>
                <a:lnTo>
                  <a:pt x="0" y="0"/>
                </a:lnTo>
                <a:lnTo>
                  <a:pt x="0" y="4924208"/>
                </a:lnTo>
                <a:lnTo>
                  <a:pt x="5560046" y="4924208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38460" y="7016638"/>
            <a:ext cx="5240901" cy="5481862"/>
          </a:xfrm>
          <a:custGeom>
            <a:avLst/>
            <a:gdLst/>
            <a:ahLst/>
            <a:cxnLst/>
            <a:rect l="l" t="t" r="r" b="b"/>
            <a:pathLst>
              <a:path w="5240901" h="5481862">
                <a:moveTo>
                  <a:pt x="0" y="0"/>
                </a:moveTo>
                <a:lnTo>
                  <a:pt x="5240901" y="0"/>
                </a:lnTo>
                <a:lnTo>
                  <a:pt x="5240901" y="5481862"/>
                </a:lnTo>
                <a:lnTo>
                  <a:pt x="0" y="5481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953189" y="10411609"/>
            <a:ext cx="1206448" cy="1088820"/>
          </a:xfrm>
          <a:custGeom>
            <a:avLst/>
            <a:gdLst/>
            <a:ahLst/>
            <a:cxnLst/>
            <a:rect l="l" t="t" r="r" b="b"/>
            <a:pathLst>
              <a:path w="1206448" h="1088820">
                <a:moveTo>
                  <a:pt x="0" y="0"/>
                </a:moveTo>
                <a:lnTo>
                  <a:pt x="1206448" y="0"/>
                </a:lnTo>
                <a:lnTo>
                  <a:pt x="1206448" y="1088819"/>
                </a:lnTo>
                <a:lnTo>
                  <a:pt x="0" y="10888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486627" y="12846675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3452853" y="9714257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 descr="A person mowing a lawn&#10;&#10;Description automatically generated">
            <a:extLst>
              <a:ext uri="{FF2B5EF4-FFF2-40B4-BE49-F238E27FC236}">
                <a16:creationId xmlns:a16="http://schemas.microsoft.com/office/drawing/2014/main" id="{2B6EC41C-605E-FBD4-C6BC-D6E4D97429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037" y="6911980"/>
            <a:ext cx="6019800" cy="3276600"/>
          </a:xfrm>
          <a:prstGeom prst="rect">
            <a:avLst/>
          </a:prstGeom>
        </p:spPr>
      </p:pic>
      <p:pic>
        <p:nvPicPr>
          <p:cNvPr id="10" name="Picture 9" descr="A child watering a plant&#10;&#10;Description automatically generated">
            <a:extLst>
              <a:ext uri="{FF2B5EF4-FFF2-40B4-BE49-F238E27FC236}">
                <a16:creationId xmlns:a16="http://schemas.microsoft.com/office/drawing/2014/main" id="{89C766A0-D81E-5AF4-67E6-840E02C951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36" y="6911980"/>
            <a:ext cx="6019800" cy="3276600"/>
          </a:xfrm>
          <a:prstGeom prst="rect">
            <a:avLst/>
          </a:prstGeom>
        </p:spPr>
      </p:pic>
      <p:pic>
        <p:nvPicPr>
          <p:cNvPr id="12" name="Picture 11" descr="A cartoon of a child holding a cat food&#10;&#10;Description automatically generated">
            <a:extLst>
              <a:ext uri="{FF2B5EF4-FFF2-40B4-BE49-F238E27FC236}">
                <a16:creationId xmlns:a16="http://schemas.microsoft.com/office/drawing/2014/main" id="{AE5C5EBD-52D4-6D71-7819-AFD53C4407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8" y="6860334"/>
            <a:ext cx="6019800" cy="3276600"/>
          </a:xfrm>
          <a:prstGeom prst="rect">
            <a:avLst/>
          </a:prstGeom>
        </p:spPr>
      </p:pic>
      <p:pic>
        <p:nvPicPr>
          <p:cNvPr id="14" name="Picture 13" descr="A person walking a dog&#10;&#10;Description automatically generated">
            <a:extLst>
              <a:ext uri="{FF2B5EF4-FFF2-40B4-BE49-F238E27FC236}">
                <a16:creationId xmlns:a16="http://schemas.microsoft.com/office/drawing/2014/main" id="{63FCA3BE-B2CB-9E97-717F-C80E45E4B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467100"/>
            <a:ext cx="6019800" cy="3276600"/>
          </a:xfrm>
          <a:prstGeom prst="rect">
            <a:avLst/>
          </a:prstGeom>
        </p:spPr>
      </p:pic>
      <p:pic>
        <p:nvPicPr>
          <p:cNvPr id="16" name="Picture 15" descr="A cartoon of a child&#10;&#10;Description automatically generated">
            <a:extLst>
              <a:ext uri="{FF2B5EF4-FFF2-40B4-BE49-F238E27FC236}">
                <a16:creationId xmlns:a16="http://schemas.microsoft.com/office/drawing/2014/main" id="{BDAFBBA1-0AD8-305A-28AA-EAA0D759C3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60" y="3467100"/>
            <a:ext cx="6019800" cy="3276600"/>
          </a:xfrm>
          <a:prstGeom prst="rect">
            <a:avLst/>
          </a:prstGeom>
        </p:spPr>
      </p:pic>
      <p:pic>
        <p:nvPicPr>
          <p:cNvPr id="18" name="Picture 17" descr="A person cleaning a window&#10;&#10;Description automatically generated">
            <a:extLst>
              <a:ext uri="{FF2B5EF4-FFF2-40B4-BE49-F238E27FC236}">
                <a16:creationId xmlns:a16="http://schemas.microsoft.com/office/drawing/2014/main" id="{723EC070-03E6-877B-C6E8-BE984ACFDA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467100"/>
            <a:ext cx="6019800" cy="3276600"/>
          </a:xfrm>
          <a:prstGeom prst="rect">
            <a:avLst/>
          </a:prstGeom>
        </p:spPr>
      </p:pic>
      <p:pic>
        <p:nvPicPr>
          <p:cNvPr id="25" name="Picture 24" descr="A cartoon of a person holding a plate of food&#10;&#10;Description automatically generated">
            <a:extLst>
              <a:ext uri="{FF2B5EF4-FFF2-40B4-BE49-F238E27FC236}">
                <a16:creationId xmlns:a16="http://schemas.microsoft.com/office/drawing/2014/main" id="{34D6F249-0599-E4E2-34E6-9740249AC1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70429"/>
            <a:ext cx="6019800" cy="3276600"/>
          </a:xfrm>
          <a:prstGeom prst="rect">
            <a:avLst/>
          </a:prstGeom>
        </p:spPr>
      </p:pic>
      <p:pic>
        <p:nvPicPr>
          <p:cNvPr id="27" name="Picture 26" descr="A cartoon of a child and child eating&#10;&#10;Description automatically generated">
            <a:extLst>
              <a:ext uri="{FF2B5EF4-FFF2-40B4-BE49-F238E27FC236}">
                <a16:creationId xmlns:a16="http://schemas.microsoft.com/office/drawing/2014/main" id="{B560B975-DA16-384C-55FA-84739AB296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429"/>
            <a:ext cx="6019800" cy="3276600"/>
          </a:xfrm>
          <a:prstGeom prst="rect">
            <a:avLst/>
          </a:prstGeom>
        </p:spPr>
      </p:pic>
      <p:pic>
        <p:nvPicPr>
          <p:cNvPr id="29" name="Picture 28" descr="A child a towel&#10;&#10;Description automatically generated">
            <a:extLst>
              <a:ext uri="{FF2B5EF4-FFF2-40B4-BE49-F238E27FC236}">
                <a16:creationId xmlns:a16="http://schemas.microsoft.com/office/drawing/2014/main" id="{D6AF0A55-62C9-51BA-F968-3D538D1DEF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29"/>
            <a:ext cx="6019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5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8338" y="-425585"/>
            <a:ext cx="22444676" cy="11138170"/>
          </a:xfrm>
          <a:custGeom>
            <a:avLst/>
            <a:gdLst/>
            <a:ahLst/>
            <a:cxnLst/>
            <a:rect l="l" t="t" r="r" b="b"/>
            <a:pathLst>
              <a:path w="22444676" h="11138170">
                <a:moveTo>
                  <a:pt x="0" y="0"/>
                </a:moveTo>
                <a:lnTo>
                  <a:pt x="22444676" y="0"/>
                </a:lnTo>
                <a:lnTo>
                  <a:pt x="22444676" y="11138170"/>
                </a:lnTo>
                <a:lnTo>
                  <a:pt x="0" y="11138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5698" y="-84149"/>
            <a:ext cx="5155197" cy="3600354"/>
          </a:xfrm>
          <a:custGeom>
            <a:avLst/>
            <a:gdLst/>
            <a:ahLst/>
            <a:cxnLst/>
            <a:rect l="l" t="t" r="r" b="b"/>
            <a:pathLst>
              <a:path w="5155197" h="3600354">
                <a:moveTo>
                  <a:pt x="5155196" y="0"/>
                </a:moveTo>
                <a:lnTo>
                  <a:pt x="0" y="0"/>
                </a:lnTo>
                <a:lnTo>
                  <a:pt x="0" y="3600354"/>
                </a:lnTo>
                <a:lnTo>
                  <a:pt x="5155196" y="3600354"/>
                </a:lnTo>
                <a:lnTo>
                  <a:pt x="51551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86570" flipH="1">
            <a:off x="13803557" y="6716645"/>
            <a:ext cx="5560046" cy="4924208"/>
          </a:xfrm>
          <a:custGeom>
            <a:avLst/>
            <a:gdLst/>
            <a:ahLst/>
            <a:cxnLst/>
            <a:rect l="l" t="t" r="r" b="b"/>
            <a:pathLst>
              <a:path w="5560046" h="4924208">
                <a:moveTo>
                  <a:pt x="5560046" y="0"/>
                </a:moveTo>
                <a:lnTo>
                  <a:pt x="0" y="0"/>
                </a:lnTo>
                <a:lnTo>
                  <a:pt x="0" y="4924208"/>
                </a:lnTo>
                <a:lnTo>
                  <a:pt x="5560046" y="4924208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51664" y="-1712231"/>
            <a:ext cx="5240901" cy="5481862"/>
          </a:xfrm>
          <a:custGeom>
            <a:avLst/>
            <a:gdLst/>
            <a:ahLst/>
            <a:cxnLst/>
            <a:rect l="l" t="t" r="r" b="b"/>
            <a:pathLst>
              <a:path w="5240901" h="5481862">
                <a:moveTo>
                  <a:pt x="0" y="0"/>
                </a:moveTo>
                <a:lnTo>
                  <a:pt x="5240901" y="0"/>
                </a:lnTo>
                <a:lnTo>
                  <a:pt x="5240901" y="5481862"/>
                </a:lnTo>
                <a:lnTo>
                  <a:pt x="0" y="5481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38606" y="8229600"/>
            <a:ext cx="4282533" cy="4114800"/>
          </a:xfrm>
          <a:custGeom>
            <a:avLst/>
            <a:gdLst/>
            <a:ahLst/>
            <a:cxnLst/>
            <a:rect l="l" t="t" r="r" b="b"/>
            <a:pathLst>
              <a:path w="4282533" h="4114800">
                <a:moveTo>
                  <a:pt x="0" y="0"/>
                </a:moveTo>
                <a:lnTo>
                  <a:pt x="4282532" y="0"/>
                </a:lnTo>
                <a:lnTo>
                  <a:pt x="42825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21238" y="3126542"/>
            <a:ext cx="16038062" cy="4186316"/>
            <a:chOff x="0" y="0"/>
            <a:chExt cx="4224016" cy="1102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4016" cy="1102569"/>
            </a:xfrm>
            <a:custGeom>
              <a:avLst/>
              <a:gdLst/>
              <a:ahLst/>
              <a:cxnLst/>
              <a:rect l="l" t="t" r="r" b="b"/>
              <a:pathLst>
                <a:path w="4224016" h="1102569">
                  <a:moveTo>
                    <a:pt x="19309" y="0"/>
                  </a:moveTo>
                  <a:lnTo>
                    <a:pt x="4204707" y="0"/>
                  </a:lnTo>
                  <a:cubicBezTo>
                    <a:pt x="4209828" y="0"/>
                    <a:pt x="4214740" y="2034"/>
                    <a:pt x="4218361" y="5655"/>
                  </a:cubicBezTo>
                  <a:cubicBezTo>
                    <a:pt x="4221982" y="9277"/>
                    <a:pt x="4224016" y="14188"/>
                    <a:pt x="4224016" y="19309"/>
                  </a:cubicBezTo>
                  <a:lnTo>
                    <a:pt x="4224016" y="1083260"/>
                  </a:lnTo>
                  <a:cubicBezTo>
                    <a:pt x="4224016" y="1088381"/>
                    <a:pt x="4221982" y="1093292"/>
                    <a:pt x="4218361" y="1096913"/>
                  </a:cubicBezTo>
                  <a:cubicBezTo>
                    <a:pt x="4214740" y="1100535"/>
                    <a:pt x="4209828" y="1102569"/>
                    <a:pt x="4204707" y="1102569"/>
                  </a:cubicBezTo>
                  <a:lnTo>
                    <a:pt x="19309" y="1102569"/>
                  </a:lnTo>
                  <a:cubicBezTo>
                    <a:pt x="14188" y="1102569"/>
                    <a:pt x="9277" y="1100535"/>
                    <a:pt x="5655" y="1096913"/>
                  </a:cubicBezTo>
                  <a:cubicBezTo>
                    <a:pt x="2034" y="1093292"/>
                    <a:pt x="0" y="1088381"/>
                    <a:pt x="0" y="1083260"/>
                  </a:cubicBezTo>
                  <a:lnTo>
                    <a:pt x="0" y="19309"/>
                  </a:lnTo>
                  <a:cubicBezTo>
                    <a:pt x="0" y="14188"/>
                    <a:pt x="2034" y="9277"/>
                    <a:pt x="5655" y="5655"/>
                  </a:cubicBezTo>
                  <a:cubicBezTo>
                    <a:pt x="9277" y="2034"/>
                    <a:pt x="14188" y="0"/>
                    <a:pt x="19309" y="0"/>
                  </a:cubicBezTo>
                  <a:close/>
                </a:path>
              </a:pathLst>
            </a:custGeom>
            <a:solidFill>
              <a:srgbClr val="E66947"/>
            </a:solidFill>
            <a:ln w="57150">
              <a:solidFill>
                <a:srgbClr val="383838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974142"/>
            <a:ext cx="16078200" cy="4186316"/>
            <a:chOff x="0" y="0"/>
            <a:chExt cx="4234588" cy="11025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34588" cy="1102569"/>
            </a:xfrm>
            <a:custGeom>
              <a:avLst/>
              <a:gdLst/>
              <a:ahLst/>
              <a:cxnLst/>
              <a:rect l="l" t="t" r="r" b="b"/>
              <a:pathLst>
                <a:path w="4234588" h="1102569">
                  <a:moveTo>
                    <a:pt x="19261" y="0"/>
                  </a:moveTo>
                  <a:lnTo>
                    <a:pt x="4215327" y="0"/>
                  </a:lnTo>
                  <a:cubicBezTo>
                    <a:pt x="4225965" y="0"/>
                    <a:pt x="4234588" y="8623"/>
                    <a:pt x="4234588" y="19261"/>
                  </a:cubicBezTo>
                  <a:lnTo>
                    <a:pt x="4234588" y="1083308"/>
                  </a:lnTo>
                  <a:cubicBezTo>
                    <a:pt x="4234588" y="1093946"/>
                    <a:pt x="4225965" y="1102569"/>
                    <a:pt x="4215327" y="1102569"/>
                  </a:cubicBezTo>
                  <a:lnTo>
                    <a:pt x="19261" y="1102569"/>
                  </a:lnTo>
                  <a:cubicBezTo>
                    <a:pt x="8623" y="1102569"/>
                    <a:pt x="0" y="1093946"/>
                    <a:pt x="0" y="1083308"/>
                  </a:cubicBezTo>
                  <a:lnTo>
                    <a:pt x="0" y="19261"/>
                  </a:lnTo>
                  <a:cubicBezTo>
                    <a:pt x="0" y="8623"/>
                    <a:pt x="8623" y="0"/>
                    <a:pt x="1926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47023" y="6031780"/>
            <a:ext cx="4099139" cy="4304579"/>
          </a:xfrm>
          <a:custGeom>
            <a:avLst/>
            <a:gdLst/>
            <a:ahLst/>
            <a:cxnLst/>
            <a:rect l="l" t="t" r="r" b="b"/>
            <a:pathLst>
              <a:path w="8957160" h="9437621">
                <a:moveTo>
                  <a:pt x="0" y="0"/>
                </a:moveTo>
                <a:lnTo>
                  <a:pt x="8957161" y="0"/>
                </a:lnTo>
                <a:lnTo>
                  <a:pt x="8957161" y="9437621"/>
                </a:lnTo>
                <a:lnTo>
                  <a:pt x="0" y="94376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9301">
            <a:off x="8452881" y="2215621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43439" y="3683158"/>
            <a:ext cx="14848722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383838"/>
                </a:solidFill>
                <a:latin typeface="Wedges"/>
              </a:rPr>
              <a:t>Ethnic groups of </a:t>
            </a:r>
            <a:r>
              <a:rPr lang="en-US" sz="11500" dirty="0" err="1">
                <a:solidFill>
                  <a:srgbClr val="383838"/>
                </a:solidFill>
                <a:latin typeface="Wedges"/>
              </a:rPr>
              <a:t>viet</a:t>
            </a:r>
            <a:r>
              <a:rPr lang="en-US" sz="11500" dirty="0">
                <a:solidFill>
                  <a:srgbClr val="383838"/>
                </a:solidFill>
                <a:latin typeface="Wedges"/>
              </a:rPr>
              <a:t> </a:t>
            </a:r>
            <a:r>
              <a:rPr lang="en-US" sz="11500" dirty="0" err="1">
                <a:solidFill>
                  <a:srgbClr val="383838"/>
                </a:solidFill>
                <a:latin typeface="Wedges"/>
              </a:rPr>
              <a:t>nam</a:t>
            </a:r>
            <a:endParaRPr lang="en-US" sz="11500" dirty="0">
              <a:solidFill>
                <a:srgbClr val="383838"/>
              </a:solidFill>
              <a:latin typeface="Wedge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095744" y="1011231"/>
            <a:ext cx="1163556" cy="1409595"/>
          </a:xfrm>
          <a:custGeom>
            <a:avLst/>
            <a:gdLst/>
            <a:ahLst/>
            <a:cxnLst/>
            <a:rect l="l" t="t" r="r" b="b"/>
            <a:pathLst>
              <a:path w="1163556" h="1409595">
                <a:moveTo>
                  <a:pt x="0" y="0"/>
                </a:moveTo>
                <a:lnTo>
                  <a:pt x="1163556" y="0"/>
                </a:lnTo>
                <a:lnTo>
                  <a:pt x="1163556" y="1409595"/>
                </a:lnTo>
                <a:lnTo>
                  <a:pt x="0" y="14095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8C6777FB-6C49-CE5B-5487-C34D1136BA0E}"/>
              </a:ext>
            </a:extLst>
          </p:cNvPr>
          <p:cNvSpPr txBox="1"/>
          <p:nvPr/>
        </p:nvSpPr>
        <p:spPr>
          <a:xfrm>
            <a:off x="2599125" y="2107767"/>
            <a:ext cx="5394328" cy="69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9600" dirty="0">
                <a:solidFill>
                  <a:srgbClr val="383838"/>
                </a:solidFill>
                <a:latin typeface="Quicksand Medium"/>
              </a:rPr>
              <a:t>Unit 4: 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EB29ECAE-05EA-1AF5-5DC4-3B532B3E6F2D}"/>
              </a:ext>
            </a:extLst>
          </p:cNvPr>
          <p:cNvSpPr txBox="1"/>
          <p:nvPr/>
        </p:nvSpPr>
        <p:spPr>
          <a:xfrm>
            <a:off x="2503756" y="8631406"/>
            <a:ext cx="13754182" cy="699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9600" dirty="0">
                <a:solidFill>
                  <a:srgbClr val="383838"/>
                </a:solidFill>
                <a:latin typeface="Quicksand Medium"/>
              </a:rPr>
              <a:t>Lesson 6: Skills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7393" y="-335791"/>
            <a:ext cx="22082785" cy="10958582"/>
          </a:xfrm>
          <a:custGeom>
            <a:avLst/>
            <a:gdLst/>
            <a:ahLst/>
            <a:cxnLst/>
            <a:rect l="l" t="t" r="r" b="b"/>
            <a:pathLst>
              <a:path w="22082785" h="10958582">
                <a:moveTo>
                  <a:pt x="0" y="0"/>
                </a:moveTo>
                <a:lnTo>
                  <a:pt x="22082786" y="0"/>
                </a:lnTo>
                <a:lnTo>
                  <a:pt x="22082786" y="10958582"/>
                </a:lnTo>
                <a:lnTo>
                  <a:pt x="0" y="1095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7004" y="18354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24604" y="1683011"/>
            <a:ext cx="13438793" cy="6920978"/>
          </a:xfrm>
          <a:custGeom>
            <a:avLst/>
            <a:gdLst/>
            <a:ahLst/>
            <a:cxnLst/>
            <a:rect l="l" t="t" r="r" b="b"/>
            <a:pathLst>
              <a:path w="13438793" h="6920978">
                <a:moveTo>
                  <a:pt x="0" y="0"/>
                </a:moveTo>
                <a:lnTo>
                  <a:pt x="13438792" y="0"/>
                </a:lnTo>
                <a:lnTo>
                  <a:pt x="13438792" y="6920978"/>
                </a:lnTo>
                <a:lnTo>
                  <a:pt x="0" y="692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114628">
            <a:off x="3998478" y="4211103"/>
            <a:ext cx="10289216" cy="17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1"/>
              </a:lnSpc>
            </a:pPr>
            <a:r>
              <a:rPr lang="en-US" sz="10747" dirty="0">
                <a:solidFill>
                  <a:srgbClr val="383838"/>
                </a:solidFill>
                <a:latin typeface="Wedges"/>
              </a:rPr>
              <a:t>listening</a:t>
            </a:r>
          </a:p>
        </p:txBody>
      </p:sp>
      <p:sp>
        <p:nvSpPr>
          <p:cNvPr id="6" name="Freeform 6"/>
          <p:cNvSpPr/>
          <p:nvPr/>
        </p:nvSpPr>
        <p:spPr>
          <a:xfrm>
            <a:off x="12683368" y="6222972"/>
            <a:ext cx="5286989" cy="6070655"/>
          </a:xfrm>
          <a:custGeom>
            <a:avLst/>
            <a:gdLst/>
            <a:ahLst/>
            <a:cxnLst/>
            <a:rect l="l" t="t" r="r" b="b"/>
            <a:pathLst>
              <a:path w="5286989" h="6070655">
                <a:moveTo>
                  <a:pt x="0" y="0"/>
                </a:moveTo>
                <a:lnTo>
                  <a:pt x="5286989" y="0"/>
                </a:lnTo>
                <a:lnTo>
                  <a:pt x="5286989" y="6070656"/>
                </a:lnTo>
                <a:lnTo>
                  <a:pt x="0" y="6070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1247" y="1449812"/>
            <a:ext cx="3186482" cy="1613156"/>
          </a:xfrm>
          <a:custGeom>
            <a:avLst/>
            <a:gdLst/>
            <a:ahLst/>
            <a:cxnLst/>
            <a:rect l="l" t="t" r="r" b="b"/>
            <a:pathLst>
              <a:path w="3186482" h="1613156">
                <a:moveTo>
                  <a:pt x="0" y="0"/>
                </a:moveTo>
                <a:lnTo>
                  <a:pt x="3186481" y="0"/>
                </a:lnTo>
                <a:lnTo>
                  <a:pt x="3186481" y="1613156"/>
                </a:lnTo>
                <a:lnTo>
                  <a:pt x="0" y="1613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83187" y="6572354"/>
            <a:ext cx="5550303" cy="4167773"/>
          </a:xfrm>
          <a:custGeom>
            <a:avLst/>
            <a:gdLst/>
            <a:ahLst/>
            <a:cxnLst/>
            <a:rect l="l" t="t" r="r" b="b"/>
            <a:pathLst>
              <a:path w="5550303" h="4167773">
                <a:moveTo>
                  <a:pt x="0" y="0"/>
                </a:moveTo>
                <a:lnTo>
                  <a:pt x="5550303" y="0"/>
                </a:lnTo>
                <a:lnTo>
                  <a:pt x="5550303" y="4167773"/>
                </a:lnTo>
                <a:lnTo>
                  <a:pt x="0" y="4167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08334" y="6017394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7" y="0"/>
                </a:lnTo>
                <a:lnTo>
                  <a:pt x="1653127" y="1452685"/>
                </a:lnTo>
                <a:lnTo>
                  <a:pt x="0" y="1452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86453" y="2027949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6" y="0"/>
                </a:lnTo>
                <a:lnTo>
                  <a:pt x="1653126" y="1452684"/>
                </a:lnTo>
                <a:lnTo>
                  <a:pt x="0" y="14526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2681">
            <a:off x="14359693" y="-539389"/>
            <a:ext cx="4954495" cy="5688878"/>
          </a:xfrm>
          <a:custGeom>
            <a:avLst/>
            <a:gdLst/>
            <a:ahLst/>
            <a:cxnLst/>
            <a:rect l="l" t="t" r="r" b="b"/>
            <a:pathLst>
              <a:path w="4954495" h="5688878">
                <a:moveTo>
                  <a:pt x="0" y="0"/>
                </a:moveTo>
                <a:lnTo>
                  <a:pt x="4954496" y="0"/>
                </a:lnTo>
                <a:lnTo>
                  <a:pt x="4954496" y="5688877"/>
                </a:lnTo>
                <a:lnTo>
                  <a:pt x="0" y="568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6178" y="4844505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3929381"/>
            <a:ext cx="4703218" cy="9475348"/>
          </a:xfrm>
          <a:custGeom>
            <a:avLst/>
            <a:gdLst/>
            <a:ahLst/>
            <a:cxnLst/>
            <a:rect l="l" t="t" r="r" b="b"/>
            <a:pathLst>
              <a:path w="4703218" h="9475348">
                <a:moveTo>
                  <a:pt x="4703218" y="0"/>
                </a:moveTo>
                <a:lnTo>
                  <a:pt x="0" y="0"/>
                </a:lnTo>
                <a:lnTo>
                  <a:pt x="0" y="9475347"/>
                </a:lnTo>
                <a:lnTo>
                  <a:pt x="4703218" y="9475347"/>
                </a:lnTo>
                <a:lnTo>
                  <a:pt x="47032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3191" y="708602"/>
            <a:ext cx="9467354" cy="2184797"/>
            <a:chOff x="0" y="0"/>
            <a:chExt cx="2493459" cy="575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6018" y="523279"/>
            <a:ext cx="9467354" cy="2184797"/>
            <a:chOff x="0" y="0"/>
            <a:chExt cx="2493459" cy="57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177256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1"/>
              </a:lnSpc>
            </a:pPr>
            <a:r>
              <a:rPr lang="en-US" sz="8401" dirty="0">
                <a:solidFill>
                  <a:srgbClr val="383838"/>
                </a:solidFill>
                <a:latin typeface="Wedge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79250" y="8579449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Google Shape;1881;p31">
            <a:extLst>
              <a:ext uri="{FF2B5EF4-FFF2-40B4-BE49-F238E27FC236}">
                <a16:creationId xmlns:a16="http://schemas.microsoft.com/office/drawing/2014/main" id="{2BF26498-276B-B0AA-2480-A8FB7EE89E48}"/>
              </a:ext>
            </a:extLst>
          </p:cNvPr>
          <p:cNvSpPr txBox="1">
            <a:spLocks/>
          </p:cNvSpPr>
          <p:nvPr/>
        </p:nvSpPr>
        <p:spPr>
          <a:xfrm>
            <a:off x="6207478" y="4571331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C024B3-B198-5914-8F4C-83046FE76F2E}"/>
              </a:ext>
            </a:extLst>
          </p:cNvPr>
          <p:cNvSpPr/>
          <p:nvPr/>
        </p:nvSpPr>
        <p:spPr>
          <a:xfrm>
            <a:off x="6720797" y="7853820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B2C880-60D6-5F5A-CD5F-32E302D7730B}"/>
              </a:ext>
            </a:extLst>
          </p:cNvPr>
          <p:cNvSpPr/>
          <p:nvPr/>
        </p:nvSpPr>
        <p:spPr>
          <a:xfrm>
            <a:off x="6929463" y="6463899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C32662-5F5B-E105-111F-6279400C67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354" y="4872369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2681">
            <a:off x="14172894" y="-701283"/>
            <a:ext cx="4954495" cy="5688878"/>
          </a:xfrm>
          <a:custGeom>
            <a:avLst/>
            <a:gdLst/>
            <a:ahLst/>
            <a:cxnLst/>
            <a:rect l="l" t="t" r="r" b="b"/>
            <a:pathLst>
              <a:path w="4954495" h="5688878">
                <a:moveTo>
                  <a:pt x="0" y="0"/>
                </a:moveTo>
                <a:lnTo>
                  <a:pt x="4954496" y="0"/>
                </a:lnTo>
                <a:lnTo>
                  <a:pt x="4954496" y="5688877"/>
                </a:lnTo>
                <a:lnTo>
                  <a:pt x="0" y="568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6178" y="4844505"/>
            <a:ext cx="9004294" cy="9173895"/>
          </a:xfrm>
          <a:custGeom>
            <a:avLst/>
            <a:gdLst/>
            <a:ahLst/>
            <a:cxnLst/>
            <a:rect l="l" t="t" r="r" b="b"/>
            <a:pathLst>
              <a:path w="9004294" h="9173895">
                <a:moveTo>
                  <a:pt x="0" y="0"/>
                </a:moveTo>
                <a:lnTo>
                  <a:pt x="9004294" y="0"/>
                </a:lnTo>
                <a:lnTo>
                  <a:pt x="9004294" y="9173896"/>
                </a:lnTo>
                <a:lnTo>
                  <a:pt x="0" y="917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3929381"/>
            <a:ext cx="4703218" cy="9475348"/>
          </a:xfrm>
          <a:custGeom>
            <a:avLst/>
            <a:gdLst/>
            <a:ahLst/>
            <a:cxnLst/>
            <a:rect l="l" t="t" r="r" b="b"/>
            <a:pathLst>
              <a:path w="4703218" h="9475348">
                <a:moveTo>
                  <a:pt x="4703218" y="0"/>
                </a:moveTo>
                <a:lnTo>
                  <a:pt x="0" y="0"/>
                </a:lnTo>
                <a:lnTo>
                  <a:pt x="0" y="9475347"/>
                </a:lnTo>
                <a:lnTo>
                  <a:pt x="4703218" y="9475347"/>
                </a:lnTo>
                <a:lnTo>
                  <a:pt x="47032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3191" y="708602"/>
            <a:ext cx="9467354" cy="2184797"/>
            <a:chOff x="0" y="0"/>
            <a:chExt cx="2493459" cy="575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6018" y="523279"/>
            <a:ext cx="9467354" cy="2184797"/>
            <a:chOff x="0" y="0"/>
            <a:chExt cx="2493459" cy="57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3459" cy="575420"/>
            </a:xfrm>
            <a:custGeom>
              <a:avLst/>
              <a:gdLst/>
              <a:ahLst/>
              <a:cxnLst/>
              <a:rect l="l" t="t" r="r" b="b"/>
              <a:pathLst>
                <a:path w="2493459" h="575420">
                  <a:moveTo>
                    <a:pt x="32710" y="0"/>
                  </a:moveTo>
                  <a:lnTo>
                    <a:pt x="2460749" y="0"/>
                  </a:lnTo>
                  <a:cubicBezTo>
                    <a:pt x="2478815" y="0"/>
                    <a:pt x="2493459" y="14645"/>
                    <a:pt x="2493459" y="32710"/>
                  </a:cubicBezTo>
                  <a:lnTo>
                    <a:pt x="2493459" y="542710"/>
                  </a:lnTo>
                  <a:cubicBezTo>
                    <a:pt x="2493459" y="560775"/>
                    <a:pt x="2478815" y="575420"/>
                    <a:pt x="2460749" y="575420"/>
                  </a:cubicBezTo>
                  <a:lnTo>
                    <a:pt x="32710" y="575420"/>
                  </a:lnTo>
                  <a:cubicBezTo>
                    <a:pt x="14645" y="575420"/>
                    <a:pt x="0" y="560775"/>
                    <a:pt x="0" y="542710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solidFill>
              <a:srgbClr val="EFEFEF"/>
            </a:solidFill>
            <a:ln w="57150">
              <a:solidFill>
                <a:srgbClr val="383838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177256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839026" y="8567181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0FE73B85-ED56-6D25-DA08-CC2B33E905D1}"/>
              </a:ext>
            </a:extLst>
          </p:cNvPr>
          <p:cNvSpPr txBox="1">
            <a:spLocks/>
          </p:cNvSpPr>
          <p:nvPr/>
        </p:nvSpPr>
        <p:spPr>
          <a:xfrm>
            <a:off x="6412939" y="462136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4476FF-9F7E-3A8F-EC8E-5B2168F67C34}"/>
              </a:ext>
            </a:extLst>
          </p:cNvPr>
          <p:cNvSpPr/>
          <p:nvPr/>
        </p:nvSpPr>
        <p:spPr>
          <a:xfrm>
            <a:off x="6488584" y="7890014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A7BF9-C3E5-2C6F-D207-EA0CCA937CC2}"/>
              </a:ext>
            </a:extLst>
          </p:cNvPr>
          <p:cNvSpPr/>
          <p:nvPr/>
        </p:nvSpPr>
        <p:spPr>
          <a:xfrm>
            <a:off x="7087513" y="6511377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120377-50F5-7829-F73B-517D04D5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048" y="4621366"/>
            <a:ext cx="6679549" cy="54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549</Words>
  <Application>Microsoft Office PowerPoint</Application>
  <PresentationFormat>Custom</PresentationFormat>
  <Paragraphs>93</Paragraphs>
  <Slides>21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Trebuchet MS</vt:lpstr>
      <vt:lpstr>Wedges</vt:lpstr>
      <vt:lpstr>Arial</vt:lpstr>
      <vt:lpstr>Quicksand Medium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Ivory Green Abstract Illustration Let's Learn English Presentation</dc:title>
  <cp:lastModifiedBy>Duyên Lương</cp:lastModifiedBy>
  <cp:revision>1</cp:revision>
  <dcterms:created xsi:type="dcterms:W3CDTF">2006-08-16T00:00:00Z</dcterms:created>
  <dcterms:modified xsi:type="dcterms:W3CDTF">2023-08-02T07:58:07Z</dcterms:modified>
  <dc:identifier>DAFpP3VUJBA</dc:identifier>
</cp:coreProperties>
</file>