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67" r:id="rId3"/>
    <p:sldId id="392" r:id="rId4"/>
    <p:sldId id="393" r:id="rId5"/>
    <p:sldId id="398" r:id="rId6"/>
    <p:sldId id="397" r:id="rId7"/>
    <p:sldId id="396" r:id="rId8"/>
    <p:sldId id="395" r:id="rId9"/>
    <p:sldId id="400" r:id="rId10"/>
    <p:sldId id="394" r:id="rId11"/>
    <p:sldId id="399" r:id="rId12"/>
    <p:sldId id="279" r:id="rId13"/>
    <p:sldId id="256" r:id="rId14"/>
    <p:sldId id="257" r:id="rId15"/>
    <p:sldId id="261" r:id="rId16"/>
    <p:sldId id="283" r:id="rId17"/>
    <p:sldId id="282" r:id="rId18"/>
    <p:sldId id="281" r:id="rId19"/>
    <p:sldId id="280" r:id="rId20"/>
    <p:sldId id="401" r:id="rId21"/>
    <p:sldId id="258" r:id="rId22"/>
    <p:sldId id="259" r:id="rId23"/>
    <p:sldId id="402" r:id="rId24"/>
    <p:sldId id="403" r:id="rId25"/>
    <p:sldId id="284" r:id="rId26"/>
    <p:sldId id="404" r:id="rId27"/>
    <p:sldId id="385" r:id="rId28"/>
    <p:sldId id="386" r:id="rId29"/>
    <p:sldId id="387" r:id="rId30"/>
    <p:sldId id="388" r:id="rId31"/>
    <p:sldId id="389" r:id="rId32"/>
    <p:sldId id="390" r:id="rId33"/>
    <p:sldId id="391" r:id="rId34"/>
    <p:sldId id="265" r:id="rId35"/>
    <p:sldId id="263" r:id="rId36"/>
    <p:sldId id="264" r:id="rId37"/>
    <p:sldId id="262" r:id="rId38"/>
    <p:sldId id="266" r:id="rId39"/>
  </p:sldIdLst>
  <p:sldSz cx="18288000" cy="10287000"/>
  <p:notesSz cx="6858000" cy="9144000"/>
  <p:embeddedFontLst>
    <p:embeddedFont>
      <p:font typeface="Abadi" panose="020B0604020104020204" pitchFamily="34" charset="0"/>
      <p:regular r:id="rId41"/>
    </p:embeddedFont>
    <p:embeddedFont>
      <p:font typeface="Abadi Extra Light" panose="020B0204020104020204" pitchFamily="3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ongenial" panose="02000503040000020004" pitchFamily="2" charset="0"/>
      <p:regular r:id="rId49"/>
      <p:bold r:id="rId50"/>
      <p:italic r:id="rId51"/>
      <p:boldItalic r:id="rId52"/>
    </p:embeddedFont>
    <p:embeddedFont>
      <p:font typeface="Jumble" panose="02000503000000020004" pitchFamily="2" charset="0"/>
      <p:regular r:id="rId53"/>
    </p:embeddedFont>
    <p:embeddedFont>
      <p:font typeface="Laries Script" panose="020B0604020202020204" charset="0"/>
      <p:regular r:id="rId54"/>
    </p:embeddedFont>
    <p:embeddedFont>
      <p:font typeface="Poetsen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39CD8-CCDA-4BBE-91FD-CF4F63482CF1}" v="369" dt="2023-08-02T05:54:32.34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97" y="7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microsoft.com/office/2015/10/relationships/revisionInfo" Target="revisionInfo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0539CD8-CCDA-4BBE-91FD-CF4F63482CF1}"/>
    <pc:docChg chg="undo custSel addSld delSld modSld sldOrd">
      <pc:chgData name="Duyên Lương" userId="3a9e482f-ceb4-484a-8eab-f708ff3e9a36" providerId="ADAL" clId="{10539CD8-CCDA-4BBE-91FD-CF4F63482CF1}" dt="2023-08-02T05:54:32.342" v="1955"/>
      <pc:docMkLst>
        <pc:docMk/>
      </pc:docMkLst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0" sldId="256"/>
        </pc:sldMkLst>
        <pc:spChg chg="mod">
          <ac:chgData name="Duyên Lương" userId="3a9e482f-ceb4-484a-8eab-f708ff3e9a36" providerId="ADAL" clId="{10539CD8-CCDA-4BBE-91FD-CF4F63482CF1}" dt="2023-07-31T08:16:20.233" v="636" actId="1076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6:15.194" v="634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7:34.316" v="661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7:18.887" v="658" actId="1076"/>
          <ac:spMkLst>
            <pc:docMk/>
            <pc:sldMk cId="0" sldId="256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7:16.386" v="657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7:27.469" v="660" actId="1076"/>
          <ac:spMkLst>
            <pc:docMk/>
            <pc:sldMk cId="0" sldId="256"/>
            <ac:spMk id="9" creationId="{00000000-0000-0000-0000-000000000000}"/>
          </ac:spMkLst>
        </pc:spChg>
      </pc:sldChg>
      <pc:sldChg chg="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57"/>
        </pc:sldMkLst>
        <pc:spChg chg="del topLvl">
          <ac:chgData name="Duyên Lương" userId="3a9e482f-ceb4-484a-8eab-f708ff3e9a36" providerId="ADAL" clId="{10539CD8-CCDA-4BBE-91FD-CF4F63482CF1}" dt="2023-07-21T07:47:05.351" v="123" actId="478"/>
          <ac:spMkLst>
            <pc:docMk/>
            <pc:sldMk cId="0" sldId="257"/>
            <ac:spMk id="6" creationId="{00000000-0000-0000-0000-000000000000}"/>
          </ac:spMkLst>
        </pc:spChg>
        <pc:spChg chg="mod topLvl">
          <ac:chgData name="Duyên Lương" userId="3a9e482f-ceb4-484a-8eab-f708ff3e9a36" providerId="ADAL" clId="{10539CD8-CCDA-4BBE-91FD-CF4F63482CF1}" dt="2023-07-31T08:19:56.949" v="671" actId="1076"/>
          <ac:spMkLst>
            <pc:docMk/>
            <pc:sldMk cId="0" sldId="257"/>
            <ac:spMk id="7" creationId="{00000000-0000-0000-0000-000000000000}"/>
          </ac:spMkLst>
        </pc:spChg>
        <pc:grpChg chg="del">
          <ac:chgData name="Duyên Lương" userId="3a9e482f-ceb4-484a-8eab-f708ff3e9a36" providerId="ADAL" clId="{10539CD8-CCDA-4BBE-91FD-CF4F63482CF1}" dt="2023-07-21T07:47:05.351" v="123" actId="478"/>
          <ac:grpSpMkLst>
            <pc:docMk/>
            <pc:sldMk cId="0" sldId="257"/>
            <ac:grpSpMk id="5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58"/>
        </pc:sldMkLst>
        <pc:spChg chg="mod">
          <ac:chgData name="Duyên Lương" userId="3a9e482f-ceb4-484a-8eab-f708ff3e9a36" providerId="ADAL" clId="{10539CD8-CCDA-4BBE-91FD-CF4F63482CF1}" dt="2023-07-31T08:36:59.190" v="858" actId="20577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37:31.407" v="868" actId="14100"/>
          <ac:spMkLst>
            <pc:docMk/>
            <pc:sldMk cId="0" sldId="258"/>
            <ac:spMk id="15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37:40.069" v="870" actId="14100"/>
          <ac:spMkLst>
            <pc:docMk/>
            <pc:sldMk cId="0" sldId="258"/>
            <ac:spMk id="1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37:23.199" v="865" actId="14100"/>
          <ac:spMkLst>
            <pc:docMk/>
            <pc:sldMk cId="0" sldId="258"/>
            <ac:spMk id="1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37:29.125" v="867" actId="14100"/>
          <ac:spMkLst>
            <pc:docMk/>
            <pc:sldMk cId="0" sldId="258"/>
            <ac:spMk id="18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32:24.139" v="796" actId="478"/>
          <ac:spMkLst>
            <pc:docMk/>
            <pc:sldMk cId="0" sldId="258"/>
            <ac:spMk id="19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32:32.009" v="799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32:26.169" v="797" actId="478"/>
          <ac:spMkLst>
            <pc:docMk/>
            <pc:sldMk cId="0" sldId="258"/>
            <ac:spMk id="21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32:28.025" v="798" actId="478"/>
          <ac:spMkLst>
            <pc:docMk/>
            <pc:sldMk cId="0" sldId="258"/>
            <ac:spMk id="22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33:35.619" v="814" actId="1076"/>
          <ac:spMkLst>
            <pc:docMk/>
            <pc:sldMk cId="0" sldId="258"/>
            <ac:spMk id="23" creationId="{00000000-0000-0000-0000-000000000000}"/>
          </ac:spMkLst>
        </pc:spChg>
        <pc:spChg chg="del mod">
          <ac:chgData name="Duyên Lương" userId="3a9e482f-ceb4-484a-8eab-f708ff3e9a36" providerId="ADAL" clId="{10539CD8-CCDA-4BBE-91FD-CF4F63482CF1}" dt="2023-07-31T08:32:39.782" v="801" actId="478"/>
          <ac:spMkLst>
            <pc:docMk/>
            <pc:sldMk cId="0" sldId="258"/>
            <ac:spMk id="2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37:11.007" v="860" actId="1076"/>
          <ac:spMkLst>
            <pc:docMk/>
            <pc:sldMk cId="0" sldId="258"/>
            <ac:spMk id="25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48:01.577" v="1123" actId="14100"/>
          <ac:spMkLst>
            <pc:docMk/>
            <pc:sldMk cId="0" sldId="258"/>
            <ac:spMk id="27" creationId="{70D5E7F9-31AF-74D2-2C61-B6328486537E}"/>
          </ac:spMkLst>
        </pc:spChg>
        <pc:spChg chg="add mod ord">
          <ac:chgData name="Duyên Lương" userId="3a9e482f-ceb4-484a-8eab-f708ff3e9a36" providerId="ADAL" clId="{10539CD8-CCDA-4BBE-91FD-CF4F63482CF1}" dt="2023-07-31T08:37:42.820" v="871" actId="166"/>
          <ac:spMkLst>
            <pc:docMk/>
            <pc:sldMk cId="0" sldId="258"/>
            <ac:spMk id="28" creationId="{91D1BEC9-DC3E-4FC8-0F1E-B9B34627D891}"/>
          </ac:spMkLst>
        </pc:spChg>
        <pc:grpChg chg="del">
          <ac:chgData name="Duyên Lương" userId="3a9e482f-ceb4-484a-8eab-f708ff3e9a36" providerId="ADAL" clId="{10539CD8-CCDA-4BBE-91FD-CF4F63482CF1}" dt="2023-07-21T07:48:43.993" v="159" actId="478"/>
          <ac:grpSpMkLst>
            <pc:docMk/>
            <pc:sldMk cId="0" sldId="258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10539CD8-CCDA-4BBE-91FD-CF4F63482CF1}" dt="2023-07-21T07:48:44.396" v="160" actId="478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Duyên Lương" userId="3a9e482f-ceb4-484a-8eab-f708ff3e9a36" providerId="ADAL" clId="{10539CD8-CCDA-4BBE-91FD-CF4F63482CF1}" dt="2023-07-21T07:48:44.991" v="161" actId="478"/>
          <ac:grpSpMkLst>
            <pc:docMk/>
            <pc:sldMk cId="0" sldId="258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10539CD8-CCDA-4BBE-91FD-CF4F63482CF1}" dt="2023-07-21T07:48:45.579" v="162" actId="478"/>
          <ac:grpSpMkLst>
            <pc:docMk/>
            <pc:sldMk cId="0" sldId="258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10539CD8-CCDA-4BBE-91FD-CF4F63482CF1}" dt="2023-07-31T08:39:09.405" v="878" actId="1076"/>
          <ac:picMkLst>
            <pc:docMk/>
            <pc:sldMk cId="0" sldId="258"/>
            <ac:picMk id="3" creationId="{1E2E8838-CDD9-8DBC-7D57-EE419F7B6A2A}"/>
          </ac:picMkLst>
        </pc:picChg>
      </pc:sldChg>
      <pc:sldChg chg="addSp delSp modSp mod modTransition delAnim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59"/>
        </pc:sldMkLst>
        <pc:spChg chg="mod">
          <ac:chgData name="Duyên Lương" userId="3a9e482f-ceb4-484a-8eab-f708ff3e9a36" providerId="ADAL" clId="{10539CD8-CCDA-4BBE-91FD-CF4F63482CF1}" dt="2023-07-31T08:46:17.845" v="975" actId="1076"/>
          <ac:spMkLst>
            <pc:docMk/>
            <pc:sldMk cId="0" sldId="259"/>
            <ac:spMk id="3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45:51.712" v="967" actId="478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6:19.600" v="97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5:26.028" v="923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5:21.252" v="921" actId="1076"/>
          <ac:spMkLst>
            <pc:docMk/>
            <pc:sldMk cId="0" sldId="259"/>
            <ac:spMk id="10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6:24.225" v="978" actId="1076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45:31.527" v="925" actId="47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6:21.821" v="977" actId="1076"/>
          <ac:spMkLst>
            <pc:docMk/>
            <pc:sldMk cId="0" sldId="259"/>
            <ac:spMk id="1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5:23.807" v="922" actId="1076"/>
          <ac:spMkLst>
            <pc:docMk/>
            <pc:sldMk cId="0" sldId="259"/>
            <ac:spMk id="15" creationId="{00000000-0000-0000-0000-000000000000}"/>
          </ac:spMkLst>
        </pc:spChg>
        <pc:spChg chg="add del mod">
          <ac:chgData name="Duyên Lương" userId="3a9e482f-ceb4-484a-8eab-f708ff3e9a36" providerId="ADAL" clId="{10539CD8-CCDA-4BBE-91FD-CF4F63482CF1}" dt="2023-07-31T08:45:16.311" v="919" actId="478"/>
          <ac:spMkLst>
            <pc:docMk/>
            <pc:sldMk cId="0" sldId="259"/>
            <ac:spMk id="16" creationId="{E5E21CA9-AD9F-93B3-ADD4-499F675F8BCA}"/>
          </ac:spMkLst>
        </pc:spChg>
        <pc:spChg chg="add del mod">
          <ac:chgData name="Duyên Lương" userId="3a9e482f-ceb4-484a-8eab-f708ff3e9a36" providerId="ADAL" clId="{10539CD8-CCDA-4BBE-91FD-CF4F63482CF1}" dt="2023-07-31T08:46:00.121" v="969" actId="478"/>
          <ac:spMkLst>
            <pc:docMk/>
            <pc:sldMk cId="0" sldId="259"/>
            <ac:spMk id="17" creationId="{7B8F5B92-C75F-62C5-1D89-218552AE9FCE}"/>
          </ac:spMkLst>
        </pc:spChg>
      </pc:sldChg>
      <pc:sldChg chg="addSp delSp modSp del mod modAnim">
        <pc:chgData name="Duyên Lương" userId="3a9e482f-ceb4-484a-8eab-f708ff3e9a36" providerId="ADAL" clId="{10539CD8-CCDA-4BBE-91FD-CF4F63482CF1}" dt="2023-08-02T05:34:31.533" v="1469" actId="47"/>
        <pc:sldMkLst>
          <pc:docMk/>
          <pc:sldMk cId="0" sldId="260"/>
        </pc:sldMkLst>
        <pc:spChg chg="del">
          <ac:chgData name="Duyên Lương" userId="3a9e482f-ceb4-484a-8eab-f708ff3e9a36" providerId="ADAL" clId="{10539CD8-CCDA-4BBE-91FD-CF4F63482CF1}" dt="2023-07-21T07:49:11.386" v="166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13.940" v="168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9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0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1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2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3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8:21.673" v="1130" actId="14100"/>
          <ac:spMkLst>
            <pc:docMk/>
            <pc:sldMk cId="0" sldId="260"/>
            <ac:spMk id="1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48:19.080" v="1129" actId="14100"/>
          <ac:spMkLst>
            <pc:docMk/>
            <pc:sldMk cId="0" sldId="260"/>
            <ac:spMk id="15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13.468" v="167" actId="478"/>
          <ac:spMkLst>
            <pc:docMk/>
            <pc:sldMk cId="0" sldId="260"/>
            <ac:spMk id="16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7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8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19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9:23.007" v="169" actId="478"/>
          <ac:spMkLst>
            <pc:docMk/>
            <pc:sldMk cId="0" sldId="260"/>
            <ac:spMk id="20" creationId="{00000000-0000-0000-0000-000000000000}"/>
          </ac:spMkLst>
        </pc:spChg>
        <pc:spChg chg="add del mod">
          <ac:chgData name="Duyên Lương" userId="3a9e482f-ceb4-484a-8eab-f708ff3e9a36" providerId="ADAL" clId="{10539CD8-CCDA-4BBE-91FD-CF4F63482CF1}" dt="2023-07-31T08:47:22.868" v="1105" actId="478"/>
          <ac:spMkLst>
            <pc:docMk/>
            <pc:sldMk cId="0" sldId="260"/>
            <ac:spMk id="21" creationId="{713B83A0-4727-72C9-EDEF-6BDA6CE2D92A}"/>
          </ac:spMkLst>
        </pc:spChg>
        <pc:spChg chg="add mod">
          <ac:chgData name="Duyên Lương" userId="3a9e482f-ceb4-484a-8eab-f708ff3e9a36" providerId="ADAL" clId="{10539CD8-CCDA-4BBE-91FD-CF4F63482CF1}" dt="2023-07-31T08:54:54.897" v="1135" actId="1076"/>
          <ac:spMkLst>
            <pc:docMk/>
            <pc:sldMk cId="0" sldId="260"/>
            <ac:spMk id="22" creationId="{3FFA4D22-475B-5354-00D0-33AE025CF44E}"/>
          </ac:spMkLst>
        </pc:spChg>
        <pc:spChg chg="add mod">
          <ac:chgData name="Duyên Lương" userId="3a9e482f-ceb4-484a-8eab-f708ff3e9a36" providerId="ADAL" clId="{10539CD8-CCDA-4BBE-91FD-CF4F63482CF1}" dt="2023-07-31T08:48:26.290" v="1134" actId="1076"/>
          <ac:spMkLst>
            <pc:docMk/>
            <pc:sldMk cId="0" sldId="260"/>
            <ac:spMk id="23" creationId="{82269FEF-F529-2560-C851-6F42E4823F09}"/>
          </ac:spMkLst>
        </pc:spChg>
      </pc:sldChg>
      <pc:sldChg chg="addSp delSp modSp mod ord modTransition delAnim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61"/>
        </pc:sldMkLst>
        <pc:spChg chg="mod">
          <ac:chgData name="Duyên Lương" userId="3a9e482f-ceb4-484a-8eab-f708ff3e9a36" providerId="ADAL" clId="{10539CD8-CCDA-4BBE-91FD-CF4F63482CF1}" dt="2023-07-31T08:21:24.039" v="685" actId="14100"/>
          <ac:spMkLst>
            <pc:docMk/>
            <pc:sldMk cId="0" sldId="261"/>
            <ac:spMk id="3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7:33.257" v="145" actId="478"/>
          <ac:spMkLst>
            <pc:docMk/>
            <pc:sldMk cId="0" sldId="261"/>
            <ac:spMk id="5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20:23.916" v="676" actId="478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20:17.309" v="673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21T07:47:28.604" v="143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21T07:47:31.558" v="144" actId="1076"/>
          <ac:spMkLst>
            <pc:docMk/>
            <pc:sldMk cId="0" sldId="261"/>
            <ac:spMk id="10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21T07:47:34.438" v="146" actId="478"/>
          <ac:spMkLst>
            <pc:docMk/>
            <pc:sldMk cId="0" sldId="261"/>
            <ac:spMk id="11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20:18.848" v="674" actId="478"/>
          <ac:spMkLst>
            <pc:docMk/>
            <pc:sldMk cId="0" sldId="261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21:55.771" v="691" actId="1076"/>
          <ac:spMkLst>
            <pc:docMk/>
            <pc:sldMk cId="0" sldId="261"/>
            <ac:spMk id="14" creationId="{6D00931C-2AFA-6F94-A62B-22217A00E390}"/>
          </ac:spMkLst>
        </pc:spChg>
        <pc:spChg chg="add mod">
          <ac:chgData name="Duyên Lương" userId="3a9e482f-ceb4-484a-8eab-f708ff3e9a36" providerId="ADAL" clId="{10539CD8-CCDA-4BBE-91FD-CF4F63482CF1}" dt="2023-07-31T08:22:13.936" v="697" actId="2711"/>
          <ac:spMkLst>
            <pc:docMk/>
            <pc:sldMk cId="0" sldId="261"/>
            <ac:spMk id="15" creationId="{C5555B16-F073-0D0D-EA4E-02F8B2A5BC0C}"/>
          </ac:spMkLst>
        </pc:spChg>
        <pc:spChg chg="add mod">
          <ac:chgData name="Duyên Lương" userId="3a9e482f-ceb4-484a-8eab-f708ff3e9a36" providerId="ADAL" clId="{10539CD8-CCDA-4BBE-91FD-CF4F63482CF1}" dt="2023-07-31T08:22:04.038" v="694" actId="1076"/>
          <ac:spMkLst>
            <pc:docMk/>
            <pc:sldMk cId="0" sldId="261"/>
            <ac:spMk id="16" creationId="{F57029B6-56FD-193B-894F-AC9B211A9CDD}"/>
          </ac:spMkLst>
        </pc:spChg>
        <pc:picChg chg="add del mod">
          <ac:chgData name="Duyên Lương" userId="3a9e482f-ceb4-484a-8eab-f708ff3e9a36" providerId="ADAL" clId="{10539CD8-CCDA-4BBE-91FD-CF4F63482CF1}" dt="2023-07-31T08:21:05.676" v="678" actId="478"/>
          <ac:picMkLst>
            <pc:docMk/>
            <pc:sldMk cId="0" sldId="261"/>
            <ac:picMk id="17" creationId="{D9EC1463-AE15-0FDA-4717-6CBE09E224F9}"/>
          </ac:picMkLst>
        </pc:picChg>
        <pc:picChg chg="add mod">
          <ac:chgData name="Duyên Lương" userId="3a9e482f-ceb4-484a-8eab-f708ff3e9a36" providerId="ADAL" clId="{10539CD8-CCDA-4BBE-91FD-CF4F63482CF1}" dt="2023-07-31T08:21:25.951" v="686" actId="1076"/>
          <ac:picMkLst>
            <pc:docMk/>
            <pc:sldMk cId="0" sldId="261"/>
            <ac:picMk id="1026" creationId="{C04E3017-6018-47D0-DD99-E54160FDA3DB}"/>
          </ac:picMkLst>
        </pc:picChg>
      </pc:sldChg>
      <pc:sldChg chg="addSp delSp modSp mod ord modTransition">
        <pc:chgData name="Duyên Lương" userId="3a9e482f-ceb4-484a-8eab-f708ff3e9a36" providerId="ADAL" clId="{10539CD8-CCDA-4BBE-91FD-CF4F63482CF1}" dt="2023-08-02T05:53:25.336" v="1945"/>
        <pc:sldMkLst>
          <pc:docMk/>
          <pc:sldMk cId="0" sldId="262"/>
        </pc:sldMkLst>
        <pc:spChg chg="mod">
          <ac:chgData name="Duyên Lương" userId="3a9e482f-ceb4-484a-8eab-f708ff3e9a36" providerId="ADAL" clId="{10539CD8-CCDA-4BBE-91FD-CF4F63482CF1}" dt="2023-08-02T05:52:45.793" v="1941" actId="14100"/>
          <ac:spMkLst>
            <pc:docMk/>
            <pc:sldMk cId="0" sldId="262"/>
            <ac:spMk id="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2:41.539" v="1939" actId="14100"/>
          <ac:spMkLst>
            <pc:docMk/>
            <pc:sldMk cId="0" sldId="262"/>
            <ac:spMk id="5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2:43.843" v="1940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1:24.033" v="1773" actId="20577"/>
          <ac:spMkLst>
            <pc:docMk/>
            <pc:sldMk cId="0" sldId="262"/>
            <ac:spMk id="8" creationId="{00000000-0000-0000-0000-000000000000}"/>
          </ac:spMkLst>
        </pc:spChg>
        <pc:spChg chg="del mod">
          <ac:chgData name="Duyên Lương" userId="3a9e482f-ceb4-484a-8eab-f708ff3e9a36" providerId="ADAL" clId="{10539CD8-CCDA-4BBE-91FD-CF4F63482CF1}" dt="2023-08-02T05:51:29.025" v="1776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3:10.607" v="1942" actId="1076"/>
          <ac:spMkLst>
            <pc:docMk/>
            <pc:sldMk cId="0" sldId="262"/>
            <ac:spMk id="10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8-02T05:52:31.125" v="1937" actId="478"/>
          <ac:spMkLst>
            <pc:docMk/>
            <pc:sldMk cId="0" sldId="262"/>
            <ac:spMk id="11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3:13.235" v="1943" actId="1076"/>
          <ac:spMkLst>
            <pc:docMk/>
            <pc:sldMk cId="0" sldId="262"/>
            <ac:spMk id="12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8-02T05:52:27.106" v="1935" actId="47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3:15.345" v="1944" actId="1076"/>
          <ac:spMkLst>
            <pc:docMk/>
            <pc:sldMk cId="0" sldId="262"/>
            <ac:spMk id="14" creationId="{00000000-0000-0000-0000-000000000000}"/>
          </ac:spMkLst>
        </pc:spChg>
        <pc:spChg chg="add del mod">
          <ac:chgData name="Duyên Lương" userId="3a9e482f-ceb4-484a-8eab-f708ff3e9a36" providerId="ADAL" clId="{10539CD8-CCDA-4BBE-91FD-CF4F63482CF1}" dt="2023-08-02T05:35:18.695" v="1472" actId="21"/>
          <ac:spMkLst>
            <pc:docMk/>
            <pc:sldMk cId="0" sldId="262"/>
            <ac:spMk id="17" creationId="{EEE517E5-FA8F-1358-8944-F48A8FE87CC8}"/>
          </ac:spMkLst>
        </pc:spChg>
      </pc:sldChg>
      <pc:sldChg chg="addSp delSp modSp mod or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63"/>
        </pc:sldMkLst>
        <pc:spChg chg="mod ord">
          <ac:chgData name="Duyên Lương" userId="3a9e482f-ceb4-484a-8eab-f708ff3e9a36" providerId="ADAL" clId="{10539CD8-CCDA-4BBE-91FD-CF4F63482CF1}" dt="2023-08-02T05:46:32.635" v="1675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44:47.447" v="1647" actId="1076"/>
          <ac:spMkLst>
            <pc:docMk/>
            <pc:sldMk cId="0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8-02T05:44:31.739" v="1639" actId="478"/>
          <ac:spMkLst>
            <pc:docMk/>
            <pc:sldMk cId="0" sldId="263"/>
            <ac:spMk id="37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8-02T05:44:32.948" v="1640" actId="478"/>
          <ac:spMkLst>
            <pc:docMk/>
            <pc:sldMk cId="0" sldId="263"/>
            <ac:spMk id="38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8-02T05:41:56.129" v="1587" actId="1076"/>
          <ac:spMkLst>
            <pc:docMk/>
            <pc:sldMk cId="0" sldId="263"/>
            <ac:spMk id="46" creationId="{C7114766-8A11-37E0-FC48-D153F0B69FF6}"/>
          </ac:spMkLst>
        </pc:spChg>
        <pc:spChg chg="add mod">
          <ac:chgData name="Duyên Lương" userId="3a9e482f-ceb4-484a-8eab-f708ff3e9a36" providerId="ADAL" clId="{10539CD8-CCDA-4BBE-91FD-CF4F63482CF1}" dt="2023-08-02T05:46:45.625" v="1682" actId="1076"/>
          <ac:spMkLst>
            <pc:docMk/>
            <pc:sldMk cId="0" sldId="263"/>
            <ac:spMk id="47" creationId="{36C5D559-3F40-E36A-A53C-25A2A22EDEAA}"/>
          </ac:spMkLst>
        </pc:spChg>
        <pc:spChg chg="add mod">
          <ac:chgData name="Duyên Lương" userId="3a9e482f-ceb4-484a-8eab-f708ff3e9a36" providerId="ADAL" clId="{10539CD8-CCDA-4BBE-91FD-CF4F63482CF1}" dt="2023-08-02T05:46:50.764" v="1684" actId="20577"/>
          <ac:spMkLst>
            <pc:docMk/>
            <pc:sldMk cId="0" sldId="263"/>
            <ac:spMk id="49" creationId="{0D48CBFC-75C8-396E-529E-E4A362CE82CB}"/>
          </ac:spMkLst>
        </pc:spChg>
        <pc:grpChg chg="del">
          <ac:chgData name="Duyên Lương" userId="3a9e482f-ceb4-484a-8eab-f708ff3e9a36" providerId="ADAL" clId="{10539CD8-CCDA-4BBE-91FD-CF4F63482CF1}" dt="2023-08-02T05:44:33.659" v="1641" actId="478"/>
          <ac:grpSpMkLst>
            <pc:docMk/>
            <pc:sldMk cId="0" sldId="263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10539CD8-CCDA-4BBE-91FD-CF4F63482CF1}" dt="2023-08-02T05:47:31.204" v="1704"/>
          <ac:picMkLst>
            <pc:docMk/>
            <pc:sldMk cId="0" sldId="263"/>
            <ac:picMk id="48" creationId="{0975F25E-C9FD-0DCB-D4EE-C7687DA085F3}"/>
          </ac:picMkLst>
        </pc:picChg>
        <pc:picChg chg="add mod">
          <ac:chgData name="Duyên Lương" userId="3a9e482f-ceb4-484a-8eab-f708ff3e9a36" providerId="ADAL" clId="{10539CD8-CCDA-4BBE-91FD-CF4F63482CF1}" dt="2023-08-02T05:44:54.145" v="1651" actId="14100"/>
          <ac:picMkLst>
            <pc:docMk/>
            <pc:sldMk cId="0" sldId="263"/>
            <ac:picMk id="50" creationId="{5A196631-4346-E79A-35BF-E66294C94E9E}"/>
          </ac:picMkLst>
        </pc:picChg>
      </pc:sldChg>
      <pc:sldChg chg="addSp delSp modSp mod or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64"/>
        </pc:sldMkLst>
        <pc:spChg chg="mod">
          <ac:chgData name="Duyên Lương" userId="3a9e482f-ceb4-484a-8eab-f708ff3e9a36" providerId="ADAL" clId="{10539CD8-CCDA-4BBE-91FD-CF4F63482CF1}" dt="2023-08-02T05:49:37.099" v="1725" actId="1076"/>
          <ac:spMkLst>
            <pc:docMk/>
            <pc:sldMk cId="0" sldId="264"/>
            <ac:spMk id="8" creationId="{00000000-0000-0000-0000-000000000000}"/>
          </ac:spMkLst>
        </pc:spChg>
        <pc:spChg chg="del mod topLvl">
          <ac:chgData name="Duyên Lương" userId="3a9e482f-ceb4-484a-8eab-f708ff3e9a36" providerId="ADAL" clId="{10539CD8-CCDA-4BBE-91FD-CF4F63482CF1}" dt="2023-08-02T05:49:37.796" v="1726" actId="478"/>
          <ac:spMkLst>
            <pc:docMk/>
            <pc:sldMk cId="0" sldId="264"/>
            <ac:spMk id="11" creationId="{00000000-0000-0000-0000-000000000000}"/>
          </ac:spMkLst>
        </pc:spChg>
        <pc:spChg chg="add del mod topLvl">
          <ac:chgData name="Duyên Lương" userId="3a9e482f-ceb4-484a-8eab-f708ff3e9a36" providerId="ADAL" clId="{10539CD8-CCDA-4BBE-91FD-CF4F63482CF1}" dt="2023-08-02T05:51:02.006" v="1762" actId="1076"/>
          <ac:spMkLst>
            <pc:docMk/>
            <pc:sldMk cId="0" sldId="264"/>
            <ac:spMk id="12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51:06.635" v="1763" actId="14100"/>
          <ac:spMkLst>
            <pc:docMk/>
            <pc:sldMk cId="0" sldId="264"/>
            <ac:spMk id="13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8-02T05:50:34.557" v="1750" actId="478"/>
          <ac:spMkLst>
            <pc:docMk/>
            <pc:sldMk cId="0" sldId="264"/>
            <ac:spMk id="14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8-02T05:50:30.117" v="1748" actId="404"/>
          <ac:spMkLst>
            <pc:docMk/>
            <pc:sldMk cId="0" sldId="264"/>
            <ac:spMk id="15" creationId="{179A39F9-0708-5F75-C16A-D42A894CE14B}"/>
          </ac:spMkLst>
        </pc:spChg>
        <pc:spChg chg="add mod">
          <ac:chgData name="Duyên Lương" userId="3a9e482f-ceb4-484a-8eab-f708ff3e9a36" providerId="ADAL" clId="{10539CD8-CCDA-4BBE-91FD-CF4F63482CF1}" dt="2023-08-02T05:51:14.228" v="1765" actId="1076"/>
          <ac:spMkLst>
            <pc:docMk/>
            <pc:sldMk cId="0" sldId="264"/>
            <ac:spMk id="16" creationId="{EFA94D23-7F41-A105-4B9C-242B2B5E4036}"/>
          </ac:spMkLst>
        </pc:spChg>
        <pc:spChg chg="add mod">
          <ac:chgData name="Duyên Lương" userId="3a9e482f-ceb4-484a-8eab-f708ff3e9a36" providerId="ADAL" clId="{10539CD8-CCDA-4BBE-91FD-CF4F63482CF1}" dt="2023-08-02T05:51:09.863" v="1764" actId="1076"/>
          <ac:spMkLst>
            <pc:docMk/>
            <pc:sldMk cId="0" sldId="264"/>
            <ac:spMk id="17" creationId="{6E89D661-5B8A-F491-6A78-BCFB94FFA2B1}"/>
          </ac:spMkLst>
        </pc:spChg>
        <pc:grpChg chg="mod">
          <ac:chgData name="Duyên Lương" userId="3a9e482f-ceb4-484a-8eab-f708ff3e9a36" providerId="ADAL" clId="{10539CD8-CCDA-4BBE-91FD-CF4F63482CF1}" dt="2023-08-02T05:50:07.774" v="1734" actId="1076"/>
          <ac:grpSpMkLst>
            <pc:docMk/>
            <pc:sldMk cId="0" sldId="264"/>
            <ac:grpSpMk id="2" creationId="{00000000-0000-0000-0000-000000000000}"/>
          </ac:grpSpMkLst>
        </pc:grpChg>
        <pc:grpChg chg="add del">
          <ac:chgData name="Duyên Lương" userId="3a9e482f-ceb4-484a-8eab-f708ff3e9a36" providerId="ADAL" clId="{10539CD8-CCDA-4BBE-91FD-CF4F63482CF1}" dt="2023-08-02T05:49:35.965" v="1724" actId="165"/>
          <ac:grpSpMkLst>
            <pc:docMk/>
            <pc:sldMk cId="0" sldId="264"/>
            <ac:grpSpMk id="10" creationId="{00000000-0000-0000-0000-000000000000}"/>
          </ac:grpSpMkLst>
        </pc:grpChg>
        <pc:picChg chg="add del mod modCrop">
          <ac:chgData name="Duyên Lương" userId="3a9e482f-ceb4-484a-8eab-f708ff3e9a36" providerId="ADAL" clId="{10539CD8-CCDA-4BBE-91FD-CF4F63482CF1}" dt="2023-08-02T05:50:58.556" v="1761" actId="1076"/>
          <ac:picMkLst>
            <pc:docMk/>
            <pc:sldMk cId="0" sldId="264"/>
            <ac:picMk id="18" creationId="{D728271B-6527-0082-609E-0D47E41FE0BF}"/>
          </ac:picMkLst>
        </pc:picChg>
      </pc:sldChg>
      <pc:sldChg chg="addSp delSp modSp mod or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0" sldId="265"/>
        </pc:sldMkLst>
        <pc:spChg chg="mod">
          <ac:chgData name="Duyên Lương" userId="3a9e482f-ceb4-484a-8eab-f708ff3e9a36" providerId="ADAL" clId="{10539CD8-CCDA-4BBE-91FD-CF4F63482CF1}" dt="2023-08-02T05:43:11.536" v="1597" actId="1076"/>
          <ac:spMkLst>
            <pc:docMk/>
            <pc:sldMk cId="0" sldId="265"/>
            <ac:spMk id="2" creationId="{00000000-0000-0000-0000-000000000000}"/>
          </ac:spMkLst>
        </pc:spChg>
        <pc:spChg chg="mod topLvl">
          <ac:chgData name="Duyên Lương" userId="3a9e482f-ceb4-484a-8eab-f708ff3e9a36" providerId="ADAL" clId="{10539CD8-CCDA-4BBE-91FD-CF4F63482CF1}" dt="2023-08-02T05:43:50.602" v="1615" actId="14100"/>
          <ac:spMkLst>
            <pc:docMk/>
            <pc:sldMk cId="0" sldId="265"/>
            <ac:spMk id="5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8-02T05:42:53.532" v="1592" actId="478"/>
          <ac:spMkLst>
            <pc:docMk/>
            <pc:sldMk cId="0" sldId="265"/>
            <ac:spMk id="6" creationId="{00000000-0000-0000-0000-000000000000}"/>
          </ac:spMkLst>
        </pc:spChg>
        <pc:spChg chg="del topLvl">
          <ac:chgData name="Duyên Lương" userId="3a9e482f-ceb4-484a-8eab-f708ff3e9a36" providerId="ADAL" clId="{10539CD8-CCDA-4BBE-91FD-CF4F63482CF1}" dt="2023-08-02T05:42:56.087" v="1594" actId="478"/>
          <ac:spMkLst>
            <pc:docMk/>
            <pc:sldMk cId="0" sldId="265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43:31.886" v="1608" actId="1076"/>
          <ac:spMkLst>
            <pc:docMk/>
            <pc:sldMk cId="0" sldId="265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10539CD8-CCDA-4BBE-91FD-CF4F63482CF1}" dt="2023-08-02T05:43:48.412" v="1614" actId="14100"/>
          <ac:spMkLst>
            <pc:docMk/>
            <pc:sldMk cId="0" sldId="265"/>
            <ac:spMk id="10" creationId="{CDFDE2F9-C590-DB48-2CBE-474B0D8AAE0A}"/>
          </ac:spMkLst>
        </pc:spChg>
        <pc:spChg chg="add mod">
          <ac:chgData name="Duyên Lương" userId="3a9e482f-ceb4-484a-8eab-f708ff3e9a36" providerId="ADAL" clId="{10539CD8-CCDA-4BBE-91FD-CF4F63482CF1}" dt="2023-08-02T05:44:12.762" v="1631" actId="403"/>
          <ac:spMkLst>
            <pc:docMk/>
            <pc:sldMk cId="0" sldId="265"/>
            <ac:spMk id="11" creationId="{39A1D189-EA86-663F-AE29-19C58DE480F3}"/>
          </ac:spMkLst>
        </pc:spChg>
        <pc:grpChg chg="del mod">
          <ac:chgData name="Duyên Lương" userId="3a9e482f-ceb4-484a-8eab-f708ff3e9a36" providerId="ADAL" clId="{10539CD8-CCDA-4BBE-91FD-CF4F63482CF1}" dt="2023-08-02T05:42:56.087" v="1594" actId="478"/>
          <ac:grpSpMkLst>
            <pc:docMk/>
            <pc:sldMk cId="0" sldId="265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10539CD8-CCDA-4BBE-91FD-CF4F63482CF1}" dt="2023-08-02T05:43:52.577" v="1616" actId="14100"/>
          <ac:picMkLst>
            <pc:docMk/>
            <pc:sldMk cId="0" sldId="265"/>
            <ac:picMk id="1026" creationId="{8F438CEE-CF27-1F25-F9AA-ADAA97D80923}"/>
          </ac:picMkLst>
        </pc:picChg>
        <pc:picChg chg="add mod">
          <ac:chgData name="Duyên Lương" userId="3a9e482f-ceb4-484a-8eab-f708ff3e9a36" providerId="ADAL" clId="{10539CD8-CCDA-4BBE-91FD-CF4F63482CF1}" dt="2023-08-02T05:43:44.806" v="1613" actId="14100"/>
          <ac:picMkLst>
            <pc:docMk/>
            <pc:sldMk cId="0" sldId="265"/>
            <ac:picMk id="1028" creationId="{5E5BFAC3-AF63-C418-60BC-846032753921}"/>
          </ac:picMkLst>
        </pc:picChg>
      </pc:sldChg>
      <pc:sldChg chg="modTransition">
        <pc:chgData name="Duyên Lương" userId="3a9e482f-ceb4-484a-8eab-f708ff3e9a36" providerId="ADAL" clId="{10539CD8-CCDA-4BBE-91FD-CF4F63482CF1}" dt="2023-08-02T05:53:25.336" v="1945"/>
        <pc:sldMkLst>
          <pc:docMk/>
          <pc:sldMk cId="0" sldId="266"/>
        </pc:sldMkLst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2210427371" sldId="267"/>
        </pc:sldMkLst>
        <pc:spChg chg="mod">
          <ac:chgData name="Duyên Lương" userId="3a9e482f-ceb4-484a-8eab-f708ff3e9a36" providerId="ADAL" clId="{10539CD8-CCDA-4BBE-91FD-CF4F63482CF1}" dt="2023-07-31T07:19:20.375" v="224" actId="1076"/>
          <ac:spMkLst>
            <pc:docMk/>
            <pc:sldMk cId="2210427371" sldId="267"/>
            <ac:spMk id="2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9:58.429" v="360" actId="207"/>
          <ac:spMkLst>
            <pc:docMk/>
            <pc:sldMk cId="2210427371" sldId="267"/>
            <ac:spMk id="7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3404845292" sldId="279"/>
        </pc:sldMkLst>
        <pc:spChg chg="add mod">
          <ac:chgData name="Duyên Lương" userId="3a9e482f-ceb4-484a-8eab-f708ff3e9a36" providerId="ADAL" clId="{10539CD8-CCDA-4BBE-91FD-CF4F63482CF1}" dt="2023-07-31T08:15:47.488" v="629" actId="1076"/>
          <ac:spMkLst>
            <pc:docMk/>
            <pc:sldMk cId="3404845292" sldId="279"/>
            <ac:spMk id="2" creationId="{AEBC3A12-49E1-85A3-D51D-0169B6B8123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3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15:43.071" v="626" actId="1076"/>
          <ac:spMkLst>
            <pc:docMk/>
            <pc:sldMk cId="3404845292" sldId="279"/>
            <ac:spMk id="4" creationId="{0DC8CAAE-1BDB-8311-CDA8-5A4642287EFE}"/>
          </ac:spMkLst>
        </pc:spChg>
        <pc:spChg chg="del">
          <ac:chgData name="Duyên Lương" userId="3a9e482f-ceb4-484a-8eab-f708ff3e9a36" providerId="ADAL" clId="{10539CD8-CCDA-4BBE-91FD-CF4F63482CF1}" dt="2023-07-31T07:22:27.329" v="333" actId="478"/>
          <ac:spMkLst>
            <pc:docMk/>
            <pc:sldMk cId="3404845292" sldId="279"/>
            <ac:spMk id="13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35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3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3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38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39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40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7:56:20.513" v="334" actId="2711"/>
          <ac:spMkLst>
            <pc:docMk/>
            <pc:sldMk cId="3404845292" sldId="279"/>
            <ac:spMk id="41" creationId="{00000000-0000-0000-0000-000000000000}"/>
          </ac:spMkLst>
        </pc:spChg>
        <pc:grpChg chg="del">
          <ac:chgData name="Duyên Lương" userId="3a9e482f-ceb4-484a-8eab-f708ff3e9a36" providerId="ADAL" clId="{10539CD8-CCDA-4BBE-91FD-CF4F63482CF1}" dt="2023-07-31T07:22:24.961" v="332" actId="478"/>
          <ac:grpSpMkLst>
            <pc:docMk/>
            <pc:sldMk cId="3404845292" sldId="279"/>
            <ac:grpSpMk id="21" creationId="{00000000-0000-0000-0000-000000000000}"/>
          </ac:grpSpMkLst>
        </pc:grp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26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27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28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29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30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31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32" creationId="{00000000-0000-0000-0000-000000000000}"/>
          </ac:picMkLst>
        </pc:picChg>
        <pc:picChg chg="mod">
          <ac:chgData name="Duyên Lương" userId="3a9e482f-ceb4-484a-8eab-f708ff3e9a36" providerId="ADAL" clId="{10539CD8-CCDA-4BBE-91FD-CF4F63482CF1}" dt="2023-07-31T07:56:20.513" v="334" actId="2711"/>
          <ac:picMkLst>
            <pc:docMk/>
            <pc:sldMk cId="3404845292" sldId="279"/>
            <ac:picMk id="1033" creationId="{00000000-0000-0000-0000-000000000000}"/>
          </ac:picMkLst>
        </pc:picChg>
      </pc:sldChg>
      <pc:sldChg chg="add del setBg">
        <pc:chgData name="Duyên Lương" userId="3a9e482f-ceb4-484a-8eab-f708ff3e9a36" providerId="ADAL" clId="{10539CD8-CCDA-4BBE-91FD-CF4F63482CF1}" dt="2023-07-21T07:47:43.815" v="148"/>
        <pc:sldMkLst>
          <pc:docMk/>
          <pc:sldMk cId="1265372227" sldId="280"/>
        </pc:sldMkLst>
      </pc:sldChg>
      <pc:sldChg chg="addSp delSp 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3231110983" sldId="280"/>
        </pc:sldMkLst>
        <pc:spChg chg="mod">
          <ac:chgData name="Duyên Lương" userId="3a9e482f-ceb4-484a-8eab-f708ff3e9a36" providerId="ADAL" clId="{10539CD8-CCDA-4BBE-91FD-CF4F63482CF1}" dt="2023-07-31T08:31:10.225" v="774" actId="14100"/>
          <ac:spMkLst>
            <pc:docMk/>
            <pc:sldMk cId="3231110983" sldId="280"/>
            <ac:spMk id="3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30:38.298" v="764" actId="478"/>
          <ac:spMkLst>
            <pc:docMk/>
            <pc:sldMk cId="3231110983" sldId="280"/>
            <ac:spMk id="6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30:49.643" v="767" actId="478"/>
          <ac:spMkLst>
            <pc:docMk/>
            <pc:sldMk cId="3231110983" sldId="280"/>
            <ac:spMk id="8" creationId="{00000000-0000-0000-0000-000000000000}"/>
          </ac:spMkLst>
        </pc:spChg>
        <pc:spChg chg="del mod">
          <ac:chgData name="Duyên Lương" userId="3a9e482f-ceb4-484a-8eab-f708ff3e9a36" providerId="ADAL" clId="{10539CD8-CCDA-4BBE-91FD-CF4F63482CF1}" dt="2023-07-31T08:30:51.707" v="769" actId="478"/>
          <ac:spMkLst>
            <pc:docMk/>
            <pc:sldMk cId="3231110983" sldId="280"/>
            <ac:spMk id="12" creationId="{00000000-0000-0000-0000-000000000000}"/>
          </ac:spMkLst>
        </pc:spChg>
        <pc:graphicFrameChg chg="add mod modGraphic">
          <ac:chgData name="Duyên Lương" userId="3a9e482f-ceb4-484a-8eab-f708ff3e9a36" providerId="ADAL" clId="{10539CD8-CCDA-4BBE-91FD-CF4F63482CF1}" dt="2023-07-31T08:32:01.064" v="795" actId="1076"/>
          <ac:graphicFrameMkLst>
            <pc:docMk/>
            <pc:sldMk cId="3231110983" sldId="280"/>
            <ac:graphicFrameMk id="5" creationId="{4404B734-A882-CFF7-0C82-8535A460B4CD}"/>
          </ac:graphicFrameMkLst>
        </pc:graphicFrame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822755521" sldId="281"/>
        </pc:sldMkLst>
        <pc:spChg chg="mod">
          <ac:chgData name="Duyên Lương" userId="3a9e482f-ceb4-484a-8eab-f708ff3e9a36" providerId="ADAL" clId="{10539CD8-CCDA-4BBE-91FD-CF4F63482CF1}" dt="2023-07-31T08:30:00.165" v="755" actId="14100"/>
          <ac:spMkLst>
            <pc:docMk/>
            <pc:sldMk cId="822755521" sldId="281"/>
            <ac:spMk id="3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30:19.015" v="759" actId="1076"/>
          <ac:spMkLst>
            <pc:docMk/>
            <pc:sldMk cId="822755521" sldId="281"/>
            <ac:spMk id="5" creationId="{94CCBF94-E672-E7DF-AE6F-E8DF88B2BECB}"/>
          </ac:spMkLst>
        </pc:spChg>
        <pc:spChg chg="del">
          <ac:chgData name="Duyên Lương" userId="3a9e482f-ceb4-484a-8eab-f708ff3e9a36" providerId="ADAL" clId="{10539CD8-CCDA-4BBE-91FD-CF4F63482CF1}" dt="2023-07-31T08:29:55.645" v="753" actId="478"/>
          <ac:spMkLst>
            <pc:docMk/>
            <pc:sldMk cId="822755521" sldId="281"/>
            <ac:spMk id="6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29:52.222" v="751" actId="478"/>
          <ac:spMkLst>
            <pc:docMk/>
            <pc:sldMk cId="822755521" sldId="281"/>
            <ac:spMk id="8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30:29.856" v="763" actId="1076"/>
          <ac:spMkLst>
            <pc:docMk/>
            <pc:sldMk cId="822755521" sldId="281"/>
            <ac:spMk id="11" creationId="{BB76CEC1-5F06-6EE8-74ED-08730081A633}"/>
          </ac:spMkLst>
        </pc:spChg>
        <pc:spChg chg="del">
          <ac:chgData name="Duyên Lương" userId="3a9e482f-ceb4-484a-8eab-f708ff3e9a36" providerId="ADAL" clId="{10539CD8-CCDA-4BBE-91FD-CF4F63482CF1}" dt="2023-07-31T08:29:53.343" v="752" actId="478"/>
          <ac:spMkLst>
            <pc:docMk/>
            <pc:sldMk cId="822755521" sldId="281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30:27.247" v="762" actId="1076"/>
          <ac:spMkLst>
            <pc:docMk/>
            <pc:sldMk cId="822755521" sldId="281"/>
            <ac:spMk id="14" creationId="{ACBDB4FD-255E-BB8D-B153-94F1900A9504}"/>
          </ac:spMkLst>
        </pc:spChg>
        <pc:picChg chg="add mod">
          <ac:chgData name="Duyên Lương" userId="3a9e482f-ceb4-484a-8eab-f708ff3e9a36" providerId="ADAL" clId="{10539CD8-CCDA-4BBE-91FD-CF4F63482CF1}" dt="2023-07-31T08:30:05.155" v="756" actId="1076"/>
          <ac:picMkLst>
            <pc:docMk/>
            <pc:sldMk cId="822755521" sldId="281"/>
            <ac:picMk id="15" creationId="{41F072E4-6EFB-E94C-BE8F-34134CAD3DD8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2882626976" sldId="282"/>
        </pc:sldMkLst>
        <pc:spChg chg="mod">
          <ac:chgData name="Duyên Lương" userId="3a9e482f-ceb4-484a-8eab-f708ff3e9a36" providerId="ADAL" clId="{10539CD8-CCDA-4BBE-91FD-CF4F63482CF1}" dt="2023-07-31T08:25:46.689" v="729" actId="14100"/>
          <ac:spMkLst>
            <pc:docMk/>
            <pc:sldMk cId="2882626976" sldId="282"/>
            <ac:spMk id="3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27:29.947" v="745" actId="14100"/>
          <ac:spMkLst>
            <pc:docMk/>
            <pc:sldMk cId="2882626976" sldId="282"/>
            <ac:spMk id="5" creationId="{73F42539-753A-FA80-1C1A-38B1EC044F38}"/>
          </ac:spMkLst>
        </pc:spChg>
        <pc:spChg chg="del mod">
          <ac:chgData name="Duyên Lương" userId="3a9e482f-ceb4-484a-8eab-f708ff3e9a36" providerId="ADAL" clId="{10539CD8-CCDA-4BBE-91FD-CF4F63482CF1}" dt="2023-07-31T08:25:36.595" v="726" actId="478"/>
          <ac:spMkLst>
            <pc:docMk/>
            <pc:sldMk cId="2882626976" sldId="282"/>
            <ac:spMk id="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27:14.417" v="739" actId="14100"/>
          <ac:spMkLst>
            <pc:docMk/>
            <pc:sldMk cId="2882626976" sldId="282"/>
            <ac:spMk id="8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29:13.102" v="748" actId="403"/>
          <ac:spMkLst>
            <pc:docMk/>
            <pc:sldMk cId="2882626976" sldId="282"/>
            <ac:spMk id="11" creationId="{386E032E-9624-458B-59FA-F772E874A65D}"/>
          </ac:spMkLst>
        </pc:spChg>
        <pc:spChg chg="add mod">
          <ac:chgData name="Duyên Lương" userId="3a9e482f-ceb4-484a-8eab-f708ff3e9a36" providerId="ADAL" clId="{10539CD8-CCDA-4BBE-91FD-CF4F63482CF1}" dt="2023-07-31T08:29:16.417" v="749" actId="1076"/>
          <ac:spMkLst>
            <pc:docMk/>
            <pc:sldMk cId="2882626976" sldId="282"/>
            <ac:spMk id="14" creationId="{E2D89E04-93BD-E8C8-05FF-D26D512D0949}"/>
          </ac:spMkLst>
        </pc:spChg>
        <pc:picChg chg="add del mod">
          <ac:chgData name="Duyên Lương" userId="3a9e482f-ceb4-484a-8eab-f708ff3e9a36" providerId="ADAL" clId="{10539CD8-CCDA-4BBE-91FD-CF4F63482CF1}" dt="2023-07-31T08:25:25.238" v="720" actId="478"/>
          <ac:picMkLst>
            <pc:docMk/>
            <pc:sldMk cId="2882626976" sldId="282"/>
            <ac:picMk id="15" creationId="{C12688DA-31EA-D99C-0D0D-2D32B18033A4}"/>
          </ac:picMkLst>
        </pc:picChg>
        <pc:picChg chg="add mod">
          <ac:chgData name="Duyên Lương" userId="3a9e482f-ceb4-484a-8eab-f708ff3e9a36" providerId="ADAL" clId="{10539CD8-CCDA-4BBE-91FD-CF4F63482CF1}" dt="2023-07-31T08:27:17.244" v="740" actId="1076"/>
          <ac:picMkLst>
            <pc:docMk/>
            <pc:sldMk cId="2882626976" sldId="282"/>
            <ac:picMk id="3074" creationId="{9469B10E-E902-92EE-3BB2-7618DF97CDB0}"/>
          </ac:picMkLst>
        </pc:picChg>
        <pc:picChg chg="add mod">
          <ac:chgData name="Duyên Lương" userId="3a9e482f-ceb4-484a-8eab-f708ff3e9a36" providerId="ADAL" clId="{10539CD8-CCDA-4BBE-91FD-CF4F63482CF1}" dt="2023-07-31T08:25:41.159" v="728" actId="14100"/>
          <ac:picMkLst>
            <pc:docMk/>
            <pc:sldMk cId="2882626976" sldId="282"/>
            <ac:picMk id="3076" creationId="{B6B53627-EBB5-B0C6-AD1A-AADCDED51AAF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1882942887" sldId="283"/>
        </pc:sldMkLst>
        <pc:spChg chg="mod">
          <ac:chgData name="Duyên Lương" userId="3a9e482f-ceb4-484a-8eab-f708ff3e9a36" providerId="ADAL" clId="{10539CD8-CCDA-4BBE-91FD-CF4F63482CF1}" dt="2023-07-31T08:24:24.054" v="708" actId="14100"/>
          <ac:spMkLst>
            <pc:docMk/>
            <pc:sldMk cId="1882942887" sldId="283"/>
            <ac:spMk id="3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24:38.646" v="714" actId="403"/>
          <ac:spMkLst>
            <pc:docMk/>
            <pc:sldMk cId="1882942887" sldId="283"/>
            <ac:spMk id="5" creationId="{27A733A4-34B4-EB3B-6736-54EE23CDDF9A}"/>
          </ac:spMkLst>
        </pc:spChg>
        <pc:spChg chg="del">
          <ac:chgData name="Duyên Lương" userId="3a9e482f-ceb4-484a-8eab-f708ff3e9a36" providerId="ADAL" clId="{10539CD8-CCDA-4BBE-91FD-CF4F63482CF1}" dt="2023-07-31T08:24:16.428" v="704" actId="478"/>
          <ac:spMkLst>
            <pc:docMk/>
            <pc:sldMk cId="1882942887" sldId="283"/>
            <ac:spMk id="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24:18.101" v="705" actId="1076"/>
          <ac:spMkLst>
            <pc:docMk/>
            <pc:sldMk cId="1882942887" sldId="283"/>
            <ac:spMk id="7" creationId="{00000000-0000-0000-0000-000000000000}"/>
          </ac:spMkLst>
        </pc:spChg>
        <pc:spChg chg="del">
          <ac:chgData name="Duyên Lương" userId="3a9e482f-ceb4-484a-8eab-f708ff3e9a36" providerId="ADAL" clId="{10539CD8-CCDA-4BBE-91FD-CF4F63482CF1}" dt="2023-07-31T08:24:12.770" v="701" actId="478"/>
          <ac:spMkLst>
            <pc:docMk/>
            <pc:sldMk cId="1882942887" sldId="283"/>
            <ac:spMk id="8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24:43.623" v="715" actId="1076"/>
          <ac:spMkLst>
            <pc:docMk/>
            <pc:sldMk cId="1882942887" sldId="283"/>
            <ac:spMk id="11" creationId="{8DAB308E-661A-70B7-D0BE-420535CEA99A}"/>
          </ac:spMkLst>
        </pc:spChg>
        <pc:spChg chg="del">
          <ac:chgData name="Duyên Lương" userId="3a9e482f-ceb4-484a-8eab-f708ff3e9a36" providerId="ADAL" clId="{10539CD8-CCDA-4BBE-91FD-CF4F63482CF1}" dt="2023-07-31T08:24:13.910" v="702" actId="478"/>
          <ac:spMkLst>
            <pc:docMk/>
            <pc:sldMk cId="1882942887" sldId="283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24:45.294" v="716" actId="1076"/>
          <ac:spMkLst>
            <pc:docMk/>
            <pc:sldMk cId="1882942887" sldId="283"/>
            <ac:spMk id="14" creationId="{1F51BAF1-4DAF-EEE3-68A9-C343E5F49B37}"/>
          </ac:spMkLst>
        </pc:spChg>
        <pc:picChg chg="add del mod">
          <ac:chgData name="Duyên Lương" userId="3a9e482f-ceb4-484a-8eab-f708ff3e9a36" providerId="ADAL" clId="{10539CD8-CCDA-4BBE-91FD-CF4F63482CF1}" dt="2023-07-31T08:24:08.153" v="698" actId="478"/>
          <ac:picMkLst>
            <pc:docMk/>
            <pc:sldMk cId="1882942887" sldId="283"/>
            <ac:picMk id="15" creationId="{41D25D91-015F-CEB8-CF97-64AD110EDBBD}"/>
          </ac:picMkLst>
        </pc:picChg>
        <pc:picChg chg="add mod">
          <ac:chgData name="Duyên Lương" userId="3a9e482f-ceb4-484a-8eab-f708ff3e9a36" providerId="ADAL" clId="{10539CD8-CCDA-4BBE-91FD-CF4F63482CF1}" dt="2023-07-31T08:24:30.394" v="711" actId="1076"/>
          <ac:picMkLst>
            <pc:docMk/>
            <pc:sldMk cId="1882942887" sldId="283"/>
            <ac:picMk id="2050" creationId="{6C5E9E11-0847-74C7-6342-EFF0C2E45107}"/>
          </ac:picMkLst>
        </pc:picChg>
      </pc:sldChg>
      <pc:sldChg chg="addSp 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2232319916" sldId="284"/>
        </pc:sldMkLst>
        <pc:spChg chg="mod">
          <ac:chgData name="Duyên Lương" userId="3a9e482f-ceb4-484a-8eab-f708ff3e9a36" providerId="ADAL" clId="{10539CD8-CCDA-4BBE-91FD-CF4F63482CF1}" dt="2023-07-31T08:55:17.610" v="1145" actId="1076"/>
          <ac:spMkLst>
            <pc:docMk/>
            <pc:sldMk cId="2232319916" sldId="284"/>
            <ac:spMk id="2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8-02T05:35:47.481" v="1486" actId="1076"/>
          <ac:spMkLst>
            <pc:docMk/>
            <pc:sldMk cId="2232319916" sldId="284"/>
            <ac:spMk id="5" creationId="{11978B9F-C261-E0BE-797E-4928534BEDBE}"/>
          </ac:spMkLst>
        </pc:spChg>
        <pc:spChg chg="mod">
          <ac:chgData name="Duyên Lương" userId="3a9e482f-ceb4-484a-8eab-f708ff3e9a36" providerId="ADAL" clId="{10539CD8-CCDA-4BBE-91FD-CF4F63482CF1}" dt="2023-07-31T08:55:25.174" v="1147" actId="1076"/>
          <ac:spMkLst>
            <pc:docMk/>
            <pc:sldMk cId="2232319916" sldId="284"/>
            <ac:spMk id="7" creationId="{00000000-0000-0000-0000-000000000000}"/>
          </ac:spMkLst>
        </pc:spChg>
      </pc:sldChg>
      <pc:sldChg chg="modTransition">
        <pc:chgData name="Duyên Lương" userId="3a9e482f-ceb4-484a-8eab-f708ff3e9a36" providerId="ADAL" clId="{10539CD8-CCDA-4BBE-91FD-CF4F63482CF1}" dt="2023-08-02T05:53:25.336" v="1945"/>
        <pc:sldMkLst>
          <pc:docMk/>
          <pc:sldMk cId="979587348" sldId="385"/>
        </pc:sldMkLst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694606085" sldId="386"/>
        </pc:sldMkLst>
        <pc:spChg chg="mod">
          <ac:chgData name="Duyên Lương" userId="3a9e482f-ceb4-484a-8eab-f708ff3e9a36" providerId="ADAL" clId="{10539CD8-CCDA-4BBE-91FD-CF4F63482CF1}" dt="2023-08-02T05:38:26.408" v="1511" actId="403"/>
          <ac:spMkLst>
            <pc:docMk/>
            <pc:sldMk cId="694606085" sldId="386"/>
            <ac:spMk id="2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8:26.408" v="1511" actId="403"/>
          <ac:spMkLst>
            <pc:docMk/>
            <pc:sldMk cId="694606085" sldId="386"/>
            <ac:spMk id="3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8:26.408" v="1511" actId="403"/>
          <ac:spMkLst>
            <pc:docMk/>
            <pc:sldMk cId="694606085" sldId="386"/>
            <ac:spMk id="33" creationId="{AF0BF5BB-760B-4D01-AAEE-BEDC070EF526}"/>
          </ac:spMkLst>
        </pc:spChg>
        <pc:spChg chg="mod">
          <ac:chgData name="Duyên Lương" userId="3a9e482f-ceb4-484a-8eab-f708ff3e9a36" providerId="ADAL" clId="{10539CD8-CCDA-4BBE-91FD-CF4F63482CF1}" dt="2023-08-02T05:38:26.408" v="1511" actId="403"/>
          <ac:spMkLst>
            <pc:docMk/>
            <pc:sldMk cId="694606085" sldId="386"/>
            <ac:spMk id="38" creationId="{16388FA3-C0D9-410C-BAE2-A6485A7F9BED}"/>
          </ac:spMkLst>
        </pc:spChg>
        <pc:spChg chg="mod">
          <ac:chgData name="Duyên Lương" userId="3a9e482f-ceb4-484a-8eab-f708ff3e9a36" providerId="ADAL" clId="{10539CD8-CCDA-4BBE-91FD-CF4F63482CF1}" dt="2023-08-02T05:36:35.506" v="1495" actId="2711"/>
          <ac:spMkLst>
            <pc:docMk/>
            <pc:sldMk cId="694606085" sldId="386"/>
            <ac:spMk id="43" creationId="{72609FCE-9B2B-431D-A22F-C9C6C2B3DE82}"/>
          </ac:spMkLst>
        </pc:spChg>
        <pc:spChg chg="mod">
          <ac:chgData name="Duyên Lương" userId="3a9e482f-ceb4-484a-8eab-f708ff3e9a36" providerId="ADAL" clId="{10539CD8-CCDA-4BBE-91FD-CF4F63482CF1}" dt="2023-08-02T05:40:30.302" v="1541" actId="403"/>
          <ac:spMkLst>
            <pc:docMk/>
            <pc:sldMk cId="694606085" sldId="386"/>
            <ac:spMk id="47" creationId="{0B3C0AB6-E99F-4DFB-8A1B-814704AA4FC9}"/>
          </ac:spMkLst>
        </pc:spChg>
        <pc:spChg chg="mod">
          <ac:chgData name="Duyên Lương" userId="3a9e482f-ceb4-484a-8eab-f708ff3e9a36" providerId="ADAL" clId="{10539CD8-CCDA-4BBE-91FD-CF4F63482CF1}" dt="2023-08-02T05:38:26.408" v="1511" actId="403"/>
          <ac:spMkLst>
            <pc:docMk/>
            <pc:sldMk cId="694606085" sldId="386"/>
            <ac:spMk id="52" creationId="{6D6450C5-C7F3-4402-92DB-4F89AAB195BB}"/>
          </ac:spMkLst>
        </pc:spChg>
        <pc:spChg chg="mod">
          <ac:chgData name="Duyên Lương" userId="3a9e482f-ceb4-484a-8eab-f708ff3e9a36" providerId="ADAL" clId="{10539CD8-CCDA-4BBE-91FD-CF4F63482CF1}" dt="2023-08-02T05:38:26.408" v="1511" actId="403"/>
          <ac:spMkLst>
            <pc:docMk/>
            <pc:sldMk cId="694606085" sldId="386"/>
            <ac:spMk id="53" creationId="{86D18980-FBAC-44DB-AE96-DB042EF3060A}"/>
          </ac:spMkLst>
        </pc:spChg>
        <pc:grpChg chg="mod">
          <ac:chgData name="Duyên Lương" userId="3a9e482f-ceb4-484a-8eab-f708ff3e9a36" providerId="ADAL" clId="{10539CD8-CCDA-4BBE-91FD-CF4F63482CF1}" dt="2023-08-02T05:38:26.408" v="1511" actId="403"/>
          <ac:grpSpMkLst>
            <pc:docMk/>
            <pc:sldMk cId="694606085" sldId="386"/>
            <ac:grpSpMk id="4" creationId="{462FB440-3802-4640-95E5-7E769F1888EB}"/>
          </ac:grpSpMkLst>
        </pc:grpChg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82562306" sldId="387"/>
        </pc:sldMkLst>
        <pc:spChg chg="mod">
          <ac:chgData name="Duyên Lương" userId="3a9e482f-ceb4-484a-8eab-f708ff3e9a36" providerId="ADAL" clId="{10539CD8-CCDA-4BBE-91FD-CF4F63482CF1}" dt="2023-08-02T05:38:37.068" v="1513" actId="403"/>
          <ac:spMkLst>
            <pc:docMk/>
            <pc:sldMk cId="82562306" sldId="387"/>
            <ac:spMk id="2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8:37.068" v="1513" actId="403"/>
          <ac:spMkLst>
            <pc:docMk/>
            <pc:sldMk cId="82562306" sldId="387"/>
            <ac:spMk id="33" creationId="{AF0BF5BB-760B-4D01-AAEE-BEDC070EF526}"/>
          </ac:spMkLst>
        </pc:spChg>
        <pc:spChg chg="mod">
          <ac:chgData name="Duyên Lương" userId="3a9e482f-ceb4-484a-8eab-f708ff3e9a36" providerId="ADAL" clId="{10539CD8-CCDA-4BBE-91FD-CF4F63482CF1}" dt="2023-08-02T05:38:37.068" v="1513" actId="403"/>
          <ac:spMkLst>
            <pc:docMk/>
            <pc:sldMk cId="82562306" sldId="387"/>
            <ac:spMk id="38" creationId="{16388FA3-C0D9-410C-BAE2-A6485A7F9BED}"/>
          </ac:spMkLst>
        </pc:spChg>
        <pc:spChg chg="mod">
          <ac:chgData name="Duyên Lương" userId="3a9e482f-ceb4-484a-8eab-f708ff3e9a36" providerId="ADAL" clId="{10539CD8-CCDA-4BBE-91FD-CF4F63482CF1}" dt="2023-08-02T05:40:37.215" v="1548" actId="403"/>
          <ac:spMkLst>
            <pc:docMk/>
            <pc:sldMk cId="82562306" sldId="387"/>
            <ac:spMk id="47" creationId="{0B3C0AB6-E99F-4DFB-8A1B-814704AA4FC9}"/>
          </ac:spMkLst>
        </pc:spChg>
        <pc:spChg chg="mod">
          <ac:chgData name="Duyên Lương" userId="3a9e482f-ceb4-484a-8eab-f708ff3e9a36" providerId="ADAL" clId="{10539CD8-CCDA-4BBE-91FD-CF4F63482CF1}" dt="2023-08-02T05:38:44.498" v="1515" actId="14100"/>
          <ac:spMkLst>
            <pc:docMk/>
            <pc:sldMk cId="82562306" sldId="387"/>
            <ac:spMk id="52" creationId="{6D6450C5-C7F3-4402-92DB-4F89AAB195BB}"/>
          </ac:spMkLst>
        </pc:spChg>
        <pc:spChg chg="mod">
          <ac:chgData name="Duyên Lương" userId="3a9e482f-ceb4-484a-8eab-f708ff3e9a36" providerId="ADAL" clId="{10539CD8-CCDA-4BBE-91FD-CF4F63482CF1}" dt="2023-08-02T05:38:37.068" v="1513" actId="403"/>
          <ac:spMkLst>
            <pc:docMk/>
            <pc:sldMk cId="82562306" sldId="387"/>
            <ac:spMk id="53" creationId="{86D18980-FBAC-44DB-AE96-DB042EF3060A}"/>
          </ac:spMkLst>
        </pc:spChg>
        <pc:spChg chg="mod">
          <ac:chgData name="Duyên Lương" userId="3a9e482f-ceb4-484a-8eab-f708ff3e9a36" providerId="ADAL" clId="{10539CD8-CCDA-4BBE-91FD-CF4F63482CF1}" dt="2023-08-02T05:38:37.068" v="1513" actId="403"/>
          <ac:spMkLst>
            <pc:docMk/>
            <pc:sldMk cId="82562306" sldId="387"/>
            <ac:spMk id="61" creationId="{CAF9EA78-6535-47A6-9C3D-151F26C5CB6D}"/>
          </ac:spMkLst>
        </pc:spChg>
        <pc:spChg chg="mod">
          <ac:chgData name="Duyên Lương" userId="3a9e482f-ceb4-484a-8eab-f708ff3e9a36" providerId="ADAL" clId="{10539CD8-CCDA-4BBE-91FD-CF4F63482CF1}" dt="2023-08-02T05:38:42.028" v="1514" actId="14100"/>
          <ac:spMkLst>
            <pc:docMk/>
            <pc:sldMk cId="82562306" sldId="387"/>
            <ac:spMk id="63" creationId="{0A42DF7F-9A81-403B-B6F2-BECB2A47D827}"/>
          </ac:spMkLst>
        </pc:spChg>
        <pc:spChg chg="mod">
          <ac:chgData name="Duyên Lương" userId="3a9e482f-ceb4-484a-8eab-f708ff3e9a36" providerId="ADAL" clId="{10539CD8-CCDA-4BBE-91FD-CF4F63482CF1}" dt="2023-08-02T05:38:37.068" v="1513" actId="403"/>
          <ac:spMkLst>
            <pc:docMk/>
            <pc:sldMk cId="82562306" sldId="387"/>
            <ac:spMk id="64" creationId="{985A755B-6005-4A92-9653-CCE85E8BBC24}"/>
          </ac:spMkLst>
        </pc:spChg>
        <pc:grpChg chg="mod">
          <ac:chgData name="Duyên Lương" userId="3a9e482f-ceb4-484a-8eab-f708ff3e9a36" providerId="ADAL" clId="{10539CD8-CCDA-4BBE-91FD-CF4F63482CF1}" dt="2023-08-02T05:38:37.068" v="1513" actId="403"/>
          <ac:grpSpMkLst>
            <pc:docMk/>
            <pc:sldMk cId="82562306" sldId="387"/>
            <ac:grpSpMk id="4" creationId="{462FB440-3802-4640-95E5-7E769F1888EB}"/>
          </ac:grpSpMkLst>
        </pc:grpChg>
        <pc:grpChg chg="mod">
          <ac:chgData name="Duyên Lương" userId="3a9e482f-ceb4-484a-8eab-f708ff3e9a36" providerId="ADAL" clId="{10539CD8-CCDA-4BBE-91FD-CF4F63482CF1}" dt="2023-08-02T05:37:32.222" v="1498" actId="2711"/>
          <ac:grpSpMkLst>
            <pc:docMk/>
            <pc:sldMk cId="82562306" sldId="387"/>
            <ac:grpSpMk id="14" creationId="{C06F0B4B-66C1-4499-A17E-4B1853F266A4}"/>
          </ac:grpSpMkLst>
        </pc:grpChg>
        <pc:grpChg chg="mod">
          <ac:chgData name="Duyên Lương" userId="3a9e482f-ceb4-484a-8eab-f708ff3e9a36" providerId="ADAL" clId="{10539CD8-CCDA-4BBE-91FD-CF4F63482CF1}" dt="2023-08-02T05:38:37.068" v="1513" actId="403"/>
          <ac:grpSpMkLst>
            <pc:docMk/>
            <pc:sldMk cId="82562306" sldId="387"/>
            <ac:grpSpMk id="60" creationId="{C6656839-03AB-4C47-9D6D-1723E4753444}"/>
          </ac:grpSpMkLst>
        </pc:grpChg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2669831769" sldId="388"/>
        </pc:sldMkLst>
        <pc:spChg chg="mod">
          <ac:chgData name="Duyên Lương" userId="3a9e482f-ceb4-484a-8eab-f708ff3e9a36" providerId="ADAL" clId="{10539CD8-CCDA-4BBE-91FD-CF4F63482CF1}" dt="2023-08-02T05:37:57.552" v="1505" actId="403"/>
          <ac:spMkLst>
            <pc:docMk/>
            <pc:sldMk cId="2669831769" sldId="388"/>
            <ac:spMk id="2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7:57.552" v="1505" actId="403"/>
          <ac:spMkLst>
            <pc:docMk/>
            <pc:sldMk cId="2669831769" sldId="388"/>
            <ac:spMk id="33" creationId="{AF0BF5BB-760B-4D01-AAEE-BEDC070EF526}"/>
          </ac:spMkLst>
        </pc:spChg>
        <pc:spChg chg="mod">
          <ac:chgData name="Duyên Lương" userId="3a9e482f-ceb4-484a-8eab-f708ff3e9a36" providerId="ADAL" clId="{10539CD8-CCDA-4BBE-91FD-CF4F63482CF1}" dt="2023-08-02T05:37:57.552" v="1505" actId="403"/>
          <ac:spMkLst>
            <pc:docMk/>
            <pc:sldMk cId="2669831769" sldId="388"/>
            <ac:spMk id="38" creationId="{16388FA3-C0D9-410C-BAE2-A6485A7F9BED}"/>
          </ac:spMkLst>
        </pc:spChg>
        <pc:spChg chg="mod">
          <ac:chgData name="Duyên Lương" userId="3a9e482f-ceb4-484a-8eab-f708ff3e9a36" providerId="ADAL" clId="{10539CD8-CCDA-4BBE-91FD-CF4F63482CF1}" dt="2023-08-02T05:37:57.552" v="1505" actId="403"/>
          <ac:spMkLst>
            <pc:docMk/>
            <pc:sldMk cId="2669831769" sldId="388"/>
            <ac:spMk id="43" creationId="{72609FCE-9B2B-431D-A22F-C9C6C2B3DE82}"/>
          </ac:spMkLst>
        </pc:spChg>
        <pc:spChg chg="mod">
          <ac:chgData name="Duyên Lương" userId="3a9e482f-ceb4-484a-8eab-f708ff3e9a36" providerId="ADAL" clId="{10539CD8-CCDA-4BBE-91FD-CF4F63482CF1}" dt="2023-08-02T05:40:44.233" v="1552" actId="403"/>
          <ac:spMkLst>
            <pc:docMk/>
            <pc:sldMk cId="2669831769" sldId="388"/>
            <ac:spMk id="47" creationId="{0B3C0AB6-E99F-4DFB-8A1B-814704AA4FC9}"/>
          </ac:spMkLst>
        </pc:spChg>
        <pc:spChg chg="mod">
          <ac:chgData name="Duyên Lương" userId="3a9e482f-ceb4-484a-8eab-f708ff3e9a36" providerId="ADAL" clId="{10539CD8-CCDA-4BBE-91FD-CF4F63482CF1}" dt="2023-08-02T05:38:10.814" v="1508" actId="14100"/>
          <ac:spMkLst>
            <pc:docMk/>
            <pc:sldMk cId="2669831769" sldId="388"/>
            <ac:spMk id="52" creationId="{6D6450C5-C7F3-4402-92DB-4F89AAB195BB}"/>
          </ac:spMkLst>
        </pc:spChg>
        <pc:spChg chg="mod">
          <ac:chgData name="Duyên Lương" userId="3a9e482f-ceb4-484a-8eab-f708ff3e9a36" providerId="ADAL" clId="{10539CD8-CCDA-4BBE-91FD-CF4F63482CF1}" dt="2023-08-02T05:38:14.906" v="1509" actId="1076"/>
          <ac:spMkLst>
            <pc:docMk/>
            <pc:sldMk cId="2669831769" sldId="388"/>
            <ac:spMk id="53" creationId="{86D18980-FBAC-44DB-AE96-DB042EF3060A}"/>
          </ac:spMkLst>
        </pc:spChg>
        <pc:spChg chg="mod">
          <ac:chgData name="Duyên Lương" userId="3a9e482f-ceb4-484a-8eab-f708ff3e9a36" providerId="ADAL" clId="{10539CD8-CCDA-4BBE-91FD-CF4F63482CF1}" dt="2023-08-02T05:37:57.552" v="1505" actId="403"/>
          <ac:spMkLst>
            <pc:docMk/>
            <pc:sldMk cId="2669831769" sldId="388"/>
            <ac:spMk id="61" creationId="{CAF9EA78-6535-47A6-9C3D-151F26C5CB6D}"/>
          </ac:spMkLst>
        </pc:spChg>
        <pc:spChg chg="mod">
          <ac:chgData name="Duyên Lương" userId="3a9e482f-ceb4-484a-8eab-f708ff3e9a36" providerId="ADAL" clId="{10539CD8-CCDA-4BBE-91FD-CF4F63482CF1}" dt="2023-08-02T05:38:06.484" v="1507" actId="14100"/>
          <ac:spMkLst>
            <pc:docMk/>
            <pc:sldMk cId="2669831769" sldId="388"/>
            <ac:spMk id="63" creationId="{0A42DF7F-9A81-403B-B6F2-BECB2A47D827}"/>
          </ac:spMkLst>
        </pc:spChg>
        <pc:spChg chg="mod">
          <ac:chgData name="Duyên Lương" userId="3a9e482f-ceb4-484a-8eab-f708ff3e9a36" providerId="ADAL" clId="{10539CD8-CCDA-4BBE-91FD-CF4F63482CF1}" dt="2023-08-02T05:38:04.320" v="1506" actId="14100"/>
          <ac:spMkLst>
            <pc:docMk/>
            <pc:sldMk cId="2669831769" sldId="388"/>
            <ac:spMk id="64" creationId="{985A755B-6005-4A92-9653-CCE85E8BBC24}"/>
          </ac:spMkLst>
        </pc:spChg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904876448" sldId="389"/>
        </pc:sldMkLst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2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33" creationId="{AF0BF5BB-760B-4D01-AAEE-BEDC070EF526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38" creationId="{16388FA3-C0D9-410C-BAE2-A6485A7F9BED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43" creationId="{72609FCE-9B2B-431D-A22F-C9C6C2B3DE82}"/>
          </ac:spMkLst>
        </pc:spChg>
        <pc:spChg chg="mod">
          <ac:chgData name="Duyên Lương" userId="3a9e482f-ceb4-484a-8eab-f708ff3e9a36" providerId="ADAL" clId="{10539CD8-CCDA-4BBE-91FD-CF4F63482CF1}" dt="2023-08-02T05:40:51.264" v="1557" actId="404"/>
          <ac:spMkLst>
            <pc:docMk/>
            <pc:sldMk cId="904876448" sldId="389"/>
            <ac:spMk id="47" creationId="{0B3C0AB6-E99F-4DFB-8A1B-814704AA4FC9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52" creationId="{6D6450C5-C7F3-4402-92DB-4F89AAB195BB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53" creationId="{86D18980-FBAC-44DB-AE96-DB042EF3060A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61" creationId="{CAF9EA78-6535-47A6-9C3D-151F26C5CB6D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63" creationId="{0A42DF7F-9A81-403B-B6F2-BECB2A47D827}"/>
          </ac:spMkLst>
        </pc:spChg>
        <pc:spChg chg="mod">
          <ac:chgData name="Duyên Lương" userId="3a9e482f-ceb4-484a-8eab-f708ff3e9a36" providerId="ADAL" clId="{10539CD8-CCDA-4BBE-91FD-CF4F63482CF1}" dt="2023-08-02T05:39:01.818" v="1518" actId="403"/>
          <ac:spMkLst>
            <pc:docMk/>
            <pc:sldMk cId="904876448" sldId="389"/>
            <ac:spMk id="64" creationId="{985A755B-6005-4A92-9653-CCE85E8BBC24}"/>
          </ac:spMkLst>
        </pc:spChg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340963141" sldId="390"/>
        </pc:sldMkLst>
        <pc:spChg chg="mod">
          <ac:chgData name="Duyên Lương" userId="3a9e482f-ceb4-484a-8eab-f708ff3e9a36" providerId="ADAL" clId="{10539CD8-CCDA-4BBE-91FD-CF4F63482CF1}" dt="2023-08-02T05:39:23.488" v="1522" actId="403"/>
          <ac:spMkLst>
            <pc:docMk/>
            <pc:sldMk cId="340963141" sldId="390"/>
            <ac:spMk id="2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9:23.488" v="1522" actId="403"/>
          <ac:spMkLst>
            <pc:docMk/>
            <pc:sldMk cId="340963141" sldId="390"/>
            <ac:spMk id="30" creationId="{60B15F66-6CF0-4909-A072-4B9CA4CA08D0}"/>
          </ac:spMkLst>
        </pc:spChg>
        <pc:spChg chg="mod">
          <ac:chgData name="Duyên Lương" userId="3a9e482f-ceb4-484a-8eab-f708ff3e9a36" providerId="ADAL" clId="{10539CD8-CCDA-4BBE-91FD-CF4F63482CF1}" dt="2023-08-02T05:39:23.488" v="1522" actId="403"/>
          <ac:spMkLst>
            <pc:docMk/>
            <pc:sldMk cId="340963141" sldId="390"/>
            <ac:spMk id="33" creationId="{AF0BF5BB-760B-4D01-AAEE-BEDC070EF526}"/>
          </ac:spMkLst>
        </pc:spChg>
        <pc:spChg chg="mod">
          <ac:chgData name="Duyên Lương" userId="3a9e482f-ceb4-484a-8eab-f708ff3e9a36" providerId="ADAL" clId="{10539CD8-CCDA-4BBE-91FD-CF4F63482CF1}" dt="2023-08-02T05:39:27.410" v="1524" actId="1076"/>
          <ac:spMkLst>
            <pc:docMk/>
            <pc:sldMk cId="340963141" sldId="390"/>
            <ac:spMk id="38" creationId="{16388FA3-C0D9-410C-BAE2-A6485A7F9BED}"/>
          </ac:spMkLst>
        </pc:spChg>
        <pc:spChg chg="mod">
          <ac:chgData name="Duyên Lương" userId="3a9e482f-ceb4-484a-8eab-f708ff3e9a36" providerId="ADAL" clId="{10539CD8-CCDA-4BBE-91FD-CF4F63482CF1}" dt="2023-08-02T05:40:58.352" v="1562" actId="403"/>
          <ac:spMkLst>
            <pc:docMk/>
            <pc:sldMk cId="340963141" sldId="390"/>
            <ac:spMk id="47" creationId="{0B3C0AB6-E99F-4DFB-8A1B-814704AA4FC9}"/>
          </ac:spMkLst>
        </pc:spChg>
        <pc:spChg chg="mod">
          <ac:chgData name="Duyên Lương" userId="3a9e482f-ceb4-484a-8eab-f708ff3e9a36" providerId="ADAL" clId="{10539CD8-CCDA-4BBE-91FD-CF4F63482CF1}" dt="2023-08-02T05:39:23.488" v="1522" actId="403"/>
          <ac:spMkLst>
            <pc:docMk/>
            <pc:sldMk cId="340963141" sldId="390"/>
            <ac:spMk id="52" creationId="{6D6450C5-C7F3-4402-92DB-4F89AAB195BB}"/>
          </ac:spMkLst>
        </pc:spChg>
        <pc:spChg chg="mod">
          <ac:chgData name="Duyên Lương" userId="3a9e482f-ceb4-484a-8eab-f708ff3e9a36" providerId="ADAL" clId="{10539CD8-CCDA-4BBE-91FD-CF4F63482CF1}" dt="2023-08-02T05:39:23.488" v="1522" actId="403"/>
          <ac:spMkLst>
            <pc:docMk/>
            <pc:sldMk cId="340963141" sldId="390"/>
            <ac:spMk id="53" creationId="{86D18980-FBAC-44DB-AE96-DB042EF3060A}"/>
          </ac:spMkLst>
        </pc:spChg>
        <pc:grpChg chg="mod">
          <ac:chgData name="Duyên Lương" userId="3a9e482f-ceb4-484a-8eab-f708ff3e9a36" providerId="ADAL" clId="{10539CD8-CCDA-4BBE-91FD-CF4F63482CF1}" dt="2023-08-02T05:39:23.488" v="1522" actId="403"/>
          <ac:grpSpMkLst>
            <pc:docMk/>
            <pc:sldMk cId="340963141" sldId="390"/>
            <ac:grpSpMk id="4" creationId="{462FB440-3802-4640-95E5-7E769F1888EB}"/>
          </ac:grpSpMkLst>
        </pc:grpChg>
        <pc:grpChg chg="mod">
          <ac:chgData name="Duyên Lương" userId="3a9e482f-ceb4-484a-8eab-f708ff3e9a36" providerId="ADAL" clId="{10539CD8-CCDA-4BBE-91FD-CF4F63482CF1}" dt="2023-08-02T05:39:23.488" v="1522" actId="403"/>
          <ac:grpSpMkLst>
            <pc:docMk/>
            <pc:sldMk cId="340963141" sldId="390"/>
            <ac:grpSpMk id="14" creationId="{C06F0B4B-66C1-4499-A17E-4B1853F266A4}"/>
          </ac:grpSpMkLst>
        </pc:grpChg>
      </pc:sldChg>
      <pc:sldChg chg="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907861980" sldId="391"/>
        </pc:sldMkLst>
        <pc:spChg chg="mod">
          <ac:chgData name="Duyên Lương" userId="3a9e482f-ceb4-484a-8eab-f708ff3e9a36" providerId="ADAL" clId="{10539CD8-CCDA-4BBE-91FD-CF4F63482CF1}" dt="2023-08-02T05:41:04.918" v="1570" actId="403"/>
          <ac:spMkLst>
            <pc:docMk/>
            <pc:sldMk cId="907861980" sldId="391"/>
            <ac:spMk id="47" creationId="{0B3C0AB6-E99F-4DFB-8A1B-814704AA4FC9}"/>
          </ac:spMkLst>
        </pc:sp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1637217944" sldId="392"/>
        </pc:sldMkLst>
        <pc:spChg chg="mod">
          <ac:chgData name="Duyên Lương" userId="3a9e482f-ceb4-484a-8eab-f708ff3e9a36" providerId="ADAL" clId="{10539CD8-CCDA-4BBE-91FD-CF4F63482CF1}" dt="2023-07-31T07:20:49.064" v="278" actId="1076"/>
          <ac:spMkLst>
            <pc:docMk/>
            <pc:sldMk cId="1637217944" sldId="392"/>
            <ac:spMk id="2" creationId="{00000000-0000-0000-0000-000000000000}"/>
          </ac:spMkLst>
        </pc:spChg>
        <pc:spChg chg="add del mod">
          <ac:chgData name="Duyên Lương" userId="3a9e482f-ceb4-484a-8eab-f708ff3e9a36" providerId="ADAL" clId="{10539CD8-CCDA-4BBE-91FD-CF4F63482CF1}" dt="2023-07-31T07:21:35.474" v="331" actId="478"/>
          <ac:spMkLst>
            <pc:docMk/>
            <pc:sldMk cId="1637217944" sldId="392"/>
            <ac:spMk id="5" creationId="{58B4A322-5CE5-9FD3-6C77-4D9B888AB30E}"/>
          </ac:spMkLst>
        </pc:spChg>
        <pc:spChg chg="add mod">
          <ac:chgData name="Duyên Lương" userId="3a9e482f-ceb4-484a-8eab-f708ff3e9a36" providerId="ADAL" clId="{10539CD8-CCDA-4BBE-91FD-CF4F63482CF1}" dt="2023-07-31T07:59:30.628" v="356" actId="207"/>
          <ac:spMkLst>
            <pc:docMk/>
            <pc:sldMk cId="1637217944" sldId="392"/>
            <ac:spMk id="6" creationId="{22B24E37-BCB0-5C72-44AD-0A9D0423317B}"/>
          </ac:spMkLst>
        </pc:spChg>
        <pc:spChg chg="mod">
          <ac:chgData name="Duyên Lương" userId="3a9e482f-ceb4-484a-8eab-f708ff3e9a36" providerId="ADAL" clId="{10539CD8-CCDA-4BBE-91FD-CF4F63482CF1}" dt="2023-07-31T07:59:33.969" v="357" actId="1076"/>
          <ac:spMkLst>
            <pc:docMk/>
            <pc:sldMk cId="1637217944" sldId="392"/>
            <ac:spMk id="7" creationId="{00000000-0000-0000-0000-000000000000}"/>
          </ac:spMkLst>
        </pc:spChg>
      </pc:sldChg>
      <pc:sldChg chg="addSp modSp mod modTransition modAnim">
        <pc:chgData name="Duyên Lương" userId="3a9e482f-ceb4-484a-8eab-f708ff3e9a36" providerId="ADAL" clId="{10539CD8-CCDA-4BBE-91FD-CF4F63482CF1}" dt="2023-08-02T05:53:54.384" v="1947"/>
        <pc:sldMkLst>
          <pc:docMk/>
          <pc:sldMk cId="1839775806" sldId="393"/>
        </pc:sldMkLst>
        <pc:spChg chg="mod">
          <ac:chgData name="Duyên Lương" userId="3a9e482f-ceb4-484a-8eab-f708ff3e9a36" providerId="ADAL" clId="{10539CD8-CCDA-4BBE-91FD-CF4F63482CF1}" dt="2023-07-31T08:03:51.852" v="409" actId="1076"/>
          <ac:spMkLst>
            <pc:docMk/>
            <pc:sldMk cId="1839775806" sldId="393"/>
            <ac:spMk id="2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04:22.443" v="421" actId="1036"/>
          <ac:spMkLst>
            <pc:docMk/>
            <pc:sldMk cId="1839775806" sldId="393"/>
            <ac:spMk id="5" creationId="{805AF9C1-B2A8-83F5-9C01-885B643622F2}"/>
          </ac:spMkLst>
        </pc:spChg>
        <pc:spChg chg="add mod">
          <ac:chgData name="Duyên Lương" userId="3a9e482f-ceb4-484a-8eab-f708ff3e9a36" providerId="ADAL" clId="{10539CD8-CCDA-4BBE-91FD-CF4F63482CF1}" dt="2023-07-31T08:04:22.443" v="421" actId="1036"/>
          <ac:spMkLst>
            <pc:docMk/>
            <pc:sldMk cId="1839775806" sldId="393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4:27.109" v="423" actId="1076"/>
          <ac:spMkLst>
            <pc:docMk/>
            <pc:sldMk cId="1839775806" sldId="393"/>
            <ac:spMk id="7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7-31T08:04:22.443" v="421" actId="1036"/>
          <ac:spMkLst>
            <pc:docMk/>
            <pc:sldMk cId="1839775806" sldId="393"/>
            <ac:spMk id="15" creationId="{F6C76137-6991-16B5-371E-26B7A2E6F9EC}"/>
          </ac:spMkLst>
        </pc:spChg>
        <pc:spChg chg="add mod">
          <ac:chgData name="Duyên Lương" userId="3a9e482f-ceb4-484a-8eab-f708ff3e9a36" providerId="ADAL" clId="{10539CD8-CCDA-4BBE-91FD-CF4F63482CF1}" dt="2023-07-31T08:04:22.443" v="421" actId="1036"/>
          <ac:spMkLst>
            <pc:docMk/>
            <pc:sldMk cId="1839775806" sldId="393"/>
            <ac:spMk id="16" creationId="{7505AFC5-E62F-78DF-6B74-7857560BB1F6}"/>
          </ac:spMkLst>
        </pc:spChg>
        <pc:spChg chg="add mod">
          <ac:chgData name="Duyên Lương" userId="3a9e482f-ceb4-484a-8eab-f708ff3e9a36" providerId="ADAL" clId="{10539CD8-CCDA-4BBE-91FD-CF4F63482CF1}" dt="2023-07-31T08:03:56.071" v="410" actId="207"/>
          <ac:spMkLst>
            <pc:docMk/>
            <pc:sldMk cId="1839775806" sldId="393"/>
            <ac:spMk id="17" creationId="{E98F6ADC-D7D3-2B2F-622C-3588460AA361}"/>
          </ac:spMkLst>
        </pc:spChg>
        <pc:picChg chg="add mod">
          <ac:chgData name="Duyên Lương" userId="3a9e482f-ceb4-484a-8eab-f708ff3e9a36" providerId="ADAL" clId="{10539CD8-CCDA-4BBE-91FD-CF4F63482CF1}" dt="2023-07-31T08:04:10.373" v="416" actId="1076"/>
          <ac:picMkLst>
            <pc:docMk/>
            <pc:sldMk cId="1839775806" sldId="393"/>
            <ac:picMk id="18" creationId="{5D25B41E-694A-96C0-03C3-8C8609D9BDB6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4:27.405" v="1954"/>
        <pc:sldMkLst>
          <pc:docMk/>
          <pc:sldMk cId="3375356532" sldId="394"/>
        </pc:sldMkLst>
        <pc:spChg chg="mod">
          <ac:chgData name="Duyên Lương" userId="3a9e482f-ceb4-484a-8eab-f708ff3e9a36" providerId="ADAL" clId="{10539CD8-CCDA-4BBE-91FD-CF4F63482CF1}" dt="2023-07-31T08:14:48.721" v="610" actId="1038"/>
          <ac:spMkLst>
            <pc:docMk/>
            <pc:sldMk cId="3375356532" sldId="394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7:00.962" v="473" actId="20577"/>
          <ac:spMkLst>
            <pc:docMk/>
            <pc:sldMk cId="3375356532" sldId="394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4:52.025" v="618" actId="1038"/>
          <ac:spMkLst>
            <pc:docMk/>
            <pc:sldMk cId="3375356532" sldId="394"/>
            <ac:spMk id="15" creationId="{F6C76137-6991-16B5-371E-26B7A2E6F9EC}"/>
          </ac:spMkLst>
        </pc:spChg>
        <pc:spChg chg="del mod">
          <ac:chgData name="Duyên Lương" userId="3a9e482f-ceb4-484a-8eab-f708ff3e9a36" providerId="ADAL" clId="{10539CD8-CCDA-4BBE-91FD-CF4F63482CF1}" dt="2023-07-31T08:14:41.067" v="599" actId="478"/>
          <ac:spMkLst>
            <pc:docMk/>
            <pc:sldMk cId="3375356532" sldId="394"/>
            <ac:spMk id="16" creationId="{7505AFC5-E62F-78DF-6B74-7857560BB1F6}"/>
          </ac:spMkLst>
        </pc:spChg>
        <pc:picChg chg="del">
          <ac:chgData name="Duyên Lương" userId="3a9e482f-ceb4-484a-8eab-f708ff3e9a36" providerId="ADAL" clId="{10539CD8-CCDA-4BBE-91FD-CF4F63482CF1}" dt="2023-07-31T08:06:26.802" v="453" actId="478"/>
          <ac:picMkLst>
            <pc:docMk/>
            <pc:sldMk cId="3375356532" sldId="394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6:36.318" v="459" actId="1076"/>
          <ac:picMkLst>
            <pc:docMk/>
            <pc:sldMk cId="3375356532" sldId="394"/>
            <ac:picMk id="19" creationId="{E6D1EC5C-63AA-4F3E-4A53-70EA63EAE24C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4:16.635" v="1952"/>
        <pc:sldMkLst>
          <pc:docMk/>
          <pc:sldMk cId="4258881158" sldId="395"/>
        </pc:sldMkLst>
        <pc:spChg chg="mod">
          <ac:chgData name="Duyên Lương" userId="3a9e482f-ceb4-484a-8eab-f708ff3e9a36" providerId="ADAL" clId="{10539CD8-CCDA-4BBE-91FD-CF4F63482CF1}" dt="2023-07-31T08:14:10.627" v="574" actId="20577"/>
          <ac:spMkLst>
            <pc:docMk/>
            <pc:sldMk cId="4258881158" sldId="395"/>
            <ac:spMk id="5" creationId="{805AF9C1-B2A8-83F5-9C01-885B643622F2}"/>
          </ac:spMkLst>
        </pc:spChg>
        <pc:spChg chg="mod">
          <ac:chgData name="Duyên Lương" userId="3a9e482f-ceb4-484a-8eab-f708ff3e9a36" providerId="ADAL" clId="{10539CD8-CCDA-4BBE-91FD-CF4F63482CF1}" dt="2023-07-31T08:14:12.938" v="575" actId="20577"/>
          <ac:spMkLst>
            <pc:docMk/>
            <pc:sldMk cId="4258881158" sldId="395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7:10.698" v="481" actId="20577"/>
          <ac:spMkLst>
            <pc:docMk/>
            <pc:sldMk cId="4258881158" sldId="395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4:15.128" v="576" actId="20577"/>
          <ac:spMkLst>
            <pc:docMk/>
            <pc:sldMk cId="4258881158" sldId="395"/>
            <ac:spMk id="15" creationId="{F6C76137-6991-16B5-371E-26B7A2E6F9EC}"/>
          </ac:spMkLst>
        </pc:spChg>
        <pc:spChg chg="mod">
          <ac:chgData name="Duyên Lương" userId="3a9e482f-ceb4-484a-8eab-f708ff3e9a36" providerId="ADAL" clId="{10539CD8-CCDA-4BBE-91FD-CF4F63482CF1}" dt="2023-07-31T08:14:17.262" v="577" actId="20577"/>
          <ac:spMkLst>
            <pc:docMk/>
            <pc:sldMk cId="4258881158" sldId="395"/>
            <ac:spMk id="16" creationId="{7505AFC5-E62F-78DF-6B74-7857560BB1F6}"/>
          </ac:spMkLst>
        </pc:spChg>
        <pc:spChg chg="add mod">
          <ac:chgData name="Duyên Lương" userId="3a9e482f-ceb4-484a-8eab-f708ff3e9a36" providerId="ADAL" clId="{10539CD8-CCDA-4BBE-91FD-CF4F63482CF1}" dt="2023-07-31T08:14:08.258" v="573" actId="20577"/>
          <ac:spMkLst>
            <pc:docMk/>
            <pc:sldMk cId="4258881158" sldId="395"/>
            <ac:spMk id="20" creationId="{EAC1CE1B-15D1-40EF-8BBF-B33F1C1502DD}"/>
          </ac:spMkLst>
        </pc:spChg>
        <pc:picChg chg="del">
          <ac:chgData name="Duyên Lương" userId="3a9e482f-ceb4-484a-8eab-f708ff3e9a36" providerId="ADAL" clId="{10539CD8-CCDA-4BBE-91FD-CF4F63482CF1}" dt="2023-07-31T08:05:53.772" v="442" actId="478"/>
          <ac:picMkLst>
            <pc:docMk/>
            <pc:sldMk cId="4258881158" sldId="395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6:02.070" v="447" actId="1076"/>
          <ac:picMkLst>
            <pc:docMk/>
            <pc:sldMk cId="4258881158" sldId="395"/>
            <ac:picMk id="19" creationId="{6D073787-5F39-4149-651C-8DA65B161E3B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4:11.420" v="1951"/>
        <pc:sldMkLst>
          <pc:docMk/>
          <pc:sldMk cId="609455370" sldId="396"/>
        </pc:sldMkLst>
        <pc:spChg chg="del">
          <ac:chgData name="Duyên Lương" userId="3a9e482f-ceb4-484a-8eab-f708ff3e9a36" providerId="ADAL" clId="{10539CD8-CCDA-4BBE-91FD-CF4F63482CF1}" dt="2023-07-31T08:13:35.457" v="533" actId="478"/>
          <ac:spMkLst>
            <pc:docMk/>
            <pc:sldMk cId="609455370" sldId="396"/>
            <ac:spMk id="5" creationId="{805AF9C1-B2A8-83F5-9C01-885B643622F2}"/>
          </ac:spMkLst>
        </pc:spChg>
        <pc:spChg chg="mod">
          <ac:chgData name="Duyên Lương" userId="3a9e482f-ceb4-484a-8eab-f708ff3e9a36" providerId="ADAL" clId="{10539CD8-CCDA-4BBE-91FD-CF4F63482CF1}" dt="2023-07-31T08:13:47.342" v="559" actId="1037"/>
          <ac:spMkLst>
            <pc:docMk/>
            <pc:sldMk cId="609455370" sldId="396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7:18.357" v="484" actId="20577"/>
          <ac:spMkLst>
            <pc:docMk/>
            <pc:sldMk cId="609455370" sldId="396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3:44.044" v="548" actId="1037"/>
          <ac:spMkLst>
            <pc:docMk/>
            <pc:sldMk cId="609455370" sldId="396"/>
            <ac:spMk id="15" creationId="{F6C76137-6991-16B5-371E-26B7A2E6F9EC}"/>
          </ac:spMkLst>
        </pc:spChg>
        <pc:spChg chg="mod">
          <ac:chgData name="Duyên Lương" userId="3a9e482f-ceb4-484a-8eab-f708ff3e9a36" providerId="ADAL" clId="{10539CD8-CCDA-4BBE-91FD-CF4F63482CF1}" dt="2023-07-31T08:13:40.658" v="536" actId="20577"/>
          <ac:spMkLst>
            <pc:docMk/>
            <pc:sldMk cId="609455370" sldId="396"/>
            <ac:spMk id="16" creationId="{7505AFC5-E62F-78DF-6B74-7857560BB1F6}"/>
          </ac:spMkLst>
        </pc:spChg>
        <pc:picChg chg="del">
          <ac:chgData name="Duyên Lương" userId="3a9e482f-ceb4-484a-8eab-f708ff3e9a36" providerId="ADAL" clId="{10539CD8-CCDA-4BBE-91FD-CF4F63482CF1}" dt="2023-07-31T08:05:27.318" v="435" actId="478"/>
          <ac:picMkLst>
            <pc:docMk/>
            <pc:sldMk cId="609455370" sldId="396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5:35.536" v="441" actId="1076"/>
          <ac:picMkLst>
            <pc:docMk/>
            <pc:sldMk cId="609455370" sldId="396"/>
            <ac:picMk id="19" creationId="{56FEA39F-EC8A-8801-90A6-C65DE154D6D7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4:06.422" v="1950"/>
        <pc:sldMkLst>
          <pc:docMk/>
          <pc:sldMk cId="579837300" sldId="397"/>
        </pc:sldMkLst>
        <pc:spChg chg="mod">
          <ac:chgData name="Duyên Lương" userId="3a9e482f-ceb4-484a-8eab-f708ff3e9a36" providerId="ADAL" clId="{10539CD8-CCDA-4BBE-91FD-CF4F63482CF1}" dt="2023-07-31T08:08:32.133" v="529" actId="20577"/>
          <ac:spMkLst>
            <pc:docMk/>
            <pc:sldMk cId="579837300" sldId="397"/>
            <ac:spMk id="5" creationId="{805AF9C1-B2A8-83F5-9C01-885B643622F2}"/>
          </ac:spMkLst>
        </pc:spChg>
        <pc:spChg chg="mod">
          <ac:chgData name="Duyên Lương" userId="3a9e482f-ceb4-484a-8eab-f708ff3e9a36" providerId="ADAL" clId="{10539CD8-CCDA-4BBE-91FD-CF4F63482CF1}" dt="2023-07-31T08:08:34.866" v="530" actId="20577"/>
          <ac:spMkLst>
            <pc:docMk/>
            <pc:sldMk cId="579837300" sldId="397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7:22.111" v="489" actId="20577"/>
          <ac:spMkLst>
            <pc:docMk/>
            <pc:sldMk cId="579837300" sldId="397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08:39.361" v="531" actId="20577"/>
          <ac:spMkLst>
            <pc:docMk/>
            <pc:sldMk cId="579837300" sldId="397"/>
            <ac:spMk id="15" creationId="{F6C76137-6991-16B5-371E-26B7A2E6F9EC}"/>
          </ac:spMkLst>
        </pc:spChg>
        <pc:spChg chg="mod">
          <ac:chgData name="Duyên Lương" userId="3a9e482f-ceb4-484a-8eab-f708ff3e9a36" providerId="ADAL" clId="{10539CD8-CCDA-4BBE-91FD-CF4F63482CF1}" dt="2023-07-31T08:08:45.004" v="532" actId="20577"/>
          <ac:spMkLst>
            <pc:docMk/>
            <pc:sldMk cId="579837300" sldId="397"/>
            <ac:spMk id="16" creationId="{7505AFC5-E62F-78DF-6B74-7857560BB1F6}"/>
          </ac:spMkLst>
        </pc:spChg>
        <pc:spChg chg="add mod">
          <ac:chgData name="Duyên Lương" userId="3a9e482f-ceb4-484a-8eab-f708ff3e9a36" providerId="ADAL" clId="{10539CD8-CCDA-4BBE-91FD-CF4F63482CF1}" dt="2023-07-31T08:08:29.689" v="528" actId="20577"/>
          <ac:spMkLst>
            <pc:docMk/>
            <pc:sldMk cId="579837300" sldId="397"/>
            <ac:spMk id="20" creationId="{1B04A3D5-82D7-FA2B-ECF6-B45D26A2AF04}"/>
          </ac:spMkLst>
        </pc:spChg>
        <pc:picChg chg="del">
          <ac:chgData name="Duyên Lương" userId="3a9e482f-ceb4-484a-8eab-f708ff3e9a36" providerId="ADAL" clId="{10539CD8-CCDA-4BBE-91FD-CF4F63482CF1}" dt="2023-07-31T08:05:12.532" v="429" actId="478"/>
          <ac:picMkLst>
            <pc:docMk/>
            <pc:sldMk cId="579837300" sldId="397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5:20.331" v="434" actId="1076"/>
          <ac:picMkLst>
            <pc:docMk/>
            <pc:sldMk cId="579837300" sldId="397"/>
            <ac:picMk id="19" creationId="{A11C74E5-7890-4A10-2421-AC93CFBA1E7E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3:59.779" v="1949"/>
        <pc:sldMkLst>
          <pc:docMk/>
          <pc:sldMk cId="3704063552" sldId="398"/>
        </pc:sldMkLst>
        <pc:spChg chg="mod">
          <ac:chgData name="Duyên Lương" userId="3a9e482f-ceb4-484a-8eab-f708ff3e9a36" providerId="ADAL" clId="{10539CD8-CCDA-4BBE-91FD-CF4F63482CF1}" dt="2023-07-31T08:07:45.579" v="494" actId="20577"/>
          <ac:spMkLst>
            <pc:docMk/>
            <pc:sldMk cId="3704063552" sldId="398"/>
            <ac:spMk id="5" creationId="{805AF9C1-B2A8-83F5-9C01-885B643622F2}"/>
          </ac:spMkLst>
        </pc:spChg>
        <pc:spChg chg="mod">
          <ac:chgData name="Duyên Lương" userId="3a9e482f-ceb4-484a-8eab-f708ff3e9a36" providerId="ADAL" clId="{10539CD8-CCDA-4BBE-91FD-CF4F63482CF1}" dt="2023-07-31T08:07:51.797" v="497" actId="20577"/>
          <ac:spMkLst>
            <pc:docMk/>
            <pc:sldMk cId="3704063552" sldId="398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7:29.108" v="493" actId="20577"/>
          <ac:spMkLst>
            <pc:docMk/>
            <pc:sldMk cId="3704063552" sldId="398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07:53.035" v="498" actId="20577"/>
          <ac:spMkLst>
            <pc:docMk/>
            <pc:sldMk cId="3704063552" sldId="398"/>
            <ac:spMk id="15" creationId="{F6C76137-6991-16B5-371E-26B7A2E6F9EC}"/>
          </ac:spMkLst>
        </pc:spChg>
        <pc:spChg chg="mod">
          <ac:chgData name="Duyên Lương" userId="3a9e482f-ceb4-484a-8eab-f708ff3e9a36" providerId="ADAL" clId="{10539CD8-CCDA-4BBE-91FD-CF4F63482CF1}" dt="2023-07-31T08:07:48.856" v="496" actId="20577"/>
          <ac:spMkLst>
            <pc:docMk/>
            <pc:sldMk cId="3704063552" sldId="398"/>
            <ac:spMk id="16" creationId="{7505AFC5-E62F-78DF-6B74-7857560BB1F6}"/>
          </ac:spMkLst>
        </pc:spChg>
        <pc:picChg chg="del">
          <ac:chgData name="Duyên Lương" userId="3a9e482f-ceb4-484a-8eab-f708ff3e9a36" providerId="ADAL" clId="{10539CD8-CCDA-4BBE-91FD-CF4F63482CF1}" dt="2023-07-31T08:04:58.996" v="424" actId="478"/>
          <ac:picMkLst>
            <pc:docMk/>
            <pc:sldMk cId="3704063552" sldId="398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5:04.884" v="428" actId="14100"/>
          <ac:picMkLst>
            <pc:docMk/>
            <pc:sldMk cId="3704063552" sldId="398"/>
            <ac:picMk id="19" creationId="{C10ECDC0-73DA-35C5-D041-ADFEF249CB23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4:32.342" v="1955"/>
        <pc:sldMkLst>
          <pc:docMk/>
          <pc:sldMk cId="1179538069" sldId="399"/>
        </pc:sldMkLst>
        <pc:spChg chg="mod">
          <ac:chgData name="Duyên Lương" userId="3a9e482f-ceb4-484a-8eab-f708ff3e9a36" providerId="ADAL" clId="{10539CD8-CCDA-4BBE-91FD-CF4F63482CF1}" dt="2023-07-31T08:14:57.210" v="619" actId="20577"/>
          <ac:spMkLst>
            <pc:docMk/>
            <pc:sldMk cId="1179538069" sldId="399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6:56.814" v="470" actId="20577"/>
          <ac:spMkLst>
            <pc:docMk/>
            <pc:sldMk cId="1179538069" sldId="399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4:59.409" v="620" actId="20577"/>
          <ac:spMkLst>
            <pc:docMk/>
            <pc:sldMk cId="1179538069" sldId="399"/>
            <ac:spMk id="15" creationId="{F6C76137-6991-16B5-371E-26B7A2E6F9EC}"/>
          </ac:spMkLst>
        </pc:spChg>
        <pc:spChg chg="mod">
          <ac:chgData name="Duyên Lương" userId="3a9e482f-ceb4-484a-8eab-f708ff3e9a36" providerId="ADAL" clId="{10539CD8-CCDA-4BBE-91FD-CF4F63482CF1}" dt="2023-07-31T08:15:01.128" v="621" actId="20577"/>
          <ac:spMkLst>
            <pc:docMk/>
            <pc:sldMk cId="1179538069" sldId="399"/>
            <ac:spMk id="16" creationId="{7505AFC5-E62F-78DF-6B74-7857560BB1F6}"/>
          </ac:spMkLst>
        </pc:spChg>
        <pc:picChg chg="del">
          <ac:chgData name="Duyên Lương" userId="3a9e482f-ceb4-484a-8eab-f708ff3e9a36" providerId="ADAL" clId="{10539CD8-CCDA-4BBE-91FD-CF4F63482CF1}" dt="2023-07-31T08:06:43.480" v="460" actId="478"/>
          <ac:picMkLst>
            <pc:docMk/>
            <pc:sldMk cId="1179538069" sldId="399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6:51.048" v="466" actId="1076"/>
          <ac:picMkLst>
            <pc:docMk/>
            <pc:sldMk cId="1179538069" sldId="399"/>
            <ac:picMk id="19" creationId="{44C39928-2A7F-8813-8352-A12DF97E9CE9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4:20.995" v="1953"/>
        <pc:sldMkLst>
          <pc:docMk/>
          <pc:sldMk cId="3787889635" sldId="400"/>
        </pc:sldMkLst>
        <pc:spChg chg="mod">
          <ac:chgData name="Duyên Lương" userId="3a9e482f-ceb4-484a-8eab-f708ff3e9a36" providerId="ADAL" clId="{10539CD8-CCDA-4BBE-91FD-CF4F63482CF1}" dt="2023-07-31T08:14:30.002" v="592" actId="20577"/>
          <ac:spMkLst>
            <pc:docMk/>
            <pc:sldMk cId="3787889635" sldId="400"/>
            <ac:spMk id="5" creationId="{805AF9C1-B2A8-83F5-9C01-885B643622F2}"/>
          </ac:spMkLst>
        </pc:spChg>
        <pc:spChg chg="mod">
          <ac:chgData name="Duyên Lương" userId="3a9e482f-ceb4-484a-8eab-f708ff3e9a36" providerId="ADAL" clId="{10539CD8-CCDA-4BBE-91FD-CF4F63482CF1}" dt="2023-07-31T08:14:30.965" v="593" actId="20577"/>
          <ac:spMkLst>
            <pc:docMk/>
            <pc:sldMk cId="3787889635" sldId="400"/>
            <ac:spMk id="6" creationId="{ADDD73AC-B2CD-2F97-8784-413328DFD36F}"/>
          </ac:spMkLst>
        </pc:spChg>
        <pc:spChg chg="mod">
          <ac:chgData name="Duyên Lương" userId="3a9e482f-ceb4-484a-8eab-f708ff3e9a36" providerId="ADAL" clId="{10539CD8-CCDA-4BBE-91FD-CF4F63482CF1}" dt="2023-07-31T08:07:05.069" v="476" actId="20577"/>
          <ac:spMkLst>
            <pc:docMk/>
            <pc:sldMk cId="3787889635" sldId="400"/>
            <ac:spMk id="7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14:34.147" v="597" actId="20577"/>
          <ac:spMkLst>
            <pc:docMk/>
            <pc:sldMk cId="3787889635" sldId="400"/>
            <ac:spMk id="15" creationId="{F6C76137-6991-16B5-371E-26B7A2E6F9EC}"/>
          </ac:spMkLst>
        </pc:spChg>
        <pc:spChg chg="del">
          <ac:chgData name="Duyên Lương" userId="3a9e482f-ceb4-484a-8eab-f708ff3e9a36" providerId="ADAL" clId="{10539CD8-CCDA-4BBE-91FD-CF4F63482CF1}" dt="2023-07-31T08:14:21.655" v="578" actId="478"/>
          <ac:spMkLst>
            <pc:docMk/>
            <pc:sldMk cId="3787889635" sldId="400"/>
            <ac:spMk id="16" creationId="{7505AFC5-E62F-78DF-6B74-7857560BB1F6}"/>
          </ac:spMkLst>
        </pc:spChg>
        <pc:picChg chg="del">
          <ac:chgData name="Duyên Lương" userId="3a9e482f-ceb4-484a-8eab-f708ff3e9a36" providerId="ADAL" clId="{10539CD8-CCDA-4BBE-91FD-CF4F63482CF1}" dt="2023-07-31T08:06:11.369" v="448" actId="478"/>
          <ac:picMkLst>
            <pc:docMk/>
            <pc:sldMk cId="3787889635" sldId="400"/>
            <ac:picMk id="18" creationId="{5D25B41E-694A-96C0-03C3-8C8609D9BDB6}"/>
          </ac:picMkLst>
        </pc:picChg>
        <pc:picChg chg="add mod">
          <ac:chgData name="Duyên Lương" userId="3a9e482f-ceb4-484a-8eab-f708ff3e9a36" providerId="ADAL" clId="{10539CD8-CCDA-4BBE-91FD-CF4F63482CF1}" dt="2023-07-31T08:06:17.776" v="452" actId="14100"/>
          <ac:picMkLst>
            <pc:docMk/>
            <pc:sldMk cId="3787889635" sldId="400"/>
            <ac:picMk id="19" creationId="{7B81BF71-A9E0-7AA4-284E-DF1A6A54FC55}"/>
          </ac:picMkLst>
        </pc:picChg>
      </pc:sldChg>
      <pc:sldChg chg="addSp modSp new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2601751653" sldId="401"/>
        </pc:sldMkLst>
        <pc:spChg chg="add mod">
          <ac:chgData name="Duyên Lương" userId="3a9e482f-ceb4-484a-8eab-f708ff3e9a36" providerId="ADAL" clId="{10539CD8-CCDA-4BBE-91FD-CF4F63482CF1}" dt="2023-07-31T08:35:47.574" v="829"/>
          <ac:spMkLst>
            <pc:docMk/>
            <pc:sldMk cId="2601751653" sldId="401"/>
            <ac:spMk id="2" creationId="{F016BA32-498F-B3C8-8648-F85F97F06919}"/>
          </ac:spMkLst>
        </pc:spChg>
        <pc:spChg chg="add mod">
          <ac:chgData name="Duyên Lương" userId="3a9e482f-ceb4-484a-8eab-f708ff3e9a36" providerId="ADAL" clId="{10539CD8-CCDA-4BBE-91FD-CF4F63482CF1}" dt="2023-07-31T08:35:47.574" v="829"/>
          <ac:spMkLst>
            <pc:docMk/>
            <pc:sldMk cId="2601751653" sldId="401"/>
            <ac:spMk id="3" creationId="{789D6C59-6E04-E45C-B07A-1C2AD4D79201}"/>
          </ac:spMkLst>
        </pc:spChg>
        <pc:spChg chg="add mod">
          <ac:chgData name="Duyên Lương" userId="3a9e482f-ceb4-484a-8eab-f708ff3e9a36" providerId="ADAL" clId="{10539CD8-CCDA-4BBE-91FD-CF4F63482CF1}" dt="2023-07-31T08:35:47.574" v="829"/>
          <ac:spMkLst>
            <pc:docMk/>
            <pc:sldMk cId="2601751653" sldId="401"/>
            <ac:spMk id="4" creationId="{1E2A786E-FF6E-B72D-5954-523AF16D0EB3}"/>
          </ac:spMkLst>
        </pc:spChg>
        <pc:spChg chg="add mod">
          <ac:chgData name="Duyên Lương" userId="3a9e482f-ceb4-484a-8eab-f708ff3e9a36" providerId="ADAL" clId="{10539CD8-CCDA-4BBE-91FD-CF4F63482CF1}" dt="2023-07-31T08:36:47.238" v="856" actId="1076"/>
          <ac:spMkLst>
            <pc:docMk/>
            <pc:sldMk cId="2601751653" sldId="401"/>
            <ac:spMk id="5" creationId="{236AB1DA-A376-F464-DF2A-5AC23DAB22B0}"/>
          </ac:spMkLst>
        </pc:spChg>
        <pc:picChg chg="add mod">
          <ac:chgData name="Duyên Lương" userId="3a9e482f-ceb4-484a-8eab-f708ff3e9a36" providerId="ADAL" clId="{10539CD8-CCDA-4BBE-91FD-CF4F63482CF1}" dt="2023-07-31T08:36:26.049" v="831" actId="1076"/>
          <ac:picMkLst>
            <pc:docMk/>
            <pc:sldMk cId="2601751653" sldId="401"/>
            <ac:picMk id="4098" creationId="{2AF8E591-D69C-4CF8-6812-5F8B3B610F2E}"/>
          </ac:picMkLst>
        </pc:picChg>
      </pc:sldChg>
      <pc:sldChg chg="addSp del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1336169008" sldId="402"/>
        </pc:sldMkLst>
        <pc:spChg chg="add mod">
          <ac:chgData name="Duyên Lương" userId="3a9e482f-ceb4-484a-8eab-f708ff3e9a36" providerId="ADAL" clId="{10539CD8-CCDA-4BBE-91FD-CF4F63482CF1}" dt="2023-08-02T05:33:09.740" v="1457" actId="1076"/>
          <ac:spMkLst>
            <pc:docMk/>
            <pc:sldMk cId="1336169008" sldId="402"/>
            <ac:spMk id="4" creationId="{DFFBB852-15B3-0F1F-CC55-47394259A168}"/>
          </ac:spMkLst>
        </pc:spChg>
        <pc:spChg chg="del">
          <ac:chgData name="Duyên Lương" userId="3a9e482f-ceb4-484a-8eab-f708ff3e9a36" providerId="ADAL" clId="{10539CD8-CCDA-4BBE-91FD-CF4F63482CF1}" dt="2023-07-31T08:58:36.901" v="1175" actId="478"/>
          <ac:spMkLst>
            <pc:docMk/>
            <pc:sldMk cId="1336169008" sldId="402"/>
            <ac:spMk id="5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7-31T08:58:36.014" v="1174" actId="20577"/>
          <ac:spMkLst>
            <pc:docMk/>
            <pc:sldMk cId="1336169008" sldId="402"/>
            <ac:spMk id="6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28:43.786" v="1353" actId="1076"/>
          <ac:spMkLst>
            <pc:docMk/>
            <pc:sldMk cId="1336169008" sldId="402"/>
            <ac:spMk id="8" creationId="{00000000-0000-0000-0000-000000000000}"/>
          </ac:spMkLst>
        </pc:spChg>
        <pc:spChg chg="add mod">
          <ac:chgData name="Duyên Lương" userId="3a9e482f-ceb4-484a-8eab-f708ff3e9a36" providerId="ADAL" clId="{10539CD8-CCDA-4BBE-91FD-CF4F63482CF1}" dt="2023-08-02T05:29:09.223" v="1360" actId="1076"/>
          <ac:spMkLst>
            <pc:docMk/>
            <pc:sldMk cId="1336169008" sldId="402"/>
            <ac:spMk id="10" creationId="{F99E475F-AB50-EEB7-788E-653BA87F6CFB}"/>
          </ac:spMkLst>
        </pc:spChg>
        <pc:spChg chg="add mod">
          <ac:chgData name="Duyên Lương" userId="3a9e482f-ceb4-484a-8eab-f708ff3e9a36" providerId="ADAL" clId="{10539CD8-CCDA-4BBE-91FD-CF4F63482CF1}" dt="2023-08-02T05:28:42.706" v="1352" actId="1076"/>
          <ac:spMkLst>
            <pc:docMk/>
            <pc:sldMk cId="1336169008" sldId="402"/>
            <ac:spMk id="11" creationId="{CD45A6E1-E73D-C107-5DDD-CCD68FC468BA}"/>
          </ac:spMkLst>
        </pc:spChg>
        <pc:spChg chg="add mod">
          <ac:chgData name="Duyên Lương" userId="3a9e482f-ceb4-484a-8eab-f708ff3e9a36" providerId="ADAL" clId="{10539CD8-CCDA-4BBE-91FD-CF4F63482CF1}" dt="2023-08-02T05:32:01.584" v="1386" actId="1076"/>
          <ac:spMkLst>
            <pc:docMk/>
            <pc:sldMk cId="1336169008" sldId="402"/>
            <ac:spMk id="12" creationId="{CB747C1B-B36A-AB12-01E7-BCCFE46567AC}"/>
          </ac:spMkLst>
        </pc:spChg>
        <pc:spChg chg="add mod">
          <ac:chgData name="Duyên Lương" userId="3a9e482f-ceb4-484a-8eab-f708ff3e9a36" providerId="ADAL" clId="{10539CD8-CCDA-4BBE-91FD-CF4F63482CF1}" dt="2023-08-02T05:28:46.113" v="1354" actId="1076"/>
          <ac:spMkLst>
            <pc:docMk/>
            <pc:sldMk cId="1336169008" sldId="402"/>
            <ac:spMk id="13" creationId="{58E584DF-CFDD-36F6-886B-1A008EEB9AA3}"/>
          </ac:spMkLst>
        </pc:spChg>
        <pc:spChg chg="add mod">
          <ac:chgData name="Duyên Lương" userId="3a9e482f-ceb4-484a-8eab-f708ff3e9a36" providerId="ADAL" clId="{10539CD8-CCDA-4BBE-91FD-CF4F63482CF1}" dt="2023-08-02T05:33:50.229" v="1463" actId="1076"/>
          <ac:spMkLst>
            <pc:docMk/>
            <pc:sldMk cId="1336169008" sldId="402"/>
            <ac:spMk id="14" creationId="{45FF4759-D2CF-DC1C-1AC4-3F2C6D77C028}"/>
          </ac:spMkLst>
        </pc:spChg>
        <pc:spChg chg="add mod">
          <ac:chgData name="Duyên Lương" userId="3a9e482f-ceb4-484a-8eab-f708ff3e9a36" providerId="ADAL" clId="{10539CD8-CCDA-4BBE-91FD-CF4F63482CF1}" dt="2023-08-02T05:29:02.942" v="1359" actId="1076"/>
          <ac:spMkLst>
            <pc:docMk/>
            <pc:sldMk cId="1336169008" sldId="402"/>
            <ac:spMk id="15" creationId="{E88579A9-96F2-C192-0970-D40FCB9E187C}"/>
          </ac:spMkLst>
        </pc:spChg>
        <pc:grpChg chg="del">
          <ac:chgData name="Duyên Lương" userId="3a9e482f-ceb4-484a-8eab-f708ff3e9a36" providerId="ADAL" clId="{10539CD8-CCDA-4BBE-91FD-CF4F63482CF1}" dt="2023-07-31T08:58:39.783" v="1176" actId="478"/>
          <ac:grpSpMkLst>
            <pc:docMk/>
            <pc:sldMk cId="1336169008" sldId="402"/>
            <ac:grpSpMk id="4" creationId="{00000000-0000-0000-0000-000000000000}"/>
          </ac:grpSpMkLst>
        </pc:grpChg>
      </pc:sldChg>
      <pc:sldChg chg="addSp modSp mod modTransition modAnim">
        <pc:chgData name="Duyên Lương" userId="3a9e482f-ceb4-484a-8eab-f708ff3e9a36" providerId="ADAL" clId="{10539CD8-CCDA-4BBE-91FD-CF4F63482CF1}" dt="2023-08-02T05:53:25.336" v="1945"/>
        <pc:sldMkLst>
          <pc:docMk/>
          <pc:sldMk cId="4281643745" sldId="403"/>
        </pc:sldMkLst>
        <pc:spChg chg="add mod">
          <ac:chgData name="Duyên Lương" userId="3a9e482f-ceb4-484a-8eab-f708ff3e9a36" providerId="ADAL" clId="{10539CD8-CCDA-4BBE-91FD-CF4F63482CF1}" dt="2023-08-02T05:30:40.509" v="1370"/>
          <ac:spMkLst>
            <pc:docMk/>
            <pc:sldMk cId="4281643745" sldId="403"/>
            <ac:spMk id="4" creationId="{5E11DF85-A3C2-EBDB-5B67-A11E84A25523}"/>
          </ac:spMkLst>
        </pc:spChg>
        <pc:spChg chg="add mod">
          <ac:chgData name="Duyên Lương" userId="3a9e482f-ceb4-484a-8eab-f708ff3e9a36" providerId="ADAL" clId="{10539CD8-CCDA-4BBE-91FD-CF4F63482CF1}" dt="2023-08-02T05:30:40.509" v="1370"/>
          <ac:spMkLst>
            <pc:docMk/>
            <pc:sldMk cId="4281643745" sldId="403"/>
            <ac:spMk id="5" creationId="{E87C35B5-8499-475C-8C57-DB986C29CAFE}"/>
          </ac:spMkLst>
        </pc:spChg>
        <pc:spChg chg="add mod">
          <ac:chgData name="Duyên Lương" userId="3a9e482f-ceb4-484a-8eab-f708ff3e9a36" providerId="ADAL" clId="{10539CD8-CCDA-4BBE-91FD-CF4F63482CF1}" dt="2023-08-02T05:31:20.019" v="1378" actId="14100"/>
          <ac:spMkLst>
            <pc:docMk/>
            <pc:sldMk cId="4281643745" sldId="403"/>
            <ac:spMk id="6" creationId="{6BFF5162-3F44-3154-3D3F-FBB40FA0FC1C}"/>
          </ac:spMkLst>
        </pc:spChg>
        <pc:spChg chg="add mod">
          <ac:chgData name="Duyên Lương" userId="3a9e482f-ceb4-484a-8eab-f708ff3e9a36" providerId="ADAL" clId="{10539CD8-CCDA-4BBE-91FD-CF4F63482CF1}" dt="2023-08-02T05:31:26.370" v="1381" actId="14100"/>
          <ac:spMkLst>
            <pc:docMk/>
            <pc:sldMk cId="4281643745" sldId="403"/>
            <ac:spMk id="7" creationId="{D9695ADD-3303-8D04-B325-30C9EB13A9E4}"/>
          </ac:spMkLst>
        </pc:spChg>
        <pc:spChg chg="mod">
          <ac:chgData name="Duyên Lương" userId="3a9e482f-ceb4-484a-8eab-f708ff3e9a36" providerId="ADAL" clId="{10539CD8-CCDA-4BBE-91FD-CF4F63482CF1}" dt="2023-08-02T05:31:22.986" v="1380" actId="14100"/>
          <ac:spMkLst>
            <pc:docMk/>
            <pc:sldMk cId="4281643745" sldId="403"/>
            <ac:spMk id="9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29:45.601" v="1361" actId="1076"/>
          <ac:spMkLst>
            <pc:docMk/>
            <pc:sldMk cId="4281643745" sldId="403"/>
            <ac:spMk id="10" creationId="{F99E475F-AB50-EEB7-788E-653BA87F6CFB}"/>
          </ac:spMkLst>
        </pc:spChg>
        <pc:spChg chg="mod">
          <ac:chgData name="Duyên Lương" userId="3a9e482f-ceb4-484a-8eab-f708ff3e9a36" providerId="ADAL" clId="{10539CD8-CCDA-4BBE-91FD-CF4F63482CF1}" dt="2023-08-02T05:30:02.281" v="1364" actId="1076"/>
          <ac:spMkLst>
            <pc:docMk/>
            <pc:sldMk cId="4281643745" sldId="403"/>
            <ac:spMk id="11" creationId="{CD45A6E1-E73D-C107-5DDD-CCD68FC468BA}"/>
          </ac:spMkLst>
        </pc:spChg>
        <pc:spChg chg="mod">
          <ac:chgData name="Duyên Lương" userId="3a9e482f-ceb4-484a-8eab-f708ff3e9a36" providerId="ADAL" clId="{10539CD8-CCDA-4BBE-91FD-CF4F63482CF1}" dt="2023-08-02T05:31:03.334" v="1373" actId="1076"/>
          <ac:spMkLst>
            <pc:docMk/>
            <pc:sldMk cId="4281643745" sldId="403"/>
            <ac:spMk id="12" creationId="{CB747C1B-B36A-AB12-01E7-BCCFE46567AC}"/>
          </ac:spMkLst>
        </pc:spChg>
        <pc:spChg chg="mod">
          <ac:chgData name="Duyên Lương" userId="3a9e482f-ceb4-484a-8eab-f708ff3e9a36" providerId="ADAL" clId="{10539CD8-CCDA-4BBE-91FD-CF4F63482CF1}" dt="2023-08-02T05:31:03.334" v="1373" actId="1076"/>
          <ac:spMkLst>
            <pc:docMk/>
            <pc:sldMk cId="4281643745" sldId="403"/>
            <ac:spMk id="13" creationId="{58E584DF-CFDD-36F6-886B-1A008EEB9AA3}"/>
          </ac:spMkLst>
        </pc:spChg>
        <pc:spChg chg="mod">
          <ac:chgData name="Duyên Lương" userId="3a9e482f-ceb4-484a-8eab-f708ff3e9a36" providerId="ADAL" clId="{10539CD8-CCDA-4BBE-91FD-CF4F63482CF1}" dt="2023-08-02T05:31:03.334" v="1373" actId="1076"/>
          <ac:spMkLst>
            <pc:docMk/>
            <pc:sldMk cId="4281643745" sldId="403"/>
            <ac:spMk id="14" creationId="{45FF4759-D2CF-DC1C-1AC4-3F2C6D77C028}"/>
          </ac:spMkLst>
        </pc:spChg>
        <pc:spChg chg="mod">
          <ac:chgData name="Duyên Lương" userId="3a9e482f-ceb4-484a-8eab-f708ff3e9a36" providerId="ADAL" clId="{10539CD8-CCDA-4BBE-91FD-CF4F63482CF1}" dt="2023-08-02T05:31:03.334" v="1373" actId="1076"/>
          <ac:spMkLst>
            <pc:docMk/>
            <pc:sldMk cId="4281643745" sldId="403"/>
            <ac:spMk id="15" creationId="{E88579A9-96F2-C192-0970-D40FCB9E187C}"/>
          </ac:spMkLst>
        </pc:spChg>
        <pc:spChg chg="add mod">
          <ac:chgData name="Duyên Lương" userId="3a9e482f-ceb4-484a-8eab-f708ff3e9a36" providerId="ADAL" clId="{10539CD8-CCDA-4BBE-91FD-CF4F63482CF1}" dt="2023-08-02T05:31:17.071" v="1377" actId="1076"/>
          <ac:spMkLst>
            <pc:docMk/>
            <pc:sldMk cId="4281643745" sldId="403"/>
            <ac:spMk id="16" creationId="{87A68C02-32DD-0F9F-D13E-28AAA653AA87}"/>
          </ac:spMkLst>
        </pc:spChg>
        <pc:spChg chg="add mod">
          <ac:chgData name="Duyên Lương" userId="3a9e482f-ceb4-484a-8eab-f708ff3e9a36" providerId="ADAL" clId="{10539CD8-CCDA-4BBE-91FD-CF4F63482CF1}" dt="2023-08-02T05:31:29.368" v="1382" actId="1076"/>
          <ac:spMkLst>
            <pc:docMk/>
            <pc:sldMk cId="4281643745" sldId="403"/>
            <ac:spMk id="17" creationId="{389719A9-024D-A602-07D1-CD1AFD327ECE}"/>
          </ac:spMkLst>
        </pc:spChg>
      </pc:sldChg>
      <pc:sldChg chg="delSp modSp mod modTransition">
        <pc:chgData name="Duyên Lương" userId="3a9e482f-ceb4-484a-8eab-f708ff3e9a36" providerId="ADAL" clId="{10539CD8-CCDA-4BBE-91FD-CF4F63482CF1}" dt="2023-08-02T05:53:25.336" v="1945"/>
        <pc:sldMkLst>
          <pc:docMk/>
          <pc:sldMk cId="803359627" sldId="404"/>
        </pc:sldMkLst>
        <pc:spChg chg="mod">
          <ac:chgData name="Duyên Lương" userId="3a9e482f-ceb4-484a-8eab-f708ff3e9a36" providerId="ADAL" clId="{10539CD8-CCDA-4BBE-91FD-CF4F63482CF1}" dt="2023-08-02T05:36:05.949" v="1493" actId="1076"/>
          <ac:spMkLst>
            <pc:docMk/>
            <pc:sldMk cId="803359627" sldId="404"/>
            <ac:spMk id="3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36:08.442" v="1494" actId="1076"/>
          <ac:spMkLst>
            <pc:docMk/>
            <pc:sldMk cId="803359627" sldId="404"/>
            <ac:spMk id="4" creationId="{00000000-0000-0000-0000-000000000000}"/>
          </ac:spMkLst>
        </pc:spChg>
        <pc:spChg chg="mod">
          <ac:chgData name="Duyên Lương" userId="3a9e482f-ceb4-484a-8eab-f708ff3e9a36" providerId="ADAL" clId="{10539CD8-CCDA-4BBE-91FD-CF4F63482CF1}" dt="2023-08-02T05:36:01.640" v="1492" actId="1076"/>
          <ac:spMkLst>
            <pc:docMk/>
            <pc:sldMk cId="803359627" sldId="404"/>
            <ac:spMk id="5" creationId="{11978B9F-C261-E0BE-797E-4928534BEDBE}"/>
          </ac:spMkLst>
        </pc:spChg>
        <pc:spChg chg="del">
          <ac:chgData name="Duyên Lương" userId="3a9e482f-ceb4-484a-8eab-f708ff3e9a36" providerId="ADAL" clId="{10539CD8-CCDA-4BBE-91FD-CF4F63482CF1}" dt="2023-08-02T05:35:54.338" v="1487" actId="478"/>
          <ac:spMkLst>
            <pc:docMk/>
            <pc:sldMk cId="803359627" sldId="404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D95F2-DD4D-4AAC-9920-607F7DEEC2A8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B333C-E315-4EE6-93E7-59A11061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25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7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5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41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4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9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53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2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35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86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6.png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emf"/><Relationship Id="rId11" Type="http://schemas.openxmlformats.org/officeDocument/2006/relationships/image" Target="../media/image4.png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9.gif"/><Relationship Id="rId4" Type="http://schemas.openxmlformats.org/officeDocument/2006/relationships/image" Target="../media/image21.svg"/><Relationship Id="rId9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38.svg"/><Relationship Id="rId4" Type="http://schemas.openxmlformats.org/officeDocument/2006/relationships/image" Target="../media/image44.svg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1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2.xml"/><Relationship Id="rId6" Type="http://schemas.microsoft.com/office/2007/relationships/media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4.wav"/><Relationship Id="rId10" Type="http://schemas.openxmlformats.org/officeDocument/2006/relationships/image" Target="../media/image50.png"/><Relationship Id="rId4" Type="http://schemas.openxmlformats.org/officeDocument/2006/relationships/audio" Target="NULL" TargetMode="External"/><Relationship Id="rId9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4.wav"/><Relationship Id="rId10" Type="http://schemas.openxmlformats.org/officeDocument/2006/relationships/image" Target="../media/image50.png"/><Relationship Id="rId4" Type="http://schemas.openxmlformats.org/officeDocument/2006/relationships/audio" Target="NULL" TargetMode="External"/><Relationship Id="rId9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microsoft.com/office/2007/relationships/media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4.wav"/><Relationship Id="rId10" Type="http://schemas.openxmlformats.org/officeDocument/2006/relationships/image" Target="../media/image50.png"/><Relationship Id="rId4" Type="http://schemas.openxmlformats.org/officeDocument/2006/relationships/audio" Target="NULL" TargetMode="External"/><Relationship Id="rId9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5.xml"/><Relationship Id="rId6" Type="http://schemas.microsoft.com/office/2007/relationships/media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4.wav"/><Relationship Id="rId10" Type="http://schemas.openxmlformats.org/officeDocument/2006/relationships/image" Target="../media/image50.png"/><Relationship Id="rId4" Type="http://schemas.openxmlformats.org/officeDocument/2006/relationships/audio" Target="NULL" TargetMode="External"/><Relationship Id="rId9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microsoft.com/office/2007/relationships/media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4.wav"/><Relationship Id="rId10" Type="http://schemas.openxmlformats.org/officeDocument/2006/relationships/image" Target="../media/image50.png"/><Relationship Id="rId4" Type="http://schemas.openxmlformats.org/officeDocument/2006/relationships/audio" Target="NULL" TargetMode="External"/><Relationship Id="rId9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53.png"/><Relationship Id="rId3" Type="http://schemas.openxmlformats.org/officeDocument/2006/relationships/audio" Target="../media/media3.mp3"/><Relationship Id="rId7" Type="http://schemas.openxmlformats.org/officeDocument/2006/relationships/audio" Target="../media/media5.mp3"/><Relationship Id="rId12" Type="http://schemas.openxmlformats.org/officeDocument/2006/relationships/image" Target="../media/image52.png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microsoft.com/office/2007/relationships/media" Target="../media/media5.mp3"/><Relationship Id="rId11" Type="http://schemas.openxmlformats.org/officeDocument/2006/relationships/image" Target="../media/image51.png"/><Relationship Id="rId5" Type="http://schemas.microsoft.com/office/2007/relationships/media" Target="../media/media4.wav"/><Relationship Id="rId10" Type="http://schemas.openxmlformats.org/officeDocument/2006/relationships/image" Target="../media/image50.png"/><Relationship Id="rId4" Type="http://schemas.openxmlformats.org/officeDocument/2006/relationships/audio" Target="NULL" TargetMode="External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6.svg"/><Relationship Id="rId7" Type="http://schemas.openxmlformats.org/officeDocument/2006/relationships/image" Target="../media/image4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0.sv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0222" y="1111474"/>
            <a:ext cx="11973241" cy="8987575"/>
          </a:xfrm>
          <a:custGeom>
            <a:avLst/>
            <a:gdLst/>
            <a:ahLst/>
            <a:cxnLst/>
            <a:rect l="l" t="t" r="r" b="b"/>
            <a:pathLst>
              <a:path w="11449681" h="3705533">
                <a:moveTo>
                  <a:pt x="0" y="0"/>
                </a:moveTo>
                <a:lnTo>
                  <a:pt x="11449682" y="0"/>
                </a:lnTo>
                <a:lnTo>
                  <a:pt x="11449682" y="3705534"/>
                </a:lnTo>
                <a:lnTo>
                  <a:pt x="0" y="3705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32274" y="0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0" y="0"/>
                </a:moveTo>
                <a:lnTo>
                  <a:pt x="5547335" y="0"/>
                </a:lnTo>
                <a:lnTo>
                  <a:pt x="5547335" y="3827661"/>
                </a:lnTo>
                <a:lnTo>
                  <a:pt x="0" y="382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681371" y="6793929"/>
            <a:ext cx="4411136" cy="3043684"/>
          </a:xfrm>
          <a:custGeom>
            <a:avLst/>
            <a:gdLst/>
            <a:ahLst/>
            <a:cxnLst/>
            <a:rect l="l" t="t" r="r" b="b"/>
            <a:pathLst>
              <a:path w="4411136" h="3043684">
                <a:moveTo>
                  <a:pt x="4411136" y="0"/>
                </a:moveTo>
                <a:lnTo>
                  <a:pt x="0" y="0"/>
                </a:lnTo>
                <a:lnTo>
                  <a:pt x="0" y="3043684"/>
                </a:lnTo>
                <a:lnTo>
                  <a:pt x="4411136" y="3043684"/>
                </a:lnTo>
                <a:lnTo>
                  <a:pt x="44111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95535"/>
            <a:ext cx="2205568" cy="2892548"/>
          </a:xfrm>
          <a:custGeom>
            <a:avLst/>
            <a:gdLst/>
            <a:ahLst/>
            <a:cxnLst/>
            <a:rect l="l" t="t" r="r" b="b"/>
            <a:pathLst>
              <a:path w="2205568" h="2892548">
                <a:moveTo>
                  <a:pt x="0" y="0"/>
                </a:moveTo>
                <a:lnTo>
                  <a:pt x="2205568" y="0"/>
                </a:lnTo>
                <a:lnTo>
                  <a:pt x="2205568" y="2892548"/>
                </a:lnTo>
                <a:lnTo>
                  <a:pt x="0" y="289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67751" y="6996267"/>
            <a:ext cx="2002348" cy="2639009"/>
          </a:xfrm>
          <a:custGeom>
            <a:avLst/>
            <a:gdLst/>
            <a:ahLst/>
            <a:cxnLst/>
            <a:rect l="l" t="t" r="r" b="b"/>
            <a:pathLst>
              <a:path w="2002348" h="2639009">
                <a:moveTo>
                  <a:pt x="0" y="0"/>
                </a:moveTo>
                <a:lnTo>
                  <a:pt x="2002349" y="0"/>
                </a:lnTo>
                <a:lnTo>
                  <a:pt x="2002349" y="2639009"/>
                </a:lnTo>
                <a:lnTo>
                  <a:pt x="0" y="2639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44053" y="1638300"/>
            <a:ext cx="11247750" cy="727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ries Script"/>
                <a:ea typeface="+mn-ea"/>
                <a:cs typeface="+mn-cs"/>
              </a:rPr>
              <a:t>Welcome to our class!</a:t>
            </a:r>
          </a:p>
        </p:txBody>
      </p:sp>
    </p:spTree>
    <p:extLst>
      <p:ext uri="{BB962C8B-B14F-4D97-AF65-F5344CB8AC3E}">
        <p14:creationId xmlns:p14="http://schemas.microsoft.com/office/powerpoint/2010/main" val="221042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CHAM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1537364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A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222521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H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4876800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M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505AFC5-E62F-78DF-6B74-7857560BB1F6}"/>
              </a:ext>
            </a:extLst>
          </p:cNvPr>
          <p:cNvSpPr/>
          <p:nvPr/>
        </p:nvSpPr>
        <p:spPr>
          <a:xfrm>
            <a:off x="6604552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C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4C39928-2A7F-8813-8352-A12DF97E9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100" y="3434284"/>
            <a:ext cx="7714388" cy="4732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5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7" y="1796168"/>
            <a:ext cx="3587426" cy="2334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10" y="1750264"/>
            <a:ext cx="3661089" cy="238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545" y="1750262"/>
            <a:ext cx="3866514" cy="2380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1987" y="1750263"/>
            <a:ext cx="4025532" cy="238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2" y="6099605"/>
            <a:ext cx="3764052" cy="246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517" y="6099605"/>
            <a:ext cx="3873171" cy="246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948" y="6099605"/>
            <a:ext cx="3888111" cy="246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202" y="6099605"/>
            <a:ext cx="4015746" cy="2463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9917" y="4143678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 err="1">
                <a:solidFill>
                  <a:srgbClr val="0FB7BD"/>
                </a:solidFill>
                <a:latin typeface="Poetsen" panose="020B0604020202020204" charset="0"/>
              </a:rPr>
              <a:t>Brau</a:t>
            </a:r>
            <a:endParaRPr lang="en-US" sz="5400" b="1" dirty="0">
              <a:solidFill>
                <a:srgbClr val="0FB7BD"/>
              </a:solidFill>
              <a:latin typeface="Poetsen" panose="020B06040202020202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64210" y="4143678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 err="1">
                <a:solidFill>
                  <a:srgbClr val="0FB7BD"/>
                </a:solidFill>
                <a:latin typeface="Poetsen" panose="020B0604020202020204" charset="0"/>
              </a:rPr>
              <a:t>Nung</a:t>
            </a:r>
            <a:endParaRPr lang="en-US" sz="5400" b="1" dirty="0">
              <a:solidFill>
                <a:srgbClr val="0FB7BD"/>
              </a:solidFill>
              <a:latin typeface="Poetsen" panose="020B06040202020202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82089" y="4143678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0FB7BD"/>
                </a:solidFill>
                <a:latin typeface="Poetsen" panose="020B0604020202020204" charset="0"/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793009" y="4146357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 err="1">
                <a:solidFill>
                  <a:srgbClr val="0FB7BD"/>
                </a:solidFill>
                <a:latin typeface="Poetsen" panose="020B0604020202020204" charset="0"/>
              </a:rPr>
              <a:t>Tay</a:t>
            </a:r>
            <a:endParaRPr lang="en-US" sz="5400" b="1" dirty="0">
              <a:solidFill>
                <a:srgbClr val="0FB7BD"/>
              </a:solidFill>
              <a:latin typeface="Poetsen" panose="020B060402020202020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2322" y="8445207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0FB7BD"/>
                </a:solidFill>
                <a:latin typeface="Poetsen" panose="020B0604020202020204" charset="0"/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664210" y="8573870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0FB7BD"/>
                </a:solidFill>
                <a:latin typeface="Poetsen" panose="020B0604020202020204" charset="0"/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144001" y="8545431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 err="1">
                <a:solidFill>
                  <a:srgbClr val="0FB7BD"/>
                </a:solidFill>
                <a:latin typeface="Poetsen" panose="020B0604020202020204" charset="0"/>
              </a:rPr>
              <a:t>Hoa</a:t>
            </a:r>
            <a:endParaRPr lang="en-US" sz="5400" b="1" dirty="0">
              <a:solidFill>
                <a:srgbClr val="0FB7BD"/>
              </a:solidFill>
              <a:latin typeface="Poetsen" panose="020B06040202020202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665817" y="8574306"/>
            <a:ext cx="358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 dirty="0">
                <a:solidFill>
                  <a:srgbClr val="0FB7BD"/>
                </a:solidFill>
                <a:latin typeface="Poetsen" panose="020B0604020202020204" charset="0"/>
              </a:rPr>
              <a:t>Cham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EBC3A12-49E1-85A3-D51D-0169B6B81230}"/>
              </a:ext>
            </a:extLst>
          </p:cNvPr>
          <p:cNvSpPr/>
          <p:nvPr/>
        </p:nvSpPr>
        <p:spPr>
          <a:xfrm>
            <a:off x="17072703" y="121507"/>
            <a:ext cx="1215297" cy="1858559"/>
          </a:xfrm>
          <a:custGeom>
            <a:avLst/>
            <a:gdLst/>
            <a:ahLst/>
            <a:cxnLst/>
            <a:rect l="l" t="t" r="r" b="b"/>
            <a:pathLst>
              <a:path w="2205568" h="2892548">
                <a:moveTo>
                  <a:pt x="0" y="0"/>
                </a:moveTo>
                <a:lnTo>
                  <a:pt x="2205568" y="0"/>
                </a:lnTo>
                <a:lnTo>
                  <a:pt x="2205568" y="2892548"/>
                </a:lnTo>
                <a:lnTo>
                  <a:pt x="0" y="289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0DC8CAAE-1BDB-8311-CDA8-5A4642287EFE}"/>
              </a:ext>
            </a:extLst>
          </p:cNvPr>
          <p:cNvSpPr/>
          <p:nvPr/>
        </p:nvSpPr>
        <p:spPr>
          <a:xfrm>
            <a:off x="94682" y="121507"/>
            <a:ext cx="1577510" cy="1602189"/>
          </a:xfrm>
          <a:custGeom>
            <a:avLst/>
            <a:gdLst/>
            <a:ahLst/>
            <a:cxnLst/>
            <a:rect l="l" t="t" r="r" b="b"/>
            <a:pathLst>
              <a:path w="2002348" h="2639009">
                <a:moveTo>
                  <a:pt x="0" y="0"/>
                </a:moveTo>
                <a:lnTo>
                  <a:pt x="2002349" y="0"/>
                </a:lnTo>
                <a:lnTo>
                  <a:pt x="2002349" y="2639009"/>
                </a:lnTo>
                <a:lnTo>
                  <a:pt x="0" y="26390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61667" y="-731208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5547336" y="0"/>
                </a:moveTo>
                <a:lnTo>
                  <a:pt x="0" y="0"/>
                </a:lnTo>
                <a:lnTo>
                  <a:pt x="0" y="3827661"/>
                </a:lnTo>
                <a:lnTo>
                  <a:pt x="5547336" y="3827661"/>
                </a:lnTo>
                <a:lnTo>
                  <a:pt x="55473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53732" y="5836535"/>
            <a:ext cx="4411136" cy="3043684"/>
          </a:xfrm>
          <a:custGeom>
            <a:avLst/>
            <a:gdLst/>
            <a:ahLst/>
            <a:cxnLst/>
            <a:rect l="l" t="t" r="r" b="b"/>
            <a:pathLst>
              <a:path w="4411136" h="3043684">
                <a:moveTo>
                  <a:pt x="0" y="0"/>
                </a:moveTo>
                <a:lnTo>
                  <a:pt x="4411136" y="0"/>
                </a:lnTo>
                <a:lnTo>
                  <a:pt x="4411136" y="3043684"/>
                </a:lnTo>
                <a:lnTo>
                  <a:pt x="0" y="3043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82432" y="30418"/>
            <a:ext cx="2205568" cy="2892548"/>
          </a:xfrm>
          <a:custGeom>
            <a:avLst/>
            <a:gdLst/>
            <a:ahLst/>
            <a:cxnLst/>
            <a:rect l="l" t="t" r="r" b="b"/>
            <a:pathLst>
              <a:path w="2205568" h="2892548">
                <a:moveTo>
                  <a:pt x="0" y="0"/>
                </a:moveTo>
                <a:lnTo>
                  <a:pt x="2205568" y="0"/>
                </a:lnTo>
                <a:lnTo>
                  <a:pt x="2205568" y="2892548"/>
                </a:lnTo>
                <a:lnTo>
                  <a:pt x="0" y="2892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3857" y="7647991"/>
            <a:ext cx="2002348" cy="2639009"/>
          </a:xfrm>
          <a:custGeom>
            <a:avLst/>
            <a:gdLst/>
            <a:ahLst/>
            <a:cxnLst/>
            <a:rect l="l" t="t" r="r" b="b"/>
            <a:pathLst>
              <a:path w="2002348" h="2639009">
                <a:moveTo>
                  <a:pt x="0" y="0"/>
                </a:moveTo>
                <a:lnTo>
                  <a:pt x="2002349" y="0"/>
                </a:lnTo>
                <a:lnTo>
                  <a:pt x="2002349" y="2639009"/>
                </a:lnTo>
                <a:lnTo>
                  <a:pt x="0" y="263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87312" y="1244554"/>
            <a:ext cx="14325600" cy="8008278"/>
          </a:xfrm>
          <a:custGeom>
            <a:avLst/>
            <a:gdLst/>
            <a:ahLst/>
            <a:cxnLst/>
            <a:rect l="l" t="t" r="r" b="b"/>
            <a:pathLst>
              <a:path w="10989061" h="8008278">
                <a:moveTo>
                  <a:pt x="0" y="0"/>
                </a:moveTo>
                <a:lnTo>
                  <a:pt x="10989060" y="0"/>
                </a:lnTo>
                <a:lnTo>
                  <a:pt x="10989060" y="8008278"/>
                </a:lnTo>
                <a:lnTo>
                  <a:pt x="0" y="80082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777884" y="1002855"/>
            <a:ext cx="4110568" cy="206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900"/>
              </a:lnSpc>
            </a:pPr>
            <a:r>
              <a:rPr lang="en-US" sz="9600" dirty="0">
                <a:solidFill>
                  <a:srgbClr val="00B0F0"/>
                </a:solidFill>
                <a:latin typeface="Poetsen" panose="020B0604020202020204" charset="0"/>
              </a:rPr>
              <a:t>Unit 4: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4675" y="2816502"/>
            <a:ext cx="13758650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474"/>
              </a:lnSpc>
            </a:pPr>
            <a:r>
              <a:rPr lang="en-US" sz="12500" dirty="0">
                <a:solidFill>
                  <a:schemeClr val="accent2">
                    <a:lumMod val="75000"/>
                  </a:schemeClr>
                </a:solidFill>
                <a:latin typeface="Jumble" panose="02000503000000020004" pitchFamily="2" charset="0"/>
              </a:rPr>
              <a:t>ETHNIC GROUPS OF VIETNAM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76852" y="7389816"/>
            <a:ext cx="13297218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9"/>
              </a:lnSpc>
            </a:pPr>
            <a:r>
              <a:rPr lang="en-US" sz="7200" spc="83" dirty="0">
                <a:solidFill>
                  <a:srgbClr val="00B0F0"/>
                </a:solidFill>
                <a:latin typeface="Poetsen"/>
              </a:rPr>
              <a:t>Lesson 4: COMMUNICATION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3533088" y="1264957"/>
            <a:ext cx="11221825" cy="7757086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322749" y="2798272"/>
            <a:ext cx="964250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698CAA"/>
                </a:solidFill>
                <a:latin typeface="Poetsen"/>
              </a:rPr>
              <a:t>EVERYDAY ENGLISH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55539" y="1028700"/>
            <a:ext cx="8570461" cy="7086600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387662" y="826797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7" y="0"/>
                </a:lnTo>
                <a:lnTo>
                  <a:pt x="3567877" y="1092061"/>
                </a:lnTo>
                <a:lnTo>
                  <a:pt x="0" y="109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9483">
            <a:off x="244290" y="150016"/>
            <a:ext cx="6112802" cy="4004056"/>
          </a:xfrm>
          <a:custGeom>
            <a:avLst/>
            <a:gdLst/>
            <a:ahLst/>
            <a:cxnLst/>
            <a:rect l="l" t="t" r="r" b="b"/>
            <a:pathLst>
              <a:path w="5466288" h="4004056">
                <a:moveTo>
                  <a:pt x="0" y="0"/>
                </a:moveTo>
                <a:lnTo>
                  <a:pt x="5466288" y="0"/>
                </a:lnTo>
                <a:lnTo>
                  <a:pt x="5466288" y="4004056"/>
                </a:lnTo>
                <a:lnTo>
                  <a:pt x="0" y="400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702" y="1524977"/>
            <a:ext cx="5994159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7500" dirty="0">
                <a:solidFill>
                  <a:srgbClr val="698CAA"/>
                </a:solidFill>
                <a:latin typeface="Poetsen"/>
              </a:rPr>
              <a:t>VOCABULARY</a:t>
            </a:r>
          </a:p>
        </p:txBody>
      </p:sp>
      <p:sp>
        <p:nvSpPr>
          <p:cNvPr id="13" name="Freeform 13"/>
          <p:cNvSpPr/>
          <p:nvPr/>
        </p:nvSpPr>
        <p:spPr>
          <a:xfrm rot="1377224" flipH="1">
            <a:off x="13416663" y="7656954"/>
            <a:ext cx="4243144" cy="1298749"/>
          </a:xfrm>
          <a:custGeom>
            <a:avLst/>
            <a:gdLst/>
            <a:ahLst/>
            <a:cxnLst/>
            <a:rect l="l" t="t" r="r" b="b"/>
            <a:pathLst>
              <a:path w="4243144" h="1298749">
                <a:moveTo>
                  <a:pt x="4243144" y="0"/>
                </a:moveTo>
                <a:lnTo>
                  <a:pt x="0" y="0"/>
                </a:lnTo>
                <a:lnTo>
                  <a:pt x="0" y="1298749"/>
                </a:lnTo>
                <a:lnTo>
                  <a:pt x="4243144" y="1298749"/>
                </a:lnTo>
                <a:lnTo>
                  <a:pt x="42431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6D00931C-2AFA-6F94-A62B-22217A00E390}"/>
              </a:ext>
            </a:extLst>
          </p:cNvPr>
          <p:cNvSpPr txBox="1">
            <a:spLocks/>
          </p:cNvSpPr>
          <p:nvPr/>
        </p:nvSpPr>
        <p:spPr>
          <a:xfrm>
            <a:off x="300051" y="3877477"/>
            <a:ext cx="761435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8800" dirty="0">
                <a:latin typeface="Poetsen" panose="020B0604020202020204" charset="0"/>
              </a:rPr>
              <a:t>weave </a:t>
            </a:r>
            <a:r>
              <a:rPr lang="en-US" sz="7200" dirty="0">
                <a:latin typeface="Poetsen" panose="020B0604020202020204" charset="0"/>
              </a:rPr>
              <a:t>(v)</a:t>
            </a:r>
            <a:endParaRPr lang="en-US" sz="8800" dirty="0">
              <a:latin typeface="Poetsen" panose="020B060402020202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555B16-F073-0D0D-EA4E-02F8B2A5BC0C}"/>
              </a:ext>
            </a:extLst>
          </p:cNvPr>
          <p:cNvSpPr/>
          <p:nvPr/>
        </p:nvSpPr>
        <p:spPr>
          <a:xfrm>
            <a:off x="1436363" y="7612650"/>
            <a:ext cx="37768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latin typeface="+mj-lt"/>
              </a:rPr>
              <a:t>dệt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đan</a:t>
            </a:r>
            <a:endParaRPr lang="en-US" sz="5400" dirty="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7029B6-56FD-193B-894F-AC9B211A9CDD}"/>
              </a:ext>
            </a:extLst>
          </p:cNvPr>
          <p:cNvSpPr/>
          <p:nvPr/>
        </p:nvSpPr>
        <p:spPr>
          <a:xfrm>
            <a:off x="2185687" y="5876468"/>
            <a:ext cx="22781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 /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wi:v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/</a:t>
            </a:r>
          </a:p>
        </p:txBody>
      </p:sp>
      <p:pic>
        <p:nvPicPr>
          <p:cNvPr id="1026" name="Picture 2" descr="Jacquard Weaving with Flying Shuttle on Make a GIF">
            <a:extLst>
              <a:ext uri="{FF2B5EF4-FFF2-40B4-BE49-F238E27FC236}">
                <a16:creationId xmlns:a16="http://schemas.microsoft.com/office/drawing/2014/main" id="{C04E3017-6018-47D0-DD99-E54160FD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240" y="2293853"/>
            <a:ext cx="6048692" cy="45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90119" y="895540"/>
            <a:ext cx="9070179" cy="7067360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387662" y="826797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7" y="0"/>
                </a:lnTo>
                <a:lnTo>
                  <a:pt x="3567877" y="1092061"/>
                </a:lnTo>
                <a:lnTo>
                  <a:pt x="0" y="109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07150" y="-808365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9483">
            <a:off x="244290" y="150016"/>
            <a:ext cx="6112802" cy="4004056"/>
          </a:xfrm>
          <a:custGeom>
            <a:avLst/>
            <a:gdLst/>
            <a:ahLst/>
            <a:cxnLst/>
            <a:rect l="l" t="t" r="r" b="b"/>
            <a:pathLst>
              <a:path w="5466288" h="4004056">
                <a:moveTo>
                  <a:pt x="0" y="0"/>
                </a:moveTo>
                <a:lnTo>
                  <a:pt x="5466288" y="0"/>
                </a:lnTo>
                <a:lnTo>
                  <a:pt x="5466288" y="4004056"/>
                </a:lnTo>
                <a:lnTo>
                  <a:pt x="0" y="400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702" y="1524977"/>
            <a:ext cx="5994159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VOCABULARY</a:t>
            </a:r>
          </a:p>
        </p:txBody>
      </p:sp>
      <p:sp>
        <p:nvSpPr>
          <p:cNvPr id="13" name="Freeform 13"/>
          <p:cNvSpPr/>
          <p:nvPr/>
        </p:nvSpPr>
        <p:spPr>
          <a:xfrm rot="1377224" flipH="1">
            <a:off x="13416663" y="7656954"/>
            <a:ext cx="4243144" cy="1298749"/>
          </a:xfrm>
          <a:custGeom>
            <a:avLst/>
            <a:gdLst/>
            <a:ahLst/>
            <a:cxnLst/>
            <a:rect l="l" t="t" r="r" b="b"/>
            <a:pathLst>
              <a:path w="4243144" h="1298749">
                <a:moveTo>
                  <a:pt x="4243144" y="0"/>
                </a:moveTo>
                <a:lnTo>
                  <a:pt x="0" y="0"/>
                </a:lnTo>
                <a:lnTo>
                  <a:pt x="0" y="1298749"/>
                </a:lnTo>
                <a:lnTo>
                  <a:pt x="4243144" y="1298749"/>
                </a:lnTo>
                <a:lnTo>
                  <a:pt x="42431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27A733A4-34B4-EB3B-6736-54EE23CDDF9A}"/>
              </a:ext>
            </a:extLst>
          </p:cNvPr>
          <p:cNvSpPr txBox="1">
            <a:spLocks/>
          </p:cNvSpPr>
          <p:nvPr/>
        </p:nvSpPr>
        <p:spPr>
          <a:xfrm>
            <a:off x="1471797" y="3923197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8800" dirty="0">
                <a:latin typeface="Poetsen" panose="020B0604020202020204" charset="0"/>
              </a:rPr>
              <a:t>hunt </a:t>
            </a:r>
            <a:r>
              <a:rPr lang="en-US" sz="7200" dirty="0">
                <a:latin typeface="Poetsen" panose="020B0604020202020204" charset="0"/>
              </a:rPr>
              <a:t>(v)</a:t>
            </a:r>
            <a:endParaRPr lang="en-US" sz="8800" dirty="0">
              <a:latin typeface="Poetsen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AB308E-661A-70B7-D0BE-420535CEA99A}"/>
              </a:ext>
            </a:extLst>
          </p:cNvPr>
          <p:cNvSpPr/>
          <p:nvPr/>
        </p:nvSpPr>
        <p:spPr>
          <a:xfrm>
            <a:off x="1569153" y="7498191"/>
            <a:ext cx="37768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săn</a:t>
            </a:r>
            <a:r>
              <a:rPr lang="en-US" sz="4800" dirty="0"/>
              <a:t>, </a:t>
            </a:r>
            <a:r>
              <a:rPr lang="en-US" sz="4800" dirty="0" err="1"/>
              <a:t>săn</a:t>
            </a:r>
            <a:r>
              <a:rPr lang="en-US" sz="4800" dirty="0"/>
              <a:t> </a:t>
            </a:r>
            <a:r>
              <a:rPr lang="en-US" sz="4800" dirty="0" err="1"/>
              <a:t>đuổi</a:t>
            </a: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51BAF1-4DAF-EEE3-68A9-C343E5F49B37}"/>
              </a:ext>
            </a:extLst>
          </p:cNvPr>
          <p:cNvSpPr/>
          <p:nvPr/>
        </p:nvSpPr>
        <p:spPr>
          <a:xfrm>
            <a:off x="2103132" y="6174183"/>
            <a:ext cx="24432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 /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hʌnt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/</a:t>
            </a:r>
          </a:p>
        </p:txBody>
      </p:sp>
      <p:pic>
        <p:nvPicPr>
          <p:cNvPr id="2050" name="Picture 2" descr="Funny Gifs : kelly clarkson hunt GIF - VSGIF.com">
            <a:extLst>
              <a:ext uri="{FF2B5EF4-FFF2-40B4-BE49-F238E27FC236}">
                <a16:creationId xmlns:a16="http://schemas.microsoft.com/office/drawing/2014/main" id="{6C5E9E11-0847-74C7-6342-EFF0C2E4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409" y="2225120"/>
            <a:ext cx="7154424" cy="423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4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62250" y="502344"/>
            <a:ext cx="5451154" cy="6850956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387662" y="826797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7" y="0"/>
                </a:lnTo>
                <a:lnTo>
                  <a:pt x="3567877" y="1092061"/>
                </a:lnTo>
                <a:lnTo>
                  <a:pt x="0" y="109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26938" y="2400300"/>
            <a:ext cx="5193407" cy="7846552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9483">
            <a:off x="244290" y="150016"/>
            <a:ext cx="6112802" cy="4004056"/>
          </a:xfrm>
          <a:custGeom>
            <a:avLst/>
            <a:gdLst/>
            <a:ahLst/>
            <a:cxnLst/>
            <a:rect l="l" t="t" r="r" b="b"/>
            <a:pathLst>
              <a:path w="5466288" h="4004056">
                <a:moveTo>
                  <a:pt x="0" y="0"/>
                </a:moveTo>
                <a:lnTo>
                  <a:pt x="5466288" y="0"/>
                </a:lnTo>
                <a:lnTo>
                  <a:pt x="5466288" y="4004056"/>
                </a:lnTo>
                <a:lnTo>
                  <a:pt x="0" y="400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702" y="1524977"/>
            <a:ext cx="5994159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VOCABULARY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48504" y="5746633"/>
            <a:ext cx="5707630" cy="87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Goal 2</a:t>
            </a:r>
          </a:p>
        </p:txBody>
      </p:sp>
      <p:sp>
        <p:nvSpPr>
          <p:cNvPr id="13" name="Freeform 13"/>
          <p:cNvSpPr/>
          <p:nvPr/>
        </p:nvSpPr>
        <p:spPr>
          <a:xfrm rot="1377224" flipH="1">
            <a:off x="13416663" y="7656954"/>
            <a:ext cx="4243144" cy="1298749"/>
          </a:xfrm>
          <a:custGeom>
            <a:avLst/>
            <a:gdLst/>
            <a:ahLst/>
            <a:cxnLst/>
            <a:rect l="l" t="t" r="r" b="b"/>
            <a:pathLst>
              <a:path w="4243144" h="1298749">
                <a:moveTo>
                  <a:pt x="4243144" y="0"/>
                </a:moveTo>
                <a:lnTo>
                  <a:pt x="0" y="0"/>
                </a:lnTo>
                <a:lnTo>
                  <a:pt x="0" y="1298749"/>
                </a:lnTo>
                <a:lnTo>
                  <a:pt x="4243144" y="1298749"/>
                </a:lnTo>
                <a:lnTo>
                  <a:pt x="42431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73F42539-753A-FA80-1C1A-38B1EC044F38}"/>
              </a:ext>
            </a:extLst>
          </p:cNvPr>
          <p:cNvSpPr txBox="1">
            <a:spLocks/>
          </p:cNvSpPr>
          <p:nvPr/>
        </p:nvSpPr>
        <p:spPr>
          <a:xfrm>
            <a:off x="713947" y="3967591"/>
            <a:ext cx="587344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8800" dirty="0">
                <a:latin typeface="Poetsen" panose="020B0604020202020204" charset="0"/>
              </a:rPr>
              <a:t>statue </a:t>
            </a:r>
            <a:r>
              <a:rPr lang="en-US" sz="7200" dirty="0">
                <a:latin typeface="Poetsen" panose="020B0604020202020204" charset="0"/>
              </a:rPr>
              <a:t>(n)</a:t>
            </a:r>
            <a:endParaRPr lang="en-US" sz="8800" dirty="0">
              <a:latin typeface="Poetsen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6E032E-9624-458B-59FA-F772E874A65D}"/>
              </a:ext>
            </a:extLst>
          </p:cNvPr>
          <p:cNvSpPr/>
          <p:nvPr/>
        </p:nvSpPr>
        <p:spPr>
          <a:xfrm>
            <a:off x="2150526" y="7406751"/>
            <a:ext cx="2226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/>
              <a:t>tượng</a:t>
            </a:r>
            <a:endParaRPr lang="en-US" sz="5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89E04-93BD-E8C8-05FF-D26D512D0949}"/>
              </a:ext>
            </a:extLst>
          </p:cNvPr>
          <p:cNvSpPr/>
          <p:nvPr/>
        </p:nvSpPr>
        <p:spPr>
          <a:xfrm>
            <a:off x="650542" y="5957654"/>
            <a:ext cx="5226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 /ˈ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stætʃu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ː/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469B10E-E902-92EE-3BB2-7618DF97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84" y="3418419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atue-of-libery GIFs - Get the best GIF on GIPHY">
            <a:extLst>
              <a:ext uri="{FF2B5EF4-FFF2-40B4-BE49-F238E27FC236}">
                <a16:creationId xmlns:a16="http://schemas.microsoft.com/office/drawing/2014/main" id="{B6B53627-EBB5-B0C6-AD1A-AADCDED51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0044" y="1284819"/>
            <a:ext cx="3990155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2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55539" y="1028700"/>
            <a:ext cx="9004759" cy="6793192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387662" y="826797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7" y="0"/>
                </a:lnTo>
                <a:lnTo>
                  <a:pt x="3567877" y="1092061"/>
                </a:lnTo>
                <a:lnTo>
                  <a:pt x="0" y="109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9483">
            <a:off x="244290" y="150016"/>
            <a:ext cx="6112802" cy="4004056"/>
          </a:xfrm>
          <a:custGeom>
            <a:avLst/>
            <a:gdLst/>
            <a:ahLst/>
            <a:cxnLst/>
            <a:rect l="l" t="t" r="r" b="b"/>
            <a:pathLst>
              <a:path w="5466288" h="4004056">
                <a:moveTo>
                  <a:pt x="0" y="0"/>
                </a:moveTo>
                <a:lnTo>
                  <a:pt x="5466288" y="0"/>
                </a:lnTo>
                <a:lnTo>
                  <a:pt x="5466288" y="4004056"/>
                </a:lnTo>
                <a:lnTo>
                  <a:pt x="0" y="400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702" y="1524977"/>
            <a:ext cx="5994159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VOCABULARY</a:t>
            </a:r>
          </a:p>
        </p:txBody>
      </p:sp>
      <p:sp>
        <p:nvSpPr>
          <p:cNvPr id="13" name="Freeform 13"/>
          <p:cNvSpPr/>
          <p:nvPr/>
        </p:nvSpPr>
        <p:spPr>
          <a:xfrm rot="1377224" flipH="1">
            <a:off x="13416663" y="7656954"/>
            <a:ext cx="4243144" cy="1298749"/>
          </a:xfrm>
          <a:custGeom>
            <a:avLst/>
            <a:gdLst/>
            <a:ahLst/>
            <a:cxnLst/>
            <a:rect l="l" t="t" r="r" b="b"/>
            <a:pathLst>
              <a:path w="4243144" h="1298749">
                <a:moveTo>
                  <a:pt x="4243144" y="0"/>
                </a:moveTo>
                <a:lnTo>
                  <a:pt x="0" y="0"/>
                </a:lnTo>
                <a:lnTo>
                  <a:pt x="0" y="1298749"/>
                </a:lnTo>
                <a:lnTo>
                  <a:pt x="4243144" y="1298749"/>
                </a:lnTo>
                <a:lnTo>
                  <a:pt x="42431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Google Shape;1881;p31">
            <a:extLst>
              <a:ext uri="{FF2B5EF4-FFF2-40B4-BE49-F238E27FC236}">
                <a16:creationId xmlns:a16="http://schemas.microsoft.com/office/drawing/2014/main" id="{94CCBF94-E672-E7DF-AE6F-E8DF88B2BECB}"/>
              </a:ext>
            </a:extLst>
          </p:cNvPr>
          <p:cNvSpPr txBox="1">
            <a:spLocks/>
          </p:cNvSpPr>
          <p:nvPr/>
        </p:nvSpPr>
        <p:spPr>
          <a:xfrm>
            <a:off x="1063300" y="3387645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8800" dirty="0">
                <a:latin typeface="Poetsen" panose="020B0604020202020204" charset="0"/>
              </a:rPr>
              <a:t>role </a:t>
            </a:r>
            <a:r>
              <a:rPr lang="en-US" sz="7200" dirty="0">
                <a:latin typeface="Poetsen" panose="020B0604020202020204" charset="0"/>
              </a:rPr>
              <a:t>(n)</a:t>
            </a:r>
            <a:endParaRPr lang="en-US" sz="8800" dirty="0">
              <a:latin typeface="Poetsen" panose="020B060402020202020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6CEC1-5F06-6EE8-74ED-08730081A633}"/>
              </a:ext>
            </a:extLst>
          </p:cNvPr>
          <p:cNvSpPr/>
          <p:nvPr/>
        </p:nvSpPr>
        <p:spPr>
          <a:xfrm>
            <a:off x="1671121" y="6990895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vai</a:t>
            </a:r>
            <a:r>
              <a:rPr lang="en-US" sz="4800" dirty="0"/>
              <a:t> </a:t>
            </a:r>
            <a:r>
              <a:rPr lang="en-US" sz="4800" dirty="0" err="1"/>
              <a:t>trò</a:t>
            </a:r>
            <a:endParaRPr lang="en-US" sz="4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BDB4FD-255E-BB8D-B153-94F1900A9504}"/>
              </a:ext>
            </a:extLst>
          </p:cNvPr>
          <p:cNvSpPr/>
          <p:nvPr/>
        </p:nvSpPr>
        <p:spPr>
          <a:xfrm>
            <a:off x="1686361" y="5431319"/>
            <a:ext cx="22284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 /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rəʊl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Poetsen" panose="020B0604020202020204" charset="0"/>
              </a:rPr>
              <a:t>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072E4-6EFB-E94C-BE8F-34134CAD3D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10101451" y="2068395"/>
            <a:ext cx="6749777" cy="470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5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7392" y="3771900"/>
            <a:ext cx="15929008" cy="6172200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387662" y="826797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7" y="0"/>
                </a:lnTo>
                <a:lnTo>
                  <a:pt x="3567877" y="1092061"/>
                </a:lnTo>
                <a:lnTo>
                  <a:pt x="0" y="1092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39483">
            <a:off x="244290" y="150016"/>
            <a:ext cx="6112802" cy="4004056"/>
          </a:xfrm>
          <a:custGeom>
            <a:avLst/>
            <a:gdLst/>
            <a:ahLst/>
            <a:cxnLst/>
            <a:rect l="l" t="t" r="r" b="b"/>
            <a:pathLst>
              <a:path w="5466288" h="4004056">
                <a:moveTo>
                  <a:pt x="0" y="0"/>
                </a:moveTo>
                <a:lnTo>
                  <a:pt x="5466288" y="0"/>
                </a:lnTo>
                <a:lnTo>
                  <a:pt x="5466288" y="4004056"/>
                </a:lnTo>
                <a:lnTo>
                  <a:pt x="0" y="40040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27702" y="1524977"/>
            <a:ext cx="5994159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VOCABULARY</a:t>
            </a:r>
          </a:p>
        </p:txBody>
      </p:sp>
      <p:sp>
        <p:nvSpPr>
          <p:cNvPr id="13" name="Freeform 13"/>
          <p:cNvSpPr/>
          <p:nvPr/>
        </p:nvSpPr>
        <p:spPr>
          <a:xfrm rot="1377224" flipH="1">
            <a:off x="13416663" y="7656954"/>
            <a:ext cx="4243144" cy="1298749"/>
          </a:xfrm>
          <a:custGeom>
            <a:avLst/>
            <a:gdLst/>
            <a:ahLst/>
            <a:cxnLst/>
            <a:rect l="l" t="t" r="r" b="b"/>
            <a:pathLst>
              <a:path w="4243144" h="1298749">
                <a:moveTo>
                  <a:pt x="4243144" y="0"/>
                </a:moveTo>
                <a:lnTo>
                  <a:pt x="0" y="0"/>
                </a:lnTo>
                <a:lnTo>
                  <a:pt x="0" y="1298749"/>
                </a:lnTo>
                <a:lnTo>
                  <a:pt x="4243144" y="1298749"/>
                </a:lnTo>
                <a:lnTo>
                  <a:pt x="42431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404B734-A882-CFF7-0C82-8535A460B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55012"/>
              </p:ext>
            </p:extLst>
          </p:nvPr>
        </p:nvGraphicFramePr>
        <p:xfrm>
          <a:off x="2819400" y="4866671"/>
          <a:ext cx="12649200" cy="39826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9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2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7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Poetsen" panose="020B0604020202020204" charset="0"/>
                        </a:rPr>
                        <a:t>- 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weave (v)</a:t>
                      </a:r>
                      <a:endParaRPr lang="en-US" sz="4400" dirty="0"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wiːv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dệt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, 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đan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Poetsen" panose="020B0604020202020204" charset="0"/>
                        </a:rPr>
                        <a:t>- 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hunt (v)</a:t>
                      </a:r>
                      <a:endParaRPr lang="en-US" sz="4400" dirty="0"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hʌnt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săn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, 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săn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đuổi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Poetsen" panose="020B0604020202020204" charset="0"/>
                        </a:rPr>
                        <a:t>- 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statue (n)</a:t>
                      </a:r>
                      <a:endParaRPr lang="en-US" sz="4400" dirty="0"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 /ˈ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stætʃu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ː/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tượng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Poetsen" panose="020B0604020202020204" charset="0"/>
                        </a:rPr>
                        <a:t>- 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Poetsen" panose="020B0604020202020204" charset="0"/>
                        </a:rPr>
                        <a:t>role (n)</a:t>
                      </a:r>
                      <a:endParaRPr lang="en-US" sz="4400" dirty="0">
                        <a:effectLst/>
                        <a:latin typeface="Poetsen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rəʊl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/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vai</a:t>
                      </a:r>
                      <a:r>
                        <a:rPr lang="en-US" sz="4400" kern="1200" dirty="0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 </a:t>
                      </a:r>
                      <a:r>
                        <a:rPr lang="en-US" sz="4400" kern="1200" dirty="0" err="1">
                          <a:solidFill>
                            <a:schemeClr val="tx1"/>
                          </a:solidFill>
                          <a:effectLst/>
                          <a:latin typeface="Abadi" panose="020B0604020104020204" pitchFamily="34" charset="0"/>
                        </a:rPr>
                        <a:t>trò</a:t>
                      </a:r>
                      <a:endParaRPr lang="en-US" sz="440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11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untain | Definition, Characteristics, Types, &amp; Facts | Britannica">
            <a:extLst>
              <a:ext uri="{FF2B5EF4-FFF2-40B4-BE49-F238E27FC236}">
                <a16:creationId xmlns:a16="http://schemas.microsoft.com/office/drawing/2014/main" id="{2AF8E591-D69C-4CF8-6812-5F8B3B610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4095"/>
            <a:ext cx="11811000" cy="885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F016BA32-498F-B3C8-8648-F85F97F06919}"/>
              </a:ext>
            </a:extLst>
          </p:cNvPr>
          <p:cNvSpPr/>
          <p:nvPr/>
        </p:nvSpPr>
        <p:spPr>
          <a:xfrm>
            <a:off x="7907512" y="8177809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789D6C59-6E04-E45C-B07A-1C2AD4D79201}"/>
              </a:ext>
            </a:extLst>
          </p:cNvPr>
          <p:cNvSpPr/>
          <p:nvPr/>
        </p:nvSpPr>
        <p:spPr>
          <a:xfrm flipH="1">
            <a:off x="-1701791" y="1170891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1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1" y="4195476"/>
                </a:lnTo>
                <a:lnTo>
                  <a:pt x="6080401" y="0"/>
                </a:lnTo>
                <a:close/>
              </a:path>
            </a:pathLst>
          </a:custGeom>
          <a:blipFill>
            <a:blip r:embed="rId3">
              <a:alphaModFix amt="94000"/>
            </a:blip>
            <a:stretch>
              <a:fillRect/>
            </a:stretch>
          </a:blipFill>
        </p:spPr>
      </p:sp>
      <p:sp>
        <p:nvSpPr>
          <p:cNvPr id="4" name="Freeform 26">
            <a:extLst>
              <a:ext uri="{FF2B5EF4-FFF2-40B4-BE49-F238E27FC236}">
                <a16:creationId xmlns:a16="http://schemas.microsoft.com/office/drawing/2014/main" id="{1E2A786E-FF6E-B72D-5954-523AF16D0EB3}"/>
              </a:ext>
            </a:extLst>
          </p:cNvPr>
          <p:cNvSpPr/>
          <p:nvPr/>
        </p:nvSpPr>
        <p:spPr>
          <a:xfrm>
            <a:off x="13144902" y="-949753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36AB1DA-A376-F464-DF2A-5AC23DAB22B0}"/>
              </a:ext>
            </a:extLst>
          </p:cNvPr>
          <p:cNvSpPr txBox="1"/>
          <p:nvPr/>
        </p:nvSpPr>
        <p:spPr>
          <a:xfrm>
            <a:off x="5486400" y="145657"/>
            <a:ext cx="5994159" cy="1086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Where is it?</a:t>
            </a:r>
          </a:p>
        </p:txBody>
      </p:sp>
    </p:spTree>
    <p:extLst>
      <p:ext uri="{BB962C8B-B14F-4D97-AF65-F5344CB8AC3E}">
        <p14:creationId xmlns:p14="http://schemas.microsoft.com/office/powerpoint/2010/main" val="260175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3837038" y="1061731"/>
            <a:ext cx="11221825" cy="7757086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626699" y="4173164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2B24E37-BCB0-5C72-44AD-0A9D0423317B}"/>
              </a:ext>
            </a:extLst>
          </p:cNvPr>
          <p:cNvSpPr txBox="1"/>
          <p:nvPr/>
        </p:nvSpPr>
        <p:spPr>
          <a:xfrm>
            <a:off x="3520125" y="1347792"/>
            <a:ext cx="11247750" cy="1817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300" dirty="0">
                <a:solidFill>
                  <a:srgbClr val="0070C0"/>
                </a:solidFill>
                <a:latin typeface="Laries Script"/>
              </a:rPr>
              <a:t>Word jumble</a:t>
            </a:r>
            <a:endParaRPr kumimoji="0" lang="en-US" sz="1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Laries Scrip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1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07512" y="8177809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762000" y="4160945"/>
            <a:ext cx="1507040" cy="679440"/>
          </a:xfrm>
          <a:custGeom>
            <a:avLst/>
            <a:gdLst/>
            <a:ahLst/>
            <a:cxnLst/>
            <a:rect l="l" t="t" r="r" b="b"/>
            <a:pathLst>
              <a:path w="3623680" h="679440">
                <a:moveTo>
                  <a:pt x="0" y="0"/>
                </a:moveTo>
                <a:lnTo>
                  <a:pt x="3623680" y="0"/>
                </a:lnTo>
                <a:lnTo>
                  <a:pt x="3623680" y="679440"/>
                </a:lnTo>
                <a:lnTo>
                  <a:pt x="0" y="67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43210" y="8514607"/>
            <a:ext cx="1625830" cy="679440"/>
          </a:xfrm>
          <a:custGeom>
            <a:avLst/>
            <a:gdLst/>
            <a:ahLst/>
            <a:cxnLst/>
            <a:rect l="l" t="t" r="r" b="b"/>
            <a:pathLst>
              <a:path w="3623680" h="679440">
                <a:moveTo>
                  <a:pt x="0" y="0"/>
                </a:moveTo>
                <a:lnTo>
                  <a:pt x="3623680" y="0"/>
                </a:lnTo>
                <a:lnTo>
                  <a:pt x="3623680" y="679440"/>
                </a:lnTo>
                <a:lnTo>
                  <a:pt x="0" y="67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62000" y="5387442"/>
            <a:ext cx="1979480" cy="679440"/>
          </a:xfrm>
          <a:custGeom>
            <a:avLst/>
            <a:gdLst/>
            <a:ahLst/>
            <a:cxnLst/>
            <a:rect l="l" t="t" r="r" b="b"/>
            <a:pathLst>
              <a:path w="3623680" h="679440">
                <a:moveTo>
                  <a:pt x="0" y="0"/>
                </a:moveTo>
                <a:lnTo>
                  <a:pt x="3623680" y="0"/>
                </a:lnTo>
                <a:lnTo>
                  <a:pt x="3623680" y="679440"/>
                </a:lnTo>
                <a:lnTo>
                  <a:pt x="0" y="67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62000" y="7282572"/>
            <a:ext cx="1743260" cy="679440"/>
          </a:xfrm>
          <a:custGeom>
            <a:avLst/>
            <a:gdLst/>
            <a:ahLst/>
            <a:cxnLst/>
            <a:rect l="l" t="t" r="r" b="b"/>
            <a:pathLst>
              <a:path w="3623680" h="679440">
                <a:moveTo>
                  <a:pt x="0" y="0"/>
                </a:moveTo>
                <a:lnTo>
                  <a:pt x="3623680" y="0"/>
                </a:lnTo>
                <a:lnTo>
                  <a:pt x="3623680" y="679440"/>
                </a:lnTo>
                <a:lnTo>
                  <a:pt x="0" y="679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62000" y="-919288"/>
            <a:ext cx="16764000" cy="4870876"/>
          </a:xfrm>
          <a:custGeom>
            <a:avLst/>
            <a:gdLst/>
            <a:ahLst/>
            <a:cxnLst/>
            <a:rect l="l" t="t" r="r" b="b"/>
            <a:pathLst>
              <a:path w="10998583" h="4131699">
                <a:moveTo>
                  <a:pt x="0" y="0"/>
                </a:moveTo>
                <a:lnTo>
                  <a:pt x="10998584" y="0"/>
                </a:lnTo>
                <a:lnTo>
                  <a:pt x="10998584" y="4131699"/>
                </a:lnTo>
                <a:lnTo>
                  <a:pt x="0" y="4131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-1565627" y="-581588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1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1" y="4195476"/>
                </a:lnTo>
                <a:lnTo>
                  <a:pt x="6080401" y="0"/>
                </a:lnTo>
                <a:close/>
              </a:path>
            </a:pathLst>
          </a:custGeom>
          <a:blipFill>
            <a:blip r:embed="rId4">
              <a:alphaModFix amt="94000"/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144902" y="-949753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D5E7F9-31AF-74D2-2C61-B6328486537E}"/>
              </a:ext>
            </a:extLst>
          </p:cNvPr>
          <p:cNvSpPr txBox="1"/>
          <p:nvPr/>
        </p:nvSpPr>
        <p:spPr>
          <a:xfrm>
            <a:off x="2793870" y="1798448"/>
            <a:ext cx="12720449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Poetsen" panose="020B0604020202020204" charset="0"/>
                <a:cs typeface="Arial" panose="020B0604020202020204" pitchFamily="34" charset="0"/>
              </a:rPr>
              <a:t>1. Listen and read the conversations. Pay attention to the highlighted parts.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D1BEC9-DC3E-4FC8-0F1E-B9B34627D891}"/>
              </a:ext>
            </a:extLst>
          </p:cNvPr>
          <p:cNvSpPr txBox="1"/>
          <p:nvPr/>
        </p:nvSpPr>
        <p:spPr>
          <a:xfrm>
            <a:off x="929640" y="4160945"/>
            <a:ext cx="173583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Poetsen" panose="020B0604020202020204" charset="0"/>
              </a:rPr>
              <a:t>Tom: </a:t>
            </a:r>
            <a:r>
              <a:rPr lang="en-US" sz="4000" dirty="0">
                <a:latin typeface="Poetsen" panose="020B0604020202020204" charset="0"/>
              </a:rPr>
              <a:t>What do you think about life in the mountains? </a:t>
            </a:r>
          </a:p>
          <a:p>
            <a:endParaRPr lang="en-US" sz="4000" dirty="0">
              <a:latin typeface="Poetsen" panose="020B0604020202020204" charset="0"/>
            </a:endParaRPr>
          </a:p>
          <a:p>
            <a:r>
              <a:rPr lang="en-US" sz="4000" b="1" dirty="0" err="1">
                <a:latin typeface="Poetsen" panose="020B0604020202020204" charset="0"/>
              </a:rPr>
              <a:t>Trang</a:t>
            </a:r>
            <a:r>
              <a:rPr lang="en-US" sz="4000" b="1" dirty="0">
                <a:latin typeface="Poetsen" panose="020B0604020202020204" charset="0"/>
              </a:rPr>
              <a:t>: </a:t>
            </a:r>
            <a:r>
              <a:rPr lang="en-US" sz="4000" u="sng" dirty="0">
                <a:solidFill>
                  <a:srgbClr val="FF0000"/>
                </a:solidFill>
                <a:latin typeface="Poetsen" panose="020B0604020202020204" charset="0"/>
              </a:rPr>
              <a:t>I think </a:t>
            </a:r>
            <a:r>
              <a:rPr lang="en-US" sz="4000" dirty="0">
                <a:latin typeface="Poetsen" panose="020B0604020202020204" charset="0"/>
              </a:rPr>
              <a:t>it’s very interesting. People in the mountains live close to nature. </a:t>
            </a:r>
          </a:p>
          <a:p>
            <a:endParaRPr lang="en-US" sz="4000" dirty="0">
              <a:latin typeface="Poetsen" panose="020B0604020202020204" charset="0"/>
            </a:endParaRPr>
          </a:p>
          <a:p>
            <a:r>
              <a:rPr lang="en-US" sz="4000" b="1" dirty="0">
                <a:latin typeface="Poetsen" panose="020B0604020202020204" charset="0"/>
              </a:rPr>
              <a:t>Tom: </a:t>
            </a:r>
            <a:r>
              <a:rPr lang="en-US" sz="4000" dirty="0">
                <a:latin typeface="Poetsen" panose="020B0604020202020204" charset="0"/>
              </a:rPr>
              <a:t>What about you, Mai? What do you think? </a:t>
            </a:r>
          </a:p>
          <a:p>
            <a:endParaRPr lang="en-US" sz="4000" dirty="0">
              <a:latin typeface="Poetsen" panose="020B0604020202020204" charset="0"/>
            </a:endParaRPr>
          </a:p>
          <a:p>
            <a:r>
              <a:rPr lang="en-US" sz="4000" b="1" dirty="0">
                <a:latin typeface="Poetsen" panose="020B0604020202020204" charset="0"/>
              </a:rPr>
              <a:t>Mai: </a:t>
            </a:r>
            <a:r>
              <a:rPr lang="en-US" sz="4000" u="sng" dirty="0">
                <a:solidFill>
                  <a:srgbClr val="FF0000"/>
                </a:solidFill>
                <a:latin typeface="Poetsen" panose="020B0604020202020204" charset="0"/>
              </a:rPr>
              <a:t>To my way of thinking,</a:t>
            </a:r>
            <a:r>
              <a:rPr lang="en-US" sz="4000" dirty="0">
                <a:latin typeface="Poetsen" panose="020B0604020202020204" charset="0"/>
              </a:rPr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1E2E8838-CDD9-8DBC-7D57-EE419F7B6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700776" y="1735980"/>
            <a:ext cx="1319205" cy="1319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660822" y="7459895"/>
            <a:ext cx="7962233" cy="5493940"/>
          </a:xfrm>
          <a:custGeom>
            <a:avLst/>
            <a:gdLst/>
            <a:ahLst/>
            <a:cxnLst/>
            <a:rect l="l" t="t" r="r" b="b"/>
            <a:pathLst>
              <a:path w="7962233" h="5493940">
                <a:moveTo>
                  <a:pt x="7962233" y="0"/>
                </a:moveTo>
                <a:lnTo>
                  <a:pt x="0" y="0"/>
                </a:lnTo>
                <a:lnTo>
                  <a:pt x="0" y="5493940"/>
                </a:lnTo>
                <a:lnTo>
                  <a:pt x="7962233" y="5493940"/>
                </a:lnTo>
                <a:lnTo>
                  <a:pt x="796223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841569" y="3058662"/>
            <a:ext cx="6696530" cy="6209510"/>
          </a:xfrm>
          <a:custGeom>
            <a:avLst/>
            <a:gdLst/>
            <a:ahLst/>
            <a:cxnLst/>
            <a:rect l="l" t="t" r="r" b="b"/>
            <a:pathLst>
              <a:path w="6696530" h="6209510">
                <a:moveTo>
                  <a:pt x="6696531" y="0"/>
                </a:moveTo>
                <a:lnTo>
                  <a:pt x="0" y="0"/>
                </a:lnTo>
                <a:lnTo>
                  <a:pt x="0" y="6209510"/>
                </a:lnTo>
                <a:lnTo>
                  <a:pt x="6696531" y="6209510"/>
                </a:lnTo>
                <a:lnTo>
                  <a:pt x="669653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49902" y="3023607"/>
            <a:ext cx="6696530" cy="6209510"/>
          </a:xfrm>
          <a:custGeom>
            <a:avLst/>
            <a:gdLst/>
            <a:ahLst/>
            <a:cxnLst/>
            <a:rect l="l" t="t" r="r" b="b"/>
            <a:pathLst>
              <a:path w="6696530" h="6209510">
                <a:moveTo>
                  <a:pt x="0" y="0"/>
                </a:moveTo>
                <a:lnTo>
                  <a:pt x="6696531" y="0"/>
                </a:lnTo>
                <a:lnTo>
                  <a:pt x="6696531" y="6209510"/>
                </a:lnTo>
                <a:lnTo>
                  <a:pt x="0" y="62095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796018" y="7970460"/>
            <a:ext cx="7395868" cy="2575679"/>
          </a:xfrm>
          <a:custGeom>
            <a:avLst/>
            <a:gdLst/>
            <a:ahLst/>
            <a:cxnLst/>
            <a:rect l="l" t="t" r="r" b="b"/>
            <a:pathLst>
              <a:path w="7395868" h="2575679">
                <a:moveTo>
                  <a:pt x="7395869" y="0"/>
                </a:moveTo>
                <a:lnTo>
                  <a:pt x="0" y="0"/>
                </a:lnTo>
                <a:lnTo>
                  <a:pt x="0" y="2575680"/>
                </a:lnTo>
                <a:lnTo>
                  <a:pt x="7395869" y="2575680"/>
                </a:lnTo>
                <a:lnTo>
                  <a:pt x="7395869" y="0"/>
                </a:lnTo>
                <a:close/>
              </a:path>
            </a:pathLst>
          </a:custGeom>
          <a:blipFill>
            <a:blip r:embed="rId2"/>
            <a:stretch>
              <a:fillRect b="-9812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37524" y="1031023"/>
            <a:ext cx="11822996" cy="2064680"/>
          </a:xfrm>
          <a:custGeom>
            <a:avLst/>
            <a:gdLst/>
            <a:ahLst/>
            <a:cxnLst/>
            <a:rect l="l" t="t" r="r" b="b"/>
            <a:pathLst>
              <a:path w="7796392" h="2064680">
                <a:moveTo>
                  <a:pt x="0" y="0"/>
                </a:moveTo>
                <a:lnTo>
                  <a:pt x="7796392" y="0"/>
                </a:lnTo>
                <a:lnTo>
                  <a:pt x="7796392" y="2064680"/>
                </a:lnTo>
                <a:lnTo>
                  <a:pt x="0" y="2064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6237"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3240788" y="1540007"/>
            <a:ext cx="5235486" cy="1766443"/>
          </a:xfrm>
          <a:custGeom>
            <a:avLst/>
            <a:gdLst/>
            <a:ahLst/>
            <a:cxnLst/>
            <a:rect l="l" t="t" r="r" b="b"/>
            <a:pathLst>
              <a:path w="5235486" h="1766443">
                <a:moveTo>
                  <a:pt x="5235486" y="0"/>
                </a:moveTo>
                <a:lnTo>
                  <a:pt x="0" y="0"/>
                </a:lnTo>
                <a:lnTo>
                  <a:pt x="0" y="1766443"/>
                </a:lnTo>
                <a:lnTo>
                  <a:pt x="5235486" y="1766443"/>
                </a:lnTo>
                <a:lnTo>
                  <a:pt x="5235486" y="0"/>
                </a:lnTo>
                <a:close/>
              </a:path>
            </a:pathLst>
          </a:custGeom>
          <a:blipFill>
            <a:blip r:embed="rId2"/>
            <a:stretch>
              <a:fillRect b="-104506"/>
            </a:stretch>
          </a:blipFill>
        </p:spPr>
      </p:sp>
      <p:sp>
        <p:nvSpPr>
          <p:cNvPr id="9" name="Freeform 9"/>
          <p:cNvSpPr/>
          <p:nvPr/>
        </p:nvSpPr>
        <p:spPr>
          <a:xfrm rot="746577" flipH="1">
            <a:off x="15416256" y="240248"/>
            <a:ext cx="1244530" cy="2716236"/>
          </a:xfrm>
          <a:custGeom>
            <a:avLst/>
            <a:gdLst/>
            <a:ahLst/>
            <a:cxnLst/>
            <a:rect l="l" t="t" r="r" b="b"/>
            <a:pathLst>
              <a:path w="1244530" h="2716236">
                <a:moveTo>
                  <a:pt x="1244530" y="0"/>
                </a:moveTo>
                <a:lnTo>
                  <a:pt x="0" y="0"/>
                </a:lnTo>
                <a:lnTo>
                  <a:pt x="0" y="2716236"/>
                </a:lnTo>
                <a:lnTo>
                  <a:pt x="1244530" y="2716236"/>
                </a:lnTo>
                <a:lnTo>
                  <a:pt x="124453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866086" y="-1197515"/>
            <a:ext cx="8421914" cy="2813733"/>
          </a:xfrm>
          <a:custGeom>
            <a:avLst/>
            <a:gdLst/>
            <a:ahLst/>
            <a:cxnLst/>
            <a:rect l="l" t="t" r="r" b="b"/>
            <a:pathLst>
              <a:path w="8421914" h="2813733">
                <a:moveTo>
                  <a:pt x="8421914" y="0"/>
                </a:moveTo>
                <a:lnTo>
                  <a:pt x="0" y="0"/>
                </a:lnTo>
                <a:lnTo>
                  <a:pt x="0" y="2813733"/>
                </a:lnTo>
                <a:lnTo>
                  <a:pt x="8421914" y="2813733"/>
                </a:lnTo>
                <a:lnTo>
                  <a:pt x="8421914" y="0"/>
                </a:lnTo>
                <a:close/>
              </a:path>
            </a:pathLst>
          </a:custGeom>
          <a:blipFill>
            <a:blip r:embed="rId2"/>
            <a:stretch>
              <a:fillRect b="-106527"/>
            </a:stretch>
          </a:blipFill>
        </p:spPr>
      </p:sp>
      <p:sp>
        <p:nvSpPr>
          <p:cNvPr id="11" name="Freeform 11"/>
          <p:cNvSpPr/>
          <p:nvPr/>
        </p:nvSpPr>
        <p:spPr>
          <a:xfrm rot="-3178119" flipH="1">
            <a:off x="1052035" y="-459034"/>
            <a:ext cx="1885327" cy="4114800"/>
          </a:xfrm>
          <a:custGeom>
            <a:avLst/>
            <a:gdLst/>
            <a:ahLst/>
            <a:cxnLst/>
            <a:rect l="l" t="t" r="r" b="b"/>
            <a:pathLst>
              <a:path w="1885327" h="4114800">
                <a:moveTo>
                  <a:pt x="1885326" y="0"/>
                </a:moveTo>
                <a:lnTo>
                  <a:pt x="0" y="0"/>
                </a:lnTo>
                <a:lnTo>
                  <a:pt x="0" y="4114800"/>
                </a:lnTo>
                <a:lnTo>
                  <a:pt x="1885326" y="4114800"/>
                </a:lnTo>
                <a:lnTo>
                  <a:pt x="188532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511104" y="5344639"/>
            <a:ext cx="532936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698CAA"/>
                </a:solidFill>
                <a:latin typeface="Poetsen"/>
              </a:rPr>
              <a:t>To my way of thinking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0204" y="5589173"/>
            <a:ext cx="53293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698CAA"/>
                </a:solidFill>
                <a:latin typeface="Poetsen"/>
              </a:rPr>
              <a:t>I think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55470" y="1218148"/>
            <a:ext cx="10802009" cy="1179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dirty="0">
                <a:solidFill>
                  <a:srgbClr val="C00000"/>
                </a:solidFill>
                <a:latin typeface="Poetsen"/>
              </a:rPr>
              <a:t>Structures giving opinions: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022581" y="-4183252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0"/>
                </a:moveTo>
                <a:lnTo>
                  <a:pt x="0" y="5811120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4438" y="852055"/>
            <a:ext cx="2003420" cy="1395109"/>
          </a:xfrm>
          <a:custGeom>
            <a:avLst/>
            <a:gdLst/>
            <a:ahLst/>
            <a:cxnLst/>
            <a:rect l="l" t="t" r="r" b="b"/>
            <a:pathLst>
              <a:path w="2003420" h="1395109">
                <a:moveTo>
                  <a:pt x="0" y="0"/>
                </a:moveTo>
                <a:lnTo>
                  <a:pt x="2003420" y="0"/>
                </a:lnTo>
                <a:lnTo>
                  <a:pt x="2003420" y="1395108"/>
                </a:lnTo>
                <a:lnTo>
                  <a:pt x="0" y="1395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14341" y="7509893"/>
            <a:ext cx="2496742" cy="1929301"/>
          </a:xfrm>
          <a:custGeom>
            <a:avLst/>
            <a:gdLst/>
            <a:ahLst/>
            <a:cxnLst/>
            <a:rect l="l" t="t" r="r" b="b"/>
            <a:pathLst>
              <a:path w="2496742" h="1929301">
                <a:moveTo>
                  <a:pt x="2496743" y="0"/>
                </a:moveTo>
                <a:lnTo>
                  <a:pt x="0" y="0"/>
                </a:lnTo>
                <a:lnTo>
                  <a:pt x="0" y="1929301"/>
                </a:lnTo>
                <a:lnTo>
                  <a:pt x="2496743" y="1929301"/>
                </a:lnTo>
                <a:lnTo>
                  <a:pt x="24967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99E475F-AB50-EEB7-788E-653BA87F6CFB}"/>
              </a:ext>
            </a:extLst>
          </p:cNvPr>
          <p:cNvSpPr/>
          <p:nvPr/>
        </p:nvSpPr>
        <p:spPr>
          <a:xfrm>
            <a:off x="2913979" y="4958730"/>
            <a:ext cx="4485475" cy="271653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etsen" panose="020B0604020202020204" charset="0"/>
              </a:rPr>
              <a:t>Playing traditional games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CD45A6E1-E73D-C107-5DDD-CCD68FC468BA}"/>
              </a:ext>
            </a:extLst>
          </p:cNvPr>
          <p:cNvSpPr/>
          <p:nvPr/>
        </p:nvSpPr>
        <p:spPr>
          <a:xfrm>
            <a:off x="11673689" y="4992068"/>
            <a:ext cx="4343400" cy="271653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Poetsen" panose="020B0604020202020204" charset="0"/>
              </a:rPr>
              <a:t>Living close to nature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747C1B-B36A-AB12-01E7-BCCFE46567AC}"/>
              </a:ext>
            </a:extLst>
          </p:cNvPr>
          <p:cNvSpPr/>
          <p:nvPr/>
        </p:nvSpPr>
        <p:spPr>
          <a:xfrm>
            <a:off x="2228829" y="2036449"/>
            <a:ext cx="6257925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Children always love it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E584DF-CFDD-36F6-886B-1A008EEB9AA3}"/>
              </a:ext>
            </a:extLst>
          </p:cNvPr>
          <p:cNvSpPr/>
          <p:nvPr/>
        </p:nvSpPr>
        <p:spPr>
          <a:xfrm>
            <a:off x="10716426" y="3457133"/>
            <a:ext cx="6257925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Bring people together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FF4759-D2CF-DC1C-1AC4-3F2C6D77C028}"/>
              </a:ext>
            </a:extLst>
          </p:cNvPr>
          <p:cNvSpPr/>
          <p:nvPr/>
        </p:nvSpPr>
        <p:spPr>
          <a:xfrm>
            <a:off x="9808505" y="2027816"/>
            <a:ext cx="806024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Learn how to protect our planet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8579A9-96F2-C192-0970-D40FCB9E187C}"/>
              </a:ext>
            </a:extLst>
          </p:cNvPr>
          <p:cNvSpPr/>
          <p:nvPr/>
        </p:nvSpPr>
        <p:spPr>
          <a:xfrm>
            <a:off x="1899191" y="3556703"/>
            <a:ext cx="6975258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Improve our mental health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DFFBB852-15B3-0F1F-CC55-47394259A168}"/>
              </a:ext>
            </a:extLst>
          </p:cNvPr>
          <p:cNvSpPr txBox="1"/>
          <p:nvPr/>
        </p:nvSpPr>
        <p:spPr>
          <a:xfrm>
            <a:off x="3810000" y="419529"/>
            <a:ext cx="1650881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oetsen"/>
              </a:rPr>
              <a:t> Match the idea with the suitable topic. </a:t>
            </a:r>
          </a:p>
        </p:txBody>
      </p:sp>
    </p:spTree>
    <p:extLst>
      <p:ext uri="{BB962C8B-B14F-4D97-AF65-F5344CB8AC3E}">
        <p14:creationId xmlns:p14="http://schemas.microsoft.com/office/powerpoint/2010/main" val="133616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7284E-6 L -0.00964 0.559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279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45679E-6 L 0.4513 0.4118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1" y="2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2.34568E-6 L 0.00973 0.688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6" y="3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4444E-6 L -0.45712 0.563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6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022581" y="-4183252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0"/>
                </a:moveTo>
                <a:lnTo>
                  <a:pt x="0" y="5811120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4438" y="852055"/>
            <a:ext cx="2003420" cy="1395109"/>
          </a:xfrm>
          <a:custGeom>
            <a:avLst/>
            <a:gdLst/>
            <a:ahLst/>
            <a:cxnLst/>
            <a:rect l="l" t="t" r="r" b="b"/>
            <a:pathLst>
              <a:path w="2003420" h="1395109">
                <a:moveTo>
                  <a:pt x="0" y="0"/>
                </a:moveTo>
                <a:lnTo>
                  <a:pt x="2003420" y="0"/>
                </a:lnTo>
                <a:lnTo>
                  <a:pt x="2003420" y="1395108"/>
                </a:lnTo>
                <a:lnTo>
                  <a:pt x="0" y="1395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187418" y="8496300"/>
            <a:ext cx="2209522" cy="1738739"/>
          </a:xfrm>
          <a:custGeom>
            <a:avLst/>
            <a:gdLst/>
            <a:ahLst/>
            <a:cxnLst/>
            <a:rect l="l" t="t" r="r" b="b"/>
            <a:pathLst>
              <a:path w="2496742" h="1929301">
                <a:moveTo>
                  <a:pt x="2496743" y="0"/>
                </a:moveTo>
                <a:lnTo>
                  <a:pt x="0" y="0"/>
                </a:lnTo>
                <a:lnTo>
                  <a:pt x="0" y="1929301"/>
                </a:lnTo>
                <a:lnTo>
                  <a:pt x="2496743" y="1929301"/>
                </a:lnTo>
                <a:lnTo>
                  <a:pt x="24967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F99E475F-AB50-EEB7-788E-653BA87F6CFB}"/>
              </a:ext>
            </a:extLst>
          </p:cNvPr>
          <p:cNvSpPr/>
          <p:nvPr/>
        </p:nvSpPr>
        <p:spPr>
          <a:xfrm>
            <a:off x="2542942" y="2541873"/>
            <a:ext cx="4485475" cy="271653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</a:rPr>
              <a:t>Playing traditional games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CD45A6E1-E73D-C107-5DDD-CCD68FC468BA}"/>
              </a:ext>
            </a:extLst>
          </p:cNvPr>
          <p:cNvSpPr/>
          <p:nvPr/>
        </p:nvSpPr>
        <p:spPr>
          <a:xfrm>
            <a:off x="11259585" y="2553107"/>
            <a:ext cx="4343400" cy="271653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</a:rPr>
              <a:t>Living close to nature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B747C1B-B36A-AB12-01E7-BCCFE46567AC}"/>
              </a:ext>
            </a:extLst>
          </p:cNvPr>
          <p:cNvSpPr/>
          <p:nvPr/>
        </p:nvSpPr>
        <p:spPr>
          <a:xfrm>
            <a:off x="1647191" y="5456949"/>
            <a:ext cx="6257925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Children always love it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E584DF-CFDD-36F6-886B-1A008EEB9AA3}"/>
              </a:ext>
            </a:extLst>
          </p:cNvPr>
          <p:cNvSpPr/>
          <p:nvPr/>
        </p:nvSpPr>
        <p:spPr>
          <a:xfrm>
            <a:off x="1636305" y="6610642"/>
            <a:ext cx="6257925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Bring people together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FF4759-D2CF-DC1C-1AC4-3F2C6D77C028}"/>
              </a:ext>
            </a:extLst>
          </p:cNvPr>
          <p:cNvSpPr/>
          <p:nvPr/>
        </p:nvSpPr>
        <p:spPr>
          <a:xfrm>
            <a:off x="9441318" y="5456949"/>
            <a:ext cx="8060240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Learn how to protect our planet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8579A9-96F2-C192-0970-D40FCB9E187C}"/>
              </a:ext>
            </a:extLst>
          </p:cNvPr>
          <p:cNvSpPr/>
          <p:nvPr/>
        </p:nvSpPr>
        <p:spPr>
          <a:xfrm>
            <a:off x="9923245" y="6589409"/>
            <a:ext cx="6975258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Improve our mental health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5E11DF85-A3C2-EBDB-5B67-A11E84A25523}"/>
              </a:ext>
            </a:extLst>
          </p:cNvPr>
          <p:cNvSpPr/>
          <p:nvPr/>
        </p:nvSpPr>
        <p:spPr>
          <a:xfrm>
            <a:off x="533400" y="310020"/>
            <a:ext cx="16916400" cy="2100285"/>
          </a:xfrm>
          <a:custGeom>
            <a:avLst/>
            <a:gdLst/>
            <a:ahLst/>
            <a:cxnLst/>
            <a:rect l="l" t="t" r="r" b="b"/>
            <a:pathLst>
              <a:path w="5905866" h="1395932">
                <a:moveTo>
                  <a:pt x="0" y="0"/>
                </a:moveTo>
                <a:lnTo>
                  <a:pt x="5905866" y="0"/>
                </a:lnTo>
                <a:lnTo>
                  <a:pt x="5905866" y="1395932"/>
                </a:lnTo>
                <a:lnTo>
                  <a:pt x="0" y="13959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87C35B5-8499-475C-8C57-DB986C29CAFE}"/>
              </a:ext>
            </a:extLst>
          </p:cNvPr>
          <p:cNvSpPr txBox="1"/>
          <p:nvPr/>
        </p:nvSpPr>
        <p:spPr>
          <a:xfrm>
            <a:off x="712380" y="629419"/>
            <a:ext cx="1650881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Poetsen"/>
              </a:rPr>
              <a:t>2. Work in pairs. One asks the questions and the other gives opinion about these topics.</a:t>
            </a: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BFF5162-3F44-3154-3D3F-FBB40FA0FC1C}"/>
              </a:ext>
            </a:extLst>
          </p:cNvPr>
          <p:cNvSpPr/>
          <p:nvPr/>
        </p:nvSpPr>
        <p:spPr>
          <a:xfrm flipH="1">
            <a:off x="9841569" y="7997954"/>
            <a:ext cx="6696530" cy="2289046"/>
          </a:xfrm>
          <a:custGeom>
            <a:avLst/>
            <a:gdLst/>
            <a:ahLst/>
            <a:cxnLst/>
            <a:rect l="l" t="t" r="r" b="b"/>
            <a:pathLst>
              <a:path w="6696530" h="6209510">
                <a:moveTo>
                  <a:pt x="6696531" y="0"/>
                </a:moveTo>
                <a:lnTo>
                  <a:pt x="0" y="0"/>
                </a:lnTo>
                <a:lnTo>
                  <a:pt x="0" y="6209510"/>
                </a:lnTo>
                <a:lnTo>
                  <a:pt x="6696531" y="6209510"/>
                </a:lnTo>
                <a:lnTo>
                  <a:pt x="6696531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9695ADD-3303-8D04-B325-30C9EB13A9E4}"/>
              </a:ext>
            </a:extLst>
          </p:cNvPr>
          <p:cNvSpPr/>
          <p:nvPr/>
        </p:nvSpPr>
        <p:spPr>
          <a:xfrm>
            <a:off x="1749902" y="7962899"/>
            <a:ext cx="6696530" cy="2272140"/>
          </a:xfrm>
          <a:custGeom>
            <a:avLst/>
            <a:gdLst/>
            <a:ahLst/>
            <a:cxnLst/>
            <a:rect l="l" t="t" r="r" b="b"/>
            <a:pathLst>
              <a:path w="6696530" h="6209510">
                <a:moveTo>
                  <a:pt x="0" y="0"/>
                </a:moveTo>
                <a:lnTo>
                  <a:pt x="6696531" y="0"/>
                </a:lnTo>
                <a:lnTo>
                  <a:pt x="6696531" y="6209510"/>
                </a:lnTo>
                <a:lnTo>
                  <a:pt x="0" y="6209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87A68C02-32DD-0F9F-D13E-28AAA653AA87}"/>
              </a:ext>
            </a:extLst>
          </p:cNvPr>
          <p:cNvSpPr txBox="1"/>
          <p:nvPr/>
        </p:nvSpPr>
        <p:spPr>
          <a:xfrm>
            <a:off x="10668555" y="8130321"/>
            <a:ext cx="532936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698CAA"/>
                </a:solidFill>
                <a:latin typeface="Poetsen"/>
              </a:rPr>
              <a:t>To my way of thinking</a:t>
            </a: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389719A9-024D-A602-07D1-CD1AFD327ECE}"/>
              </a:ext>
            </a:extLst>
          </p:cNvPr>
          <p:cNvSpPr txBox="1"/>
          <p:nvPr/>
        </p:nvSpPr>
        <p:spPr>
          <a:xfrm>
            <a:off x="2166261" y="8591985"/>
            <a:ext cx="53293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698CAA"/>
                </a:solidFill>
                <a:latin typeface="Poetsen"/>
              </a:rPr>
              <a:t>I think</a:t>
            </a:r>
          </a:p>
        </p:txBody>
      </p:sp>
    </p:spTree>
    <p:extLst>
      <p:ext uri="{BB962C8B-B14F-4D97-AF65-F5344CB8AC3E}">
        <p14:creationId xmlns:p14="http://schemas.microsoft.com/office/powerpoint/2010/main" val="428164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3340590" y="1023889"/>
            <a:ext cx="11221825" cy="7757086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313892" y="2019384"/>
            <a:ext cx="1099714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LIFESTYLE OF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698CAA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 THE ETHNIC MINORITY GROUPS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78B9F-C261-E0BE-797E-4928534BEDBE}"/>
              </a:ext>
            </a:extLst>
          </p:cNvPr>
          <p:cNvSpPr txBox="1"/>
          <p:nvPr/>
        </p:nvSpPr>
        <p:spPr>
          <a:xfrm>
            <a:off x="4148019" y="6804925"/>
            <a:ext cx="9606965" cy="31393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ngenial" panose="02000503040000020004" pitchFamily="2" charset="0"/>
              </a:rPr>
              <a:t>How much do you know about ethnic groups in Viet Nam?</a:t>
            </a:r>
          </a:p>
        </p:txBody>
      </p:sp>
    </p:spTree>
    <p:extLst>
      <p:ext uri="{BB962C8B-B14F-4D97-AF65-F5344CB8AC3E}">
        <p14:creationId xmlns:p14="http://schemas.microsoft.com/office/powerpoint/2010/main" val="223231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3340590" y="1023889"/>
            <a:ext cx="11221825" cy="7757086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27628" y="4699449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022591" y="-26923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978B9F-C261-E0BE-797E-4928534BEDBE}"/>
              </a:ext>
            </a:extLst>
          </p:cNvPr>
          <p:cNvSpPr txBox="1"/>
          <p:nvPr/>
        </p:nvSpPr>
        <p:spPr>
          <a:xfrm>
            <a:off x="4199996" y="2192073"/>
            <a:ext cx="9606965" cy="55092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+mn-cs"/>
              </a:rPr>
              <a:t>How much do you know about ethnic groups in Viet Nam?</a:t>
            </a:r>
          </a:p>
        </p:txBody>
      </p:sp>
    </p:spTree>
    <p:extLst>
      <p:ext uri="{BB962C8B-B14F-4D97-AF65-F5344CB8AC3E}">
        <p14:creationId xmlns:p14="http://schemas.microsoft.com/office/powerpoint/2010/main" val="80335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image">
            <a:extLst>
              <a:ext uri="{FF2B5EF4-FFF2-40B4-BE49-F238E27FC236}">
                <a16:creationId xmlns:a16="http://schemas.microsoft.com/office/drawing/2014/main" id="{D23354F2-DF81-46AD-97F7-E551F020FE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Logo">
            <a:extLst>
              <a:ext uri="{FF2B5EF4-FFF2-40B4-BE49-F238E27FC236}">
                <a16:creationId xmlns:a16="http://schemas.microsoft.com/office/drawing/2014/main" id="{D447C0C5-DE5F-4BF4-B62F-0CCF21E55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4812" y="107939"/>
            <a:ext cx="14438376" cy="10180662"/>
          </a:xfrm>
          <a:prstGeom prst="rect">
            <a:avLst/>
          </a:prstGeom>
        </p:spPr>
      </p:pic>
      <p:pic>
        <p:nvPicPr>
          <p:cNvPr id="3" name="Main Theme">
            <a:hlinkClick r:id="" action="ppaction://media"/>
            <a:extLst>
              <a:ext uri="{FF2B5EF4-FFF2-40B4-BE49-F238E27FC236}">
                <a16:creationId xmlns:a16="http://schemas.microsoft.com/office/drawing/2014/main" id="{073D2775-4FCD-4044-B742-1175254FF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479" end="7774.2857"/>
                  <p14:fade in="1750" out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383" y="371856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58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408" y="8674124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2182746" y="7960346"/>
            <a:ext cx="6786243" cy="1394528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2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</a:t>
              </a:r>
              <a:endParaRPr lang="de-AT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981801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9411599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9433668" y="6254603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2179338" y="6268022"/>
            <a:ext cx="6786243" cy="1394528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b="1" dirty="0">
                  <a:solidFill>
                    <a:srgbClr val="FFC000"/>
                  </a:solidFill>
                  <a:latin typeface="Congenial" panose="02000503040000020004" pitchFamily="2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b="1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63</a:t>
              </a:r>
              <a:endParaRPr lang="de-AT" sz="4400" b="1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218" y="6384"/>
            <a:ext cx="6527565" cy="460266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3" y="4263458"/>
            <a:ext cx="18288000" cy="1704611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 baseline="-250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6000" dirty="0">
                  <a:solidFill>
                    <a:srgbClr val="C00000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1. </a:t>
              </a:r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There are ________ ethnic groups in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63" y="437798"/>
            <a:ext cx="914400" cy="9144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3028" y="437798"/>
            <a:ext cx="914400" cy="9144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2250" y="1964532"/>
            <a:ext cx="457200" cy="4572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9808192" y="6581641"/>
            <a:ext cx="85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de-AT" sz="4800" b="1" dirty="0">
                <a:solidFill>
                  <a:srgbClr val="FFC000"/>
                </a:solidFill>
                <a:latin typeface="Congenial" panose="02000503040000020004" pitchFamily="2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10477268" y="6288054"/>
            <a:ext cx="5068227" cy="1374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defTabSz="1371600"/>
            <a:r>
              <a:rPr lang="en-US" sz="4400" b="1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rPr>
              <a:t>45</a:t>
            </a:r>
            <a:endParaRPr lang="de-AT" sz="4400" b="1" dirty="0">
              <a:solidFill>
                <a:prstClr val="white"/>
              </a:solidFill>
              <a:latin typeface="Congenial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2181567" y="7945316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de-AT" sz="3200" dirty="0">
                <a:solidFill>
                  <a:prstClr val="white"/>
                </a:solidFill>
                <a:latin typeface="Congenial" panose="02000503040000020004" pitchFamily="2" charset="0"/>
              </a:rPr>
              <a:t>    </a:t>
            </a:r>
            <a:r>
              <a:rPr lang="de-AT" sz="4800" dirty="0">
                <a:solidFill>
                  <a:srgbClr val="FFFF00"/>
                </a:solidFill>
                <a:latin typeface="Congenial" panose="02000503040000020004" pitchFamily="2" charset="0"/>
              </a:rPr>
              <a:t>C</a:t>
            </a:r>
            <a:r>
              <a:rPr lang="de-AT" sz="4800" dirty="0">
                <a:solidFill>
                  <a:prstClr val="white"/>
                </a:solidFill>
                <a:latin typeface="Congenial" panose="02000503040000020004" pitchFamily="2" charset="0"/>
              </a:rPr>
              <a:t>: 54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0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408" y="8674124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2182746" y="7960346"/>
            <a:ext cx="6786243" cy="1394528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7" y="4381083"/>
              <a:ext cx="74450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b="1" dirty="0">
                  <a:solidFill>
                    <a:srgbClr val="FFC000"/>
                  </a:solidFill>
                  <a:latin typeface="Congenial" panose="02000503040000020004" pitchFamily="2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25%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981801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9411599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9433668" y="6254603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2179338" y="6268022"/>
            <a:ext cx="6786243" cy="1394528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b="1" dirty="0">
                  <a:solidFill>
                    <a:srgbClr val="FFC000"/>
                  </a:solidFill>
                  <a:latin typeface="Congenial" panose="02000503040000020004" pitchFamily="2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7%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218" y="6384"/>
            <a:ext cx="6527565" cy="460266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3" y="4263458"/>
            <a:ext cx="18288000" cy="1704611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 baseline="-250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92500" lnSpcReduction="20000"/>
            </a:bodyPr>
            <a:lstStyle/>
            <a:p>
              <a:pPr defTabSz="1371600"/>
              <a:r>
                <a:rPr lang="en-US" sz="6500" dirty="0">
                  <a:solidFill>
                    <a:srgbClr val="C00000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2. </a:t>
              </a:r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Ethnic minority groups form about ________ of the total population of Viet Nam.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63" y="437798"/>
            <a:ext cx="914400" cy="9144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3028" y="437798"/>
            <a:ext cx="914400" cy="9144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2250" y="1964532"/>
            <a:ext cx="457200" cy="4572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9408720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9808193" y="6581641"/>
            <a:ext cx="859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de-AT" sz="4800" b="1" dirty="0">
                <a:solidFill>
                  <a:srgbClr val="FFC000"/>
                </a:solidFill>
                <a:latin typeface="Congenial" panose="02000503040000020004" pitchFamily="2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10477268" y="6288054"/>
            <a:ext cx="5068227" cy="1374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defTabSz="1371600"/>
            <a:r>
              <a:rPr lang="en-US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rPr>
              <a:t>13%</a:t>
            </a:r>
            <a:endParaRPr lang="de-AT" sz="4400" dirty="0">
              <a:solidFill>
                <a:prstClr val="white"/>
              </a:solidFill>
              <a:latin typeface="Congenial" panose="02000503040000020004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6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408" y="8674124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2182746" y="7935651"/>
            <a:ext cx="6786243" cy="1419219"/>
            <a:chOff x="1452892" y="4155542"/>
            <a:chExt cx="4524162" cy="946146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6172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b="1" dirty="0">
                  <a:solidFill>
                    <a:srgbClr val="FFC000"/>
                  </a:solidFill>
                  <a:latin typeface="Congenial" panose="02000503040000020004" pitchFamily="2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55542"/>
              <a:ext cx="3625590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in the Mekong Delta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981801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9411599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9433668" y="6254603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2179338" y="6258239"/>
            <a:ext cx="6786243" cy="1404311"/>
            <a:chOff x="1452892" y="4165481"/>
            <a:chExt cx="4524162" cy="936207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b="1" dirty="0">
                  <a:solidFill>
                    <a:srgbClr val="FFC000"/>
                  </a:solidFill>
                  <a:latin typeface="Congenial" panose="02000503040000020004" pitchFamily="2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65481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in the lowlands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218" y="6384"/>
            <a:ext cx="6527565" cy="460266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3" y="4263458"/>
            <a:ext cx="18288000" cy="1704611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 baseline="-250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6000" dirty="0">
                  <a:solidFill>
                    <a:srgbClr val="C00000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3. </a:t>
              </a:r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They mainly live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63" y="437798"/>
            <a:ext cx="914400" cy="9144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3028" y="437798"/>
            <a:ext cx="914400" cy="9144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2250" y="1964532"/>
            <a:ext cx="457200" cy="4572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9378903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9808193" y="6581641"/>
            <a:ext cx="1042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de-AT" sz="4800" b="1" dirty="0">
                <a:solidFill>
                  <a:srgbClr val="FFC000"/>
                </a:solidFill>
                <a:latin typeface="Congenial" panose="02000503040000020004" pitchFamily="2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10595655" y="6274634"/>
            <a:ext cx="5068227" cy="1374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defTabSz="1371600"/>
            <a:r>
              <a:rPr lang="en-US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rPr>
              <a:t>in the mountains</a:t>
            </a:r>
            <a:endParaRPr lang="de-AT" sz="4400" dirty="0">
              <a:solidFill>
                <a:prstClr val="white"/>
              </a:solidFill>
              <a:latin typeface="Congenial" panose="02000503040000020004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83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BRAU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1537364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sym typeface="Arial"/>
              </a:rPr>
              <a:t>A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222521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sym typeface="Arial"/>
              </a:rPr>
              <a:t>B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4876800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sym typeface="Arial"/>
              </a:rPr>
              <a:t>U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505AFC5-E62F-78DF-6B74-7857560BB1F6}"/>
              </a:ext>
            </a:extLst>
          </p:cNvPr>
          <p:cNvSpPr/>
          <p:nvPr/>
        </p:nvSpPr>
        <p:spPr>
          <a:xfrm>
            <a:off x="6604552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sym typeface="Arial"/>
              </a:rPr>
              <a:t>R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D25B41E-694A-96C0-03C3-8C8609D9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665" y="3420034"/>
            <a:ext cx="7294613" cy="4747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775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408" y="8674124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2182746" y="7960346"/>
            <a:ext cx="6786243" cy="1394528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dirty="0">
                  <a:solidFill>
                    <a:srgbClr val="FFC000"/>
                  </a:solidFill>
                  <a:latin typeface="Congenial" panose="02000503040000020004" pitchFamily="2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colourful pictures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981801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9411599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9433668" y="6254603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2179338" y="6203107"/>
            <a:ext cx="13386432" cy="1459442"/>
            <a:chOff x="1452892" y="4128727"/>
            <a:chExt cx="8924288" cy="972961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6552312" y="4334390"/>
              <a:ext cx="7467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dirty="0">
                  <a:solidFill>
                    <a:srgbClr val="FFC000"/>
                  </a:solidFill>
                  <a:latin typeface="Congenial" panose="02000503040000020004" pitchFamily="2" charset="0"/>
                </a:rPr>
                <a:t>B: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6998362" y="4128727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flowers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335" y="86964"/>
            <a:ext cx="6527565" cy="460266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3" y="4263458"/>
            <a:ext cx="18288000" cy="1704611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 baseline="-250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defTabSz="1371600"/>
              <a:r>
                <a:rPr lang="en-US" sz="6000" dirty="0">
                  <a:solidFill>
                    <a:srgbClr val="C00000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4. </a:t>
              </a:r>
              <a:r>
                <a:rPr lang="en-US" sz="48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The </a:t>
              </a:r>
              <a:r>
                <a:rPr lang="en-US" sz="4800" dirty="0" err="1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Jrai</a:t>
              </a:r>
              <a:r>
                <a:rPr lang="en-US" sz="48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 decorate houses for the dead with a lot of ________.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63" y="437798"/>
            <a:ext cx="914400" cy="9144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3028" y="437798"/>
            <a:ext cx="914400" cy="9144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2250" y="1964532"/>
            <a:ext cx="457200" cy="4572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2171591" y="6273687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2575929" y="6520052"/>
            <a:ext cx="881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de-AT" sz="4800" dirty="0">
                <a:solidFill>
                  <a:srgbClr val="FFC000"/>
                </a:solidFill>
                <a:latin typeface="Congenial" panose="02000503040000020004" pitchFamily="2" charset="0"/>
              </a:rPr>
              <a:t>A: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3142703" y="6223721"/>
            <a:ext cx="5068227" cy="1374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defTabSz="1371600"/>
            <a:r>
              <a:rPr lang="en-US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rPr>
              <a:t>wood statues</a:t>
            </a:r>
            <a:endParaRPr lang="de-AT" sz="4400" dirty="0">
              <a:solidFill>
                <a:prstClr val="white"/>
              </a:solidFill>
              <a:latin typeface="Congenial" panose="02000503040000020004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7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408" y="8674124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2182746" y="7960346"/>
            <a:ext cx="6786243" cy="1394528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2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36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  <a:endParaRPr lang="de-AT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981801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9411599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9433668" y="6254603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2179338" y="6268022"/>
            <a:ext cx="6786243" cy="1394528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800" b="1" dirty="0">
                  <a:solidFill>
                    <a:srgbClr val="FFC000"/>
                  </a:solidFill>
                  <a:latin typeface="Congenial" panose="02000503040000020004" pitchFamily="2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5609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farming</a:t>
              </a:r>
              <a:endParaRPr lang="de-AT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218" y="6384"/>
            <a:ext cx="6527565" cy="460266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3" y="4263458"/>
            <a:ext cx="18288000" cy="1704611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3200" baseline="-25000">
                <a:solidFill>
                  <a:prstClr val="white"/>
                </a:solidFill>
                <a:latin typeface="Congenial" panose="02000503040000020004" pitchFamily="2" charset="0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92500" lnSpcReduction="20000"/>
            </a:bodyPr>
            <a:lstStyle/>
            <a:p>
              <a:pPr defTabSz="1371600"/>
              <a:r>
                <a:rPr lang="en-US" sz="6500" dirty="0">
                  <a:solidFill>
                    <a:srgbClr val="C00000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5. </a:t>
              </a:r>
              <a:r>
                <a:rPr lang="en-US" sz="48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The Khmer mostly earn their living from weaving and ______.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63" y="437798"/>
            <a:ext cx="914400" cy="9144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3028" y="437798"/>
            <a:ext cx="914400" cy="9144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2250" y="1964532"/>
            <a:ext cx="457200" cy="4572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9808192" y="6581641"/>
            <a:ext cx="851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de-AT" sz="4800" b="1" dirty="0">
                <a:solidFill>
                  <a:srgbClr val="FFC000"/>
                </a:solidFill>
                <a:latin typeface="Congenial" panose="02000503040000020004" pitchFamily="2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86D18980-FBAC-44DB-AE96-DB042EF3060A}"/>
              </a:ext>
            </a:extLst>
          </p:cNvPr>
          <p:cNvSpPr txBox="1"/>
          <p:nvPr/>
        </p:nvSpPr>
        <p:spPr>
          <a:xfrm>
            <a:off x="10477268" y="6288054"/>
            <a:ext cx="5068227" cy="13744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defTabSz="1371600"/>
            <a:r>
              <a:rPr lang="en-US" sz="4400" dirty="0">
                <a:solidFill>
                  <a:prstClr val="white"/>
                </a:solidFill>
                <a:latin typeface="Congenial" panose="02000503040000020004" pitchFamily="2" charset="0"/>
                <a:cs typeface="Arial" panose="020B0604020202020204" pitchFamily="34" charset="0"/>
              </a:rPr>
              <a:t>hunting</a:t>
            </a:r>
            <a:endParaRPr lang="de-AT" sz="4400" dirty="0">
              <a:solidFill>
                <a:prstClr val="white"/>
              </a:solidFill>
              <a:latin typeface="Congenial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2179335" y="7956134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de-AT" sz="3200" dirty="0">
                <a:solidFill>
                  <a:prstClr val="white"/>
                </a:solidFill>
                <a:latin typeface="Congenial" panose="02000503040000020004" pitchFamily="2" charset="0"/>
              </a:rPr>
              <a:t>    </a:t>
            </a:r>
            <a:r>
              <a:rPr lang="de-AT" sz="4800" dirty="0">
                <a:solidFill>
                  <a:srgbClr val="FFFF00"/>
                </a:solidFill>
                <a:latin typeface="Congenial" panose="02000503040000020004" pitchFamily="2" charset="0"/>
              </a:rPr>
              <a:t>C</a:t>
            </a:r>
            <a:r>
              <a:rPr lang="de-AT" sz="4800" dirty="0">
                <a:solidFill>
                  <a:prstClr val="white"/>
                </a:solidFill>
                <a:latin typeface="Congenial" panose="02000503040000020004" pitchFamily="2" charset="0"/>
              </a:rPr>
              <a:t>: fishing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6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990300C-A9F1-4951-8985-EB8CD350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250"/>
            <a:ext cx="18288000" cy="102870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4B5767AD-D5A3-42E8-94D6-CC3C8423DF69}"/>
              </a:ext>
            </a:extLst>
          </p:cNvPr>
          <p:cNvCxnSpPr>
            <a:cxnSpLocks/>
          </p:cNvCxnSpPr>
          <p:nvPr/>
        </p:nvCxnSpPr>
        <p:spPr>
          <a:xfrm>
            <a:off x="3408" y="8674124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C6656839-03AB-4C47-9D6D-1723E4753444}"/>
              </a:ext>
            </a:extLst>
          </p:cNvPr>
          <p:cNvGrpSpPr/>
          <p:nvPr/>
        </p:nvGrpSpPr>
        <p:grpSpPr>
          <a:xfrm>
            <a:off x="2182746" y="7960346"/>
            <a:ext cx="6786243" cy="1394528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AF9EA78-6535-47A6-9C3D-151F26C5CB6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0A42DF7F-9A81-403B-B6F2-BECB2A47D827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2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985A755B-6005-4A92-9653-CCE85E8BBC24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endParaRPr lang="de-AT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4B8391AD-53B3-455B-B356-5D1B26BB9840}"/>
              </a:ext>
            </a:extLst>
          </p:cNvPr>
          <p:cNvCxnSpPr>
            <a:cxnSpLocks/>
          </p:cNvCxnSpPr>
          <p:nvPr/>
        </p:nvCxnSpPr>
        <p:spPr>
          <a:xfrm>
            <a:off x="0" y="6981801"/>
            <a:ext cx="1828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F7D689C1-286B-42FD-85DC-C81EACAC8594}"/>
              </a:ext>
            </a:extLst>
          </p:cNvPr>
          <p:cNvSpPr/>
          <p:nvPr/>
        </p:nvSpPr>
        <p:spPr>
          <a:xfrm>
            <a:off x="9411599" y="6268022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90DF4C1-378D-4439-8996-0A1FBCF7335A}"/>
              </a:ext>
            </a:extLst>
          </p:cNvPr>
          <p:cNvSpPr/>
          <p:nvPr/>
        </p:nvSpPr>
        <p:spPr>
          <a:xfrm>
            <a:off x="9433668" y="6254603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de-AT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462FB440-3802-4640-95E5-7E769F1888EB}"/>
              </a:ext>
            </a:extLst>
          </p:cNvPr>
          <p:cNvGrpSpPr/>
          <p:nvPr/>
        </p:nvGrpSpPr>
        <p:grpSpPr>
          <a:xfrm>
            <a:off x="2179338" y="6268022"/>
            <a:ext cx="6786243" cy="1394528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60B15F66-6CF0-4909-A072-4B9CA4CA08D0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AF0BF5BB-760B-4D01-AAEE-BEDC070EF526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/>
              <a:r>
                <a:rPr lang="de-AT" sz="42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16388FA3-C0D9-410C-BAE2-A6485A7F9BED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defTabSz="1371600"/>
              <a:endParaRPr lang="de-AT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A26EA48-62F8-43F1-B1E3-A329C1E02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218" y="6384"/>
            <a:ext cx="6527565" cy="460266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C06F0B4B-66C1-4499-A17E-4B1853F266A4}"/>
              </a:ext>
            </a:extLst>
          </p:cNvPr>
          <p:cNvGrpSpPr/>
          <p:nvPr/>
        </p:nvGrpSpPr>
        <p:grpSpPr>
          <a:xfrm>
            <a:off x="-3" y="4263458"/>
            <a:ext cx="18288000" cy="1704611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D9A9127F-6A62-4E1D-BA5E-8DF80971DD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72609FCE-9B2B-431D-A22F-C9C6C2B3DE8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de-AT" sz="2700" baseline="-250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B3C0AB6-E99F-4DFB-8A1B-814704AA4FC9}"/>
                </a:ext>
              </a:extLst>
            </p:cNvPr>
            <p:cNvSpPr txBox="1"/>
            <p:nvPr/>
          </p:nvSpPr>
          <p:spPr>
            <a:xfrm>
              <a:off x="1717288" y="2964701"/>
              <a:ext cx="8839255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92500" lnSpcReduction="20000"/>
            </a:bodyPr>
            <a:lstStyle/>
            <a:p>
              <a:pPr defTabSz="1371600"/>
              <a:r>
                <a:rPr lang="en-US" sz="6500" dirty="0">
                  <a:solidFill>
                    <a:srgbClr val="C00000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6. </a:t>
              </a:r>
              <a:r>
                <a:rPr lang="en-US" sz="4400" dirty="0">
                  <a:solidFill>
                    <a:prstClr val="white"/>
                  </a:solidFill>
                  <a:latin typeface="Congenial" panose="02000503040000020004" pitchFamily="2" charset="0"/>
                  <a:cs typeface="Arial" panose="020B0604020202020204" pitchFamily="34" charset="0"/>
                </a:rPr>
                <a:t>Picture ________ shows a Thai woman’s costume.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AE147EA1-A7B8-472A-9D67-543DB82C28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63" y="437798"/>
            <a:ext cx="914400" cy="9144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72A2DC58-E96C-4A38-9A9A-8BF659400E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3028" y="437798"/>
            <a:ext cx="914400" cy="9144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A2899EE-0BB1-491D-B054-EA144919A73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92250" y="1964532"/>
            <a:ext cx="457200" cy="4572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6D6450C5-C7F3-4402-92DB-4F89AAB195BB}"/>
              </a:ext>
            </a:extLst>
          </p:cNvPr>
          <p:cNvSpPr txBox="1"/>
          <p:nvPr/>
        </p:nvSpPr>
        <p:spPr>
          <a:xfrm>
            <a:off x="9808192" y="6581641"/>
            <a:ext cx="851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de-AT" sz="42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60B15F66-6CF0-4909-A072-4B9CA4CA08D0}"/>
              </a:ext>
            </a:extLst>
          </p:cNvPr>
          <p:cNvSpPr/>
          <p:nvPr/>
        </p:nvSpPr>
        <p:spPr>
          <a:xfrm>
            <a:off x="2206748" y="7956134"/>
            <a:ext cx="6786243" cy="1394526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/>
            <a:r>
              <a:rPr lang="de-AT" sz="2700" dirty="0">
                <a:solidFill>
                  <a:prstClr val="white"/>
                </a:solidFill>
                <a:latin typeface="Calibri" panose="020F0502020204030204"/>
              </a:rPr>
              <a:t>    </a:t>
            </a:r>
            <a:r>
              <a:rPr lang="de-AT" sz="4200" dirty="0">
                <a:solidFill>
                  <a:srgbClr val="FFFF00"/>
                </a:solidFill>
                <a:latin typeface="Calibri" panose="020F0502020204030204"/>
              </a:rPr>
              <a:t>C</a:t>
            </a:r>
            <a:r>
              <a:rPr lang="de-AT" sz="4200" dirty="0">
                <a:solidFill>
                  <a:prstClr val="white"/>
                </a:solidFill>
                <a:latin typeface="Calibri" panose="020F0502020204030204"/>
              </a:rPr>
              <a:t>: </a:t>
            </a:r>
            <a:endParaRPr lang="de-AT" sz="4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88" y="6316391"/>
            <a:ext cx="1018062" cy="130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372" y="6290657"/>
            <a:ext cx="1141229" cy="132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07" y="7995704"/>
            <a:ext cx="1703679" cy="135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86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CDFDE2F9-C590-DB48-2CBE-474B0D8AAE0A}"/>
              </a:ext>
            </a:extLst>
          </p:cNvPr>
          <p:cNvSpPr/>
          <p:nvPr/>
        </p:nvSpPr>
        <p:spPr>
          <a:xfrm>
            <a:off x="902191" y="1547065"/>
            <a:ext cx="7983162" cy="7330235"/>
          </a:xfrm>
          <a:custGeom>
            <a:avLst/>
            <a:gdLst/>
            <a:ahLst/>
            <a:cxnLst/>
            <a:rect l="l" t="t" r="r" b="b"/>
            <a:pathLst>
              <a:path w="13547072" h="10418930">
                <a:moveTo>
                  <a:pt x="0" y="0"/>
                </a:moveTo>
                <a:lnTo>
                  <a:pt x="13547072" y="0"/>
                </a:lnTo>
                <a:lnTo>
                  <a:pt x="13547072" y="10418930"/>
                </a:lnTo>
                <a:lnTo>
                  <a:pt x="0" y="10418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299255" y="8877300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022581" y="-4183252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0"/>
                </a:moveTo>
                <a:lnTo>
                  <a:pt x="0" y="5811120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72600" y="1595631"/>
            <a:ext cx="7983162" cy="7330235"/>
          </a:xfrm>
          <a:custGeom>
            <a:avLst/>
            <a:gdLst/>
            <a:ahLst/>
            <a:cxnLst/>
            <a:rect l="l" t="t" r="r" b="b"/>
            <a:pathLst>
              <a:path w="13547072" h="10418930">
                <a:moveTo>
                  <a:pt x="0" y="0"/>
                </a:moveTo>
                <a:lnTo>
                  <a:pt x="13547072" y="0"/>
                </a:lnTo>
                <a:lnTo>
                  <a:pt x="13547072" y="10418930"/>
                </a:lnTo>
                <a:lnTo>
                  <a:pt x="0" y="10418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7970" y="1212095"/>
            <a:ext cx="2003420" cy="1395109"/>
          </a:xfrm>
          <a:custGeom>
            <a:avLst/>
            <a:gdLst/>
            <a:ahLst/>
            <a:cxnLst/>
            <a:rect l="l" t="t" r="r" b="b"/>
            <a:pathLst>
              <a:path w="2003420" h="1395109">
                <a:moveTo>
                  <a:pt x="0" y="0"/>
                </a:moveTo>
                <a:lnTo>
                  <a:pt x="2003420" y="0"/>
                </a:lnTo>
                <a:lnTo>
                  <a:pt x="2003420" y="1395108"/>
                </a:lnTo>
                <a:lnTo>
                  <a:pt x="0" y="1395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233538" y="8325461"/>
            <a:ext cx="2496742" cy="1929301"/>
          </a:xfrm>
          <a:custGeom>
            <a:avLst/>
            <a:gdLst/>
            <a:ahLst/>
            <a:cxnLst/>
            <a:rect l="l" t="t" r="r" b="b"/>
            <a:pathLst>
              <a:path w="2496742" h="1929301">
                <a:moveTo>
                  <a:pt x="2496743" y="0"/>
                </a:moveTo>
                <a:lnTo>
                  <a:pt x="0" y="0"/>
                </a:lnTo>
                <a:lnTo>
                  <a:pt x="0" y="1929301"/>
                </a:lnTo>
                <a:lnTo>
                  <a:pt x="2496743" y="1929301"/>
                </a:lnTo>
                <a:lnTo>
                  <a:pt x="249674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Tết của người Jrai | 54 dân tộc Việt Nam | Báo ảnh Dân tộc và Miền núi">
            <a:extLst>
              <a:ext uri="{FF2B5EF4-FFF2-40B4-BE49-F238E27FC236}">
                <a16:creationId xmlns:a16="http://schemas.microsoft.com/office/drawing/2014/main" id="{8F438CEE-CF27-1F25-F9AA-ADAA97D8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672" y="3008399"/>
            <a:ext cx="6909535" cy="488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rai ethnic people re-enact customs of moving to new Rong house">
            <a:extLst>
              <a:ext uri="{FF2B5EF4-FFF2-40B4-BE49-F238E27FC236}">
                <a16:creationId xmlns:a16="http://schemas.microsoft.com/office/drawing/2014/main" id="{5E5BFAC3-AF63-C418-60BC-84603275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48" y="3008400"/>
            <a:ext cx="7140951" cy="488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39A1D189-EA86-663F-AE29-19C58DE480F3}"/>
              </a:ext>
            </a:extLst>
          </p:cNvPr>
          <p:cNvSpPr txBox="1"/>
          <p:nvPr/>
        </p:nvSpPr>
        <p:spPr>
          <a:xfrm>
            <a:off x="6180609" y="603259"/>
            <a:ext cx="6014418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9600" dirty="0">
                <a:solidFill>
                  <a:srgbClr val="FF0000"/>
                </a:solidFill>
                <a:latin typeface="Poetsen"/>
              </a:rPr>
              <a:t>The </a:t>
            </a:r>
            <a:r>
              <a:rPr lang="en-US" sz="9600" dirty="0" err="1">
                <a:solidFill>
                  <a:srgbClr val="FF0000"/>
                </a:solidFill>
                <a:latin typeface="Poetsen"/>
              </a:rPr>
              <a:t>Jrai</a:t>
            </a:r>
            <a:endParaRPr lang="en-US" sz="9600" dirty="0">
              <a:solidFill>
                <a:srgbClr val="FF0000"/>
              </a:solidFill>
              <a:latin typeface="Poetse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69750" y="46183"/>
            <a:ext cx="17091054" cy="10858500"/>
          </a:xfrm>
          <a:custGeom>
            <a:avLst/>
            <a:gdLst/>
            <a:ahLst/>
            <a:cxnLst/>
            <a:rect l="l" t="t" r="r" b="b"/>
            <a:pathLst>
              <a:path w="15011891" h="8706897">
                <a:moveTo>
                  <a:pt x="15011892" y="0"/>
                </a:moveTo>
                <a:lnTo>
                  <a:pt x="0" y="0"/>
                </a:lnTo>
                <a:lnTo>
                  <a:pt x="0" y="8706897"/>
                </a:lnTo>
                <a:lnTo>
                  <a:pt x="15011892" y="8706897"/>
                </a:lnTo>
                <a:lnTo>
                  <a:pt x="150118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087600" y="10436546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7729958" y="0"/>
                </a:moveTo>
                <a:lnTo>
                  <a:pt x="0" y="0"/>
                </a:lnTo>
                <a:lnTo>
                  <a:pt x="0" y="5333670"/>
                </a:lnTo>
                <a:lnTo>
                  <a:pt x="7729958" y="5333670"/>
                </a:lnTo>
                <a:lnTo>
                  <a:pt x="77299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3000380" y="-3502922"/>
            <a:ext cx="8446074" cy="5827791"/>
          </a:xfrm>
          <a:custGeom>
            <a:avLst/>
            <a:gdLst/>
            <a:ahLst/>
            <a:cxnLst/>
            <a:rect l="l" t="t" r="r" b="b"/>
            <a:pathLst>
              <a:path w="8446074" h="5827791">
                <a:moveTo>
                  <a:pt x="8446074" y="5827791"/>
                </a:moveTo>
                <a:lnTo>
                  <a:pt x="0" y="5827791"/>
                </a:lnTo>
                <a:lnTo>
                  <a:pt x="0" y="0"/>
                </a:lnTo>
                <a:lnTo>
                  <a:pt x="8446074" y="0"/>
                </a:lnTo>
                <a:lnTo>
                  <a:pt x="8446074" y="582779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-408838" y="7097807"/>
            <a:ext cx="2046892" cy="3247844"/>
            <a:chOff x="0" y="0"/>
            <a:chExt cx="2729190" cy="4330458"/>
          </a:xfrm>
        </p:grpSpPr>
        <p:sp>
          <p:nvSpPr>
            <p:cNvPr id="40" name="Freeform 40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3" name="Freeform 43"/>
          <p:cNvSpPr/>
          <p:nvPr/>
        </p:nvSpPr>
        <p:spPr>
          <a:xfrm rot="205096" flipH="1">
            <a:off x="16434719" y="1818329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rot="1173272" flipH="1">
            <a:off x="17453935" y="1506973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5"/>
                </a:lnTo>
                <a:lnTo>
                  <a:pt x="661787" y="1143475"/>
                </a:lnTo>
                <a:lnTo>
                  <a:pt x="6617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732173" flipH="1">
            <a:off x="16763320" y="228697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6"/>
                </a:lnTo>
                <a:lnTo>
                  <a:pt x="661786" y="1143476"/>
                </a:lnTo>
                <a:lnTo>
                  <a:pt x="66178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7114766-8A11-37E0-FC48-D153F0B69FF6}"/>
              </a:ext>
            </a:extLst>
          </p:cNvPr>
          <p:cNvSpPr txBox="1"/>
          <p:nvPr/>
        </p:nvSpPr>
        <p:spPr>
          <a:xfrm>
            <a:off x="345568" y="250353"/>
            <a:ext cx="1779678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Poetsen" panose="020B0604020202020204" charset="0"/>
              </a:rPr>
              <a:t>4. Work in pairs. Read the information below about the </a:t>
            </a:r>
            <a:r>
              <a:rPr lang="en-US" sz="4400" b="1" dirty="0" err="1">
                <a:solidFill>
                  <a:srgbClr val="C00000"/>
                </a:solidFill>
                <a:latin typeface="Poetsen" panose="020B0604020202020204" charset="0"/>
              </a:rPr>
              <a:t>Jrai</a:t>
            </a:r>
            <a:r>
              <a:rPr lang="en-US" sz="4400" b="1" dirty="0">
                <a:solidFill>
                  <a:srgbClr val="C00000"/>
                </a:solidFill>
                <a:latin typeface="Poetsen" panose="020B0604020202020204" charset="0"/>
              </a:rPr>
              <a:t>. Take turns to ask and answer about the information.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C5D559-3F40-E36A-A53C-25A2A22EDEAA}"/>
              </a:ext>
            </a:extLst>
          </p:cNvPr>
          <p:cNvSpPr txBox="1"/>
          <p:nvPr/>
        </p:nvSpPr>
        <p:spPr>
          <a:xfrm>
            <a:off x="1181552" y="2066068"/>
            <a:ext cx="84308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Congenial" panose="02000503040000020004" pitchFamily="2" charset="0"/>
              </a:rPr>
              <a:t>1. What is the population of the </a:t>
            </a:r>
            <a:r>
              <a:rPr lang="en-US" sz="4400" b="1" dirty="0" err="1">
                <a:solidFill>
                  <a:srgbClr val="0000FF"/>
                </a:solidFill>
                <a:latin typeface="Congenial" panose="02000503040000020004" pitchFamily="2" charset="0"/>
              </a:rPr>
              <a:t>Jrai</a:t>
            </a:r>
            <a:r>
              <a:rPr lang="en-US" sz="4400" b="1" dirty="0">
                <a:solidFill>
                  <a:srgbClr val="0000FF"/>
                </a:solidFill>
                <a:latin typeface="Congenial" panose="02000503040000020004" pitchFamily="2" charset="0"/>
              </a:rPr>
              <a:t>?</a:t>
            </a:r>
          </a:p>
        </p:txBody>
      </p:sp>
      <p:pic>
        <p:nvPicPr>
          <p:cNvPr id="48" name="Picture 2" descr="62274342-stock-vector-two-young-women-talking-meeting-colleagues-or-friends-vector-illustration  - Chinkee Tan">
            <a:extLst>
              <a:ext uri="{FF2B5EF4-FFF2-40B4-BE49-F238E27FC236}">
                <a16:creationId xmlns:a16="http://schemas.microsoft.com/office/drawing/2014/main" id="{0975F25E-C9FD-0DCB-D4EE-C7687DA0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56" b="99556" l="3778" r="96000">
                        <a14:foregroundMark x1="38000" y1="20667" x2="57111" y2="15111"/>
                        <a14:foregroundMark x1="60889" y1="18000" x2="63111" y2="15556"/>
                        <a14:foregroundMark x1="55556" y1="7556" x2="72000" y2="15111"/>
                        <a14:foregroundMark x1="72000" y1="15111" x2="69111" y2="26000"/>
                        <a14:foregroundMark x1="69111" y1="26000" x2="63556" y2="31778"/>
                        <a14:foregroundMark x1="78444" y1="41111" x2="83556" y2="49111"/>
                        <a14:foregroundMark x1="83556" y1="49111" x2="83333" y2="65111"/>
                        <a14:foregroundMark x1="83333" y1="65111" x2="71556" y2="83556"/>
                        <a14:foregroundMark x1="71556" y1="83556" x2="70444" y2="94889"/>
                        <a14:foregroundMark x1="70444" y1="94889" x2="77778" y2="96667"/>
                        <a14:foregroundMark x1="93556" y1="59778" x2="96000" y2="68222"/>
                        <a14:foregroundMark x1="76000" y1="57778" x2="76000" y2="54000"/>
                        <a14:foregroundMark x1="23778" y1="48889" x2="24667" y2="59333"/>
                        <a14:foregroundMark x1="24667" y1="59333" x2="20444" y2="95333"/>
                        <a14:foregroundMark x1="31333" y1="50667" x2="28889" y2="50667"/>
                        <a14:foregroundMark x1="38444" y1="18889" x2="42000" y2="31556"/>
                        <a14:foregroundMark x1="42000" y1="31556" x2="45556" y2="31111"/>
                        <a14:foregroundMark x1="9111" y1="76222" x2="14889" y2="64000"/>
                        <a14:foregroundMark x1="3778" y1="90444" x2="4222" y2="92889"/>
                        <a14:foregroundMark x1="21333" y1="44444" x2="28000" y2="46889"/>
                        <a14:foregroundMark x1="22444" y1="36889" x2="25111" y2="36889"/>
                        <a14:foregroundMark x1="13333" y1="35111" x2="11333" y2="49333"/>
                        <a14:foregroundMark x1="11333" y1="49333" x2="11333" y2="49333"/>
                        <a14:foregroundMark x1="23333" y1="96667" x2="26222" y2="98222"/>
                        <a14:foregroundMark x1="87333" y1="99556" x2="81333" y2="9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94" y="4425300"/>
            <a:ext cx="5611347" cy="56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D48CBFC-75C8-396E-529E-E4A362CE82CB}"/>
              </a:ext>
            </a:extLst>
          </p:cNvPr>
          <p:cNvSpPr txBox="1"/>
          <p:nvPr/>
        </p:nvSpPr>
        <p:spPr>
          <a:xfrm>
            <a:off x="1029637" y="3557176"/>
            <a:ext cx="649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ongenial" panose="02000503040000020004" pitchFamily="2" charset="0"/>
              </a:rPr>
              <a:t>→ It is about 513,930.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A196631-4346-E79A-35BF-E66294C94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2053" y="2048512"/>
            <a:ext cx="7597026" cy="79390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508458" y="-762876"/>
            <a:ext cx="4830230" cy="8789774"/>
            <a:chOff x="0" y="0"/>
            <a:chExt cx="2959100" cy="538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08300" cy="5372100"/>
            </a:xfrm>
            <a:custGeom>
              <a:avLst/>
              <a:gdLst/>
              <a:ahLst/>
              <a:cxnLst/>
              <a:rect l="l" t="t" r="r" b="b"/>
              <a:pathLst>
                <a:path w="2908300" h="53721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2"/>
              <a:stretch>
                <a:fillRect l="-11302" r="-1130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438400" y="0"/>
              <a:ext cx="520700" cy="5384800"/>
            </a:xfrm>
            <a:custGeom>
              <a:avLst/>
              <a:gdLst/>
              <a:ahLst/>
              <a:cxnLst/>
              <a:rect l="l" t="t" r="r" b="b"/>
              <a:pathLst>
                <a:path w="520700" h="53848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3"/>
              <a:stretch>
                <a:fillRect l="-99272" r="-3599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921665" y="2573318"/>
            <a:ext cx="5366335" cy="7976521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 flipH="1">
              <a:off x="39511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4697730"/>
                  </a:moveTo>
                  <a:lnTo>
                    <a:pt x="2938780" y="4697730"/>
                  </a:lnTo>
                  <a:cubicBezTo>
                    <a:pt x="2938780" y="4697730"/>
                    <a:pt x="2938780" y="4654550"/>
                    <a:pt x="2960370" y="4611370"/>
                  </a:cubicBezTo>
                  <a:cubicBezTo>
                    <a:pt x="2981960" y="4568190"/>
                    <a:pt x="2981960" y="4461510"/>
                    <a:pt x="2981960" y="4418330"/>
                  </a:cubicBezTo>
                  <a:cubicBezTo>
                    <a:pt x="2981960" y="4375150"/>
                    <a:pt x="3068320" y="4246880"/>
                    <a:pt x="3068320" y="4246880"/>
                  </a:cubicBezTo>
                  <a:cubicBezTo>
                    <a:pt x="3154680" y="4118610"/>
                    <a:pt x="3133090" y="3967480"/>
                    <a:pt x="3133090" y="3925570"/>
                  </a:cubicBezTo>
                  <a:cubicBezTo>
                    <a:pt x="3133090" y="3882390"/>
                    <a:pt x="3111500" y="3818890"/>
                    <a:pt x="3068320" y="3754120"/>
                  </a:cubicBezTo>
                  <a:cubicBezTo>
                    <a:pt x="3025140" y="3689350"/>
                    <a:pt x="3025140" y="3517900"/>
                    <a:pt x="3025140" y="3517900"/>
                  </a:cubicBezTo>
                  <a:lnTo>
                    <a:pt x="3025140" y="3389630"/>
                  </a:lnTo>
                  <a:lnTo>
                    <a:pt x="3025140" y="3261360"/>
                  </a:lnTo>
                  <a:lnTo>
                    <a:pt x="2981960" y="3133090"/>
                  </a:lnTo>
                  <a:lnTo>
                    <a:pt x="3003550" y="3004820"/>
                  </a:lnTo>
                  <a:cubicBezTo>
                    <a:pt x="3003550" y="3004820"/>
                    <a:pt x="3025140" y="2918460"/>
                    <a:pt x="3003550" y="2876550"/>
                  </a:cubicBezTo>
                  <a:cubicBezTo>
                    <a:pt x="2981960" y="2833370"/>
                    <a:pt x="3003550" y="2854960"/>
                    <a:pt x="3003550" y="2833370"/>
                  </a:cubicBezTo>
                  <a:cubicBezTo>
                    <a:pt x="3003550" y="2811780"/>
                    <a:pt x="3003550" y="2768600"/>
                    <a:pt x="3003550" y="2768600"/>
                  </a:cubicBezTo>
                  <a:lnTo>
                    <a:pt x="3003550" y="2531110"/>
                  </a:lnTo>
                  <a:lnTo>
                    <a:pt x="2917190" y="2316480"/>
                  </a:lnTo>
                  <a:lnTo>
                    <a:pt x="2895600" y="1995170"/>
                  </a:lnTo>
                  <a:lnTo>
                    <a:pt x="2852420" y="1737360"/>
                  </a:lnTo>
                  <a:cubicBezTo>
                    <a:pt x="2852420" y="1737360"/>
                    <a:pt x="2852420" y="1416050"/>
                    <a:pt x="2852420" y="1394460"/>
                  </a:cubicBezTo>
                  <a:cubicBezTo>
                    <a:pt x="2852420" y="1372870"/>
                    <a:pt x="2852420" y="1223010"/>
                    <a:pt x="2874010" y="1179830"/>
                  </a:cubicBezTo>
                  <a:cubicBezTo>
                    <a:pt x="2895600" y="1136650"/>
                    <a:pt x="2767330" y="793750"/>
                    <a:pt x="2767330" y="793750"/>
                  </a:cubicBezTo>
                  <a:lnTo>
                    <a:pt x="2702560" y="557530"/>
                  </a:lnTo>
                  <a:cubicBezTo>
                    <a:pt x="2702560" y="557530"/>
                    <a:pt x="2702560" y="257810"/>
                    <a:pt x="2680970" y="193040"/>
                  </a:cubicBezTo>
                  <a:cubicBezTo>
                    <a:pt x="2659380" y="128270"/>
                    <a:pt x="2594610" y="86360"/>
                    <a:pt x="2594610" y="86360"/>
                  </a:cubicBezTo>
                  <a:cubicBezTo>
                    <a:pt x="2594610" y="86360"/>
                    <a:pt x="2529840" y="64770"/>
                    <a:pt x="2529840" y="64770"/>
                  </a:cubicBezTo>
                  <a:cubicBezTo>
                    <a:pt x="2486660" y="21590"/>
                    <a:pt x="2423160" y="21590"/>
                    <a:pt x="2423160" y="21590"/>
                  </a:cubicBezTo>
                  <a:cubicBezTo>
                    <a:pt x="2423160" y="21590"/>
                    <a:pt x="2273300" y="0"/>
                    <a:pt x="2230120" y="21590"/>
                  </a:cubicBezTo>
                  <a:cubicBezTo>
                    <a:pt x="2186940" y="43180"/>
                    <a:pt x="2015490" y="43180"/>
                    <a:pt x="2015490" y="43180"/>
                  </a:cubicBezTo>
                  <a:cubicBezTo>
                    <a:pt x="1950720" y="0"/>
                    <a:pt x="1822450" y="64770"/>
                    <a:pt x="1822450" y="64770"/>
                  </a:cubicBezTo>
                  <a:lnTo>
                    <a:pt x="1629410" y="86360"/>
                  </a:lnTo>
                  <a:cubicBezTo>
                    <a:pt x="1543050" y="43180"/>
                    <a:pt x="1436370" y="64770"/>
                    <a:pt x="1436370" y="64770"/>
                  </a:cubicBezTo>
                  <a:cubicBezTo>
                    <a:pt x="1436370" y="64770"/>
                    <a:pt x="1329690" y="64770"/>
                    <a:pt x="1286510" y="86360"/>
                  </a:cubicBezTo>
                  <a:cubicBezTo>
                    <a:pt x="1243330" y="107950"/>
                    <a:pt x="1158240" y="86360"/>
                    <a:pt x="1158240" y="86360"/>
                  </a:cubicBezTo>
                  <a:lnTo>
                    <a:pt x="1115060" y="107950"/>
                  </a:lnTo>
                  <a:cubicBezTo>
                    <a:pt x="1071880" y="86360"/>
                    <a:pt x="1028700" y="107950"/>
                    <a:pt x="1028700" y="107950"/>
                  </a:cubicBezTo>
                  <a:cubicBezTo>
                    <a:pt x="985520" y="151130"/>
                    <a:pt x="835660" y="151130"/>
                    <a:pt x="835660" y="151130"/>
                  </a:cubicBezTo>
                  <a:lnTo>
                    <a:pt x="707390" y="172720"/>
                  </a:lnTo>
                  <a:cubicBezTo>
                    <a:pt x="664210" y="194310"/>
                    <a:pt x="557530" y="172720"/>
                    <a:pt x="557530" y="172720"/>
                  </a:cubicBezTo>
                  <a:cubicBezTo>
                    <a:pt x="557530" y="172720"/>
                    <a:pt x="386080" y="129540"/>
                    <a:pt x="299720" y="129540"/>
                  </a:cubicBezTo>
                  <a:cubicBezTo>
                    <a:pt x="213360" y="129540"/>
                    <a:pt x="0" y="172720"/>
                    <a:pt x="0" y="172720"/>
                  </a:cubicBezTo>
                  <a:lnTo>
                    <a:pt x="0" y="4697730"/>
                  </a:lnTo>
                  <a:close/>
                </a:path>
              </a:pathLst>
            </a:custGeom>
            <a:blipFill>
              <a:blip r:embed="rId4"/>
              <a:stretch>
                <a:fillRect b="-43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573922" y="7264257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5547335" y="0"/>
                </a:moveTo>
                <a:lnTo>
                  <a:pt x="0" y="0"/>
                </a:lnTo>
                <a:lnTo>
                  <a:pt x="0" y="3827662"/>
                </a:lnTo>
                <a:lnTo>
                  <a:pt x="5547335" y="3827662"/>
                </a:lnTo>
                <a:lnTo>
                  <a:pt x="55473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20055" y="0"/>
            <a:ext cx="5149341" cy="3553045"/>
          </a:xfrm>
          <a:custGeom>
            <a:avLst/>
            <a:gdLst/>
            <a:ahLst/>
            <a:cxnLst/>
            <a:rect l="l" t="t" r="r" b="b"/>
            <a:pathLst>
              <a:path w="5149341" h="3553045">
                <a:moveTo>
                  <a:pt x="0" y="0"/>
                </a:moveTo>
                <a:lnTo>
                  <a:pt x="5149341" y="0"/>
                </a:lnTo>
                <a:lnTo>
                  <a:pt x="5149341" y="3553045"/>
                </a:lnTo>
                <a:lnTo>
                  <a:pt x="0" y="355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74935" y="5672330"/>
            <a:ext cx="7957221" cy="3896420"/>
          </a:xfrm>
          <a:custGeom>
            <a:avLst/>
            <a:gdLst/>
            <a:ahLst/>
            <a:cxnLst/>
            <a:rect l="l" t="t" r="r" b="b"/>
            <a:pathLst>
              <a:path w="19050000" h="14033500">
                <a:moveTo>
                  <a:pt x="0" y="0"/>
                </a:moveTo>
                <a:lnTo>
                  <a:pt x="19050000" y="0"/>
                </a:lnTo>
                <a:lnTo>
                  <a:pt x="19050000" y="14033500"/>
                </a:lnTo>
                <a:lnTo>
                  <a:pt x="0" y="14033500"/>
                </a:lnTo>
                <a:close/>
              </a:path>
            </a:pathLst>
          </a:custGeom>
          <a:blipFill>
            <a:blip r:embed="rId7"/>
            <a:stretch>
              <a:fillRect b="-281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/>
          <p:cNvSpPr/>
          <p:nvPr/>
        </p:nvSpPr>
        <p:spPr>
          <a:xfrm>
            <a:off x="2215334" y="1345533"/>
            <a:ext cx="7660709" cy="4306066"/>
          </a:xfrm>
          <a:custGeom>
            <a:avLst/>
            <a:gdLst/>
            <a:ahLst/>
            <a:cxnLst/>
            <a:rect l="l" t="t" r="r" b="b"/>
            <a:pathLst>
              <a:path w="7660709" h="2863190">
                <a:moveTo>
                  <a:pt x="0" y="0"/>
                </a:moveTo>
                <a:lnTo>
                  <a:pt x="7660708" y="0"/>
                </a:lnTo>
                <a:lnTo>
                  <a:pt x="7660708" y="2863190"/>
                </a:lnTo>
                <a:lnTo>
                  <a:pt x="0" y="28631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A39F9-0708-5F75-C16A-D42A894CE14B}"/>
              </a:ext>
            </a:extLst>
          </p:cNvPr>
          <p:cNvSpPr txBox="1"/>
          <p:nvPr/>
        </p:nvSpPr>
        <p:spPr>
          <a:xfrm>
            <a:off x="2333495" y="320738"/>
            <a:ext cx="1595450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Poetsen" panose="020B0604020202020204" charset="0"/>
              </a:rPr>
              <a:t>5. Work in groups. Share with your group the information about the </a:t>
            </a:r>
            <a:r>
              <a:rPr lang="en-US" sz="4400" b="1" dirty="0" err="1">
                <a:solidFill>
                  <a:srgbClr val="C00000"/>
                </a:solidFill>
                <a:latin typeface="Poetsen" panose="020B0604020202020204" charset="0"/>
              </a:rPr>
              <a:t>Jrai</a:t>
            </a:r>
            <a:r>
              <a:rPr lang="en-US" sz="4400" b="1" dirty="0">
                <a:solidFill>
                  <a:srgbClr val="C00000"/>
                </a:solidFill>
                <a:latin typeface="Poetsen" panose="020B0604020202020204" charset="0"/>
              </a:rPr>
              <a:t> people you find interesting.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A94D23-7F41-A105-4B9C-242B2B5E4036}"/>
              </a:ext>
            </a:extLst>
          </p:cNvPr>
          <p:cNvSpPr txBox="1"/>
          <p:nvPr/>
        </p:nvSpPr>
        <p:spPr>
          <a:xfrm>
            <a:off x="2796237" y="2419693"/>
            <a:ext cx="6498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I like 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…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 because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89D661-5B8A-F491-6A78-BCFB94FFA2B1}"/>
              </a:ext>
            </a:extLst>
          </p:cNvPr>
          <p:cNvSpPr txBox="1"/>
          <p:nvPr/>
        </p:nvSpPr>
        <p:spPr>
          <a:xfrm>
            <a:off x="2766534" y="3733663"/>
            <a:ext cx="6498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I think that 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ngenial" panose="02000503040000020004" pitchFamily="2" charset="0"/>
              </a:rPr>
              <a:t>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28271B-6527-0082-609E-0D47E41FE0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7"/>
          <a:stretch/>
        </p:blipFill>
        <p:spPr>
          <a:xfrm>
            <a:off x="4908083" y="6007679"/>
            <a:ext cx="7234565" cy="3225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13100" y="-1940473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0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0" y="4195476"/>
                </a:lnTo>
                <a:lnTo>
                  <a:pt x="6080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24601" y="-1080491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05053" y="3812880"/>
            <a:ext cx="4535351" cy="548128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76325" y="3853218"/>
            <a:ext cx="4535351" cy="5481281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0" y="0"/>
                </a:lnTo>
                <a:lnTo>
                  <a:pt x="45353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7596" y="3812880"/>
            <a:ext cx="4535351" cy="5481280"/>
          </a:xfrm>
          <a:custGeom>
            <a:avLst/>
            <a:gdLst/>
            <a:ahLst/>
            <a:cxnLst/>
            <a:rect l="l" t="t" r="r" b="b"/>
            <a:pathLst>
              <a:path w="4535351" h="4114800">
                <a:moveTo>
                  <a:pt x="0" y="0"/>
                </a:moveTo>
                <a:lnTo>
                  <a:pt x="4535351" y="0"/>
                </a:lnTo>
                <a:lnTo>
                  <a:pt x="4535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86400" y="1481563"/>
            <a:ext cx="7315200" cy="1489641"/>
          </a:xfrm>
          <a:custGeom>
            <a:avLst/>
            <a:gdLst/>
            <a:ahLst/>
            <a:cxnLst/>
            <a:rect l="l" t="t" r="r" b="b"/>
            <a:pathLst>
              <a:path w="7315200" h="1489641">
                <a:moveTo>
                  <a:pt x="0" y="0"/>
                </a:moveTo>
                <a:lnTo>
                  <a:pt x="7315200" y="0"/>
                </a:lnTo>
                <a:lnTo>
                  <a:pt x="7315200" y="1489641"/>
                </a:lnTo>
                <a:lnTo>
                  <a:pt x="0" y="1489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36791" y="1448026"/>
            <a:ext cx="6014418" cy="1202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>
                <a:solidFill>
                  <a:srgbClr val="698CAA"/>
                </a:solidFill>
                <a:latin typeface="Poetsen"/>
              </a:rPr>
              <a:t>HOMEWORK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47596" y="4962987"/>
            <a:ext cx="3960623" cy="259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698CAA"/>
                </a:solidFill>
                <a:latin typeface="Poetsen"/>
              </a:rPr>
              <a:t>Practice everyday English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06086" y="4797565"/>
            <a:ext cx="3960623" cy="4392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698CAA"/>
                </a:solidFill>
                <a:latin typeface="Poetsen"/>
              </a:rPr>
              <a:t>Find more information about the ethnic groups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392416" y="4913492"/>
            <a:ext cx="3960623" cy="259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698CAA"/>
                </a:solidFill>
                <a:latin typeface="Poetsen"/>
              </a:rPr>
              <a:t>Prepare for the next lesson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2353629" y="1225447"/>
            <a:ext cx="2056446" cy="1252563"/>
          </a:xfrm>
          <a:custGeom>
            <a:avLst/>
            <a:gdLst/>
            <a:ahLst/>
            <a:cxnLst/>
            <a:rect l="l" t="t" r="r" b="b"/>
            <a:pathLst>
              <a:path w="2056446" h="1252563">
                <a:moveTo>
                  <a:pt x="0" y="0"/>
                </a:moveTo>
                <a:lnTo>
                  <a:pt x="2056446" y="0"/>
                </a:lnTo>
                <a:lnTo>
                  <a:pt x="2056446" y="1252563"/>
                </a:lnTo>
                <a:lnTo>
                  <a:pt x="0" y="12525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53111" y="8196619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9159" y="3290733"/>
            <a:ext cx="11449681" cy="3705533"/>
          </a:xfrm>
          <a:custGeom>
            <a:avLst/>
            <a:gdLst/>
            <a:ahLst/>
            <a:cxnLst/>
            <a:rect l="l" t="t" r="r" b="b"/>
            <a:pathLst>
              <a:path w="11449681" h="3705533">
                <a:moveTo>
                  <a:pt x="0" y="0"/>
                </a:moveTo>
                <a:lnTo>
                  <a:pt x="11449682" y="0"/>
                </a:lnTo>
                <a:lnTo>
                  <a:pt x="11449682" y="3705534"/>
                </a:lnTo>
                <a:lnTo>
                  <a:pt x="0" y="3705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32274" y="0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0" y="0"/>
                </a:moveTo>
                <a:lnTo>
                  <a:pt x="5547335" y="0"/>
                </a:lnTo>
                <a:lnTo>
                  <a:pt x="5547335" y="3827661"/>
                </a:lnTo>
                <a:lnTo>
                  <a:pt x="0" y="382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681371" y="6793929"/>
            <a:ext cx="4411136" cy="3043684"/>
          </a:xfrm>
          <a:custGeom>
            <a:avLst/>
            <a:gdLst/>
            <a:ahLst/>
            <a:cxnLst/>
            <a:rect l="l" t="t" r="r" b="b"/>
            <a:pathLst>
              <a:path w="4411136" h="3043684">
                <a:moveTo>
                  <a:pt x="4411136" y="0"/>
                </a:moveTo>
                <a:lnTo>
                  <a:pt x="0" y="0"/>
                </a:lnTo>
                <a:lnTo>
                  <a:pt x="0" y="3043684"/>
                </a:lnTo>
                <a:lnTo>
                  <a:pt x="4411136" y="3043684"/>
                </a:lnTo>
                <a:lnTo>
                  <a:pt x="441113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795535"/>
            <a:ext cx="2205568" cy="2892548"/>
          </a:xfrm>
          <a:custGeom>
            <a:avLst/>
            <a:gdLst/>
            <a:ahLst/>
            <a:cxnLst/>
            <a:rect l="l" t="t" r="r" b="b"/>
            <a:pathLst>
              <a:path w="2205568" h="2892548">
                <a:moveTo>
                  <a:pt x="0" y="0"/>
                </a:moveTo>
                <a:lnTo>
                  <a:pt x="2205568" y="0"/>
                </a:lnTo>
                <a:lnTo>
                  <a:pt x="2205568" y="2892548"/>
                </a:lnTo>
                <a:lnTo>
                  <a:pt x="0" y="2892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67751" y="6996267"/>
            <a:ext cx="2002348" cy="2639009"/>
          </a:xfrm>
          <a:custGeom>
            <a:avLst/>
            <a:gdLst/>
            <a:ahLst/>
            <a:cxnLst/>
            <a:rect l="l" t="t" r="r" b="b"/>
            <a:pathLst>
              <a:path w="2002348" h="2639009">
                <a:moveTo>
                  <a:pt x="0" y="0"/>
                </a:moveTo>
                <a:lnTo>
                  <a:pt x="2002349" y="0"/>
                </a:lnTo>
                <a:lnTo>
                  <a:pt x="2002349" y="2639009"/>
                </a:lnTo>
                <a:lnTo>
                  <a:pt x="0" y="26390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69162" y="3848100"/>
            <a:ext cx="7749676" cy="232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00"/>
              </a:lnSpc>
            </a:pPr>
            <a:r>
              <a:rPr lang="en-US" sz="13500">
                <a:solidFill>
                  <a:srgbClr val="698CAA"/>
                </a:solidFill>
                <a:latin typeface="Laries Script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NUNG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1537364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G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222521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U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4876800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N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505AFC5-E62F-78DF-6B74-7857560BB1F6}"/>
              </a:ext>
            </a:extLst>
          </p:cNvPr>
          <p:cNvSpPr/>
          <p:nvPr/>
        </p:nvSpPr>
        <p:spPr>
          <a:xfrm>
            <a:off x="6604552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N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C10ECDC0-73DA-35C5-D041-ADFEF249C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339" y="3238500"/>
            <a:ext cx="7670701" cy="498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06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HMONG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2346455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H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641855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N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4876800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M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505AFC5-E62F-78DF-6B74-7857560BB1F6}"/>
              </a:ext>
            </a:extLst>
          </p:cNvPr>
          <p:cNvSpPr/>
          <p:nvPr/>
        </p:nvSpPr>
        <p:spPr>
          <a:xfrm>
            <a:off x="6248400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G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A11C74E5-7890-4A10-2421-AC93CFBA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18" y="3579167"/>
            <a:ext cx="7634048" cy="470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1B04A3D5-82D7-FA2B-ECF6-B45D26A2AF04}"/>
              </a:ext>
            </a:extLst>
          </p:cNvPr>
          <p:cNvSpPr/>
          <p:nvPr/>
        </p:nvSpPr>
        <p:spPr>
          <a:xfrm>
            <a:off x="1051055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O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83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TAY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1524000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Y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4016479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T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505AFC5-E62F-78DF-6B74-7857560BB1F6}"/>
              </a:ext>
            </a:extLst>
          </p:cNvPr>
          <p:cNvSpPr/>
          <p:nvPr/>
        </p:nvSpPr>
        <p:spPr>
          <a:xfrm>
            <a:off x="6604552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A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6FEA39F-EC8A-8801-90A6-C65DE154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580" y="3197754"/>
            <a:ext cx="7715393" cy="502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45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KHMER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1965455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M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413255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R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5013455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K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7505AFC5-E62F-78DF-6B74-7857560BB1F6}"/>
              </a:ext>
            </a:extLst>
          </p:cNvPr>
          <p:cNvSpPr/>
          <p:nvPr/>
        </p:nvSpPr>
        <p:spPr>
          <a:xfrm>
            <a:off x="6604552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H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6D073787-5F39-4149-651C-8DA65B16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95" y="3428164"/>
            <a:ext cx="7447536" cy="4874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EAC1CE1B-15D1-40EF-8BBF-B33F1C1502DD}"/>
              </a:ext>
            </a:extLst>
          </p:cNvPr>
          <p:cNvSpPr/>
          <p:nvPr/>
        </p:nvSpPr>
        <p:spPr>
          <a:xfrm>
            <a:off x="386257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E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88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EDE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1537364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D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740176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E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5851655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dirty="0">
                <a:solidFill>
                  <a:srgbClr val="222B5C"/>
                </a:solidFill>
                <a:latin typeface="Poetsen" panose="020B0604020202020204" charset="0"/>
                <a:sym typeface="Arial"/>
              </a:rPr>
              <a:t>E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7B81BF71-A9E0-7AA4-284E-DF1A6A54F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251" y="3339364"/>
            <a:ext cx="7596323" cy="4831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88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8777114" y="2781400"/>
            <a:ext cx="8873057" cy="6295570"/>
          </a:xfrm>
          <a:custGeom>
            <a:avLst/>
            <a:gdLst/>
            <a:ahLst/>
            <a:cxnLst/>
            <a:rect l="l" t="t" r="r" b="b"/>
            <a:pathLst>
              <a:path w="11221825" h="7757086">
                <a:moveTo>
                  <a:pt x="0" y="7757086"/>
                </a:moveTo>
                <a:lnTo>
                  <a:pt x="11221824" y="7757086"/>
                </a:lnTo>
                <a:lnTo>
                  <a:pt x="11221824" y="0"/>
                </a:lnTo>
                <a:lnTo>
                  <a:pt x="0" y="0"/>
                </a:lnTo>
                <a:lnTo>
                  <a:pt x="0" y="775708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339401" y="3897953"/>
            <a:ext cx="9642501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HOA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54001" y="367777"/>
            <a:ext cx="2046892" cy="3247844"/>
            <a:chOff x="0" y="0"/>
            <a:chExt cx="2729190" cy="4330458"/>
          </a:xfrm>
        </p:grpSpPr>
        <p:sp>
          <p:nvSpPr>
            <p:cNvPr id="9" name="Freeform 9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805AF9C1-B2A8-83F5-9C01-885B643622F2}"/>
              </a:ext>
            </a:extLst>
          </p:cNvPr>
          <p:cNvSpPr/>
          <p:nvPr/>
        </p:nvSpPr>
        <p:spPr>
          <a:xfrm>
            <a:off x="1537364" y="6257156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A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ADDD73AC-B2CD-2F97-8784-413328DFD36F}"/>
              </a:ext>
            </a:extLst>
          </p:cNvPr>
          <p:cNvSpPr/>
          <p:nvPr/>
        </p:nvSpPr>
        <p:spPr>
          <a:xfrm>
            <a:off x="3892576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H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F6C76137-6991-16B5-371E-26B7A2E6F9EC}"/>
              </a:ext>
            </a:extLst>
          </p:cNvPr>
          <p:cNvSpPr/>
          <p:nvPr/>
        </p:nvSpPr>
        <p:spPr>
          <a:xfrm>
            <a:off x="6156455" y="6275020"/>
            <a:ext cx="1006345" cy="1078280"/>
          </a:xfrm>
          <a:prstGeom prst="roundRect">
            <a:avLst/>
          </a:prstGeom>
          <a:solidFill>
            <a:srgbClr val="FBAF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Poetsen" panose="020B0604020202020204" charset="0"/>
                <a:ea typeface="+mn-ea"/>
                <a:cs typeface="+mn-cs"/>
                <a:sym typeface="Arial"/>
              </a:rPr>
              <a:t>O</a:t>
            </a:r>
            <a:endParaRPr kumimoji="0" lang="en-VN" sz="6600" b="1" i="0" u="none" strike="noStrike" kern="0" cap="none" spc="0" normalizeH="0" baseline="0" noProof="0" dirty="0">
              <a:ln>
                <a:noFill/>
              </a:ln>
              <a:solidFill>
                <a:srgbClr val="222B5C"/>
              </a:solidFill>
              <a:effectLst/>
              <a:uLnTx/>
              <a:uFillTx/>
              <a:latin typeface="Poetsen" panose="020B060402020202020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98F6ADC-D7D3-2B2F-622C-3588460AA361}"/>
              </a:ext>
            </a:extLst>
          </p:cNvPr>
          <p:cNvSpPr txBox="1"/>
          <p:nvPr/>
        </p:nvSpPr>
        <p:spPr>
          <a:xfrm>
            <a:off x="3894345" y="54375"/>
            <a:ext cx="9642501" cy="254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oetsen"/>
                <a:ea typeface="+mn-ea"/>
                <a:cs typeface="+mn-cs"/>
              </a:rPr>
              <a:t>WHAT IS THE NAME OF THE ETHNIC GROUP?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E6D1EC5C-63AA-4F3E-4A53-70EA63EAE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0545" y="3343709"/>
            <a:ext cx="7516995" cy="5043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35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679</Words>
  <Application>Microsoft Office PowerPoint</Application>
  <PresentationFormat>Custom</PresentationFormat>
  <Paragraphs>179</Paragraphs>
  <Slides>37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Poetsen</vt:lpstr>
      <vt:lpstr>Abadi Extra Light</vt:lpstr>
      <vt:lpstr>Congenial</vt:lpstr>
      <vt:lpstr>Arial</vt:lpstr>
      <vt:lpstr>Calibri Light</vt:lpstr>
      <vt:lpstr>Calibri</vt:lpstr>
      <vt:lpstr>Laries Script</vt:lpstr>
      <vt:lpstr>Jumble</vt:lpstr>
      <vt:lpstr>Abadi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Cute Simple Group Project Presentation</dc:title>
  <cp:lastModifiedBy>Duyên Lương</cp:lastModifiedBy>
  <cp:revision>1</cp:revision>
  <dcterms:created xsi:type="dcterms:W3CDTF">2006-08-16T00:00:00Z</dcterms:created>
  <dcterms:modified xsi:type="dcterms:W3CDTF">2023-08-02T05:54:55Z</dcterms:modified>
  <dc:identifier>DAFpPjhTfFY</dc:identifier>
</cp:coreProperties>
</file>