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56" r:id="rId4"/>
    <p:sldId id="258" r:id="rId5"/>
    <p:sldId id="257" r:id="rId6"/>
    <p:sldId id="388" r:id="rId7"/>
    <p:sldId id="376" r:id="rId8"/>
    <p:sldId id="378" r:id="rId9"/>
    <p:sldId id="377" r:id="rId10"/>
    <p:sldId id="379" r:id="rId11"/>
    <p:sldId id="380" r:id="rId12"/>
    <p:sldId id="387" r:id="rId13"/>
    <p:sldId id="389" r:id="rId14"/>
    <p:sldId id="259" r:id="rId15"/>
    <p:sldId id="265" r:id="rId16"/>
    <p:sldId id="392" r:id="rId17"/>
    <p:sldId id="391" r:id="rId18"/>
    <p:sldId id="390" r:id="rId19"/>
    <p:sldId id="260" r:id="rId20"/>
    <p:sldId id="262" r:id="rId21"/>
    <p:sldId id="317" r:id="rId22"/>
    <p:sldId id="331" r:id="rId23"/>
    <p:sldId id="332" r:id="rId24"/>
    <p:sldId id="333" r:id="rId25"/>
    <p:sldId id="334" r:id="rId26"/>
    <p:sldId id="335" r:id="rId27"/>
    <p:sldId id="336" r:id="rId28"/>
    <p:sldId id="341" r:id="rId29"/>
    <p:sldId id="338" r:id="rId30"/>
    <p:sldId id="337" r:id="rId31"/>
    <p:sldId id="340" r:id="rId32"/>
    <p:sldId id="339" r:id="rId33"/>
    <p:sldId id="342" r:id="rId34"/>
    <p:sldId id="321" r:id="rId35"/>
    <p:sldId id="322" r:id="rId36"/>
    <p:sldId id="320" r:id="rId37"/>
    <p:sldId id="327" r:id="rId38"/>
    <p:sldId id="393" r:id="rId39"/>
    <p:sldId id="394" r:id="rId40"/>
    <p:sldId id="395" r:id="rId41"/>
    <p:sldId id="396" r:id="rId42"/>
    <p:sldId id="263" r:id="rId43"/>
    <p:sldId id="264" r:id="rId44"/>
    <p:sldId id="266" r:id="rId45"/>
    <p:sldId id="267" r:id="rId46"/>
  </p:sldIdLst>
  <p:sldSz cx="18288000" cy="10287000"/>
  <p:notesSz cx="6858000" cy="9144000"/>
  <p:embeddedFontLs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nva Sans" panose="020B0604020202020204" charset="0"/>
      <p:regular r:id="rId55"/>
    </p:embeddedFont>
    <p:embeddedFont>
      <p:font typeface="Handy Casual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C46F8-41C2-4F12-8C7F-4DC5971D9408}" v="423" dt="2023-07-07T10:08:07.3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1" autoAdjust="0"/>
    <p:restoredTop sz="94622" autoAdjust="0"/>
  </p:normalViewPr>
  <p:slideViewPr>
    <p:cSldViewPr>
      <p:cViewPr varScale="1">
        <p:scale>
          <a:sx n="53" d="100"/>
          <a:sy n="53" d="100"/>
        </p:scale>
        <p:origin x="33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7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EFC46F8-41C2-4F12-8C7F-4DC5971D9408}"/>
    <pc:docChg chg="undo custSel delSld modSld sldOrd">
      <pc:chgData name="Duyên Lương" userId="3a9e482f-ceb4-484a-8eab-f708ff3e9a36" providerId="ADAL" clId="{8EFC46F8-41C2-4F12-8C7F-4DC5971D9408}" dt="2023-07-07T10:08:07.380" v="1619" actId="207"/>
      <pc:docMkLst>
        <pc:docMk/>
      </pc:docMkLst>
      <pc:sldChg chg="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256"/>
        </pc:sldMkLst>
        <pc:spChg chg="mod">
          <ac:chgData name="Duyên Lương" userId="3a9e482f-ceb4-484a-8eab-f708ff3e9a36" providerId="ADAL" clId="{8EFC46F8-41C2-4F12-8C7F-4DC5971D9408}" dt="2023-07-06T12:43:42.144" v="46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30:36.064" v="251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30:33.682" v="250" actId="1076"/>
          <ac:spMkLst>
            <pc:docMk/>
            <pc:sldMk cId="0" sldId="256"/>
            <ac:spMk id="10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257"/>
        </pc:sldMkLst>
        <pc:spChg chg="mod">
          <ac:chgData name="Duyên Lương" userId="3a9e482f-ceb4-484a-8eab-f708ff3e9a36" providerId="ADAL" clId="{8EFC46F8-41C2-4F12-8C7F-4DC5971D9408}" dt="2023-07-07T02:40:10.648" v="348" actId="403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40:23.007" v="350" actId="1076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2:40:04.346" v="345" actId="1076"/>
          <ac:spMkLst>
            <pc:docMk/>
            <pc:sldMk cId="0" sldId="257"/>
            <ac:spMk id="9" creationId="{68C5E238-BBFD-ECAB-B80C-6EAAB77A3079}"/>
          </ac:spMkLst>
        </pc:spChg>
        <pc:spChg chg="add mod">
          <ac:chgData name="Duyên Lương" userId="3a9e482f-ceb4-484a-8eab-f708ff3e9a36" providerId="ADAL" clId="{8EFC46F8-41C2-4F12-8C7F-4DC5971D9408}" dt="2023-07-07T02:39:52.189" v="342" actId="1076"/>
          <ac:spMkLst>
            <pc:docMk/>
            <pc:sldMk cId="0" sldId="257"/>
            <ac:spMk id="10" creationId="{6B02B76B-C834-0A79-F29A-C775B69A59E3}"/>
          </ac:spMkLst>
        </pc:spChg>
        <pc:grpChg chg="mod">
          <ac:chgData name="Duyên Lương" userId="3a9e482f-ceb4-484a-8eab-f708ff3e9a36" providerId="ADAL" clId="{8EFC46F8-41C2-4F12-8C7F-4DC5971D9408}" dt="2023-07-06T12:44:52.478" v="109" actId="1076"/>
          <ac:grpSpMkLst>
            <pc:docMk/>
            <pc:sldMk cId="0" sldId="257"/>
            <ac:grpSpMk id="3" creationId="{00000000-0000-0000-0000-000000000000}"/>
          </ac:grpSpMkLst>
        </pc:grpChg>
      </pc:sldChg>
      <pc:sldChg chg="addSp modSp mod or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58"/>
        </pc:sldMkLst>
        <pc:spChg chg="mod">
          <ac:chgData name="Duyên Lương" userId="3a9e482f-ceb4-484a-8eab-f708ff3e9a36" providerId="ADAL" clId="{8EFC46F8-41C2-4F12-8C7F-4DC5971D9408}" dt="2023-07-07T02:33:11.276" v="289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32:25.931" v="261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33:22.070" v="291" actId="113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2:34:33.269" v="314" actId="1076"/>
          <ac:spMkLst>
            <pc:docMk/>
            <pc:sldMk cId="0" sldId="258"/>
            <ac:spMk id="12" creationId="{10497BB9-8079-CB3C-50A2-95B0893215A5}"/>
          </ac:spMkLst>
        </pc:spChg>
        <pc:spChg chg="add mod">
          <ac:chgData name="Duyên Lương" userId="3a9e482f-ceb4-484a-8eab-f708ff3e9a36" providerId="ADAL" clId="{8EFC46F8-41C2-4F12-8C7F-4DC5971D9408}" dt="2023-07-07T02:34:15.590" v="309" actId="207"/>
          <ac:spMkLst>
            <pc:docMk/>
            <pc:sldMk cId="0" sldId="258"/>
            <ac:spMk id="13" creationId="{49DBC1E1-C8AA-2A96-6222-4DE13BCFACBD}"/>
          </ac:spMkLst>
        </pc:spChg>
        <pc:grpChg chg="mod">
          <ac:chgData name="Duyên Lương" userId="3a9e482f-ceb4-484a-8eab-f708ff3e9a36" providerId="ADAL" clId="{8EFC46F8-41C2-4F12-8C7F-4DC5971D9408}" dt="2023-07-07T02:32:30.879" v="263" actId="14100"/>
          <ac:grpSpMkLst>
            <pc:docMk/>
            <pc:sldMk cId="0" sldId="258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8EFC46F8-41C2-4F12-8C7F-4DC5971D9408}" dt="2023-07-07T02:33:25.239" v="292" actId="1076"/>
          <ac:picMkLst>
            <pc:docMk/>
            <pc:sldMk cId="0" sldId="258"/>
            <ac:picMk id="11" creationId="{76D8E767-8240-3797-67C5-E1042970D358}"/>
          </ac:picMkLst>
        </pc:picChg>
        <pc:cxnChg chg="add mod">
          <ac:chgData name="Duyên Lương" userId="3a9e482f-ceb4-484a-8eab-f708ff3e9a36" providerId="ADAL" clId="{8EFC46F8-41C2-4F12-8C7F-4DC5971D9408}" dt="2023-07-07T02:34:33.269" v="314" actId="1076"/>
          <ac:cxnSpMkLst>
            <pc:docMk/>
            <pc:sldMk cId="0" sldId="258"/>
            <ac:cxnSpMk id="14" creationId="{89841B9B-6AED-C738-E5D8-D8AD61BCDE2C}"/>
          </ac:cxnSpMkLst>
        </pc:cxnChg>
        <pc:cxnChg chg="add mod">
          <ac:chgData name="Duyên Lương" userId="3a9e482f-ceb4-484a-8eab-f708ff3e9a36" providerId="ADAL" clId="{8EFC46F8-41C2-4F12-8C7F-4DC5971D9408}" dt="2023-07-07T02:34:19.784" v="311" actId="14100"/>
          <ac:cxnSpMkLst>
            <pc:docMk/>
            <pc:sldMk cId="0" sldId="258"/>
            <ac:cxnSpMk id="15" creationId="{38AE5AEF-D9F3-9E64-60F1-7524F4A423AD}"/>
          </ac:cxnSpMkLst>
        </pc:cxnChg>
      </pc:sldChg>
      <pc:sldChg chg="addSp delSp modSp mod or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259"/>
        </pc:sldMkLst>
        <pc:spChg chg="mod">
          <ac:chgData name="Duyên Lương" userId="3a9e482f-ceb4-484a-8eab-f708ff3e9a36" providerId="ADAL" clId="{8EFC46F8-41C2-4F12-8C7F-4DC5971D9408}" dt="2023-07-07T02:56:05.331" v="605" actId="14100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5:54.241" v="601" actId="404"/>
          <ac:spMkLst>
            <pc:docMk/>
            <pc:sldMk cId="0" sldId="259"/>
            <ac:spMk id="14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7:35.979" v="649" actId="1035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7:32.615" v="644" actId="103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7:28.604" v="640" actId="1036"/>
          <ac:spMkLst>
            <pc:docMk/>
            <pc:sldMk cId="0" sldId="259"/>
            <ac:spMk id="20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4:18.746" v="569" actId="478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9:04.660" v="682" actId="1076"/>
          <ac:spMkLst>
            <pc:docMk/>
            <pc:sldMk cId="0" sldId="259"/>
            <ac:spMk id="22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5:04.390" v="580" actId="478"/>
          <ac:spMkLst>
            <pc:docMk/>
            <pc:sldMk cId="0" sldId="259"/>
            <ac:spMk id="2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6:50.549" v="620" actId="1076"/>
          <ac:spMkLst>
            <pc:docMk/>
            <pc:sldMk cId="0" sldId="259"/>
            <ac:spMk id="27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2:54:25.622" v="572" actId="403"/>
          <ac:spMkLst>
            <pc:docMk/>
            <pc:sldMk cId="0" sldId="259"/>
            <ac:spMk id="28" creationId="{F11D072B-7165-A2B0-F588-EB116BF71E1B}"/>
          </ac:spMkLst>
        </pc:spChg>
        <pc:spChg chg="add mod">
          <ac:chgData name="Duyên Lương" userId="3a9e482f-ceb4-484a-8eab-f708ff3e9a36" providerId="ADAL" clId="{8EFC46F8-41C2-4F12-8C7F-4DC5971D9408}" dt="2023-07-07T02:58:31.657" v="671" actId="403"/>
          <ac:spMkLst>
            <pc:docMk/>
            <pc:sldMk cId="0" sldId="259"/>
            <ac:spMk id="29" creationId="{05731699-5E8C-DAC9-6FEF-210DDD1C3953}"/>
          </ac:spMkLst>
        </pc:spChg>
        <pc:spChg chg="add mod">
          <ac:chgData name="Duyên Lương" userId="3a9e482f-ceb4-484a-8eab-f708ff3e9a36" providerId="ADAL" clId="{8EFC46F8-41C2-4F12-8C7F-4DC5971D9408}" dt="2023-07-07T02:59:20.685" v="683" actId="207"/>
          <ac:spMkLst>
            <pc:docMk/>
            <pc:sldMk cId="0" sldId="259"/>
            <ac:spMk id="30" creationId="{33229B54-7EF2-185F-93D5-DF502AADCF91}"/>
          </ac:spMkLst>
        </pc:spChg>
        <pc:spChg chg="add mod">
          <ac:chgData name="Duyên Lương" userId="3a9e482f-ceb4-484a-8eab-f708ff3e9a36" providerId="ADAL" clId="{8EFC46F8-41C2-4F12-8C7F-4DC5971D9408}" dt="2023-07-07T02:58:48.348" v="676" actId="1076"/>
          <ac:spMkLst>
            <pc:docMk/>
            <pc:sldMk cId="0" sldId="259"/>
            <ac:spMk id="31" creationId="{BEBE99D6-0987-A1B3-2983-4163DD65A5B8}"/>
          </ac:spMkLst>
        </pc:spChg>
        <pc:spChg chg="add mod">
          <ac:chgData name="Duyên Lương" userId="3a9e482f-ceb4-484a-8eab-f708ff3e9a36" providerId="ADAL" clId="{8EFC46F8-41C2-4F12-8C7F-4DC5971D9408}" dt="2023-07-07T02:59:20.685" v="683" actId="207"/>
          <ac:spMkLst>
            <pc:docMk/>
            <pc:sldMk cId="0" sldId="259"/>
            <ac:spMk id="32" creationId="{C1179A82-4039-4CA8-540A-3DE020709EA2}"/>
          </ac:spMkLst>
        </pc:spChg>
        <pc:spChg chg="add mod">
          <ac:chgData name="Duyên Lương" userId="3a9e482f-ceb4-484a-8eab-f708ff3e9a36" providerId="ADAL" clId="{8EFC46F8-41C2-4F12-8C7F-4DC5971D9408}" dt="2023-07-07T02:58:52.230" v="678" actId="1076"/>
          <ac:spMkLst>
            <pc:docMk/>
            <pc:sldMk cId="0" sldId="259"/>
            <ac:spMk id="33" creationId="{D1EF030D-93D4-378C-9CB0-BE02E0CD32CE}"/>
          </ac:spMkLst>
        </pc:spChg>
        <pc:spChg chg="add mod">
          <ac:chgData name="Duyên Lương" userId="3a9e482f-ceb4-484a-8eab-f708ff3e9a36" providerId="ADAL" clId="{8EFC46F8-41C2-4F12-8C7F-4DC5971D9408}" dt="2023-07-07T02:59:20.685" v="683" actId="207"/>
          <ac:spMkLst>
            <pc:docMk/>
            <pc:sldMk cId="0" sldId="259"/>
            <ac:spMk id="34" creationId="{06733BE7-A1F5-BDA8-0534-7F0B4230B714}"/>
          </ac:spMkLst>
        </pc:spChg>
        <pc:spChg chg="add mod">
          <ac:chgData name="Duyên Lương" userId="3a9e482f-ceb4-484a-8eab-f708ff3e9a36" providerId="ADAL" clId="{8EFC46F8-41C2-4F12-8C7F-4DC5971D9408}" dt="2023-07-07T02:59:02.257" v="681" actId="1076"/>
          <ac:spMkLst>
            <pc:docMk/>
            <pc:sldMk cId="0" sldId="259"/>
            <ac:spMk id="35" creationId="{CE6ECEF2-020A-4CCD-DA26-431E24C01A4F}"/>
          </ac:spMkLst>
        </pc:spChg>
        <pc:spChg chg="add mod">
          <ac:chgData name="Duyên Lương" userId="3a9e482f-ceb4-484a-8eab-f708ff3e9a36" providerId="ADAL" clId="{8EFC46F8-41C2-4F12-8C7F-4DC5971D9408}" dt="2023-07-07T02:59:20.685" v="683" actId="207"/>
          <ac:spMkLst>
            <pc:docMk/>
            <pc:sldMk cId="0" sldId="259"/>
            <ac:spMk id="36" creationId="{2EE914C3-33F4-B085-B140-06CA4D95862B}"/>
          </ac:spMkLst>
        </pc:spChg>
        <pc:grpChg chg="mod">
          <ac:chgData name="Duyên Lương" userId="3a9e482f-ceb4-484a-8eab-f708ff3e9a36" providerId="ADAL" clId="{8EFC46F8-41C2-4F12-8C7F-4DC5971D9408}" dt="2023-07-07T02:56:09.831" v="606" actId="14100"/>
          <ac:grpSpMkLst>
            <pc:docMk/>
            <pc:sldMk cId="0" sldId="259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8EFC46F8-41C2-4F12-8C7F-4DC5971D9408}" dt="2023-07-07T02:57:32.615" v="644" actId="1036"/>
          <ac:grpSpMkLst>
            <pc:docMk/>
            <pc:sldMk cId="0" sldId="259"/>
            <ac:grpSpMk id="9" creationId="{00000000-0000-0000-0000-000000000000}"/>
          </ac:grpSpMkLst>
        </pc:grpChg>
        <pc:grpChg chg="mod">
          <ac:chgData name="Duyên Lương" userId="3a9e482f-ceb4-484a-8eab-f708ff3e9a36" providerId="ADAL" clId="{8EFC46F8-41C2-4F12-8C7F-4DC5971D9408}" dt="2023-07-07T02:57:35.979" v="649" actId="1035"/>
          <ac:grpSpMkLst>
            <pc:docMk/>
            <pc:sldMk cId="0" sldId="259"/>
            <ac:grpSpMk id="12" creationId="{00000000-0000-0000-0000-000000000000}"/>
          </ac:grpSpMkLst>
        </pc:grpChg>
        <pc:grpChg chg="mod">
          <ac:chgData name="Duyên Lương" userId="3a9e482f-ceb4-484a-8eab-f708ff3e9a36" providerId="ADAL" clId="{8EFC46F8-41C2-4F12-8C7F-4DC5971D9408}" dt="2023-07-07T02:57:28.604" v="640" actId="1036"/>
          <ac:grpSpMkLst>
            <pc:docMk/>
            <pc:sldMk cId="0" sldId="259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8EFC46F8-41C2-4F12-8C7F-4DC5971D9408}" dt="2023-07-07T02:55:03.207" v="579" actId="478"/>
          <ac:grpSpMkLst>
            <pc:docMk/>
            <pc:sldMk cId="0" sldId="259"/>
            <ac:grpSpMk id="23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60"/>
        </pc:sldMkLst>
        <pc:spChg chg="mod">
          <ac:chgData name="Duyên Lương" userId="3a9e482f-ceb4-484a-8eab-f708ff3e9a36" providerId="ADAL" clId="{8EFC46F8-41C2-4F12-8C7F-4DC5971D9408}" dt="2023-07-07T03:12:00.143" v="869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12:43.090" v="884" actId="1076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3:11:37.770" v="865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29:03.043" v="239" actId="478"/>
          <ac:spMkLst>
            <pc:docMk/>
            <pc:sldMk cId="0" sldId="260"/>
            <ac:spMk id="9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11:58.357" v="868" actId="1076"/>
          <ac:spMkLst>
            <pc:docMk/>
            <pc:sldMk cId="0" sldId="260"/>
            <ac:spMk id="10" creationId="{00000000-0000-0000-0000-000000000000}"/>
          </ac:spMkLst>
        </pc:spChg>
        <pc:spChg chg="add del mod">
          <ac:chgData name="Duyên Lương" userId="3a9e482f-ceb4-484a-8eab-f708ff3e9a36" providerId="ADAL" clId="{8EFC46F8-41C2-4F12-8C7F-4DC5971D9408}" dt="2023-07-07T03:11:12.615" v="805" actId="478"/>
          <ac:spMkLst>
            <pc:docMk/>
            <pc:sldMk cId="0" sldId="260"/>
            <ac:spMk id="11" creationId="{18673BDD-97C8-1CDE-D08B-C5212532666E}"/>
          </ac:spMkLst>
        </pc:spChg>
        <pc:spChg chg="add mod">
          <ac:chgData name="Duyên Lương" userId="3a9e482f-ceb4-484a-8eab-f708ff3e9a36" providerId="ADAL" clId="{8EFC46F8-41C2-4F12-8C7F-4DC5971D9408}" dt="2023-07-07T03:13:48.328" v="902" actId="1076"/>
          <ac:spMkLst>
            <pc:docMk/>
            <pc:sldMk cId="0" sldId="260"/>
            <ac:spMk id="13" creationId="{A643F243-0C3B-3AFE-35F0-040C57E7ADBC}"/>
          </ac:spMkLst>
        </pc:spChg>
        <pc:spChg chg="add mod">
          <ac:chgData name="Duyên Lương" userId="3a9e482f-ceb4-484a-8eab-f708ff3e9a36" providerId="ADAL" clId="{8EFC46F8-41C2-4F12-8C7F-4DC5971D9408}" dt="2023-07-07T03:14:09.090" v="905" actId="1076"/>
          <ac:spMkLst>
            <pc:docMk/>
            <pc:sldMk cId="0" sldId="260"/>
            <ac:spMk id="18" creationId="{D2F322AF-1700-83A8-67EE-EE3F1DED896D}"/>
          </ac:spMkLst>
        </pc:spChg>
        <pc:grpChg chg="mod">
          <ac:chgData name="Duyên Lương" userId="3a9e482f-ceb4-484a-8eab-f708ff3e9a36" providerId="ADAL" clId="{8EFC46F8-41C2-4F12-8C7F-4DC5971D9408}" dt="2023-07-07T03:12:06.032" v="871" actId="14100"/>
          <ac:grpSpMkLst>
            <pc:docMk/>
            <pc:sldMk cId="0" sldId="260"/>
            <ac:grpSpMk id="4" creationId="{00000000-0000-0000-0000-000000000000}"/>
          </ac:grpSpMkLst>
        </pc:grpChg>
        <pc:graphicFrameChg chg="add mod modGraphic">
          <ac:chgData name="Duyên Lương" userId="3a9e482f-ceb4-484a-8eab-f708ff3e9a36" providerId="ADAL" clId="{8EFC46F8-41C2-4F12-8C7F-4DC5971D9408}" dt="2023-07-07T03:13:56.020" v="904" actId="207"/>
          <ac:graphicFrameMkLst>
            <pc:docMk/>
            <pc:sldMk cId="0" sldId="260"/>
            <ac:graphicFrameMk id="12" creationId="{DA756DFD-466B-A38A-2F91-699004E3BAC9}"/>
          </ac:graphicFrameMkLst>
        </pc:graphicFrameChg>
        <pc:picChg chg="add mod">
          <ac:chgData name="Duyên Lương" userId="3a9e482f-ceb4-484a-8eab-f708ff3e9a36" providerId="ADAL" clId="{8EFC46F8-41C2-4F12-8C7F-4DC5971D9408}" dt="2023-07-07T03:13:18.644" v="890" actId="1076"/>
          <ac:picMkLst>
            <pc:docMk/>
            <pc:sldMk cId="0" sldId="260"/>
            <ac:picMk id="14" creationId="{CCF92B96-B154-B2A2-7D14-83CB55D3A2B7}"/>
          </ac:picMkLst>
        </pc:picChg>
        <pc:picChg chg="add mod">
          <ac:chgData name="Duyên Lương" userId="3a9e482f-ceb4-484a-8eab-f708ff3e9a36" providerId="ADAL" clId="{8EFC46F8-41C2-4F12-8C7F-4DC5971D9408}" dt="2023-07-07T03:13:21.421" v="891" actId="1076"/>
          <ac:picMkLst>
            <pc:docMk/>
            <pc:sldMk cId="0" sldId="260"/>
            <ac:picMk id="15" creationId="{53B5749E-0591-C33C-EA81-2BEB3640F31D}"/>
          </ac:picMkLst>
        </pc:picChg>
        <pc:picChg chg="add mod">
          <ac:chgData name="Duyên Lương" userId="3a9e482f-ceb4-484a-8eab-f708ff3e9a36" providerId="ADAL" clId="{8EFC46F8-41C2-4F12-8C7F-4DC5971D9408}" dt="2023-07-07T03:13:24.167" v="892" actId="1076"/>
          <ac:picMkLst>
            <pc:docMk/>
            <pc:sldMk cId="0" sldId="260"/>
            <ac:picMk id="16" creationId="{B0191BBF-9CA8-9922-347B-FEFBA74972CA}"/>
          </ac:picMkLst>
        </pc:picChg>
        <pc:picChg chg="add mod">
          <ac:chgData name="Duyên Lương" userId="3a9e482f-ceb4-484a-8eab-f708ff3e9a36" providerId="ADAL" clId="{8EFC46F8-41C2-4F12-8C7F-4DC5971D9408}" dt="2023-07-07T03:13:26.114" v="894" actId="1076"/>
          <ac:picMkLst>
            <pc:docMk/>
            <pc:sldMk cId="0" sldId="260"/>
            <ac:picMk id="17" creationId="{36E746C1-A925-19DF-B8FF-850306D830D0}"/>
          </ac:picMkLst>
        </pc:picChg>
      </pc:sldChg>
      <pc:sldChg chg="addSp delSp modSp del mod modAnim">
        <pc:chgData name="Duyên Lương" userId="3a9e482f-ceb4-484a-8eab-f708ff3e9a36" providerId="ADAL" clId="{8EFC46F8-41C2-4F12-8C7F-4DC5971D9408}" dt="2023-07-07T10:02:29.821" v="1445" actId="47"/>
        <pc:sldMkLst>
          <pc:docMk/>
          <pc:sldMk cId="0" sldId="261"/>
        </pc:sldMkLst>
        <pc:spChg chg="del">
          <ac:chgData name="Duyên Lương" userId="3a9e482f-ceb4-484a-8eab-f708ff3e9a36" providerId="ADAL" clId="{8EFC46F8-41C2-4F12-8C7F-4DC5971D9408}" dt="2023-07-07T10:01:07.761" v="1418" actId="478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9:45:54.431" v="1116" actId="1076"/>
          <ac:spMkLst>
            <pc:docMk/>
            <pc:sldMk cId="0" sldId="261"/>
            <ac:spMk id="8" creationId="{62576CD1-B8AB-500C-3042-68ED8EC6EE0E}"/>
          </ac:spMkLst>
        </pc:spChg>
        <pc:spChg chg="add mod">
          <ac:chgData name="Duyên Lương" userId="3a9e482f-ceb4-484a-8eab-f708ff3e9a36" providerId="ADAL" clId="{8EFC46F8-41C2-4F12-8C7F-4DC5971D9408}" dt="2023-07-07T09:48:18.407" v="1117" actId="1076"/>
          <ac:spMkLst>
            <pc:docMk/>
            <pc:sldMk cId="0" sldId="261"/>
            <ac:spMk id="9" creationId="{FC8592CF-D1E2-8EBA-0E1F-769620E096FF}"/>
          </ac:spMkLst>
        </pc:spChg>
        <pc:picChg chg="add mod">
          <ac:chgData name="Duyên Lương" userId="3a9e482f-ceb4-484a-8eab-f708ff3e9a36" providerId="ADAL" clId="{8EFC46F8-41C2-4F12-8C7F-4DC5971D9408}" dt="2023-07-07T02:29:57.538" v="247"/>
          <ac:picMkLst>
            <pc:docMk/>
            <pc:sldMk cId="0" sldId="261"/>
            <ac:picMk id="10" creationId="{D118B592-D156-B24D-2F15-A4644AFE0809}"/>
          </ac:picMkLst>
        </pc:picChg>
        <pc:picChg chg="add del">
          <ac:chgData name="Duyên Lương" userId="3a9e482f-ceb4-484a-8eab-f708ff3e9a36" providerId="ADAL" clId="{8EFC46F8-41C2-4F12-8C7F-4DC5971D9408}" dt="2023-07-07T10:01:04.746" v="1417" actId="478"/>
          <ac:picMkLst>
            <pc:docMk/>
            <pc:sldMk cId="0" sldId="261"/>
            <ac:picMk id="2050" creationId="{7E08F41B-F760-14F3-6200-1128969895DC}"/>
          </ac:picMkLst>
        </pc:picChg>
      </pc:sldChg>
      <pc:sldChg chg="addSp delSp modSp mod or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62"/>
        </pc:sldMkLst>
        <pc:spChg chg="mod">
          <ac:chgData name="Duyên Lương" userId="3a9e482f-ceb4-484a-8eab-f708ff3e9a36" providerId="ADAL" clId="{8EFC46F8-41C2-4F12-8C7F-4DC5971D9408}" dt="2023-07-07T03:16:46.193" v="950" actId="1076"/>
          <ac:spMkLst>
            <pc:docMk/>
            <pc:sldMk cId="0" sldId="262"/>
            <ac:spMk id="2" creationId="{00000000-0000-0000-0000-000000000000}"/>
          </ac:spMkLst>
        </pc:spChg>
        <pc:spChg chg="del mod">
          <ac:chgData name="Duyên Lương" userId="3a9e482f-ceb4-484a-8eab-f708ff3e9a36" providerId="ADAL" clId="{8EFC46F8-41C2-4F12-8C7F-4DC5971D9408}" dt="2023-07-07T03:16:54.807" v="952" actId="478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16:23.046" v="948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16:25.048" v="949" actId="1076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29:23.094" v="243" actId="478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3:15:30.348" v="930" actId="1076"/>
          <ac:spMkLst>
            <pc:docMk/>
            <pc:sldMk cId="0" sldId="262"/>
            <ac:spMk id="9" creationId="{31027E7E-59CE-B596-72BB-8B78B5D2F7A9}"/>
          </ac:spMkLst>
        </pc:spChg>
        <pc:spChg chg="add mod">
          <ac:chgData name="Duyên Lương" userId="3a9e482f-ceb4-484a-8eab-f708ff3e9a36" providerId="ADAL" clId="{8EFC46F8-41C2-4F12-8C7F-4DC5971D9408}" dt="2023-07-07T03:14:44.134" v="921" actId="1076"/>
          <ac:spMkLst>
            <pc:docMk/>
            <pc:sldMk cId="0" sldId="262"/>
            <ac:spMk id="10" creationId="{C8C099F2-FC49-ED68-3034-66DEF28C4F44}"/>
          </ac:spMkLst>
        </pc:spChg>
        <pc:spChg chg="add del mod">
          <ac:chgData name="Duyên Lương" userId="3a9e482f-ceb4-484a-8eab-f708ff3e9a36" providerId="ADAL" clId="{8EFC46F8-41C2-4F12-8C7F-4DC5971D9408}" dt="2023-07-07T03:16:00.339" v="937" actId="478"/>
          <ac:spMkLst>
            <pc:docMk/>
            <pc:sldMk cId="0" sldId="262"/>
            <ac:spMk id="11" creationId="{80BC16E3-C50D-EFD4-9C89-09286247C6B3}"/>
          </ac:spMkLst>
        </pc:spChg>
        <pc:spChg chg="add del mod">
          <ac:chgData name="Duyên Lương" userId="3a9e482f-ceb4-484a-8eab-f708ff3e9a36" providerId="ADAL" clId="{8EFC46F8-41C2-4F12-8C7F-4DC5971D9408}" dt="2023-07-07T03:15:56.494" v="935" actId="478"/>
          <ac:spMkLst>
            <pc:docMk/>
            <pc:sldMk cId="0" sldId="262"/>
            <ac:spMk id="12" creationId="{436482F9-78E1-9DE4-029D-6CBDCBEBD2A5}"/>
          </ac:spMkLst>
        </pc:spChg>
        <pc:spChg chg="add mod">
          <ac:chgData name="Duyên Lương" userId="3a9e482f-ceb4-484a-8eab-f708ff3e9a36" providerId="ADAL" clId="{8EFC46F8-41C2-4F12-8C7F-4DC5971D9408}" dt="2023-07-07T03:16:18.883" v="947" actId="20577"/>
          <ac:spMkLst>
            <pc:docMk/>
            <pc:sldMk cId="0" sldId="262"/>
            <ac:spMk id="13" creationId="{6C18130E-9FFD-7502-DC20-EC54E38BD150}"/>
          </ac:spMkLst>
        </pc:spChg>
        <pc:spChg chg="add del mod">
          <ac:chgData name="Duyên Lương" userId="3a9e482f-ceb4-484a-8eab-f708ff3e9a36" providerId="ADAL" clId="{8EFC46F8-41C2-4F12-8C7F-4DC5971D9408}" dt="2023-07-07T03:16:05.089" v="939" actId="478"/>
          <ac:spMkLst>
            <pc:docMk/>
            <pc:sldMk cId="0" sldId="262"/>
            <ac:spMk id="14" creationId="{3204A9B3-0395-3CA7-5107-714B3120274B}"/>
          </ac:spMkLst>
        </pc:spChg>
        <pc:spChg chg="add del mod">
          <ac:chgData name="Duyên Lương" userId="3a9e482f-ceb4-484a-8eab-f708ff3e9a36" providerId="ADAL" clId="{8EFC46F8-41C2-4F12-8C7F-4DC5971D9408}" dt="2023-07-07T03:16:07.141" v="940" actId="478"/>
          <ac:spMkLst>
            <pc:docMk/>
            <pc:sldMk cId="0" sldId="262"/>
            <ac:spMk id="15" creationId="{1B642212-6445-4395-1ABD-03F789BAF4E8}"/>
          </ac:spMkLst>
        </pc:spChg>
        <pc:spChg chg="add del mod">
          <ac:chgData name="Duyên Lương" userId="3a9e482f-ceb4-484a-8eab-f708ff3e9a36" providerId="ADAL" clId="{8EFC46F8-41C2-4F12-8C7F-4DC5971D9408}" dt="2023-07-07T03:16:10.816" v="941" actId="478"/>
          <ac:spMkLst>
            <pc:docMk/>
            <pc:sldMk cId="0" sldId="262"/>
            <ac:spMk id="16" creationId="{25B3836F-7F1C-DF51-38E9-0B344124ECF4}"/>
          </ac:spMkLst>
        </pc:spChg>
      </pc:sldChg>
      <pc:sldChg chg="addSp delSp modSp mo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63"/>
        </pc:sldMkLst>
        <pc:spChg chg="mod">
          <ac:chgData name="Duyên Lương" userId="3a9e482f-ceb4-484a-8eab-f708ff3e9a36" providerId="ADAL" clId="{8EFC46F8-41C2-4F12-8C7F-4DC5971D9408}" dt="2023-07-07T10:04:48.152" v="1562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10:04:23.324" v="1552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10:04:20.463" v="1550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10:02:58.838" v="1459" actId="478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10:04:46.779" v="1561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10:04:39.517" v="1559" actId="403"/>
          <ac:spMkLst>
            <pc:docMk/>
            <pc:sldMk cId="0" sldId="263"/>
            <ac:spMk id="12" creationId="{DC44DE8F-8E80-A15C-B79A-AB8486373740}"/>
          </ac:spMkLst>
        </pc:spChg>
        <pc:spChg chg="add mod">
          <ac:chgData name="Duyên Lương" userId="3a9e482f-ceb4-484a-8eab-f708ff3e9a36" providerId="ADAL" clId="{8EFC46F8-41C2-4F12-8C7F-4DC5971D9408}" dt="2023-07-07T10:05:35.616" v="1578" actId="1076"/>
          <ac:spMkLst>
            <pc:docMk/>
            <pc:sldMk cId="0" sldId="263"/>
            <ac:spMk id="14" creationId="{B5A559C0-C29C-D59B-0AF7-42BDA379FAA1}"/>
          </ac:spMkLst>
        </pc:spChg>
        <pc:spChg chg="add mod">
          <ac:chgData name="Duyên Lương" userId="3a9e482f-ceb4-484a-8eab-f708ff3e9a36" providerId="ADAL" clId="{8EFC46F8-41C2-4F12-8C7F-4DC5971D9408}" dt="2023-07-07T10:05:19.686" v="1571" actId="1076"/>
          <ac:spMkLst>
            <pc:docMk/>
            <pc:sldMk cId="0" sldId="263"/>
            <ac:spMk id="15" creationId="{CF30667B-B5AA-7982-CA56-5A67964378DB}"/>
          </ac:spMkLst>
        </pc:spChg>
        <pc:spChg chg="mod">
          <ac:chgData name="Duyên Lương" userId="3a9e482f-ceb4-484a-8eab-f708ff3e9a36" providerId="ADAL" clId="{8EFC46F8-41C2-4F12-8C7F-4DC5971D9408}" dt="2023-07-07T10:05:25.162" v="1573"/>
          <ac:spMkLst>
            <pc:docMk/>
            <pc:sldMk cId="0" sldId="263"/>
            <ac:spMk id="17" creationId="{6FB3C561-0EAE-5406-D0AC-41890D382F31}"/>
          </ac:spMkLst>
        </pc:spChg>
        <pc:spChg chg="mod">
          <ac:chgData name="Duyên Lương" userId="3a9e482f-ceb4-484a-8eab-f708ff3e9a36" providerId="ADAL" clId="{8EFC46F8-41C2-4F12-8C7F-4DC5971D9408}" dt="2023-07-07T10:05:25.162" v="1573"/>
          <ac:spMkLst>
            <pc:docMk/>
            <pc:sldMk cId="0" sldId="263"/>
            <ac:spMk id="18" creationId="{DABC6003-D3C8-9323-C6E8-F77C4CBC5882}"/>
          </ac:spMkLst>
        </pc:spChg>
        <pc:grpChg chg="add mod ord">
          <ac:chgData name="Duyên Lương" userId="3a9e482f-ceb4-484a-8eab-f708ff3e9a36" providerId="ADAL" clId="{8EFC46F8-41C2-4F12-8C7F-4DC5971D9408}" dt="2023-07-07T10:05:32.565" v="1577" actId="167"/>
          <ac:grpSpMkLst>
            <pc:docMk/>
            <pc:sldMk cId="0" sldId="263"/>
            <ac:grpSpMk id="16" creationId="{C8CA03EA-BFF0-D3A9-969C-235C8321BF5C}"/>
          </ac:grpSpMkLst>
        </pc:grpChg>
        <pc:picChg chg="add del mod">
          <ac:chgData name="Duyên Lương" userId="3a9e482f-ceb4-484a-8eab-f708ff3e9a36" providerId="ADAL" clId="{8EFC46F8-41C2-4F12-8C7F-4DC5971D9408}" dt="2023-07-07T10:04:25.729" v="1553" actId="478"/>
          <ac:picMkLst>
            <pc:docMk/>
            <pc:sldMk cId="0" sldId="263"/>
            <ac:picMk id="13" creationId="{18FDF924-229E-2071-3D45-BC57BA2BD4AE}"/>
          </ac:picMkLst>
        </pc:picChg>
      </pc:sldChg>
      <pc:sldChg chg="addSp delSp modSp mo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64"/>
        </pc:sldMkLst>
        <pc:spChg chg="mod">
          <ac:chgData name="Duyên Lương" userId="3a9e482f-ceb4-484a-8eab-f708ff3e9a36" providerId="ADAL" clId="{8EFC46F8-41C2-4F12-8C7F-4DC5971D9408}" dt="2023-07-07T10:06:27.723" v="1607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10:06:21.769" v="1600" actId="1076"/>
          <ac:spMkLst>
            <pc:docMk/>
            <pc:sldMk cId="0" sldId="264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8EFC46F8-41C2-4F12-8C7F-4DC5971D9408}" dt="2023-07-07T10:06:01.177" v="1591" actId="478"/>
          <ac:spMkLst>
            <pc:docMk/>
            <pc:sldMk cId="0" sldId="264"/>
            <ac:spMk id="12" creationId="{B175497C-A048-CC97-A3B8-BC2ECE2C801A}"/>
          </ac:spMkLst>
        </pc:spChg>
        <pc:spChg chg="add del mod">
          <ac:chgData name="Duyên Lương" userId="3a9e482f-ceb4-484a-8eab-f708ff3e9a36" providerId="ADAL" clId="{8EFC46F8-41C2-4F12-8C7F-4DC5971D9408}" dt="2023-07-07T10:06:10.932" v="1594" actId="478"/>
          <ac:spMkLst>
            <pc:docMk/>
            <pc:sldMk cId="0" sldId="264"/>
            <ac:spMk id="13" creationId="{F9C44585-3701-D661-7AF4-850CEE8FE81A}"/>
          </ac:spMkLst>
        </pc:spChg>
      </pc:sldChg>
      <pc:sldChg chg="addSp delSp modSp mod or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0" sldId="265"/>
        </pc:sldMkLst>
        <pc:spChg chg="del">
          <ac:chgData name="Duyên Lương" userId="3a9e482f-ceb4-484a-8eab-f708ff3e9a36" providerId="ADAL" clId="{8EFC46F8-41C2-4F12-8C7F-4DC5971D9408}" dt="2023-07-07T02:59:40.670" v="687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9:39.363" v="686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01:50.958" v="706" actId="1076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9:47.857" v="689" actId="478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9:44.210" v="688" actId="478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4" creationId="{CA662296-8CF9-0E23-C8ED-E54CF0C03C3C}"/>
          </ac:spMkLst>
        </pc:spChg>
        <pc:spChg chg="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5" creationId="{B7A8555B-722A-1F63-97A7-F791C9063335}"/>
          </ac:spMkLst>
        </pc:spChg>
        <pc:spChg chg="add 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6" creationId="{9BF60AC4-9251-0B61-0107-B40ACEBF9EDF}"/>
          </ac:spMkLst>
        </pc:spChg>
        <pc:spChg chg="add 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7" creationId="{A99A2D0D-843D-C40B-0F32-3A8ADEA5E4A8}"/>
          </ac:spMkLst>
        </pc:spChg>
        <pc:spChg chg="add 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8" creationId="{48607400-368A-D1A3-8DE9-344962EDB2D4}"/>
          </ac:spMkLst>
        </pc:spChg>
        <pc:spChg chg="add mod">
          <ac:chgData name="Duyên Lương" userId="3a9e482f-ceb4-484a-8eab-f708ff3e9a36" providerId="ADAL" clId="{8EFC46F8-41C2-4F12-8C7F-4DC5971D9408}" dt="2023-07-07T03:00:09.592" v="690"/>
          <ac:spMkLst>
            <pc:docMk/>
            <pc:sldMk cId="0" sldId="265"/>
            <ac:spMk id="19" creationId="{0306BEF8-21AB-153D-D959-5370A690B68A}"/>
          </ac:spMkLst>
        </pc:spChg>
        <pc:spChg chg="add mod">
          <ac:chgData name="Duyên Lương" userId="3a9e482f-ceb4-484a-8eab-f708ff3e9a36" providerId="ADAL" clId="{8EFC46F8-41C2-4F12-8C7F-4DC5971D9408}" dt="2023-07-07T03:02:19.098" v="711" actId="207"/>
          <ac:spMkLst>
            <pc:docMk/>
            <pc:sldMk cId="0" sldId="265"/>
            <ac:spMk id="21" creationId="{7D13BA0E-8070-60ED-EC73-97F6B90E4E64}"/>
          </ac:spMkLst>
        </pc:spChg>
        <pc:spChg chg="add del mod">
          <ac:chgData name="Duyên Lương" userId="3a9e482f-ceb4-484a-8eab-f708ff3e9a36" providerId="ADAL" clId="{8EFC46F8-41C2-4F12-8C7F-4DC5971D9408}" dt="2023-07-07T03:03:04.482" v="718" actId="478"/>
          <ac:spMkLst>
            <pc:docMk/>
            <pc:sldMk cId="0" sldId="265"/>
            <ac:spMk id="22" creationId="{86CD77A9-DA0C-8D47-17A7-B6B1D9EFB19B}"/>
          </ac:spMkLst>
        </pc:spChg>
        <pc:grpChg chg="add mod">
          <ac:chgData name="Duyên Lương" userId="3a9e482f-ceb4-484a-8eab-f708ff3e9a36" providerId="ADAL" clId="{8EFC46F8-41C2-4F12-8C7F-4DC5971D9408}" dt="2023-07-07T03:00:09.592" v="690"/>
          <ac:grpSpMkLst>
            <pc:docMk/>
            <pc:sldMk cId="0" sldId="265"/>
            <ac:grpSpMk id="13" creationId="{46218632-6120-D0D0-644C-35270B59D3E2}"/>
          </ac:grpSpMkLst>
        </pc:grpChg>
      </pc:sldChg>
      <pc:sldChg chg="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266"/>
        </pc:sldMkLst>
        <pc:spChg chg="mod">
          <ac:chgData name="Duyên Lương" userId="3a9e482f-ceb4-484a-8eab-f708ff3e9a36" providerId="ADAL" clId="{8EFC46F8-41C2-4F12-8C7F-4DC5971D9408}" dt="2023-07-07T10:06:43.500" v="1617" actId="1076"/>
          <ac:spMkLst>
            <pc:docMk/>
            <pc:sldMk cId="0" sldId="266"/>
            <ac:spMk id="9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10:06:32.823" v="1608" actId="478"/>
          <ac:spMkLst>
            <pc:docMk/>
            <pc:sldMk cId="0" sldId="266"/>
            <ac:spMk id="10" creationId="{00000000-0000-0000-0000-000000000000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267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17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20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21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22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27"/>
        </pc:sldMkLst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1"/>
        </pc:sldMkLst>
      </pc:sldChg>
      <pc:sldChg chg="add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2"/>
        </pc:sldMkLst>
        <pc:spChg chg="add mod">
          <ac:chgData name="Duyên Lương" userId="3a9e482f-ceb4-484a-8eab-f708ff3e9a36" providerId="ADAL" clId="{8EFC46F8-41C2-4F12-8C7F-4DC5971D9408}" dt="2023-07-07T03:25:31.314" v="1027"/>
          <ac:spMkLst>
            <pc:docMk/>
            <pc:sldMk cId="0" sldId="332"/>
            <ac:spMk id="2" creationId="{DCDF9689-F3F9-BFBB-5076-4B5CC71BF226}"/>
          </ac:spMkLst>
        </pc:spChg>
        <pc:spChg chg="mod">
          <ac:chgData name="Duyên Lương" userId="3a9e482f-ceb4-484a-8eab-f708ff3e9a36" providerId="ADAL" clId="{8EFC46F8-41C2-4F12-8C7F-4DC5971D9408}" dt="2023-07-07T03:24:27.203" v="1020"/>
          <ac:spMkLst>
            <pc:docMk/>
            <pc:sldMk cId="0" sldId="332"/>
            <ac:spMk id="8" creationId="{A313FFBE-0DC2-B69B-F648-F6A9094946B1}"/>
          </ac:spMkLst>
        </pc:spChg>
        <pc:spChg chg="mod">
          <ac:chgData name="Duyên Lương" userId="3a9e482f-ceb4-484a-8eab-f708ff3e9a36" providerId="ADAL" clId="{8EFC46F8-41C2-4F12-8C7F-4DC5971D9408}" dt="2023-07-07T03:24:42.437" v="1021"/>
          <ac:spMkLst>
            <pc:docMk/>
            <pc:sldMk cId="0" sldId="332"/>
            <ac:spMk id="13" creationId="{B8CC90BD-ADFA-9035-0BE5-3A8A04AE8DFB}"/>
          </ac:spMkLst>
        </pc:spChg>
      </pc:sldChg>
      <pc:sldChg chg="addSp 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3"/>
        </pc:sldMkLst>
        <pc:spChg chg="mod">
          <ac:chgData name="Duyên Lương" userId="3a9e482f-ceb4-484a-8eab-f708ff3e9a36" providerId="ADAL" clId="{8EFC46F8-41C2-4F12-8C7F-4DC5971D9408}" dt="2023-07-07T03:18:45.073" v="974" actId="2710"/>
          <ac:spMkLst>
            <pc:docMk/>
            <pc:sldMk cId="0" sldId="333"/>
            <ac:spMk id="2" creationId="{FE67A425-79C6-5A5C-05F2-0286DA90950C}"/>
          </ac:spMkLst>
        </pc:spChg>
        <pc:spChg chg="mod">
          <ac:chgData name="Duyên Lương" userId="3a9e482f-ceb4-484a-8eab-f708ff3e9a36" providerId="ADAL" clId="{8EFC46F8-41C2-4F12-8C7F-4DC5971D9408}" dt="2023-07-07T03:18:57.314" v="975" actId="1076"/>
          <ac:spMkLst>
            <pc:docMk/>
            <pc:sldMk cId="0" sldId="333"/>
            <ac:spMk id="3" creationId="{628F42A5-C202-ADBE-1955-C87DF06A3794}"/>
          </ac:spMkLst>
        </pc:spChg>
        <pc:spChg chg="del">
          <ac:chgData name="Duyên Lương" userId="3a9e482f-ceb4-484a-8eab-f708ff3e9a36" providerId="ADAL" clId="{8EFC46F8-41C2-4F12-8C7F-4DC5971D9408}" dt="2023-07-07T03:18:07.417" v="954" actId="478"/>
          <ac:spMkLst>
            <pc:docMk/>
            <pc:sldMk cId="0" sldId="333"/>
            <ac:spMk id="4" creationId="{324BBD33-8FAC-2C12-B58E-6A8A00A9B151}"/>
          </ac:spMkLst>
        </pc:spChg>
        <pc:spChg chg="add mod">
          <ac:chgData name="Duyên Lương" userId="3a9e482f-ceb4-484a-8eab-f708ff3e9a36" providerId="ADAL" clId="{8EFC46F8-41C2-4F12-8C7F-4DC5971D9408}" dt="2023-07-07T03:18:30.266" v="971" actId="1076"/>
          <ac:spMkLst>
            <pc:docMk/>
            <pc:sldMk cId="0" sldId="333"/>
            <ac:spMk id="6" creationId="{0FE4110A-3089-27C2-1683-5EE504532C96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4"/>
        </pc:sldMkLst>
      </pc:sldChg>
      <pc:sldChg chg="addSp 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5"/>
        </pc:sldMkLst>
        <pc:spChg chg="del">
          <ac:chgData name="Duyên Lương" userId="3a9e482f-ceb4-484a-8eab-f708ff3e9a36" providerId="ADAL" clId="{8EFC46F8-41C2-4F12-8C7F-4DC5971D9408}" dt="2023-07-07T03:19:44.807" v="984" actId="478"/>
          <ac:spMkLst>
            <pc:docMk/>
            <pc:sldMk cId="0" sldId="335"/>
            <ac:spMk id="2" creationId="{A1C91213-47E1-17EB-E5D3-470DF3D3E026}"/>
          </ac:spMkLst>
        </pc:spChg>
        <pc:spChg chg="mod">
          <ac:chgData name="Duyên Lương" userId="3a9e482f-ceb4-484a-8eab-f708ff3e9a36" providerId="ADAL" clId="{8EFC46F8-41C2-4F12-8C7F-4DC5971D9408}" dt="2023-07-07T03:23:29.416" v="1019" actId="1076"/>
          <ac:spMkLst>
            <pc:docMk/>
            <pc:sldMk cId="0" sldId="335"/>
            <ac:spMk id="3" creationId="{6510CE70-77CF-14CC-CBC4-85B11DD6CB76}"/>
          </ac:spMkLst>
        </pc:spChg>
        <pc:spChg chg="mod">
          <ac:chgData name="Duyên Lương" userId="3a9e482f-ceb4-484a-8eab-f708ff3e9a36" providerId="ADAL" clId="{8EFC46F8-41C2-4F12-8C7F-4DC5971D9408}" dt="2023-07-07T03:19:36.829" v="981" actId="1076"/>
          <ac:spMkLst>
            <pc:docMk/>
            <pc:sldMk cId="0" sldId="335"/>
            <ac:spMk id="4" creationId="{3C722C53-16DE-CB3F-AABC-A2C27E195976}"/>
          </ac:spMkLst>
        </pc:spChg>
        <pc:spChg chg="add mod">
          <ac:chgData name="Duyên Lương" userId="3a9e482f-ceb4-484a-8eab-f708ff3e9a36" providerId="ADAL" clId="{8EFC46F8-41C2-4F12-8C7F-4DC5971D9408}" dt="2023-07-07T03:19:48.810" v="985"/>
          <ac:spMkLst>
            <pc:docMk/>
            <pc:sldMk cId="0" sldId="335"/>
            <ac:spMk id="5" creationId="{C7C8879F-48E0-977D-3C55-306C472D2EDD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6"/>
        </pc:sldMkLst>
      </pc:sldChg>
      <pc:sldChg chg="addSp 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7"/>
        </pc:sldMkLst>
        <pc:spChg chg="del">
          <ac:chgData name="Duyên Lương" userId="3a9e482f-ceb4-484a-8eab-f708ff3e9a36" providerId="ADAL" clId="{8EFC46F8-41C2-4F12-8C7F-4DC5971D9408}" dt="2023-07-07T03:19:55.893" v="988" actId="478"/>
          <ac:spMkLst>
            <pc:docMk/>
            <pc:sldMk cId="0" sldId="337"/>
            <ac:spMk id="2" creationId="{F2F89BE3-0EC2-109A-1F8C-746EBEB772A4}"/>
          </ac:spMkLst>
        </pc:spChg>
        <pc:spChg chg="mod">
          <ac:chgData name="Duyên Lương" userId="3a9e482f-ceb4-484a-8eab-f708ff3e9a36" providerId="ADAL" clId="{8EFC46F8-41C2-4F12-8C7F-4DC5971D9408}" dt="2023-07-07T03:22:20.383" v="1008"/>
          <ac:spMkLst>
            <pc:docMk/>
            <pc:sldMk cId="0" sldId="337"/>
            <ac:spMk id="3" creationId="{C5ED9A35-5425-1B8D-1234-010AD0AAA14D}"/>
          </ac:spMkLst>
        </pc:spChg>
        <pc:spChg chg="mod">
          <ac:chgData name="Duyên Lương" userId="3a9e482f-ceb4-484a-8eab-f708ff3e9a36" providerId="ADAL" clId="{8EFC46F8-41C2-4F12-8C7F-4DC5971D9408}" dt="2023-07-07T03:22:04.951" v="1007" actId="1076"/>
          <ac:spMkLst>
            <pc:docMk/>
            <pc:sldMk cId="0" sldId="337"/>
            <ac:spMk id="4" creationId="{33148693-112C-B6E4-E153-0336902A443C}"/>
          </ac:spMkLst>
        </pc:spChg>
        <pc:spChg chg="add mod">
          <ac:chgData name="Duyên Lương" userId="3a9e482f-ceb4-484a-8eab-f708ff3e9a36" providerId="ADAL" clId="{8EFC46F8-41C2-4F12-8C7F-4DC5971D9408}" dt="2023-07-07T03:19:56.206" v="989"/>
          <ac:spMkLst>
            <pc:docMk/>
            <pc:sldMk cId="0" sldId="337"/>
            <ac:spMk id="5" creationId="{4BB0991E-0380-55D5-0B6A-760B4B075770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8"/>
        </pc:sldMkLst>
      </pc:sldChg>
      <pc:sldChg chg="addSp 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39"/>
        </pc:sldMkLst>
        <pc:spChg chg="del">
          <ac:chgData name="Duyên Lương" userId="3a9e482f-ceb4-484a-8eab-f708ff3e9a36" providerId="ADAL" clId="{8EFC46F8-41C2-4F12-8C7F-4DC5971D9408}" dt="2023-07-07T03:19:59.596" v="990" actId="478"/>
          <ac:spMkLst>
            <pc:docMk/>
            <pc:sldMk cId="0" sldId="339"/>
            <ac:spMk id="2" creationId="{7557A4D3-A2D1-3051-CE8F-01ACD1A4CA7C}"/>
          </ac:spMkLst>
        </pc:spChg>
        <pc:spChg chg="mod">
          <ac:chgData name="Duyên Lương" userId="3a9e482f-ceb4-484a-8eab-f708ff3e9a36" providerId="ADAL" clId="{8EFC46F8-41C2-4F12-8C7F-4DC5971D9408}" dt="2023-07-07T03:22:53.414" v="1017" actId="14100"/>
          <ac:spMkLst>
            <pc:docMk/>
            <pc:sldMk cId="0" sldId="339"/>
            <ac:spMk id="3" creationId="{91832213-4582-61E4-8EB5-CBDF12416A13}"/>
          </ac:spMkLst>
        </pc:spChg>
        <pc:spChg chg="mod">
          <ac:chgData name="Duyên Lương" userId="3a9e482f-ceb4-484a-8eab-f708ff3e9a36" providerId="ADAL" clId="{8EFC46F8-41C2-4F12-8C7F-4DC5971D9408}" dt="2023-07-07T03:23:10.753" v="1018" actId="1076"/>
          <ac:spMkLst>
            <pc:docMk/>
            <pc:sldMk cId="0" sldId="339"/>
            <ac:spMk id="4" creationId="{4934F79A-B414-EB18-3C63-538FBFAB8FE9}"/>
          </ac:spMkLst>
        </pc:spChg>
        <pc:spChg chg="add mod">
          <ac:chgData name="Duyên Lương" userId="3a9e482f-ceb4-484a-8eab-f708ff3e9a36" providerId="ADAL" clId="{8EFC46F8-41C2-4F12-8C7F-4DC5971D9408}" dt="2023-07-07T03:19:59.886" v="991"/>
          <ac:spMkLst>
            <pc:docMk/>
            <pc:sldMk cId="0" sldId="339"/>
            <ac:spMk id="5" creationId="{B6E9889B-2140-4762-E574-BEAA0EB35BCD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40"/>
        </pc:sldMkLst>
      </pc:sldChg>
      <pc:sldChg chg="addSp 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41"/>
        </pc:sldMkLst>
        <pc:spChg chg="del">
          <ac:chgData name="Duyên Lương" userId="3a9e482f-ceb4-484a-8eab-f708ff3e9a36" providerId="ADAL" clId="{8EFC46F8-41C2-4F12-8C7F-4DC5971D9408}" dt="2023-07-07T03:19:52.284" v="986" actId="478"/>
          <ac:spMkLst>
            <pc:docMk/>
            <pc:sldMk cId="0" sldId="341"/>
            <ac:spMk id="2" creationId="{3D773AED-D8F2-8BAE-0687-60316F4256FA}"/>
          </ac:spMkLst>
        </pc:spChg>
        <pc:spChg chg="mod">
          <ac:chgData name="Duyên Lương" userId="3a9e482f-ceb4-484a-8eab-f708ff3e9a36" providerId="ADAL" clId="{8EFC46F8-41C2-4F12-8C7F-4DC5971D9408}" dt="2023-07-07T03:20:34.411" v="994" actId="2710"/>
          <ac:spMkLst>
            <pc:docMk/>
            <pc:sldMk cId="0" sldId="341"/>
            <ac:spMk id="3" creationId="{EBA00759-346F-9D6C-6016-A8BA9C071F54}"/>
          </ac:spMkLst>
        </pc:spChg>
        <pc:spChg chg="mod">
          <ac:chgData name="Duyên Lương" userId="3a9e482f-ceb4-484a-8eab-f708ff3e9a36" providerId="ADAL" clId="{8EFC46F8-41C2-4F12-8C7F-4DC5971D9408}" dt="2023-07-07T03:20:47.642" v="995" actId="1076"/>
          <ac:spMkLst>
            <pc:docMk/>
            <pc:sldMk cId="0" sldId="341"/>
            <ac:spMk id="4" creationId="{A9B8CF8E-0288-8C49-9697-448967517015}"/>
          </ac:spMkLst>
        </pc:spChg>
        <pc:spChg chg="add mod">
          <ac:chgData name="Duyên Lương" userId="3a9e482f-ceb4-484a-8eab-f708ff3e9a36" providerId="ADAL" clId="{8EFC46F8-41C2-4F12-8C7F-4DC5971D9408}" dt="2023-07-07T03:19:52.637" v="987"/>
          <ac:spMkLst>
            <pc:docMk/>
            <pc:sldMk cId="0" sldId="341"/>
            <ac:spMk id="5" creationId="{52190D25-6497-E5CF-7509-67B6926B2965}"/>
          </ac:spMkLst>
        </pc:spChg>
      </pc:sldChg>
      <pc:sldChg chg="modTransition">
        <pc:chgData name="Duyên Lương" userId="3a9e482f-ceb4-484a-8eab-f708ff3e9a36" providerId="ADAL" clId="{8EFC46F8-41C2-4F12-8C7F-4DC5971D9408}" dt="2023-07-07T10:06:51.814" v="1618"/>
        <pc:sldMkLst>
          <pc:docMk/>
          <pc:sldMk cId="0" sldId="342"/>
        </pc:sldMkLst>
      </pc:sldChg>
      <pc:sldChg chg="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1036314373" sldId="376"/>
        </pc:sldMkLst>
        <pc:spChg chg="mod">
          <ac:chgData name="Duyên Lương" userId="3a9e482f-ceb4-484a-8eab-f708ff3e9a36" providerId="ADAL" clId="{8EFC46F8-41C2-4F12-8C7F-4DC5971D9408}" dt="2023-07-07T02:46:33.727" v="433" actId="207"/>
          <ac:spMkLst>
            <pc:docMk/>
            <pc:sldMk cId="1036314373" sldId="376"/>
            <ac:spMk id="7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45:47.613" v="416" actId="1076"/>
          <ac:spMkLst>
            <pc:docMk/>
            <pc:sldMk cId="1036314373" sldId="376"/>
            <ac:spMk id="15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1:22.610" v="389" actId="478"/>
          <ac:grpSpMkLst>
            <pc:docMk/>
            <pc:sldMk cId="1036314373" sldId="376"/>
            <ac:grpSpMk id="13" creationId="{00000000-0000-0000-0000-000000000000}"/>
          </ac:grpSpMkLst>
        </pc:grpChg>
      </pc:sldChg>
      <pc:sldChg chg="addSp 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3643088523" sldId="377"/>
        </pc:sldMkLst>
        <pc:spChg chg="add mod">
          <ac:chgData name="Duyên Lương" userId="3a9e482f-ceb4-484a-8eab-f708ff3e9a36" providerId="ADAL" clId="{8EFC46F8-41C2-4F12-8C7F-4DC5971D9408}" dt="2023-07-07T02:46:01.741" v="422"/>
          <ac:spMkLst>
            <pc:docMk/>
            <pc:sldMk cId="3643088523" sldId="377"/>
            <ac:spMk id="3" creationId="{7FA5D58E-FCE5-6951-5A65-D57B3F78BEF5}"/>
          </ac:spMkLst>
        </pc:spChg>
        <pc:spChg chg="mod">
          <ac:chgData name="Duyên Lương" userId="3a9e482f-ceb4-484a-8eab-f708ff3e9a36" providerId="ADAL" clId="{8EFC46F8-41C2-4F12-8C7F-4DC5971D9408}" dt="2023-07-07T02:46:44.016" v="436" actId="207"/>
          <ac:spMkLst>
            <pc:docMk/>
            <pc:sldMk cId="3643088523" sldId="377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5:59.883" v="420" actId="478"/>
          <ac:spMkLst>
            <pc:docMk/>
            <pc:sldMk cId="3643088523" sldId="377"/>
            <ac:spMk id="19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6:00.404" v="421" actId="478"/>
          <ac:grpSpMkLst>
            <pc:docMk/>
            <pc:sldMk cId="3643088523" sldId="377"/>
            <ac:grpSpMk id="13" creationId="{00000000-0000-0000-0000-000000000000}"/>
          </ac:grpSpMkLst>
        </pc:grpChg>
      </pc:sldChg>
      <pc:sldChg chg="addSp 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986945078" sldId="378"/>
        </pc:sldMkLst>
        <pc:spChg chg="add mod">
          <ac:chgData name="Duyên Lương" userId="3a9e482f-ceb4-484a-8eab-f708ff3e9a36" providerId="ADAL" clId="{8EFC46F8-41C2-4F12-8C7F-4DC5971D9408}" dt="2023-07-07T02:45:52.784" v="419"/>
          <ac:spMkLst>
            <pc:docMk/>
            <pc:sldMk cId="986945078" sldId="378"/>
            <ac:spMk id="4" creationId="{82853F58-57D1-8091-AC9E-B362C278C166}"/>
          </ac:spMkLst>
        </pc:spChg>
        <pc:spChg chg="mod">
          <ac:chgData name="Duyên Lương" userId="3a9e482f-ceb4-484a-8eab-f708ff3e9a36" providerId="ADAL" clId="{8EFC46F8-41C2-4F12-8C7F-4DC5971D9408}" dt="2023-07-07T02:46:47.247" v="437" actId="207"/>
          <ac:spMkLst>
            <pc:docMk/>
            <pc:sldMk cId="986945078" sldId="378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5:51.069" v="417" actId="478"/>
          <ac:spMkLst>
            <pc:docMk/>
            <pc:sldMk cId="986945078" sldId="378"/>
            <ac:spMk id="23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5:51.760" v="418" actId="478"/>
          <ac:grpSpMkLst>
            <pc:docMk/>
            <pc:sldMk cId="986945078" sldId="378"/>
            <ac:grpSpMk id="19" creationId="{00000000-0000-0000-0000-000000000000}"/>
          </ac:grpSpMkLst>
        </pc:grpChg>
      </pc:sldChg>
      <pc:sldChg chg="addSp 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125870936" sldId="379"/>
        </pc:sldMkLst>
        <pc:spChg chg="add mod">
          <ac:chgData name="Duyên Lương" userId="3a9e482f-ceb4-484a-8eab-f708ff3e9a36" providerId="ADAL" clId="{8EFC46F8-41C2-4F12-8C7F-4DC5971D9408}" dt="2023-07-07T02:46:07.003" v="425"/>
          <ac:spMkLst>
            <pc:docMk/>
            <pc:sldMk cId="125870936" sldId="379"/>
            <ac:spMk id="5" creationId="{3C4DE223-80A6-9605-C5F1-1510E31EE575}"/>
          </ac:spMkLst>
        </pc:spChg>
        <pc:spChg chg="mod">
          <ac:chgData name="Duyên Lương" userId="3a9e482f-ceb4-484a-8eab-f708ff3e9a36" providerId="ADAL" clId="{8EFC46F8-41C2-4F12-8C7F-4DC5971D9408}" dt="2023-07-07T02:46:51.714" v="438" actId="207"/>
          <ac:spMkLst>
            <pc:docMk/>
            <pc:sldMk cId="125870936" sldId="379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6:06.048" v="424" actId="478"/>
          <ac:spMkLst>
            <pc:docMk/>
            <pc:sldMk cId="125870936" sldId="379"/>
            <ac:spMk id="19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6:05.050" v="423" actId="478"/>
          <ac:grpSpMkLst>
            <pc:docMk/>
            <pc:sldMk cId="125870936" sldId="379"/>
            <ac:grpSpMk id="13" creationId="{00000000-0000-0000-0000-000000000000}"/>
          </ac:grpSpMkLst>
        </pc:grpChg>
      </pc:sldChg>
      <pc:sldChg chg="addSp 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437635537" sldId="380"/>
        </pc:sldMkLst>
        <pc:spChg chg="add mod">
          <ac:chgData name="Duyên Lương" userId="3a9e482f-ceb4-484a-8eab-f708ff3e9a36" providerId="ADAL" clId="{8EFC46F8-41C2-4F12-8C7F-4DC5971D9408}" dt="2023-07-07T02:46:11.799" v="428"/>
          <ac:spMkLst>
            <pc:docMk/>
            <pc:sldMk cId="437635537" sldId="380"/>
            <ac:spMk id="3" creationId="{A406570E-355E-90B4-F48D-2A5D79601BC8}"/>
          </ac:spMkLst>
        </pc:spChg>
        <pc:spChg chg="mod">
          <ac:chgData name="Duyên Lương" userId="3a9e482f-ceb4-484a-8eab-f708ff3e9a36" providerId="ADAL" clId="{8EFC46F8-41C2-4F12-8C7F-4DC5971D9408}" dt="2023-07-07T02:46:54.837" v="439" actId="207"/>
          <ac:spMkLst>
            <pc:docMk/>
            <pc:sldMk cId="437635537" sldId="380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6:09.928" v="426" actId="478"/>
          <ac:spMkLst>
            <pc:docMk/>
            <pc:sldMk cId="437635537" sldId="380"/>
            <ac:spMk id="19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6:10.717" v="427" actId="478"/>
          <ac:grpSpMkLst>
            <pc:docMk/>
            <pc:sldMk cId="437635537" sldId="380"/>
            <ac:grpSpMk id="13" creationId="{00000000-0000-0000-0000-000000000000}"/>
          </ac:grpSpMkLst>
        </pc:grpChg>
      </pc:sldChg>
      <pc:sldChg chg="addSp delSp modSp mod modTransition setBg">
        <pc:chgData name="Duyên Lương" userId="3a9e482f-ceb4-484a-8eab-f708ff3e9a36" providerId="ADAL" clId="{8EFC46F8-41C2-4F12-8C7F-4DC5971D9408}" dt="2023-07-07T10:06:51.814" v="1618"/>
        <pc:sldMkLst>
          <pc:docMk/>
          <pc:sldMk cId="2545253647" sldId="387"/>
        </pc:sldMkLst>
        <pc:spChg chg="add mod">
          <ac:chgData name="Duyên Lương" userId="3a9e482f-ceb4-484a-8eab-f708ff3e9a36" providerId="ADAL" clId="{8EFC46F8-41C2-4F12-8C7F-4DC5971D9408}" dt="2023-07-07T02:46:18.376" v="432"/>
          <ac:spMkLst>
            <pc:docMk/>
            <pc:sldMk cId="2545253647" sldId="387"/>
            <ac:spMk id="3" creationId="{D8688BED-492F-3180-488E-6489047AD2AB}"/>
          </ac:spMkLst>
        </pc:spChg>
        <pc:spChg chg="add mod">
          <ac:chgData name="Duyên Lương" userId="3a9e482f-ceb4-484a-8eab-f708ff3e9a36" providerId="ADAL" clId="{8EFC46F8-41C2-4F12-8C7F-4DC5971D9408}" dt="2023-07-07T02:49:27.409" v="468" actId="14100"/>
          <ac:spMkLst>
            <pc:docMk/>
            <pc:sldMk cId="2545253647" sldId="387"/>
            <ac:spMk id="4" creationId="{797971DA-17ED-C8D6-5E9D-3140A9F59CE3}"/>
          </ac:spMkLst>
        </pc:spChg>
        <pc:spChg chg="add mod">
          <ac:chgData name="Duyên Lương" userId="3a9e482f-ceb4-484a-8eab-f708ff3e9a36" providerId="ADAL" clId="{8EFC46F8-41C2-4F12-8C7F-4DC5971D9408}" dt="2023-07-07T02:49:08.218" v="466" actId="1076"/>
          <ac:spMkLst>
            <pc:docMk/>
            <pc:sldMk cId="2545253647" sldId="387"/>
            <ac:spMk id="5" creationId="{F74EF491-B378-8777-178C-72DD82CE9EEE}"/>
          </ac:spMkLst>
        </pc:spChg>
        <pc:spChg chg="del">
          <ac:chgData name="Duyên Lương" userId="3a9e482f-ceb4-484a-8eab-f708ff3e9a36" providerId="ADAL" clId="{8EFC46F8-41C2-4F12-8C7F-4DC5971D9408}" dt="2023-07-07T02:46:15.337" v="429" actId="478"/>
          <ac:spMkLst>
            <pc:docMk/>
            <pc:sldMk cId="2545253647" sldId="387"/>
            <ac:spMk id="6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6:16.719" v="430" actId="478"/>
          <ac:spMkLst>
            <pc:docMk/>
            <pc:sldMk cId="2545253647" sldId="387"/>
            <ac:spMk id="8" creationId="{00000000-0000-0000-0000-000000000000}"/>
          </ac:spMkLst>
        </pc:spChg>
        <pc:grpChg chg="del">
          <ac:chgData name="Duyên Lương" userId="3a9e482f-ceb4-484a-8eab-f708ff3e9a36" providerId="ADAL" clId="{8EFC46F8-41C2-4F12-8C7F-4DC5971D9408}" dt="2023-07-07T02:46:17.143" v="431" actId="478"/>
          <ac:grpSpMkLst>
            <pc:docMk/>
            <pc:sldMk cId="2545253647" sldId="387"/>
            <ac:grpSpMk id="9" creationId="{00000000-0000-0000-0000-000000000000}"/>
          </ac:grpSpMkLst>
        </pc:grpChg>
        <pc:graphicFrameChg chg="mod modGraphic">
          <ac:chgData name="Duyên Lương" userId="3a9e482f-ceb4-484a-8eab-f708ff3e9a36" providerId="ADAL" clId="{8EFC46F8-41C2-4F12-8C7F-4DC5971D9408}" dt="2023-07-07T02:47:51.027" v="455" actId="2710"/>
          <ac:graphicFrameMkLst>
            <pc:docMk/>
            <pc:sldMk cId="2545253647" sldId="387"/>
            <ac:graphicFrameMk id="2" creationId="{00000000-0000-0000-0000-000000000000}"/>
          </ac:graphicFrameMkLst>
        </pc:graphicFrameChg>
        <pc:picChg chg="mod">
          <ac:chgData name="Duyên Lương" userId="3a9e482f-ceb4-484a-8eab-f708ff3e9a36" providerId="ADAL" clId="{8EFC46F8-41C2-4F12-8C7F-4DC5971D9408}" dt="2023-07-07T02:47:53.309" v="456" actId="1076"/>
          <ac:picMkLst>
            <pc:docMk/>
            <pc:sldMk cId="2545253647" sldId="387"/>
            <ac:picMk id="19" creationId="{00000000-0000-0000-0000-000000000000}"/>
          </ac:picMkLst>
        </pc:picChg>
        <pc:picChg chg="mod">
          <ac:chgData name="Duyên Lương" userId="3a9e482f-ceb4-484a-8eab-f708ff3e9a36" providerId="ADAL" clId="{8EFC46F8-41C2-4F12-8C7F-4DC5971D9408}" dt="2023-07-07T02:47:55.501" v="457" actId="1076"/>
          <ac:picMkLst>
            <pc:docMk/>
            <pc:sldMk cId="2545253647" sldId="387"/>
            <ac:picMk id="20" creationId="{00000000-0000-0000-0000-000000000000}"/>
          </ac:picMkLst>
        </pc:picChg>
        <pc:picChg chg="mod">
          <ac:chgData name="Duyên Lương" userId="3a9e482f-ceb4-484a-8eab-f708ff3e9a36" providerId="ADAL" clId="{8EFC46F8-41C2-4F12-8C7F-4DC5971D9408}" dt="2023-07-07T02:48:05.147" v="458" actId="1076"/>
          <ac:picMkLst>
            <pc:docMk/>
            <pc:sldMk cId="2545253647" sldId="387"/>
            <ac:picMk id="21" creationId="{00000000-0000-0000-0000-000000000000}"/>
          </ac:picMkLst>
        </pc:picChg>
        <pc:picChg chg="mod">
          <ac:chgData name="Duyên Lương" userId="3a9e482f-ceb4-484a-8eab-f708ff3e9a36" providerId="ADAL" clId="{8EFC46F8-41C2-4F12-8C7F-4DC5971D9408}" dt="2023-07-07T02:48:06.885" v="459" actId="1076"/>
          <ac:picMkLst>
            <pc:docMk/>
            <pc:sldMk cId="2545253647" sldId="387"/>
            <ac:picMk id="22" creationId="{00000000-0000-0000-0000-000000000000}"/>
          </ac:picMkLst>
        </pc:picChg>
        <pc:picChg chg="mod">
          <ac:chgData name="Duyên Lương" userId="3a9e482f-ceb4-484a-8eab-f708ff3e9a36" providerId="ADAL" clId="{8EFC46F8-41C2-4F12-8C7F-4DC5971D9408}" dt="2023-07-07T02:48:11.210" v="460" actId="1076"/>
          <ac:picMkLst>
            <pc:docMk/>
            <pc:sldMk cId="2545253647" sldId="387"/>
            <ac:picMk id="23" creationId="{00000000-0000-0000-0000-000000000000}"/>
          </ac:picMkLst>
        </pc:picChg>
      </pc:sldChg>
      <pc:sldChg chg="delSp modSp mod modTransition">
        <pc:chgData name="Duyên Lương" userId="3a9e482f-ceb4-484a-8eab-f708ff3e9a36" providerId="ADAL" clId="{8EFC46F8-41C2-4F12-8C7F-4DC5971D9408}" dt="2023-07-07T10:06:51.814" v="1618"/>
        <pc:sldMkLst>
          <pc:docMk/>
          <pc:sldMk cId="3759248011" sldId="388"/>
        </pc:sldMkLst>
        <pc:spChg chg="mod">
          <ac:chgData name="Duyên Lương" userId="3a9e482f-ceb4-484a-8eab-f708ff3e9a36" providerId="ADAL" clId="{8EFC46F8-41C2-4F12-8C7F-4DC5971D9408}" dt="2023-07-07T02:40:58.035" v="373" actId="1076"/>
          <ac:spMkLst>
            <pc:docMk/>
            <pc:sldMk cId="3759248011" sldId="388"/>
            <ac:spMk id="9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40:46.836" v="365" actId="478"/>
          <ac:spMkLst>
            <pc:docMk/>
            <pc:sldMk cId="3759248011" sldId="388"/>
            <ac:spMk id="10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805112904" sldId="389"/>
        </pc:sldMkLst>
        <pc:spChg chg="del">
          <ac:chgData name="Duyên Lương" userId="3a9e482f-ceb4-484a-8eab-f708ff3e9a36" providerId="ADAL" clId="{8EFC46F8-41C2-4F12-8C7F-4DC5971D9408}" dt="2023-07-07T02:50:37.780" v="479" actId="478"/>
          <ac:spMkLst>
            <pc:docMk/>
            <pc:sldMk cId="805112904" sldId="389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2:50:35.838" v="478" actId="14100"/>
          <ac:spMkLst>
            <pc:docMk/>
            <pc:sldMk cId="805112904" sldId="389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0:40.262" v="482" actId="478"/>
          <ac:spMkLst>
            <pc:docMk/>
            <pc:sldMk cId="805112904" sldId="389"/>
            <ac:spMk id="8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0:40.825" v="483" actId="478"/>
          <ac:spMkLst>
            <pc:docMk/>
            <pc:sldMk cId="805112904" sldId="389"/>
            <ac:spMk id="9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0:39.340" v="480" actId="478"/>
          <ac:spMkLst>
            <pc:docMk/>
            <pc:sldMk cId="805112904" sldId="389"/>
            <ac:spMk id="10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0:39.955" v="481" actId="478"/>
          <ac:spMkLst>
            <pc:docMk/>
            <pc:sldMk cId="805112904" sldId="389"/>
            <ac:spMk id="11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2:50:41.391" v="484" actId="478"/>
          <ac:spMkLst>
            <pc:docMk/>
            <pc:sldMk cId="805112904" sldId="38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2:52:14.890" v="512" actId="20577"/>
          <ac:spMkLst>
            <pc:docMk/>
            <pc:sldMk cId="805112904" sldId="389"/>
            <ac:spMk id="13" creationId="{4453893E-6200-38C5-2839-08FDCB69236E}"/>
          </ac:spMkLst>
        </pc:spChg>
        <pc:spChg chg="add mod">
          <ac:chgData name="Duyên Lương" userId="3a9e482f-ceb4-484a-8eab-f708ff3e9a36" providerId="ADAL" clId="{8EFC46F8-41C2-4F12-8C7F-4DC5971D9408}" dt="2023-07-07T02:53:51.796" v="555" actId="1076"/>
          <ac:spMkLst>
            <pc:docMk/>
            <pc:sldMk cId="805112904" sldId="389"/>
            <ac:spMk id="15" creationId="{4916746B-AE23-0A97-9D1F-F1FEA378152D}"/>
          </ac:spMkLst>
        </pc:spChg>
        <pc:picChg chg="add del mod">
          <ac:chgData name="Duyên Lương" userId="3a9e482f-ceb4-484a-8eab-f708ff3e9a36" providerId="ADAL" clId="{8EFC46F8-41C2-4F12-8C7F-4DC5971D9408}" dt="2023-07-07T02:52:43.487" v="517" actId="478"/>
          <ac:picMkLst>
            <pc:docMk/>
            <pc:sldMk cId="805112904" sldId="389"/>
            <ac:picMk id="14" creationId="{34675AB7-50D5-35A1-6E47-C74759060C75}"/>
          </ac:picMkLst>
        </pc:picChg>
        <pc:picChg chg="add mod">
          <ac:chgData name="Duyên Lương" userId="3a9e482f-ceb4-484a-8eab-f708ff3e9a36" providerId="ADAL" clId="{8EFC46F8-41C2-4F12-8C7F-4DC5971D9408}" dt="2023-07-07T02:53:53.718" v="556" actId="1076"/>
          <ac:picMkLst>
            <pc:docMk/>
            <pc:sldMk cId="805112904" sldId="389"/>
            <ac:picMk id="1026" creationId="{BF5B0912-843C-2888-609C-23E41D2E38B0}"/>
          </ac:picMkLst>
        </pc:picChg>
      </pc:sldChg>
      <pc:sldChg chg="addSp delSp modSp mo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2610979890" sldId="390"/>
        </pc:sldMkLst>
        <pc:spChg chg="mod">
          <ac:chgData name="Duyên Lương" userId="3a9e482f-ceb4-484a-8eab-f708ff3e9a36" providerId="ADAL" clId="{8EFC46F8-41C2-4F12-8C7F-4DC5971D9408}" dt="2023-07-07T03:07:30.453" v="770"/>
          <ac:spMkLst>
            <pc:docMk/>
            <pc:sldMk cId="2610979890" sldId="390"/>
            <ac:spMk id="7" creationId="{7D4B03D3-89EE-0F8E-FE75-0203821F15B8}"/>
          </ac:spMkLst>
        </pc:spChg>
        <pc:spChg chg="mod">
          <ac:chgData name="Duyên Lương" userId="3a9e482f-ceb4-484a-8eab-f708ff3e9a36" providerId="ADAL" clId="{8EFC46F8-41C2-4F12-8C7F-4DC5971D9408}" dt="2023-07-07T03:07:30.453" v="770"/>
          <ac:spMkLst>
            <pc:docMk/>
            <pc:sldMk cId="2610979890" sldId="390"/>
            <ac:spMk id="11" creationId="{2025D98F-9F64-98FE-11A8-DE3EE4D78B2E}"/>
          </ac:spMkLst>
        </pc:spChg>
        <pc:spChg chg="add mod">
          <ac:chgData name="Duyên Lương" userId="3a9e482f-ceb4-484a-8eab-f708ff3e9a36" providerId="ADAL" clId="{8EFC46F8-41C2-4F12-8C7F-4DC5971D9408}" dt="2023-07-07T03:07:35.289" v="771" actId="1076"/>
          <ac:spMkLst>
            <pc:docMk/>
            <pc:sldMk cId="2610979890" sldId="390"/>
            <ac:spMk id="12" creationId="{328D9872-267C-65D8-C999-23D4011AE1EF}"/>
          </ac:spMkLst>
        </pc:spChg>
        <pc:spChg chg="del">
          <ac:chgData name="Duyên Lương" userId="3a9e482f-ceb4-484a-8eab-f708ff3e9a36" providerId="ADAL" clId="{8EFC46F8-41C2-4F12-8C7F-4DC5971D9408}" dt="2023-07-07T03:07:30.104" v="769" actId="478"/>
          <ac:spMkLst>
            <pc:docMk/>
            <pc:sldMk cId="2610979890" sldId="390"/>
            <ac:spMk id="16" creationId="{9BF60AC4-9251-0B61-0107-B40ACEBF9EDF}"/>
          </ac:spMkLst>
        </pc:spChg>
        <pc:spChg chg="del">
          <ac:chgData name="Duyên Lương" userId="3a9e482f-ceb4-484a-8eab-f708ff3e9a36" providerId="ADAL" clId="{8EFC46F8-41C2-4F12-8C7F-4DC5971D9408}" dt="2023-07-07T03:07:51.274" v="775" actId="478"/>
          <ac:spMkLst>
            <pc:docMk/>
            <pc:sldMk cId="2610979890" sldId="390"/>
            <ac:spMk id="21" creationId="{7D13BA0E-8070-60ED-EC73-97F6B90E4E64}"/>
          </ac:spMkLst>
        </pc:spChg>
        <pc:spChg chg="add mod">
          <ac:chgData name="Duyên Lương" userId="3a9e482f-ceb4-484a-8eab-f708ff3e9a36" providerId="ADAL" clId="{8EFC46F8-41C2-4F12-8C7F-4DC5971D9408}" dt="2023-07-07T03:10:02.551" v="802" actId="207"/>
          <ac:spMkLst>
            <pc:docMk/>
            <pc:sldMk cId="2610979890" sldId="390"/>
            <ac:spMk id="22" creationId="{807F88ED-B720-87CE-E7F1-FD43ABD9295F}"/>
          </ac:spMkLst>
        </pc:spChg>
        <pc:grpChg chg="add mod">
          <ac:chgData name="Duyên Lương" userId="3a9e482f-ceb4-484a-8eab-f708ff3e9a36" providerId="ADAL" clId="{8EFC46F8-41C2-4F12-8C7F-4DC5971D9408}" dt="2023-07-07T03:07:43.202" v="774" actId="1076"/>
          <ac:grpSpMkLst>
            <pc:docMk/>
            <pc:sldMk cId="2610979890" sldId="390"/>
            <ac:grpSpMk id="6" creationId="{DDDB05FE-5371-2B70-A968-9387423D163B}"/>
          </ac:grpSpMkLst>
        </pc:grpChg>
        <pc:grpChg chg="del">
          <ac:chgData name="Duyên Lương" userId="3a9e482f-ceb4-484a-8eab-f708ff3e9a36" providerId="ADAL" clId="{8EFC46F8-41C2-4F12-8C7F-4DC5971D9408}" dt="2023-07-07T03:07:30.104" v="769" actId="478"/>
          <ac:grpSpMkLst>
            <pc:docMk/>
            <pc:sldMk cId="2610979890" sldId="390"/>
            <ac:grpSpMk id="13" creationId="{46218632-6120-D0D0-644C-35270B59D3E2}"/>
          </ac:grpSpMkLst>
        </pc:grpChg>
      </pc:sldChg>
      <pc:sldChg chg="addSp delSp modSp mod modTransition delAnim modAnim">
        <pc:chgData name="Duyên Lương" userId="3a9e482f-ceb4-484a-8eab-f708ff3e9a36" providerId="ADAL" clId="{8EFC46F8-41C2-4F12-8C7F-4DC5971D9408}" dt="2023-07-07T10:08:07.380" v="1619" actId="207"/>
        <pc:sldMkLst>
          <pc:docMk/>
          <pc:sldMk cId="3088955402" sldId="391"/>
        </pc:sldMkLst>
        <pc:spChg chg="mod">
          <ac:chgData name="Duyên Lương" userId="3a9e482f-ceb4-484a-8eab-f708ff3e9a36" providerId="ADAL" clId="{8EFC46F8-41C2-4F12-8C7F-4DC5971D9408}" dt="2023-07-07T03:07:12.447" v="765"/>
          <ac:spMkLst>
            <pc:docMk/>
            <pc:sldMk cId="3088955402" sldId="391"/>
            <ac:spMk id="7" creationId="{C1871343-B0AD-7A14-52F9-4FE9C5E35564}"/>
          </ac:spMkLst>
        </pc:spChg>
        <pc:spChg chg="mod">
          <ac:chgData name="Duyên Lương" userId="3a9e482f-ceb4-484a-8eab-f708ff3e9a36" providerId="ADAL" clId="{8EFC46F8-41C2-4F12-8C7F-4DC5971D9408}" dt="2023-07-07T03:07:12.447" v="765"/>
          <ac:spMkLst>
            <pc:docMk/>
            <pc:sldMk cId="3088955402" sldId="391"/>
            <ac:spMk id="11" creationId="{984E8AA0-284B-5838-F9FA-A49763DE6ED5}"/>
          </ac:spMkLst>
        </pc:spChg>
        <pc:spChg chg="add mod">
          <ac:chgData name="Duyên Lương" userId="3a9e482f-ceb4-484a-8eab-f708ff3e9a36" providerId="ADAL" clId="{8EFC46F8-41C2-4F12-8C7F-4DC5971D9408}" dt="2023-07-07T03:09:19.612" v="793" actId="1076"/>
          <ac:spMkLst>
            <pc:docMk/>
            <pc:sldMk cId="3088955402" sldId="391"/>
            <ac:spMk id="12" creationId="{2618EC32-F334-47DF-0F92-EA129CD54A01}"/>
          </ac:spMkLst>
        </pc:spChg>
        <pc:spChg chg="del">
          <ac:chgData name="Duyên Lương" userId="3a9e482f-ceb4-484a-8eab-f708ff3e9a36" providerId="ADAL" clId="{8EFC46F8-41C2-4F12-8C7F-4DC5971D9408}" dt="2023-07-07T03:07:12.103" v="764" actId="478"/>
          <ac:spMkLst>
            <pc:docMk/>
            <pc:sldMk cId="3088955402" sldId="391"/>
            <ac:spMk id="16" creationId="{9BF60AC4-9251-0B61-0107-B40ACEBF9EDF}"/>
          </ac:spMkLst>
        </pc:spChg>
        <pc:spChg chg="mod">
          <ac:chgData name="Duyên Lương" userId="3a9e482f-ceb4-484a-8eab-f708ff3e9a36" providerId="ADAL" clId="{8EFC46F8-41C2-4F12-8C7F-4DC5971D9408}" dt="2023-07-07T03:09:05.085" v="790" actId="207"/>
          <ac:spMkLst>
            <pc:docMk/>
            <pc:sldMk cId="3088955402" sldId="391"/>
            <ac:spMk id="18" creationId="{48607400-368A-D1A3-8DE9-344962EDB2D4}"/>
          </ac:spMkLst>
        </pc:spChg>
        <pc:spChg chg="mod">
          <ac:chgData name="Duyên Lương" userId="3a9e482f-ceb4-484a-8eab-f708ff3e9a36" providerId="ADAL" clId="{8EFC46F8-41C2-4F12-8C7F-4DC5971D9408}" dt="2023-07-07T03:09:02.685" v="789" actId="207"/>
          <ac:spMkLst>
            <pc:docMk/>
            <pc:sldMk cId="3088955402" sldId="391"/>
            <ac:spMk id="19" creationId="{0306BEF8-21AB-153D-D959-5370A690B68A}"/>
          </ac:spMkLst>
        </pc:spChg>
        <pc:spChg chg="del">
          <ac:chgData name="Duyên Lương" userId="3a9e482f-ceb4-484a-8eab-f708ff3e9a36" providerId="ADAL" clId="{8EFC46F8-41C2-4F12-8C7F-4DC5971D9408}" dt="2023-07-07T03:07:22.597" v="768" actId="478"/>
          <ac:spMkLst>
            <pc:docMk/>
            <pc:sldMk cId="3088955402" sldId="391"/>
            <ac:spMk id="21" creationId="{7D13BA0E-8070-60ED-EC73-97F6B90E4E64}"/>
          </ac:spMkLst>
        </pc:spChg>
        <pc:spChg chg="add mod">
          <ac:chgData name="Duyên Lương" userId="3a9e482f-ceb4-484a-8eab-f708ff3e9a36" providerId="ADAL" clId="{8EFC46F8-41C2-4F12-8C7F-4DC5971D9408}" dt="2023-07-07T10:08:07.380" v="1619" actId="207"/>
          <ac:spMkLst>
            <pc:docMk/>
            <pc:sldMk cId="3088955402" sldId="391"/>
            <ac:spMk id="22" creationId="{0717DE8A-E298-0DAA-3B0F-ACC0B13A2D8A}"/>
          </ac:spMkLst>
        </pc:spChg>
        <pc:grpChg chg="add mod">
          <ac:chgData name="Duyên Lương" userId="3a9e482f-ceb4-484a-8eab-f708ff3e9a36" providerId="ADAL" clId="{8EFC46F8-41C2-4F12-8C7F-4DC5971D9408}" dt="2023-07-07T03:07:21.026" v="767" actId="14100"/>
          <ac:grpSpMkLst>
            <pc:docMk/>
            <pc:sldMk cId="3088955402" sldId="391"/>
            <ac:grpSpMk id="6" creationId="{8530C777-ECB3-AD3F-FF24-832BCB0ED325}"/>
          </ac:grpSpMkLst>
        </pc:grpChg>
        <pc:grpChg chg="del">
          <ac:chgData name="Duyên Lương" userId="3a9e482f-ceb4-484a-8eab-f708ff3e9a36" providerId="ADAL" clId="{8EFC46F8-41C2-4F12-8C7F-4DC5971D9408}" dt="2023-07-07T03:07:12.103" v="764" actId="478"/>
          <ac:grpSpMkLst>
            <pc:docMk/>
            <pc:sldMk cId="3088955402" sldId="391"/>
            <ac:grpSpMk id="13" creationId="{46218632-6120-D0D0-644C-35270B59D3E2}"/>
          </ac:grpSpMkLst>
        </pc:grpChg>
      </pc:sldChg>
      <pc:sldChg chg="addSp delSp modSp mo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3107978284" sldId="392"/>
        </pc:sldMkLst>
        <pc:spChg chg="mod">
          <ac:chgData name="Duyên Lương" userId="3a9e482f-ceb4-484a-8eab-f708ff3e9a36" providerId="ADAL" clId="{8EFC46F8-41C2-4F12-8C7F-4DC5971D9408}" dt="2023-07-07T03:06:02.568" v="746"/>
          <ac:spMkLst>
            <pc:docMk/>
            <pc:sldMk cId="3107978284" sldId="392"/>
            <ac:spMk id="7" creationId="{65B5E007-390E-43B4-B0D2-69B6B0F01129}"/>
          </ac:spMkLst>
        </pc:spChg>
        <pc:spChg chg="mod">
          <ac:chgData name="Duyên Lương" userId="3a9e482f-ceb4-484a-8eab-f708ff3e9a36" providerId="ADAL" clId="{8EFC46F8-41C2-4F12-8C7F-4DC5971D9408}" dt="2023-07-07T03:06:02.568" v="746"/>
          <ac:spMkLst>
            <pc:docMk/>
            <pc:sldMk cId="3107978284" sldId="392"/>
            <ac:spMk id="11" creationId="{067C9E8F-90F7-F606-243E-5B1CDB41AF0B}"/>
          </ac:spMkLst>
        </pc:spChg>
        <pc:spChg chg="add mod">
          <ac:chgData name="Duyên Lương" userId="3a9e482f-ceb4-484a-8eab-f708ff3e9a36" providerId="ADAL" clId="{8EFC46F8-41C2-4F12-8C7F-4DC5971D9408}" dt="2023-07-07T03:06:06.464" v="747" actId="1076"/>
          <ac:spMkLst>
            <pc:docMk/>
            <pc:sldMk cId="3107978284" sldId="392"/>
            <ac:spMk id="12" creationId="{52B3C162-EFEC-EF99-E0AA-49AA6D73AAFA}"/>
          </ac:spMkLst>
        </pc:spChg>
        <pc:spChg chg="del">
          <ac:chgData name="Duyên Lương" userId="3a9e482f-ceb4-484a-8eab-f708ff3e9a36" providerId="ADAL" clId="{8EFC46F8-41C2-4F12-8C7F-4DC5971D9408}" dt="2023-07-07T03:06:02.228" v="745" actId="478"/>
          <ac:spMkLst>
            <pc:docMk/>
            <pc:sldMk cId="3107978284" sldId="392"/>
            <ac:spMk id="16" creationId="{9BF60AC4-9251-0B61-0107-B40ACEBF9EDF}"/>
          </ac:spMkLst>
        </pc:spChg>
        <pc:spChg chg="del">
          <ac:chgData name="Duyên Lương" userId="3a9e482f-ceb4-484a-8eab-f708ff3e9a36" providerId="ADAL" clId="{8EFC46F8-41C2-4F12-8C7F-4DC5971D9408}" dt="2023-07-07T03:06:09.945" v="748" actId="478"/>
          <ac:spMkLst>
            <pc:docMk/>
            <pc:sldMk cId="3107978284" sldId="392"/>
            <ac:spMk id="21" creationId="{7D13BA0E-8070-60ED-EC73-97F6B90E4E64}"/>
          </ac:spMkLst>
        </pc:spChg>
        <pc:spChg chg="add mod">
          <ac:chgData name="Duyên Lương" userId="3a9e482f-ceb4-484a-8eab-f708ff3e9a36" providerId="ADAL" clId="{8EFC46F8-41C2-4F12-8C7F-4DC5971D9408}" dt="2023-07-07T03:06:56.410" v="761" actId="1076"/>
          <ac:spMkLst>
            <pc:docMk/>
            <pc:sldMk cId="3107978284" sldId="392"/>
            <ac:spMk id="22" creationId="{60878E06-DD1B-5F45-98E3-7D163964D69A}"/>
          </ac:spMkLst>
        </pc:spChg>
        <pc:grpChg chg="add mod">
          <ac:chgData name="Duyên Lương" userId="3a9e482f-ceb4-484a-8eab-f708ff3e9a36" providerId="ADAL" clId="{8EFC46F8-41C2-4F12-8C7F-4DC5971D9408}" dt="2023-07-07T03:06:06.464" v="747" actId="1076"/>
          <ac:grpSpMkLst>
            <pc:docMk/>
            <pc:sldMk cId="3107978284" sldId="392"/>
            <ac:grpSpMk id="6" creationId="{8D4719B8-6381-DC3F-04F0-735179825D4D}"/>
          </ac:grpSpMkLst>
        </pc:grpChg>
        <pc:grpChg chg="del">
          <ac:chgData name="Duyên Lương" userId="3a9e482f-ceb4-484a-8eab-f708ff3e9a36" providerId="ADAL" clId="{8EFC46F8-41C2-4F12-8C7F-4DC5971D9408}" dt="2023-07-07T03:06:02.228" v="745" actId="478"/>
          <ac:grpSpMkLst>
            <pc:docMk/>
            <pc:sldMk cId="3107978284" sldId="392"/>
            <ac:grpSpMk id="13" creationId="{46218632-6120-D0D0-644C-35270B59D3E2}"/>
          </ac:grpSpMkLst>
        </pc:grpChg>
      </pc:sldChg>
      <pc:sldChg chg="addSp modSp mo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3190972038" sldId="393"/>
        </pc:sldMkLst>
        <pc:spChg chg="add mod">
          <ac:chgData name="Duyên Lương" userId="3a9e482f-ceb4-484a-8eab-f708ff3e9a36" providerId="ADAL" clId="{8EFC46F8-41C2-4F12-8C7F-4DC5971D9408}" dt="2023-07-07T03:26:15.393" v="1083" actId="1076"/>
          <ac:spMkLst>
            <pc:docMk/>
            <pc:sldMk cId="3190972038" sldId="393"/>
            <ac:spMk id="3" creationId="{2AB1C33A-906A-BD6B-2F01-E8F8C3EB3EF3}"/>
          </ac:spMkLst>
        </pc:spChg>
        <pc:spChg chg="add mod">
          <ac:chgData name="Duyên Lương" userId="3a9e482f-ceb4-484a-8eab-f708ff3e9a36" providerId="ADAL" clId="{8EFC46F8-41C2-4F12-8C7F-4DC5971D9408}" dt="2023-07-07T03:26:23.285" v="1088" actId="1076"/>
          <ac:spMkLst>
            <pc:docMk/>
            <pc:sldMk cId="3190972038" sldId="393"/>
            <ac:spMk id="8" creationId="{5789F8BD-D177-BE2B-F248-8DC62C76BFE8}"/>
          </ac:spMkLst>
        </pc:spChg>
        <pc:spChg chg="mod">
          <ac:chgData name="Duyên Lương" userId="3a9e482f-ceb4-484a-8eab-f708ff3e9a36" providerId="ADAL" clId="{8EFC46F8-41C2-4F12-8C7F-4DC5971D9408}" dt="2023-07-07T03:26:42.084" v="1097" actId="20578"/>
          <ac:spMkLst>
            <pc:docMk/>
            <pc:sldMk cId="3190972038" sldId="393"/>
            <ac:spMk id="9" creationId="{31027E7E-59CE-B596-72BB-8B78B5D2F7A9}"/>
          </ac:spMkLst>
        </pc:spChg>
        <pc:spChg chg="mod">
          <ac:chgData name="Duyên Lương" userId="3a9e482f-ceb4-484a-8eab-f708ff3e9a36" providerId="ADAL" clId="{8EFC46F8-41C2-4F12-8C7F-4DC5971D9408}" dt="2023-07-07T03:25:45.001" v="1079" actId="20577"/>
          <ac:spMkLst>
            <pc:docMk/>
            <pc:sldMk cId="3190972038" sldId="393"/>
            <ac:spMk id="10" creationId="{C8C099F2-FC49-ED68-3034-66DEF28C4F44}"/>
          </ac:spMkLst>
        </pc:spChg>
        <pc:spChg chg="add mod">
          <ac:chgData name="Duyên Lương" userId="3a9e482f-ceb4-484a-8eab-f708ff3e9a36" providerId="ADAL" clId="{8EFC46F8-41C2-4F12-8C7F-4DC5971D9408}" dt="2023-07-07T03:26:32.852" v="1092" actId="14100"/>
          <ac:spMkLst>
            <pc:docMk/>
            <pc:sldMk cId="3190972038" sldId="393"/>
            <ac:spMk id="11" creationId="{5A69944E-302E-1F11-5618-AF8F2083BCFF}"/>
          </ac:spMkLst>
        </pc:spChg>
        <pc:spChg chg="add mod">
          <ac:chgData name="Duyên Lương" userId="3a9e482f-ceb4-484a-8eab-f708ff3e9a36" providerId="ADAL" clId="{8EFC46F8-41C2-4F12-8C7F-4DC5971D9408}" dt="2023-07-07T03:26:40.071" v="1095" actId="14100"/>
          <ac:spMkLst>
            <pc:docMk/>
            <pc:sldMk cId="3190972038" sldId="393"/>
            <ac:spMk id="12" creationId="{FD02A604-BA41-3DDD-2776-65F8E52DA197}"/>
          </ac:spMkLst>
        </pc:spChg>
        <pc:spChg chg="add mod">
          <ac:chgData name="Duyên Lương" userId="3a9e482f-ceb4-484a-8eab-f708ff3e9a36" providerId="ADAL" clId="{8EFC46F8-41C2-4F12-8C7F-4DC5971D9408}" dt="2023-07-07T03:26:53.403" v="1101" actId="14100"/>
          <ac:spMkLst>
            <pc:docMk/>
            <pc:sldMk cId="3190972038" sldId="393"/>
            <ac:spMk id="14" creationId="{94FCFB08-2387-E145-613F-76428F511F3A}"/>
          </ac:spMkLst>
        </pc:spChg>
      </pc:sldChg>
      <pc:sldChg chg="addSp delSp modSp mo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3286732702" sldId="394"/>
        </pc:sldMkLst>
        <pc:spChg chg="mod">
          <ac:chgData name="Duyên Lương" userId="3a9e482f-ceb4-484a-8eab-f708ff3e9a36" providerId="ADAL" clId="{8EFC46F8-41C2-4F12-8C7F-4DC5971D9408}" dt="2023-07-07T09:50:04.517" v="1145" actId="1076"/>
          <ac:spMkLst>
            <pc:docMk/>
            <pc:sldMk cId="3286732702" sldId="394"/>
            <ac:spMk id="3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9:50:09.093" v="1147" actId="1076"/>
          <ac:spMkLst>
            <pc:docMk/>
            <pc:sldMk cId="3286732702" sldId="394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8EFC46F8-41C2-4F12-8C7F-4DC5971D9408}" dt="2023-07-07T09:50:15.090" v="1152" actId="207"/>
          <ac:spMkLst>
            <pc:docMk/>
            <pc:sldMk cId="3286732702" sldId="394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9:50:43.818" v="1163" actId="1076"/>
          <ac:spMkLst>
            <pc:docMk/>
            <pc:sldMk cId="3286732702" sldId="394"/>
            <ac:spMk id="7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9:49:27.250" v="1119" actId="478"/>
          <ac:spMkLst>
            <pc:docMk/>
            <pc:sldMk cId="3286732702" sldId="394"/>
            <ac:spMk id="9" creationId="{FC8592CF-D1E2-8EBA-0E1F-769620E096FF}"/>
          </ac:spMkLst>
        </pc:spChg>
        <pc:picChg chg="mod modCrop">
          <ac:chgData name="Duyên Lương" userId="3a9e482f-ceb4-484a-8eab-f708ff3e9a36" providerId="ADAL" clId="{8EFC46F8-41C2-4F12-8C7F-4DC5971D9408}" dt="2023-07-07T09:50:48.789" v="1164" actId="1076"/>
          <ac:picMkLst>
            <pc:docMk/>
            <pc:sldMk cId="3286732702" sldId="394"/>
            <ac:picMk id="10" creationId="{D118B592-D156-B24D-2F15-A4644AFE0809}"/>
          </ac:picMkLst>
        </pc:picChg>
        <pc:picChg chg="mod">
          <ac:chgData name="Duyên Lương" userId="3a9e482f-ceb4-484a-8eab-f708ff3e9a36" providerId="ADAL" clId="{8EFC46F8-41C2-4F12-8C7F-4DC5971D9408}" dt="2023-07-07T09:50:50.411" v="1165" actId="1076"/>
          <ac:picMkLst>
            <pc:docMk/>
            <pc:sldMk cId="3286732702" sldId="394"/>
            <ac:picMk id="2050" creationId="{7E08F41B-F760-14F3-6200-1128969895DC}"/>
          </ac:picMkLst>
        </pc:picChg>
      </pc:sldChg>
      <pc:sldChg chg="addSp delSp modSp mod modTransition delAnim modAnim">
        <pc:chgData name="Duyên Lương" userId="3a9e482f-ceb4-484a-8eab-f708ff3e9a36" providerId="ADAL" clId="{8EFC46F8-41C2-4F12-8C7F-4DC5971D9408}" dt="2023-07-07T10:06:51.814" v="1618"/>
        <pc:sldMkLst>
          <pc:docMk/>
          <pc:sldMk cId="953160226" sldId="395"/>
        </pc:sldMkLst>
        <pc:spChg chg="del">
          <ac:chgData name="Duyên Lương" userId="3a9e482f-ceb4-484a-8eab-f708ff3e9a36" providerId="ADAL" clId="{8EFC46F8-41C2-4F12-8C7F-4DC5971D9408}" dt="2023-07-07T09:51:14.368" v="1171" actId="478"/>
          <ac:spMkLst>
            <pc:docMk/>
            <pc:sldMk cId="953160226" sldId="395"/>
            <ac:spMk id="3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9:52:08.390" v="1183" actId="1076"/>
          <ac:spMkLst>
            <pc:docMk/>
            <pc:sldMk cId="953160226" sldId="395"/>
            <ac:spMk id="5" creationId="{00000000-0000-0000-0000-000000000000}"/>
          </ac:spMkLst>
        </pc:spChg>
        <pc:spChg chg="del">
          <ac:chgData name="Duyên Lương" userId="3a9e482f-ceb4-484a-8eab-f708ff3e9a36" providerId="ADAL" clId="{8EFC46F8-41C2-4F12-8C7F-4DC5971D9408}" dt="2023-07-07T09:51:16.671" v="1172" actId="478"/>
          <ac:spMkLst>
            <pc:docMk/>
            <pc:sldMk cId="953160226" sldId="395"/>
            <ac:spMk id="6" creationId="{00000000-0000-0000-0000-000000000000}"/>
          </ac:spMkLst>
        </pc:spChg>
        <pc:spChg chg="mod">
          <ac:chgData name="Duyên Lương" userId="3a9e482f-ceb4-484a-8eab-f708ff3e9a36" providerId="ADAL" clId="{8EFC46F8-41C2-4F12-8C7F-4DC5971D9408}" dt="2023-07-07T09:51:41.559" v="1181" actId="1076"/>
          <ac:spMkLst>
            <pc:docMk/>
            <pc:sldMk cId="953160226" sldId="395"/>
            <ac:spMk id="7" creationId="{00000000-0000-0000-0000-000000000000}"/>
          </ac:spMkLst>
        </pc:spChg>
        <pc:spChg chg="add mod">
          <ac:chgData name="Duyên Lương" userId="3a9e482f-ceb4-484a-8eab-f708ff3e9a36" providerId="ADAL" clId="{8EFC46F8-41C2-4F12-8C7F-4DC5971D9408}" dt="2023-07-07T09:59:40.352" v="1407" actId="1076"/>
          <ac:spMkLst>
            <pc:docMk/>
            <pc:sldMk cId="953160226" sldId="395"/>
            <ac:spMk id="9" creationId="{45CD1CDF-29A3-634B-8257-9BD9EA8D4FD3}"/>
          </ac:spMkLst>
        </pc:spChg>
        <pc:spChg chg="add mod">
          <ac:chgData name="Duyên Lương" userId="3a9e482f-ceb4-484a-8eab-f708ff3e9a36" providerId="ADAL" clId="{8EFC46F8-41C2-4F12-8C7F-4DC5971D9408}" dt="2023-07-07T09:56:07.109" v="1324" actId="1076"/>
          <ac:spMkLst>
            <pc:docMk/>
            <pc:sldMk cId="953160226" sldId="395"/>
            <ac:spMk id="11" creationId="{7E267465-54C5-EFB1-51CA-839FC0EC9918}"/>
          </ac:spMkLst>
        </pc:spChg>
        <pc:spChg chg="add mod">
          <ac:chgData name="Duyên Lương" userId="3a9e482f-ceb4-484a-8eab-f708ff3e9a36" providerId="ADAL" clId="{8EFC46F8-41C2-4F12-8C7F-4DC5971D9408}" dt="2023-07-07T09:56:58.306" v="1395" actId="14100"/>
          <ac:spMkLst>
            <pc:docMk/>
            <pc:sldMk cId="953160226" sldId="395"/>
            <ac:spMk id="12" creationId="{2FB0741F-FA3A-49A3-472F-C6D3F5AFB903}"/>
          </ac:spMkLst>
        </pc:spChg>
        <pc:spChg chg="add mod">
          <ac:chgData name="Duyên Lương" userId="3a9e482f-ceb4-484a-8eab-f708ff3e9a36" providerId="ADAL" clId="{8EFC46F8-41C2-4F12-8C7F-4DC5971D9408}" dt="2023-07-07T09:56:23.763" v="1348" actId="14100"/>
          <ac:spMkLst>
            <pc:docMk/>
            <pc:sldMk cId="953160226" sldId="395"/>
            <ac:spMk id="13" creationId="{89BD0E9C-9CE5-DB71-7E3A-F4644C4F1DE7}"/>
          </ac:spMkLst>
        </pc:spChg>
        <pc:spChg chg="add mod">
          <ac:chgData name="Duyên Lương" userId="3a9e482f-ceb4-484a-8eab-f708ff3e9a36" providerId="ADAL" clId="{8EFC46F8-41C2-4F12-8C7F-4DC5971D9408}" dt="2023-07-07T09:57:04.624" v="1397" actId="1076"/>
          <ac:spMkLst>
            <pc:docMk/>
            <pc:sldMk cId="953160226" sldId="395"/>
            <ac:spMk id="14" creationId="{B58507C8-1398-7342-51FE-C7BC654488A5}"/>
          </ac:spMkLst>
        </pc:spChg>
        <pc:spChg chg="add mod">
          <ac:chgData name="Duyên Lương" userId="3a9e482f-ceb4-484a-8eab-f708ff3e9a36" providerId="ADAL" clId="{8EFC46F8-41C2-4F12-8C7F-4DC5971D9408}" dt="2023-07-07T10:00:51.696" v="1416" actId="14100"/>
          <ac:spMkLst>
            <pc:docMk/>
            <pc:sldMk cId="953160226" sldId="395"/>
            <ac:spMk id="15" creationId="{96CD98EA-D266-9E82-C3EA-FC29172D97D1}"/>
          </ac:spMkLst>
        </pc:spChg>
        <pc:picChg chg="mod">
          <ac:chgData name="Duyên Lương" userId="3a9e482f-ceb4-484a-8eab-f708ff3e9a36" providerId="ADAL" clId="{8EFC46F8-41C2-4F12-8C7F-4DC5971D9408}" dt="2023-07-07T09:59:30.826" v="1404" actId="1076"/>
          <ac:picMkLst>
            <pc:docMk/>
            <pc:sldMk cId="953160226" sldId="395"/>
            <ac:picMk id="10" creationId="{D118B592-D156-B24D-2F15-A4644AFE0809}"/>
          </ac:picMkLst>
        </pc:picChg>
        <pc:picChg chg="del">
          <ac:chgData name="Duyên Lương" userId="3a9e482f-ceb4-484a-8eab-f708ff3e9a36" providerId="ADAL" clId="{8EFC46F8-41C2-4F12-8C7F-4DC5971D9408}" dt="2023-07-07T09:51:11.987" v="1170" actId="478"/>
          <ac:picMkLst>
            <pc:docMk/>
            <pc:sldMk cId="953160226" sldId="395"/>
            <ac:picMk id="2050" creationId="{7E08F41B-F760-14F3-6200-1128969895DC}"/>
          </ac:picMkLst>
        </pc:picChg>
      </pc:sldChg>
      <pc:sldChg chg="addSp delSp modSp mod modTransition modAnim">
        <pc:chgData name="Duyên Lương" userId="3a9e482f-ceb4-484a-8eab-f708ff3e9a36" providerId="ADAL" clId="{8EFC46F8-41C2-4F12-8C7F-4DC5971D9408}" dt="2023-07-07T10:06:51.814" v="1618"/>
        <pc:sldMkLst>
          <pc:docMk/>
          <pc:sldMk cId="3536536676" sldId="396"/>
        </pc:sldMkLst>
        <pc:spChg chg="mod">
          <ac:chgData name="Duyên Lương" userId="3a9e482f-ceb4-484a-8eab-f708ff3e9a36" providerId="ADAL" clId="{8EFC46F8-41C2-4F12-8C7F-4DC5971D9408}" dt="2023-07-07T10:01:33.071" v="1433" actId="20577"/>
          <ac:spMkLst>
            <pc:docMk/>
            <pc:sldMk cId="3536536676" sldId="396"/>
            <ac:spMk id="11" creationId="{7E267465-54C5-EFB1-51CA-839FC0EC9918}"/>
          </ac:spMkLst>
        </pc:spChg>
        <pc:spChg chg="mod">
          <ac:chgData name="Duyên Lương" userId="3a9e482f-ceb4-484a-8eab-f708ff3e9a36" providerId="ADAL" clId="{8EFC46F8-41C2-4F12-8C7F-4DC5971D9408}" dt="2023-07-07T10:01:24.944" v="1423" actId="20577"/>
          <ac:spMkLst>
            <pc:docMk/>
            <pc:sldMk cId="3536536676" sldId="396"/>
            <ac:spMk id="12" creationId="{2FB0741F-FA3A-49A3-472F-C6D3F5AFB903}"/>
          </ac:spMkLst>
        </pc:spChg>
        <pc:spChg chg="mod">
          <ac:chgData name="Duyên Lương" userId="3a9e482f-ceb4-484a-8eab-f708ff3e9a36" providerId="ADAL" clId="{8EFC46F8-41C2-4F12-8C7F-4DC5971D9408}" dt="2023-07-07T10:01:28.755" v="1427" actId="5793"/>
          <ac:spMkLst>
            <pc:docMk/>
            <pc:sldMk cId="3536536676" sldId="396"/>
            <ac:spMk id="14" creationId="{B58507C8-1398-7342-51FE-C7BC654488A5}"/>
          </ac:spMkLst>
        </pc:spChg>
        <pc:picChg chg="add mod modCrop">
          <ac:chgData name="Duyên Lương" userId="3a9e482f-ceb4-484a-8eab-f708ff3e9a36" providerId="ADAL" clId="{8EFC46F8-41C2-4F12-8C7F-4DC5971D9408}" dt="2023-07-07T10:02:08.460" v="1443" actId="732"/>
          <ac:picMkLst>
            <pc:docMk/>
            <pc:sldMk cId="3536536676" sldId="396"/>
            <ac:picMk id="3" creationId="{9060F8E2-2F7C-B5B7-081C-6CA9781C4063}"/>
          </ac:picMkLst>
        </pc:picChg>
        <pc:picChg chg="del">
          <ac:chgData name="Duyên Lương" userId="3a9e482f-ceb4-484a-8eab-f708ff3e9a36" providerId="ADAL" clId="{8EFC46F8-41C2-4F12-8C7F-4DC5971D9408}" dt="2023-07-07T10:01:36.093" v="1434" actId="478"/>
          <ac:picMkLst>
            <pc:docMk/>
            <pc:sldMk cId="3536536676" sldId="396"/>
            <ac:picMk id="10" creationId="{D118B592-D156-B24D-2F15-A4644AFE08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C4DE3-7090-4D1B-A229-45424CBD24B7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0A0E3-90C3-4FFF-8146-F1B309ED3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9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8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921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05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1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868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0A0E3-90C3-4FFF-8146-F1B309ED35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26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9C6CF87F-BACB-64DE-0FA3-B90998CA57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0383AD1-9FF9-7DE8-A06B-E4487F38FC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ko-KR">
              <a:ea typeface="굴림" panose="020B0600000101010101" pitchFamily="34" charset="-127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F498162E-937D-CF27-8212-96782AA52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EBB84-7728-40FD-A1EC-3733F09841C0}" type="slidenum">
              <a:rPr kumimoji="0" lang="en-GB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60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9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2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13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4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86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6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58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97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3033-08BF-95A5-5A58-4395042F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AB357-E0EA-43CA-8E6D-52FF1153365A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65C8E-079E-3072-B8F9-42480016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25F45-EE74-0A84-F4F1-89C6DE4E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314C4-2680-4B1E-BE70-EBBB137AC6A9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419194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CF970-72C4-9094-AF51-188B3A50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8DC80-4BAD-4CEB-B58F-494B29A67EC9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517E-9696-61C6-CA20-32D9C0101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A39F0-490C-F6B4-AE88-57D6B46C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EFCCB-2B74-46AA-80A6-08716BFB8916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20380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0FD8A-BD27-ABB6-9637-A054B50C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A5B7-CBBA-4E0A-A5AD-671F4FBF077B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0A56-B7EE-9D34-7508-CFAF607D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B7592-3F81-432C-B85D-C14BB049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4CF09-2624-4C48-9E19-D912EF67CAEB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626477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F79B47-4438-879C-AFCD-A235A8AF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01258-5C5B-41DA-8760-DD4C0F0F9AB8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998C1B-E2B4-EE7D-DE81-7DE43D06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A0FAAB-2F31-737B-C9DE-4B64C4BFB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80096-8CEE-4243-9824-E02FDC8EFD17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345894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91BFF9-2BD8-B8AA-7113-564C47E8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2C54-C475-4181-A482-769C240F1B46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E7A878-EA2A-1F73-D77B-1636546C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981848-8837-FD73-BD50-46D4E2AB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62121-B4A9-4CAD-A41D-B00847EFF3B3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881508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5E63A2-C468-B04E-31B1-063EDE3D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5F59-034E-4790-92A1-D2B40D6434F4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2593BA-5431-2099-8B33-76452CF3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DE88F8-1283-0543-272B-17C942D0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FBAEA-1F5B-4D7A-A749-E6728E5798CF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79043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A1003C-25BB-A760-2B23-A2486AAB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F8328-FC08-47A2-9B32-50259F0A2146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1F273-AD28-4F3D-D003-56E52A4E5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C0B571-8EAB-BC0C-E67A-740303754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BDEDD-D62B-49A3-8376-946CA64FA6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06447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4BEB3A-D926-A425-FC77-088BB953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49C4-05D2-4AED-B00F-E27432AF9BB6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05D8D6-0A43-CD83-2B8B-D0B4573E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893014-5FAD-95CB-5CE0-2B165446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DB29C-77A0-4C18-B00B-DF24B3387D58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239765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E3BC64-D98C-D527-621D-371B231E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A37F-D0D8-4B94-B508-92EE89802A68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45E935-BFE8-850B-45E5-90F66E1BA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7A2A90-A52E-9E3A-D1C5-0C30763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A4650-2309-41F5-B900-258FF29FED01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099145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BFBF-534A-4E07-5049-10B9A6EE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A11A7-6339-4D67-8988-BDDD6899A3DD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532F-9DCC-DE72-5114-9E4F9583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60DA2-517E-9307-751A-A58B5950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E8CBE-FBEE-474C-8E87-4087FB636C0E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107077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2F4A-401A-1449-C1F7-100D6941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BA431-62ED-4805-B85B-EED6749A9004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0C7ED-F38D-C3ED-099F-ECCE79F5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1B8C-1D08-506B-3589-0D51BF8A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830C9-45B2-41B4-97D0-C5738B1B6785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82429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8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bright="30000" contrast="-4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D1ACF7-94A7-E18B-E525-28C60A0FF6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en-GB" altLang="ko-K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708798-DB07-04D1-EA50-EC8908E31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GB" altLang="ko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69539-44F1-45A8-1B4A-D53F4B8DB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z="1800">
                <a:solidFill>
                  <a:srgbClr val="898989"/>
                </a:solidFill>
                <a:latin typeface="Calibri" pitchFamily="34" charset="0"/>
                <a:ea typeface="굴림" charset="-127"/>
              </a:defRPr>
            </a:lvl1pPr>
          </a:lstStyle>
          <a:p>
            <a:pPr>
              <a:defRPr/>
            </a:pPr>
            <a:fld id="{0B6B76AD-D708-4141-9A7A-FE3E974BCBE6}" type="datetimeFigureOut">
              <a:rPr lang="en-US" altLang="ko-KR"/>
              <a:pPr>
                <a:defRPr/>
              </a:pPr>
              <a:t>7/7/2023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A40B-EB85-9384-3848-E08375C38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defRPr kumimoji="0" sz="1800">
                <a:solidFill>
                  <a:srgbClr val="898989"/>
                </a:solidFill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GB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B4F3-3490-74C7-FBD3-69D3D629E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CB51245-1323-4D6C-9CAA-4DE88370A59C}" type="slidenum">
              <a:rPr lang="en-GB" altLang="ko-KR"/>
              <a:pPr/>
              <a:t>‹#›</a:t>
            </a:fld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402825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5" Type="http://schemas.openxmlformats.org/officeDocument/2006/relationships/image" Target="../media/image34.sv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41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svg"/><Relationship Id="rId7" Type="http://schemas.openxmlformats.org/officeDocument/2006/relationships/image" Target="../media/image4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8.svg"/><Relationship Id="rId10" Type="http://schemas.openxmlformats.org/officeDocument/2006/relationships/image" Target="../media/image50.png"/><Relationship Id="rId4" Type="http://schemas.openxmlformats.org/officeDocument/2006/relationships/image" Target="../media/image37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svg"/><Relationship Id="rId7" Type="http://schemas.openxmlformats.org/officeDocument/2006/relationships/image" Target="../media/image5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69.png"/><Relationship Id="rId7" Type="http://schemas.openxmlformats.org/officeDocument/2006/relationships/slide" Target="slide22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2.xml"/><Relationship Id="rId5" Type="http://schemas.openxmlformats.org/officeDocument/2006/relationships/slide" Target="slide30.xml"/><Relationship Id="rId4" Type="http://schemas.openxmlformats.org/officeDocument/2006/relationships/slide" Target="slide28.xml"/><Relationship Id="rId9" Type="http://schemas.openxmlformats.org/officeDocument/2006/relationships/slide" Target="slide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9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21.xml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slide" Target="slide21.xml"/><Relationship Id="rId5" Type="http://schemas.openxmlformats.org/officeDocument/2006/relationships/image" Target="../media/image73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slide" Target="slide21.xml"/><Relationship Id="rId5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8.svg"/><Relationship Id="rId7" Type="http://schemas.openxmlformats.org/officeDocument/2006/relationships/image" Target="../media/image5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0.jpe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8.svg"/><Relationship Id="rId5" Type="http://schemas.openxmlformats.org/officeDocument/2006/relationships/image" Target="../media/image76.sv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8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1.png"/><Relationship Id="rId5" Type="http://schemas.openxmlformats.org/officeDocument/2006/relationships/image" Target="../media/image5.sv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2.svg"/><Relationship Id="rId5" Type="http://schemas.openxmlformats.org/officeDocument/2006/relationships/image" Target="../media/image5.svg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7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.svg"/><Relationship Id="rId7" Type="http://schemas.openxmlformats.org/officeDocument/2006/relationships/image" Target="../media/image8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15.svg"/><Relationship Id="rId10" Type="http://schemas.openxmlformats.org/officeDocument/2006/relationships/image" Target="../media/image87.png"/><Relationship Id="rId4" Type="http://schemas.openxmlformats.org/officeDocument/2006/relationships/image" Target="../media/image14.png"/><Relationship Id="rId9" Type="http://schemas.openxmlformats.org/officeDocument/2006/relationships/image" Target="../media/image8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8.svg"/><Relationship Id="rId7" Type="http://schemas.openxmlformats.org/officeDocument/2006/relationships/image" Target="../media/image1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2.svg"/><Relationship Id="rId5" Type="http://schemas.openxmlformats.org/officeDocument/2006/relationships/image" Target="../media/image5.sv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9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svg"/><Relationship Id="rId18" Type="http://schemas.openxmlformats.org/officeDocument/2006/relationships/image" Target="../media/image99.png"/><Relationship Id="rId26" Type="http://schemas.openxmlformats.org/officeDocument/2006/relationships/image" Target="../media/image35.png"/><Relationship Id="rId3" Type="http://schemas.openxmlformats.org/officeDocument/2006/relationships/image" Target="../media/image94.svg"/><Relationship Id="rId21" Type="http://schemas.openxmlformats.org/officeDocument/2006/relationships/image" Target="../media/image102.svg"/><Relationship Id="rId7" Type="http://schemas.openxmlformats.org/officeDocument/2006/relationships/image" Target="../media/image54.svg"/><Relationship Id="rId12" Type="http://schemas.openxmlformats.org/officeDocument/2006/relationships/image" Target="../media/image51.png"/><Relationship Id="rId17" Type="http://schemas.openxmlformats.org/officeDocument/2006/relationships/image" Target="../media/image49.svg"/><Relationship Id="rId25" Type="http://schemas.openxmlformats.org/officeDocument/2006/relationships/image" Target="../media/image104.svg"/><Relationship Id="rId2" Type="http://schemas.openxmlformats.org/officeDocument/2006/relationships/image" Target="../media/image93.png"/><Relationship Id="rId16" Type="http://schemas.openxmlformats.org/officeDocument/2006/relationships/image" Target="../media/image48.png"/><Relationship Id="rId20" Type="http://schemas.openxmlformats.org/officeDocument/2006/relationships/image" Target="../media/image101.png"/><Relationship Id="rId29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2.svg"/><Relationship Id="rId24" Type="http://schemas.openxmlformats.org/officeDocument/2006/relationships/image" Target="../media/image103.png"/><Relationship Id="rId5" Type="http://schemas.openxmlformats.org/officeDocument/2006/relationships/image" Target="../media/image96.svg"/><Relationship Id="rId15" Type="http://schemas.openxmlformats.org/officeDocument/2006/relationships/image" Target="../media/image98.svg"/><Relationship Id="rId23" Type="http://schemas.openxmlformats.org/officeDocument/2006/relationships/image" Target="../media/image26.svg"/><Relationship Id="rId28" Type="http://schemas.openxmlformats.org/officeDocument/2006/relationships/image" Target="../media/image77.png"/><Relationship Id="rId10" Type="http://schemas.openxmlformats.org/officeDocument/2006/relationships/image" Target="../media/image81.png"/><Relationship Id="rId19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34.svg"/><Relationship Id="rId14" Type="http://schemas.openxmlformats.org/officeDocument/2006/relationships/image" Target="../media/image97.png"/><Relationship Id="rId22" Type="http://schemas.openxmlformats.org/officeDocument/2006/relationships/image" Target="../media/image25.png"/><Relationship Id="rId27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-78479" y="7115013"/>
            <a:ext cx="5552244" cy="5400819"/>
          </a:xfrm>
          <a:custGeom>
            <a:avLst/>
            <a:gdLst/>
            <a:ahLst/>
            <a:cxnLst/>
            <a:rect l="l" t="t" r="r" b="b"/>
            <a:pathLst>
              <a:path w="5552244" h="5400819">
                <a:moveTo>
                  <a:pt x="5552245" y="0"/>
                </a:moveTo>
                <a:lnTo>
                  <a:pt x="0" y="0"/>
                </a:lnTo>
                <a:lnTo>
                  <a:pt x="0" y="5400820"/>
                </a:lnTo>
                <a:lnTo>
                  <a:pt x="5552245" y="5400820"/>
                </a:lnTo>
                <a:lnTo>
                  <a:pt x="55522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568051" y="6656339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3" y="0"/>
                </a:lnTo>
                <a:lnTo>
                  <a:pt x="5753833" y="5596910"/>
                </a:lnTo>
                <a:lnTo>
                  <a:pt x="0" y="559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94322" y="8458469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1916" y="2093272"/>
            <a:ext cx="10199654" cy="6175427"/>
          </a:xfrm>
          <a:custGeom>
            <a:avLst/>
            <a:gdLst/>
            <a:ahLst/>
            <a:cxnLst/>
            <a:rect l="l" t="t" r="r" b="b"/>
            <a:pathLst>
              <a:path w="10199654" h="6175427">
                <a:moveTo>
                  <a:pt x="0" y="0"/>
                </a:moveTo>
                <a:lnTo>
                  <a:pt x="10199654" y="0"/>
                </a:lnTo>
                <a:lnTo>
                  <a:pt x="10199654" y="6175426"/>
                </a:lnTo>
                <a:lnTo>
                  <a:pt x="0" y="6175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4660" y="4025239"/>
            <a:ext cx="3320615" cy="5233061"/>
          </a:xfrm>
          <a:custGeom>
            <a:avLst/>
            <a:gdLst/>
            <a:ahLst/>
            <a:cxnLst/>
            <a:rect l="l" t="t" r="r" b="b"/>
            <a:pathLst>
              <a:path w="3320615" h="5233061">
                <a:moveTo>
                  <a:pt x="0" y="0"/>
                </a:moveTo>
                <a:lnTo>
                  <a:pt x="3320615" y="0"/>
                </a:lnTo>
                <a:lnTo>
                  <a:pt x="3320615" y="5233061"/>
                </a:lnTo>
                <a:lnTo>
                  <a:pt x="0" y="5233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029" y="3084811"/>
            <a:ext cx="3273776" cy="5903530"/>
          </a:xfrm>
          <a:custGeom>
            <a:avLst/>
            <a:gdLst/>
            <a:ahLst/>
            <a:cxnLst/>
            <a:rect l="l" t="t" r="r" b="b"/>
            <a:pathLst>
              <a:path w="3273776" h="5903530">
                <a:moveTo>
                  <a:pt x="0" y="0"/>
                </a:moveTo>
                <a:lnTo>
                  <a:pt x="3273775" y="0"/>
                </a:lnTo>
                <a:lnTo>
                  <a:pt x="3273775" y="5903530"/>
                </a:lnTo>
                <a:lnTo>
                  <a:pt x="0" y="5903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52988">
            <a:off x="17518760" y="2368373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8" y="0"/>
                </a:lnTo>
                <a:lnTo>
                  <a:pt x="2450498" y="1635151"/>
                </a:lnTo>
                <a:lnTo>
                  <a:pt x="0" y="1635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1916" y="4887013"/>
            <a:ext cx="1007697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14"/>
              </a:lnSpc>
            </a:pPr>
            <a:r>
              <a:rPr lang="en-US" sz="7747" spc="395" dirty="0">
                <a:solidFill>
                  <a:srgbClr val="545454"/>
                </a:solidFill>
                <a:latin typeface="Handy Casual"/>
              </a:rPr>
              <a:t>WELCOME TO OUR CLASS!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02782" y="6237799"/>
            <a:ext cx="6709367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255" dirty="0">
                <a:solidFill>
                  <a:srgbClr val="545454"/>
                </a:solidFill>
                <a:latin typeface="Handy Casual"/>
              </a:rPr>
              <a:t>Teacher: ………..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146593"/>
              </p:ext>
            </p:extLst>
          </p:nvPr>
        </p:nvGraphicFramePr>
        <p:xfrm>
          <a:off x="1346659" y="1680567"/>
          <a:ext cx="16155041" cy="7086415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33945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480659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5614500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- concentrate (v) 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/ˈkɒnsntreɪt/</a:t>
                      </a:r>
                      <a:endParaRPr lang="en-US" sz="4800" dirty="0">
                        <a:effectLst/>
                        <a:latin typeface="Canva Sans" panose="020B060402020202020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tập</a:t>
                      </a: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trung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- focused (adj)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/krɑːft/</a:t>
                      </a: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chuyên</a:t>
                      </a:r>
                      <a:r>
                        <a:rPr lang="en-US" sz="4800" baseline="0" dirty="0">
                          <a:effectLst/>
                          <a:latin typeface="Canva Sans" panose="020B0604020202020204" charset="0"/>
                        </a:rPr>
                        <a:t> </a:t>
                      </a:r>
                      <a:r>
                        <a:rPr lang="en-US" sz="4800" baseline="0" dirty="0" err="1">
                          <a:effectLst/>
                          <a:latin typeface="Canva Sans" panose="020B0604020202020204" charset="0"/>
                        </a:rPr>
                        <a:t>tâm</a:t>
                      </a:r>
                      <a:r>
                        <a:rPr lang="en-US" sz="4800" baseline="0" dirty="0">
                          <a:effectLst/>
                          <a:latin typeface="Canva Sans" panose="020B0604020202020204" charset="0"/>
                        </a:rPr>
                        <a:t>, </a:t>
                      </a:r>
                      <a:r>
                        <a:rPr lang="en-US" sz="4800" baseline="0" dirty="0" err="1">
                          <a:effectLst/>
                          <a:latin typeface="Canva Sans" panose="020B0604020202020204" charset="0"/>
                        </a:rPr>
                        <a:t>tập</a:t>
                      </a:r>
                      <a:r>
                        <a:rPr lang="en-US" sz="4800" baseline="0" dirty="0">
                          <a:effectLst/>
                          <a:latin typeface="Canva Sans" panose="020B0604020202020204" charset="0"/>
                        </a:rPr>
                        <a:t> </a:t>
                      </a:r>
                      <a:r>
                        <a:rPr lang="en-US" sz="4800" baseline="0" dirty="0" err="1">
                          <a:effectLst/>
                          <a:latin typeface="Canva Sans" panose="020B0604020202020204" charset="0"/>
                        </a:rPr>
                        <a:t>trung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- craft (n)</a:t>
                      </a: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stresfl</a:t>
                      </a: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/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thủ công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9636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- beforehand (adv) 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/bɪˈfɔːhænd/</a:t>
                      </a:r>
                      <a:endParaRPr lang="en-US" sz="4800" dirty="0">
                        <a:effectLst/>
                        <a:latin typeface="Canva Sans" panose="020B060402020202020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trước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98793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50000"/>
                        </a:lnSpc>
                      </a:pP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- practical (adj) </a:t>
                      </a:r>
                      <a:endParaRPr lang="en-US" sz="4800" dirty="0">
                        <a:effectLst/>
                        <a:latin typeface="Canva Sans" panose="020B0604020202020204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800">
                          <a:effectLst/>
                          <a:latin typeface="Canva Sans" panose="020B0604020202020204" charset="0"/>
                        </a:rPr>
                        <a:t>/ˈpræktɪkl/</a:t>
                      </a:r>
                      <a:endParaRPr lang="en-US" sz="4800" dirty="0">
                        <a:effectLst/>
                        <a:latin typeface="Canva Sans" panose="020B0604020202020204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thực</a:t>
                      </a: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tế</a:t>
                      </a: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, </a:t>
                      </a: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thực</a:t>
                      </a:r>
                      <a:r>
                        <a:rPr lang="en-US" sz="4800" dirty="0">
                          <a:effectLst/>
                          <a:latin typeface="Canva Sans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Canva Sans" panose="020B0604020202020204" charset="0"/>
                        </a:rPr>
                        <a:t>tiễn</a:t>
                      </a:r>
                      <a:endParaRPr lang="en-US" sz="4800" dirty="0">
                        <a:effectLst/>
                        <a:latin typeface="Canva Sans" panose="020B0604020202020204" charset="0"/>
                      </a:endParaRPr>
                    </a:p>
                  </a:txBody>
                  <a:tcPr marL="54293" marR="54293" marT="107633" marB="107633"/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</a:tbl>
          </a:graphicData>
        </a:graphic>
      </p:graphicFrame>
      <p:pic>
        <p:nvPicPr>
          <p:cNvPr id="19" name="concentr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1280" y="1944442"/>
            <a:ext cx="850040" cy="850040"/>
          </a:xfrm>
          <a:prstGeom prst="rect">
            <a:avLst/>
          </a:prstGeom>
        </p:spPr>
      </p:pic>
      <p:pic>
        <p:nvPicPr>
          <p:cNvPr id="20" name="focuse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1280" y="3191247"/>
            <a:ext cx="872012" cy="872012"/>
          </a:xfrm>
          <a:prstGeom prst="rect">
            <a:avLst/>
          </a:prstGeom>
        </p:spPr>
      </p:pic>
      <p:pic>
        <p:nvPicPr>
          <p:cNvPr id="21" name="craf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3255" y="5438119"/>
            <a:ext cx="850037" cy="850037"/>
          </a:xfrm>
          <a:prstGeom prst="rect">
            <a:avLst/>
          </a:prstGeom>
        </p:spPr>
      </p:pic>
      <p:pic>
        <p:nvPicPr>
          <p:cNvPr id="22" name="beforeha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257" y="6723780"/>
            <a:ext cx="884057" cy="884057"/>
          </a:xfrm>
          <a:prstGeom prst="rect">
            <a:avLst/>
          </a:prstGeom>
        </p:spPr>
      </p:pic>
      <p:pic>
        <p:nvPicPr>
          <p:cNvPr id="23" name="practica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7433" y="7885303"/>
            <a:ext cx="881679" cy="881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88BED-492F-3180-488E-6489047AD2AB}"/>
              </a:ext>
            </a:extLst>
          </p:cNvPr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797971DA-17ED-C8D6-5E9D-3140A9F59CE3}"/>
              </a:ext>
            </a:extLst>
          </p:cNvPr>
          <p:cNvSpPr/>
          <p:nvPr/>
        </p:nvSpPr>
        <p:spPr>
          <a:xfrm>
            <a:off x="15240000" y="38100"/>
            <a:ext cx="2769480" cy="3153147"/>
          </a:xfrm>
          <a:custGeom>
            <a:avLst/>
            <a:gdLst/>
            <a:ahLst/>
            <a:cxnLst/>
            <a:rect l="l" t="t" r="r" b="b"/>
            <a:pathLst>
              <a:path w="1816492" h="1605119">
                <a:moveTo>
                  <a:pt x="0" y="0"/>
                </a:moveTo>
                <a:lnTo>
                  <a:pt x="1816493" y="0"/>
                </a:lnTo>
                <a:lnTo>
                  <a:pt x="1816493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F74EF491-B378-8777-178C-72DD82CE9EEE}"/>
              </a:ext>
            </a:extLst>
          </p:cNvPr>
          <p:cNvSpPr/>
          <p:nvPr/>
        </p:nvSpPr>
        <p:spPr>
          <a:xfrm>
            <a:off x="4419600" y="214007"/>
            <a:ext cx="1406485" cy="1605119"/>
          </a:xfrm>
          <a:custGeom>
            <a:avLst/>
            <a:gdLst/>
            <a:ahLst/>
            <a:cxnLst/>
            <a:rect l="l" t="t" r="r" b="b"/>
            <a:pathLst>
              <a:path w="1406485" h="1605119">
                <a:moveTo>
                  <a:pt x="0" y="0"/>
                </a:moveTo>
                <a:lnTo>
                  <a:pt x="1406485" y="0"/>
                </a:lnTo>
                <a:lnTo>
                  <a:pt x="1406485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4525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334912" y="59729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699318" y="5607113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7302374"/>
                </a:moveTo>
                <a:lnTo>
                  <a:pt x="7507114" y="7302374"/>
                </a:lnTo>
                <a:lnTo>
                  <a:pt x="7507114" y="0"/>
                </a:lnTo>
                <a:lnTo>
                  <a:pt x="0" y="0"/>
                </a:lnTo>
                <a:lnTo>
                  <a:pt x="0" y="7302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542232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55527" y="1112608"/>
            <a:ext cx="228184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6" normalizeH="0" baseline="0" noProof="0" dirty="0">
                <a:ln>
                  <a:noFill/>
                </a:ln>
                <a:solidFill>
                  <a:srgbClr val="110F0D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MAI</a:t>
            </a:r>
          </a:p>
        </p:txBody>
      </p:sp>
      <p:pic>
        <p:nvPicPr>
          <p:cNvPr id="1026" name="Picture 2" descr="Premium Vector | Cartoon of a little boy and girl showing thumbs up with  cheerful expression.">
            <a:extLst>
              <a:ext uri="{FF2B5EF4-FFF2-40B4-BE49-F238E27FC236}">
                <a16:creationId xmlns:a16="http://schemas.microsoft.com/office/drawing/2014/main" id="{BF5B0912-843C-2888-609C-23E41D2E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1150" y1="27600" x2="70100" y2="23300"/>
                        <a14:foregroundMark x1="70100" y1="23300" x2="75150" y2="34650"/>
                        <a14:foregroundMark x1="75150" y1="34650" x2="78800" y2="80500"/>
                        <a14:foregroundMark x1="82850" y1="53250" x2="85800" y2="61100"/>
                        <a14:foregroundMark x1="85800" y1="61100" x2="84850" y2="63700"/>
                        <a14:foregroundMark x1="68600" y1="42800" x2="68500" y2="44800"/>
                        <a14:foregroundMark x1="25050" y1="42400" x2="25450" y2="43800"/>
                        <a14:foregroundMark x1="31100" y1="42950" x2="30950" y2="43800"/>
                        <a14:foregroundMark x1="20500" y1="85000" x2="19650" y2="87250"/>
                        <a14:foregroundMark x1="71750" y1="84000" x2="74000" y2="87850"/>
                        <a14:foregroundMark x1="81600" y1="84600" x2="76850" y2="87550"/>
                        <a14:foregroundMark x1="76850" y1="87550" x2="65800" y2="85500"/>
                        <a14:foregroundMark x1="65800" y1="85500" x2="60200" y2="86450"/>
                        <a14:foregroundMark x1="60200" y1="86450" x2="66950" y2="87550"/>
                        <a14:foregroundMark x1="79200" y1="88100" x2="84950" y2="87300"/>
                        <a14:foregroundMark x1="84950" y1="87300" x2="80750" y2="84700"/>
                        <a14:foregroundMark x1="86100" y1="85550" x2="86100" y2="85550"/>
                        <a14:foregroundMark x1="85550" y1="85700" x2="85550" y2="85700"/>
                        <a14:foregroundMark x1="58750" y1="85150" x2="58750" y2="85150"/>
                        <a14:foregroundMark x1="58450" y1="85700" x2="58450" y2="85700"/>
                        <a14:foregroundMark x1="19400" y1="84300" x2="26900" y2="89400"/>
                        <a14:foregroundMark x1="26900" y1="89400" x2="31950" y2="89400"/>
                        <a14:foregroundMark x1="31950" y1="89400" x2="40200" y2="88400"/>
                        <a14:foregroundMark x1="40200" y1="88400" x2="35800" y2="84750"/>
                        <a14:foregroundMark x1="35800" y1="84750" x2="34750" y2="84600"/>
                        <a14:foregroundMark x1="18100" y1="84450" x2="17000" y2="84700"/>
                        <a14:foregroundMark x1="63850" y1="22800" x2="68950" y2="19900"/>
                        <a14:foregroundMark x1="68950" y1="19900" x2="74800" y2="18950"/>
                        <a14:foregroundMark x1="74800" y1="18950" x2="80200" y2="22300"/>
                        <a14:foregroundMark x1="80200" y1="22300" x2="82050" y2="24500"/>
                        <a14:foregroundMark x1="80750" y1="51550" x2="82050" y2="5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1"/>
            <a:ext cx="9428227" cy="94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4453893E-6200-38C5-2839-08FDCB69236E}"/>
              </a:ext>
            </a:extLst>
          </p:cNvPr>
          <p:cNvSpPr txBox="1"/>
          <p:nvPr/>
        </p:nvSpPr>
        <p:spPr>
          <a:xfrm>
            <a:off x="13495562" y="1257300"/>
            <a:ext cx="228184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pc="306" dirty="0">
                <a:solidFill>
                  <a:srgbClr val="110F0D"/>
                </a:solidFill>
                <a:latin typeface="Handy Casual"/>
              </a:rPr>
              <a:t>TOM</a:t>
            </a:r>
            <a:endParaRPr kumimoji="0" lang="en-US" sz="6000" b="0" i="0" u="none" strike="noStrike" kern="1200" cap="none" spc="306" normalizeH="0" baseline="0" noProof="0" dirty="0">
              <a:ln>
                <a:noFill/>
              </a:ln>
              <a:solidFill>
                <a:srgbClr val="110F0D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16746B-AE23-0A97-9D1F-F1FEA378152D}"/>
              </a:ext>
            </a:extLst>
          </p:cNvPr>
          <p:cNvSpPr/>
          <p:nvPr/>
        </p:nvSpPr>
        <p:spPr>
          <a:xfrm>
            <a:off x="4877573" y="8681686"/>
            <a:ext cx="7302374" cy="11532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Handy Casual" panose="020B0604020202020204" charset="0"/>
              </a:rPr>
              <a:t>SCHOOL CLUB</a:t>
            </a:r>
          </a:p>
        </p:txBody>
      </p:sp>
    </p:spTree>
    <p:extLst>
      <p:ext uri="{BB962C8B-B14F-4D97-AF65-F5344CB8AC3E}">
        <p14:creationId xmlns:p14="http://schemas.microsoft.com/office/powerpoint/2010/main" val="8051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2951388" y="5457107"/>
            <a:ext cx="6315439" cy="6143200"/>
          </a:xfrm>
          <a:custGeom>
            <a:avLst/>
            <a:gdLst/>
            <a:ahLst/>
            <a:cxnLst/>
            <a:rect l="l" t="t" r="r" b="b"/>
            <a:pathLst>
              <a:path w="6315439" h="6143200">
                <a:moveTo>
                  <a:pt x="0" y="6143200"/>
                </a:moveTo>
                <a:lnTo>
                  <a:pt x="6315439" y="6143200"/>
                </a:lnTo>
                <a:lnTo>
                  <a:pt x="6315439" y="0"/>
                </a:lnTo>
                <a:lnTo>
                  <a:pt x="0" y="0"/>
                </a:lnTo>
                <a:lnTo>
                  <a:pt x="0" y="61432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7726" y="1273425"/>
            <a:ext cx="12667789" cy="1506004"/>
            <a:chOff x="0" y="0"/>
            <a:chExt cx="2578910" cy="2522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78910" cy="252217"/>
            </a:xfrm>
            <a:custGeom>
              <a:avLst/>
              <a:gdLst/>
              <a:ahLst/>
              <a:cxnLst/>
              <a:rect l="l" t="t" r="r" b="b"/>
              <a:pathLst>
                <a:path w="2578910" h="252217">
                  <a:moveTo>
                    <a:pt x="41792" y="0"/>
                  </a:moveTo>
                  <a:lnTo>
                    <a:pt x="2537118" y="0"/>
                  </a:lnTo>
                  <a:cubicBezTo>
                    <a:pt x="2560199" y="0"/>
                    <a:pt x="2578910" y="18711"/>
                    <a:pt x="2578910" y="41792"/>
                  </a:cubicBezTo>
                  <a:lnTo>
                    <a:pt x="2578910" y="210425"/>
                  </a:lnTo>
                  <a:cubicBezTo>
                    <a:pt x="2578910" y="233506"/>
                    <a:pt x="2560199" y="252217"/>
                    <a:pt x="2537118" y="252217"/>
                  </a:cubicBezTo>
                  <a:lnTo>
                    <a:pt x="41792" y="252217"/>
                  </a:lnTo>
                  <a:cubicBezTo>
                    <a:pt x="18711" y="252217"/>
                    <a:pt x="0" y="233506"/>
                    <a:pt x="0" y="210425"/>
                  </a:cubicBezTo>
                  <a:lnTo>
                    <a:pt x="0" y="41792"/>
                  </a:lnTo>
                  <a:cubicBezTo>
                    <a:pt x="0" y="18711"/>
                    <a:pt x="18711" y="0"/>
                    <a:pt x="41792" y="0"/>
                  </a:cubicBezTo>
                  <a:close/>
                </a:path>
              </a:pathLst>
            </a:custGeom>
            <a:solidFill>
              <a:srgbClr val="A7D7E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32563" y="1424589"/>
            <a:ext cx="12422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1. The school has</a:t>
            </a:r>
            <a:r>
              <a:rPr lang="en-US" sz="4000" baseline="0" dirty="0">
                <a:latin typeface="Canva Sans" panose="020B0604020202020204" charset="0"/>
              </a:rPr>
              <a:t> badminton, chess, and arts and crafts clubs.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 rot="5400000" flipV="1">
            <a:off x="-117779" y="5865143"/>
            <a:ext cx="6315439" cy="6143200"/>
          </a:xfrm>
          <a:custGeom>
            <a:avLst/>
            <a:gdLst/>
            <a:ahLst/>
            <a:cxnLst/>
            <a:rect l="l" t="t" r="r" b="b"/>
            <a:pathLst>
              <a:path w="6315439" h="6143200">
                <a:moveTo>
                  <a:pt x="0" y="6143199"/>
                </a:moveTo>
                <a:lnTo>
                  <a:pt x="6315439" y="6143199"/>
                </a:lnTo>
                <a:lnTo>
                  <a:pt x="6315439" y="0"/>
                </a:lnTo>
                <a:lnTo>
                  <a:pt x="0" y="0"/>
                </a:lnTo>
                <a:lnTo>
                  <a:pt x="0" y="614319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74238" y="3257178"/>
            <a:ext cx="12667788" cy="1505322"/>
            <a:chOff x="0" y="0"/>
            <a:chExt cx="2578910" cy="2522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8910" cy="252217"/>
            </a:xfrm>
            <a:custGeom>
              <a:avLst/>
              <a:gdLst/>
              <a:ahLst/>
              <a:cxnLst/>
              <a:rect l="l" t="t" r="r" b="b"/>
              <a:pathLst>
                <a:path w="2578910" h="252217">
                  <a:moveTo>
                    <a:pt x="41792" y="0"/>
                  </a:moveTo>
                  <a:lnTo>
                    <a:pt x="2537118" y="0"/>
                  </a:lnTo>
                  <a:cubicBezTo>
                    <a:pt x="2560199" y="0"/>
                    <a:pt x="2578910" y="18711"/>
                    <a:pt x="2578910" y="41792"/>
                  </a:cubicBezTo>
                  <a:lnTo>
                    <a:pt x="2578910" y="210425"/>
                  </a:lnTo>
                  <a:cubicBezTo>
                    <a:pt x="2578910" y="233506"/>
                    <a:pt x="2560199" y="252217"/>
                    <a:pt x="2537118" y="252217"/>
                  </a:cubicBezTo>
                  <a:lnTo>
                    <a:pt x="41792" y="252217"/>
                  </a:lnTo>
                  <a:cubicBezTo>
                    <a:pt x="18711" y="252217"/>
                    <a:pt x="0" y="233506"/>
                    <a:pt x="0" y="210425"/>
                  </a:cubicBezTo>
                  <a:lnTo>
                    <a:pt x="0" y="41792"/>
                  </a:lnTo>
                  <a:cubicBezTo>
                    <a:pt x="0" y="18711"/>
                    <a:pt x="18711" y="0"/>
                    <a:pt x="41792" y="0"/>
                  </a:cubicBezTo>
                  <a:close/>
                </a:path>
              </a:pathLst>
            </a:custGeom>
            <a:solidFill>
              <a:srgbClr val="E3FFD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2942" y="5143500"/>
            <a:ext cx="12649084" cy="1205418"/>
            <a:chOff x="0" y="0"/>
            <a:chExt cx="2576063" cy="2522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76063" cy="252217"/>
            </a:xfrm>
            <a:custGeom>
              <a:avLst/>
              <a:gdLst/>
              <a:ahLst/>
              <a:cxnLst/>
              <a:rect l="l" t="t" r="r" b="b"/>
              <a:pathLst>
                <a:path w="2576063" h="252217">
                  <a:moveTo>
                    <a:pt x="41838" y="0"/>
                  </a:moveTo>
                  <a:lnTo>
                    <a:pt x="2534224" y="0"/>
                  </a:lnTo>
                  <a:cubicBezTo>
                    <a:pt x="2545321" y="0"/>
                    <a:pt x="2555962" y="4408"/>
                    <a:pt x="2563809" y="12254"/>
                  </a:cubicBezTo>
                  <a:cubicBezTo>
                    <a:pt x="2571655" y="20100"/>
                    <a:pt x="2576063" y="30742"/>
                    <a:pt x="2576063" y="41838"/>
                  </a:cubicBezTo>
                  <a:lnTo>
                    <a:pt x="2576063" y="210379"/>
                  </a:lnTo>
                  <a:cubicBezTo>
                    <a:pt x="2576063" y="221475"/>
                    <a:pt x="2571655" y="232117"/>
                    <a:pt x="2563809" y="239963"/>
                  </a:cubicBezTo>
                  <a:cubicBezTo>
                    <a:pt x="2555962" y="247809"/>
                    <a:pt x="2545321" y="252217"/>
                    <a:pt x="2534224" y="252217"/>
                  </a:cubicBezTo>
                  <a:lnTo>
                    <a:pt x="41838" y="252217"/>
                  </a:lnTo>
                  <a:cubicBezTo>
                    <a:pt x="30742" y="252217"/>
                    <a:pt x="20100" y="247809"/>
                    <a:pt x="12254" y="239963"/>
                  </a:cubicBezTo>
                  <a:cubicBezTo>
                    <a:pt x="4408" y="232117"/>
                    <a:pt x="0" y="221475"/>
                    <a:pt x="0" y="210379"/>
                  </a:cubicBezTo>
                  <a:lnTo>
                    <a:pt x="0" y="41838"/>
                  </a:lnTo>
                  <a:cubicBezTo>
                    <a:pt x="0" y="30742"/>
                    <a:pt x="4408" y="20100"/>
                    <a:pt x="12254" y="12254"/>
                  </a:cubicBezTo>
                  <a:cubicBezTo>
                    <a:pt x="20100" y="4408"/>
                    <a:pt x="30742" y="0"/>
                    <a:pt x="41838" y="0"/>
                  </a:cubicBezTo>
                  <a:close/>
                </a:path>
              </a:pathLst>
            </a:custGeom>
            <a:solidFill>
              <a:srgbClr val="FFE5E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Canva Sans" panose="020B0604020202020204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45173" y="6885244"/>
            <a:ext cx="11510341" cy="1687256"/>
            <a:chOff x="0" y="0"/>
            <a:chExt cx="2581758" cy="25221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81758" cy="252217"/>
            </a:xfrm>
            <a:custGeom>
              <a:avLst/>
              <a:gdLst/>
              <a:ahLst/>
              <a:cxnLst/>
              <a:rect l="l" t="t" r="r" b="b"/>
              <a:pathLst>
                <a:path w="2581758" h="252217">
                  <a:moveTo>
                    <a:pt x="41746" y="0"/>
                  </a:moveTo>
                  <a:lnTo>
                    <a:pt x="2540011" y="0"/>
                  </a:lnTo>
                  <a:cubicBezTo>
                    <a:pt x="2563067" y="0"/>
                    <a:pt x="2581758" y="18690"/>
                    <a:pt x="2581758" y="41746"/>
                  </a:cubicBezTo>
                  <a:lnTo>
                    <a:pt x="2581758" y="210471"/>
                  </a:lnTo>
                  <a:cubicBezTo>
                    <a:pt x="2581758" y="221543"/>
                    <a:pt x="2577359" y="232161"/>
                    <a:pt x="2569530" y="239990"/>
                  </a:cubicBezTo>
                  <a:cubicBezTo>
                    <a:pt x="2561701" y="247819"/>
                    <a:pt x="2551083" y="252217"/>
                    <a:pt x="2540011" y="252217"/>
                  </a:cubicBezTo>
                  <a:lnTo>
                    <a:pt x="41746" y="252217"/>
                  </a:lnTo>
                  <a:cubicBezTo>
                    <a:pt x="18690" y="252217"/>
                    <a:pt x="0" y="233527"/>
                    <a:pt x="0" y="210471"/>
                  </a:cubicBezTo>
                  <a:lnTo>
                    <a:pt x="0" y="41746"/>
                  </a:lnTo>
                  <a:cubicBezTo>
                    <a:pt x="0" y="30674"/>
                    <a:pt x="4398" y="20056"/>
                    <a:pt x="12227" y="12227"/>
                  </a:cubicBezTo>
                  <a:cubicBezTo>
                    <a:pt x="20056" y="4398"/>
                    <a:pt x="30674" y="0"/>
                    <a:pt x="41746" y="0"/>
                  </a:cubicBezTo>
                  <a:close/>
                </a:path>
              </a:pathLst>
            </a:custGeom>
            <a:solidFill>
              <a:srgbClr val="FFFB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620681" y="5386197"/>
            <a:ext cx="124213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3.</a:t>
            </a:r>
            <a:r>
              <a:rPr lang="en-US" sz="4000" baseline="0" dirty="0">
                <a:latin typeface="Canva Sans" panose="020B0604020202020204" charset="0"/>
              </a:rPr>
              <a:t> Tom stayed playing chess when he was five.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32563" y="3616590"/>
            <a:ext cx="120663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2. The badminton</a:t>
            </a:r>
            <a:r>
              <a:rPr lang="en-US" sz="4000" baseline="0" dirty="0">
                <a:latin typeface="Canva Sans" panose="020B0604020202020204" charset="0"/>
              </a:rPr>
              <a:t> club activities are after school.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743984" y="7152479"/>
            <a:ext cx="110784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4. Members of</a:t>
            </a:r>
            <a:r>
              <a:rPr lang="en-US" sz="4000" baseline="0" dirty="0">
                <a:latin typeface="Canva Sans" panose="020B0604020202020204" charset="0"/>
              </a:rPr>
              <a:t> the arts and crafts club do community activities.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778157" y="7564541"/>
            <a:ext cx="2633431" cy="3101471"/>
          </a:xfrm>
          <a:custGeom>
            <a:avLst/>
            <a:gdLst/>
            <a:ahLst/>
            <a:cxnLst/>
            <a:rect l="l" t="t" r="r" b="b"/>
            <a:pathLst>
              <a:path w="2633431" h="3101471">
                <a:moveTo>
                  <a:pt x="0" y="0"/>
                </a:moveTo>
                <a:lnTo>
                  <a:pt x="2633431" y="0"/>
                </a:lnTo>
                <a:lnTo>
                  <a:pt x="2633431" y="3101471"/>
                </a:lnTo>
                <a:lnTo>
                  <a:pt x="0" y="310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-58929" y="6230667"/>
            <a:ext cx="2407670" cy="3794322"/>
          </a:xfrm>
          <a:custGeom>
            <a:avLst/>
            <a:gdLst/>
            <a:ahLst/>
            <a:cxnLst/>
            <a:rect l="l" t="t" r="r" b="b"/>
            <a:pathLst>
              <a:path w="2407670" h="3794322">
                <a:moveTo>
                  <a:pt x="2407670" y="0"/>
                </a:moveTo>
                <a:lnTo>
                  <a:pt x="0" y="0"/>
                </a:lnTo>
                <a:lnTo>
                  <a:pt x="0" y="3794321"/>
                </a:lnTo>
                <a:lnTo>
                  <a:pt x="2407670" y="3794321"/>
                </a:lnTo>
                <a:lnTo>
                  <a:pt x="240767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1D072B-7165-A2B0-F588-EB116BF71E1B}"/>
              </a:ext>
            </a:extLst>
          </p:cNvPr>
          <p:cNvSpPr txBox="1"/>
          <p:nvPr/>
        </p:nvSpPr>
        <p:spPr>
          <a:xfrm>
            <a:off x="187640" y="97445"/>
            <a:ext cx="160429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2. Read the conversation and tick T (true) or F (false) for each sentence.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731699-5E8C-DAC9-6FEF-210DDD1C3953}"/>
              </a:ext>
            </a:extLst>
          </p:cNvPr>
          <p:cNvSpPr/>
          <p:nvPr/>
        </p:nvSpPr>
        <p:spPr>
          <a:xfrm>
            <a:off x="14625869" y="1273425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229B54-7EF2-185F-93D5-DF502AADCF91}"/>
              </a:ext>
            </a:extLst>
          </p:cNvPr>
          <p:cNvSpPr/>
          <p:nvPr/>
        </p:nvSpPr>
        <p:spPr>
          <a:xfrm>
            <a:off x="16250308" y="1273425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F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BE99D6-0987-A1B3-2983-4163DD65A5B8}"/>
              </a:ext>
            </a:extLst>
          </p:cNvPr>
          <p:cNvSpPr/>
          <p:nvPr/>
        </p:nvSpPr>
        <p:spPr>
          <a:xfrm>
            <a:off x="14625869" y="3322206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1179A82-4039-4CA8-540A-3DE020709EA2}"/>
              </a:ext>
            </a:extLst>
          </p:cNvPr>
          <p:cNvSpPr/>
          <p:nvPr/>
        </p:nvSpPr>
        <p:spPr>
          <a:xfrm>
            <a:off x="16250308" y="3322206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F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1EF030D-93D4-378C-9CB0-BE02E0CD32CE}"/>
              </a:ext>
            </a:extLst>
          </p:cNvPr>
          <p:cNvSpPr/>
          <p:nvPr/>
        </p:nvSpPr>
        <p:spPr>
          <a:xfrm>
            <a:off x="14634457" y="5105385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6733BE7-A1F5-BDA8-0534-7F0B4230B714}"/>
              </a:ext>
            </a:extLst>
          </p:cNvPr>
          <p:cNvSpPr/>
          <p:nvPr/>
        </p:nvSpPr>
        <p:spPr>
          <a:xfrm>
            <a:off x="16258896" y="5105385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F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E6ECEF2-020A-4CCD-DA26-431E24C01A4F}"/>
              </a:ext>
            </a:extLst>
          </p:cNvPr>
          <p:cNvSpPr/>
          <p:nvPr/>
        </p:nvSpPr>
        <p:spPr>
          <a:xfrm>
            <a:off x="14634457" y="7066496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T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EE914C3-33F4-B085-B140-06CA4D95862B}"/>
              </a:ext>
            </a:extLst>
          </p:cNvPr>
          <p:cNvSpPr/>
          <p:nvPr/>
        </p:nvSpPr>
        <p:spPr>
          <a:xfrm>
            <a:off x="16258896" y="7066496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334912" y="59729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699318" y="5607113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7302374"/>
                </a:moveTo>
                <a:lnTo>
                  <a:pt x="7507114" y="7302374"/>
                </a:lnTo>
                <a:lnTo>
                  <a:pt x="7507114" y="0"/>
                </a:lnTo>
                <a:lnTo>
                  <a:pt x="0" y="0"/>
                </a:lnTo>
                <a:lnTo>
                  <a:pt x="0" y="7302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542232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55798" y="6376593"/>
            <a:ext cx="2425873" cy="2881707"/>
          </a:xfrm>
          <a:custGeom>
            <a:avLst/>
            <a:gdLst/>
            <a:ahLst/>
            <a:cxnLst/>
            <a:rect l="l" t="t" r="r" b="b"/>
            <a:pathLst>
              <a:path w="2425873" h="2881707">
                <a:moveTo>
                  <a:pt x="0" y="0"/>
                </a:moveTo>
                <a:lnTo>
                  <a:pt x="2425873" y="0"/>
                </a:lnTo>
                <a:lnTo>
                  <a:pt x="2425873" y="2881707"/>
                </a:lnTo>
                <a:lnTo>
                  <a:pt x="0" y="2881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210296" y="5319957"/>
            <a:ext cx="2447279" cy="3791559"/>
          </a:xfrm>
          <a:custGeom>
            <a:avLst/>
            <a:gdLst/>
            <a:ahLst/>
            <a:cxnLst/>
            <a:rect l="l" t="t" r="r" b="b"/>
            <a:pathLst>
              <a:path w="2447279" h="3791559">
                <a:moveTo>
                  <a:pt x="2447279" y="0"/>
                </a:moveTo>
                <a:lnTo>
                  <a:pt x="0" y="0"/>
                </a:lnTo>
                <a:lnTo>
                  <a:pt x="0" y="3791558"/>
                </a:lnTo>
                <a:lnTo>
                  <a:pt x="2447279" y="3791558"/>
                </a:lnTo>
                <a:lnTo>
                  <a:pt x="24472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4132" y="5907190"/>
            <a:ext cx="2281844" cy="4114800"/>
          </a:xfrm>
          <a:custGeom>
            <a:avLst/>
            <a:gdLst/>
            <a:ahLst/>
            <a:cxnLst/>
            <a:rect l="l" t="t" r="r" b="b"/>
            <a:pathLst>
              <a:path w="2281844" h="4114800">
                <a:moveTo>
                  <a:pt x="0" y="0"/>
                </a:moveTo>
                <a:lnTo>
                  <a:pt x="2281843" y="0"/>
                </a:lnTo>
                <a:lnTo>
                  <a:pt x="2281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6218632-6120-D0D0-644C-35270B59D3E2}"/>
              </a:ext>
            </a:extLst>
          </p:cNvPr>
          <p:cNvGrpSpPr/>
          <p:nvPr/>
        </p:nvGrpSpPr>
        <p:grpSpPr>
          <a:xfrm>
            <a:off x="1387726" y="1273425"/>
            <a:ext cx="12667789" cy="1506004"/>
            <a:chOff x="0" y="0"/>
            <a:chExt cx="2578910" cy="252217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CA662296-8CF9-0E23-C8ED-E54CF0C03C3C}"/>
                </a:ext>
              </a:extLst>
            </p:cNvPr>
            <p:cNvSpPr/>
            <p:nvPr/>
          </p:nvSpPr>
          <p:spPr>
            <a:xfrm>
              <a:off x="0" y="0"/>
              <a:ext cx="2578910" cy="252217"/>
            </a:xfrm>
            <a:custGeom>
              <a:avLst/>
              <a:gdLst/>
              <a:ahLst/>
              <a:cxnLst/>
              <a:rect l="l" t="t" r="r" b="b"/>
              <a:pathLst>
                <a:path w="2578910" h="252217">
                  <a:moveTo>
                    <a:pt x="41792" y="0"/>
                  </a:moveTo>
                  <a:lnTo>
                    <a:pt x="2537118" y="0"/>
                  </a:lnTo>
                  <a:cubicBezTo>
                    <a:pt x="2560199" y="0"/>
                    <a:pt x="2578910" y="18711"/>
                    <a:pt x="2578910" y="41792"/>
                  </a:cubicBezTo>
                  <a:lnTo>
                    <a:pt x="2578910" y="210425"/>
                  </a:lnTo>
                  <a:cubicBezTo>
                    <a:pt x="2578910" y="233506"/>
                    <a:pt x="2560199" y="252217"/>
                    <a:pt x="2537118" y="252217"/>
                  </a:cubicBezTo>
                  <a:lnTo>
                    <a:pt x="41792" y="252217"/>
                  </a:lnTo>
                  <a:cubicBezTo>
                    <a:pt x="18711" y="252217"/>
                    <a:pt x="0" y="233506"/>
                    <a:pt x="0" y="210425"/>
                  </a:cubicBezTo>
                  <a:lnTo>
                    <a:pt x="0" y="41792"/>
                  </a:lnTo>
                  <a:cubicBezTo>
                    <a:pt x="0" y="18711"/>
                    <a:pt x="18711" y="0"/>
                    <a:pt x="41792" y="0"/>
                  </a:cubicBezTo>
                  <a:close/>
                </a:path>
              </a:pathLst>
            </a:custGeom>
            <a:solidFill>
              <a:srgbClr val="A7D7E6"/>
            </a:solidFill>
          </p:spPr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B7A8555B-722A-1F63-97A7-F791C9063335}"/>
                </a:ext>
              </a:extLst>
            </p:cNvPr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BF60AC4-9251-0B61-0107-B40ACEBF9EDF}"/>
              </a:ext>
            </a:extLst>
          </p:cNvPr>
          <p:cNvSpPr txBox="1"/>
          <p:nvPr/>
        </p:nvSpPr>
        <p:spPr>
          <a:xfrm>
            <a:off x="1632563" y="1424589"/>
            <a:ext cx="12422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1. The school has</a:t>
            </a:r>
            <a:r>
              <a:rPr lang="en-US" sz="4000" baseline="0" dirty="0">
                <a:latin typeface="Canva Sans" panose="020B0604020202020204" charset="0"/>
              </a:rPr>
              <a:t> badminton, chess, and arts and crafts clubs.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A2D0D-843D-C40B-0F32-3A8ADEA5E4A8}"/>
              </a:ext>
            </a:extLst>
          </p:cNvPr>
          <p:cNvSpPr txBox="1"/>
          <p:nvPr/>
        </p:nvSpPr>
        <p:spPr>
          <a:xfrm>
            <a:off x="187640" y="97445"/>
            <a:ext cx="160429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2. Read the conversation and tick T (true) or F (false) for each sentence.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607400-368A-D1A3-8DE9-344962EDB2D4}"/>
              </a:ext>
            </a:extLst>
          </p:cNvPr>
          <p:cNvSpPr/>
          <p:nvPr/>
        </p:nvSpPr>
        <p:spPr>
          <a:xfrm>
            <a:off x="14625869" y="1273425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6BEF8-21AB-153D-D959-5370A690B68A}"/>
              </a:ext>
            </a:extLst>
          </p:cNvPr>
          <p:cNvSpPr/>
          <p:nvPr/>
        </p:nvSpPr>
        <p:spPr>
          <a:xfrm>
            <a:off x="16250308" y="1273425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Handy Casual" panose="020B0604020202020204" charset="0"/>
              </a:rPr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13BA0E-8070-60ED-EC73-97F6B90E4E64}"/>
              </a:ext>
            </a:extLst>
          </p:cNvPr>
          <p:cNvSpPr txBox="1"/>
          <p:nvPr/>
        </p:nvSpPr>
        <p:spPr>
          <a:xfrm>
            <a:off x="1810656" y="3728811"/>
            <a:ext cx="141478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4000" b="1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Tom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: I’m interested in two clubs: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nva Sans" panose="020B0604020202020204" charset="0"/>
              </a:rPr>
              <a:t>badminton and chess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.</a:t>
            </a:r>
          </a:p>
          <a:p>
            <a:pPr algn="just" latinLnBrk="0"/>
            <a:r>
              <a:rPr lang="en-US" sz="4000" b="1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Mai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: Actually, this year there is a new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nva Sans" panose="020B0604020202020204" charset="0"/>
              </a:rPr>
              <a:t>arts and crafts club,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 and I want to join it.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334912" y="59729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699318" y="5607113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7302374"/>
                </a:moveTo>
                <a:lnTo>
                  <a:pt x="7507114" y="7302374"/>
                </a:lnTo>
                <a:lnTo>
                  <a:pt x="7507114" y="0"/>
                </a:lnTo>
                <a:lnTo>
                  <a:pt x="0" y="0"/>
                </a:lnTo>
                <a:lnTo>
                  <a:pt x="0" y="7302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542232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55798" y="6376593"/>
            <a:ext cx="2425873" cy="2881707"/>
          </a:xfrm>
          <a:custGeom>
            <a:avLst/>
            <a:gdLst/>
            <a:ahLst/>
            <a:cxnLst/>
            <a:rect l="l" t="t" r="r" b="b"/>
            <a:pathLst>
              <a:path w="2425873" h="2881707">
                <a:moveTo>
                  <a:pt x="0" y="0"/>
                </a:moveTo>
                <a:lnTo>
                  <a:pt x="2425873" y="0"/>
                </a:lnTo>
                <a:lnTo>
                  <a:pt x="2425873" y="2881707"/>
                </a:lnTo>
                <a:lnTo>
                  <a:pt x="0" y="2881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210296" y="5319957"/>
            <a:ext cx="2447279" cy="3791559"/>
          </a:xfrm>
          <a:custGeom>
            <a:avLst/>
            <a:gdLst/>
            <a:ahLst/>
            <a:cxnLst/>
            <a:rect l="l" t="t" r="r" b="b"/>
            <a:pathLst>
              <a:path w="2447279" h="3791559">
                <a:moveTo>
                  <a:pt x="2447279" y="0"/>
                </a:moveTo>
                <a:lnTo>
                  <a:pt x="0" y="0"/>
                </a:lnTo>
                <a:lnTo>
                  <a:pt x="0" y="3791558"/>
                </a:lnTo>
                <a:lnTo>
                  <a:pt x="2447279" y="3791558"/>
                </a:lnTo>
                <a:lnTo>
                  <a:pt x="24472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4132" y="5907190"/>
            <a:ext cx="2281844" cy="4114800"/>
          </a:xfrm>
          <a:custGeom>
            <a:avLst/>
            <a:gdLst/>
            <a:ahLst/>
            <a:cxnLst/>
            <a:rect l="l" t="t" r="r" b="b"/>
            <a:pathLst>
              <a:path w="2281844" h="4114800">
                <a:moveTo>
                  <a:pt x="0" y="0"/>
                </a:moveTo>
                <a:lnTo>
                  <a:pt x="2281843" y="0"/>
                </a:lnTo>
                <a:lnTo>
                  <a:pt x="2281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A2D0D-843D-C40B-0F32-3A8ADEA5E4A8}"/>
              </a:ext>
            </a:extLst>
          </p:cNvPr>
          <p:cNvSpPr txBox="1"/>
          <p:nvPr/>
        </p:nvSpPr>
        <p:spPr>
          <a:xfrm>
            <a:off x="187640" y="97445"/>
            <a:ext cx="160429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2. Read the conversation and tick T (true) or F (false) for each sentence.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607400-368A-D1A3-8DE9-344962EDB2D4}"/>
              </a:ext>
            </a:extLst>
          </p:cNvPr>
          <p:cNvSpPr/>
          <p:nvPr/>
        </p:nvSpPr>
        <p:spPr>
          <a:xfrm>
            <a:off x="14625869" y="1273425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6BEF8-21AB-153D-D959-5370A690B68A}"/>
              </a:ext>
            </a:extLst>
          </p:cNvPr>
          <p:cNvSpPr/>
          <p:nvPr/>
        </p:nvSpPr>
        <p:spPr>
          <a:xfrm>
            <a:off x="16250308" y="1273425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F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8D4719B8-6381-DC3F-04F0-735179825D4D}"/>
              </a:ext>
            </a:extLst>
          </p:cNvPr>
          <p:cNvGrpSpPr/>
          <p:nvPr/>
        </p:nvGrpSpPr>
        <p:grpSpPr>
          <a:xfrm>
            <a:off x="1597287" y="1269605"/>
            <a:ext cx="12667788" cy="1505322"/>
            <a:chOff x="0" y="0"/>
            <a:chExt cx="2578910" cy="252217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5B5E007-390E-43B4-B0D2-69B6B0F01129}"/>
                </a:ext>
              </a:extLst>
            </p:cNvPr>
            <p:cNvSpPr/>
            <p:nvPr/>
          </p:nvSpPr>
          <p:spPr>
            <a:xfrm>
              <a:off x="0" y="0"/>
              <a:ext cx="2578910" cy="252217"/>
            </a:xfrm>
            <a:custGeom>
              <a:avLst/>
              <a:gdLst/>
              <a:ahLst/>
              <a:cxnLst/>
              <a:rect l="l" t="t" r="r" b="b"/>
              <a:pathLst>
                <a:path w="2578910" h="252217">
                  <a:moveTo>
                    <a:pt x="41792" y="0"/>
                  </a:moveTo>
                  <a:lnTo>
                    <a:pt x="2537118" y="0"/>
                  </a:lnTo>
                  <a:cubicBezTo>
                    <a:pt x="2560199" y="0"/>
                    <a:pt x="2578910" y="18711"/>
                    <a:pt x="2578910" y="41792"/>
                  </a:cubicBezTo>
                  <a:lnTo>
                    <a:pt x="2578910" y="210425"/>
                  </a:lnTo>
                  <a:cubicBezTo>
                    <a:pt x="2578910" y="233506"/>
                    <a:pt x="2560199" y="252217"/>
                    <a:pt x="2537118" y="252217"/>
                  </a:cubicBezTo>
                  <a:lnTo>
                    <a:pt x="41792" y="252217"/>
                  </a:lnTo>
                  <a:cubicBezTo>
                    <a:pt x="18711" y="252217"/>
                    <a:pt x="0" y="233506"/>
                    <a:pt x="0" y="210425"/>
                  </a:cubicBezTo>
                  <a:lnTo>
                    <a:pt x="0" y="41792"/>
                  </a:lnTo>
                  <a:cubicBezTo>
                    <a:pt x="0" y="18711"/>
                    <a:pt x="18711" y="0"/>
                    <a:pt x="41792" y="0"/>
                  </a:cubicBezTo>
                  <a:close/>
                </a:path>
              </a:pathLst>
            </a:custGeom>
            <a:solidFill>
              <a:srgbClr val="E3FFD6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67C9E8F-90F7-F606-243E-5B1CDB41AF0B}"/>
                </a:ext>
              </a:extLst>
            </p:cNvPr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9">
            <a:extLst>
              <a:ext uri="{FF2B5EF4-FFF2-40B4-BE49-F238E27FC236}">
                <a16:creationId xmlns:a16="http://schemas.microsoft.com/office/drawing/2014/main" id="{52B3C162-EFEC-EF99-E0AA-49AA6D73AAFA}"/>
              </a:ext>
            </a:extLst>
          </p:cNvPr>
          <p:cNvSpPr txBox="1"/>
          <p:nvPr/>
        </p:nvSpPr>
        <p:spPr>
          <a:xfrm>
            <a:off x="1855612" y="1629017"/>
            <a:ext cx="120663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2. The badminton</a:t>
            </a:r>
            <a:r>
              <a:rPr lang="en-US" sz="4000" baseline="0" dirty="0">
                <a:latin typeface="Canva Sans" panose="020B0604020202020204" charset="0"/>
              </a:rPr>
              <a:t> club activities are after school.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878E06-DD1B-5F45-98E3-7D163964D69A}"/>
              </a:ext>
            </a:extLst>
          </p:cNvPr>
          <p:cNvSpPr txBox="1"/>
          <p:nvPr/>
        </p:nvSpPr>
        <p:spPr>
          <a:xfrm>
            <a:off x="2193274" y="3461987"/>
            <a:ext cx="12031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Mai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: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 OK. It’s on Tuesdays and Fridays from 5:00 p.m. to 6:30 p.m. 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nva Sans" panose="020B0604020202020204" charset="0"/>
              </a:rPr>
              <a:t>It starts 30 minutes after school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, so we have enough time to get some snacks beforehand.</a:t>
            </a:r>
            <a:endParaRPr lang="en-US" sz="3600" dirty="0">
              <a:latin typeface="Canva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7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/>
      <p:bldP spid="19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334912" y="59729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699318" y="5607113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7302374"/>
                </a:moveTo>
                <a:lnTo>
                  <a:pt x="7507114" y="7302374"/>
                </a:lnTo>
                <a:lnTo>
                  <a:pt x="7507114" y="0"/>
                </a:lnTo>
                <a:lnTo>
                  <a:pt x="0" y="0"/>
                </a:lnTo>
                <a:lnTo>
                  <a:pt x="0" y="7302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542232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55798" y="6376593"/>
            <a:ext cx="2425873" cy="2881707"/>
          </a:xfrm>
          <a:custGeom>
            <a:avLst/>
            <a:gdLst/>
            <a:ahLst/>
            <a:cxnLst/>
            <a:rect l="l" t="t" r="r" b="b"/>
            <a:pathLst>
              <a:path w="2425873" h="2881707">
                <a:moveTo>
                  <a:pt x="0" y="0"/>
                </a:moveTo>
                <a:lnTo>
                  <a:pt x="2425873" y="0"/>
                </a:lnTo>
                <a:lnTo>
                  <a:pt x="2425873" y="2881707"/>
                </a:lnTo>
                <a:lnTo>
                  <a:pt x="0" y="2881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210296" y="5319957"/>
            <a:ext cx="2447279" cy="3791559"/>
          </a:xfrm>
          <a:custGeom>
            <a:avLst/>
            <a:gdLst/>
            <a:ahLst/>
            <a:cxnLst/>
            <a:rect l="l" t="t" r="r" b="b"/>
            <a:pathLst>
              <a:path w="2447279" h="3791559">
                <a:moveTo>
                  <a:pt x="2447279" y="0"/>
                </a:moveTo>
                <a:lnTo>
                  <a:pt x="0" y="0"/>
                </a:lnTo>
                <a:lnTo>
                  <a:pt x="0" y="3791558"/>
                </a:lnTo>
                <a:lnTo>
                  <a:pt x="2447279" y="3791558"/>
                </a:lnTo>
                <a:lnTo>
                  <a:pt x="24472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4132" y="5907190"/>
            <a:ext cx="2281844" cy="4114800"/>
          </a:xfrm>
          <a:custGeom>
            <a:avLst/>
            <a:gdLst/>
            <a:ahLst/>
            <a:cxnLst/>
            <a:rect l="l" t="t" r="r" b="b"/>
            <a:pathLst>
              <a:path w="2281844" h="4114800">
                <a:moveTo>
                  <a:pt x="0" y="0"/>
                </a:moveTo>
                <a:lnTo>
                  <a:pt x="2281843" y="0"/>
                </a:lnTo>
                <a:lnTo>
                  <a:pt x="2281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A2D0D-843D-C40B-0F32-3A8ADEA5E4A8}"/>
              </a:ext>
            </a:extLst>
          </p:cNvPr>
          <p:cNvSpPr txBox="1"/>
          <p:nvPr/>
        </p:nvSpPr>
        <p:spPr>
          <a:xfrm>
            <a:off x="187640" y="97445"/>
            <a:ext cx="160429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2. Read the conversation and tick T (true) or F (false) for each sentence.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607400-368A-D1A3-8DE9-344962EDB2D4}"/>
              </a:ext>
            </a:extLst>
          </p:cNvPr>
          <p:cNvSpPr/>
          <p:nvPr/>
        </p:nvSpPr>
        <p:spPr>
          <a:xfrm>
            <a:off x="16285440" y="1204371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F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6BEF8-21AB-153D-D959-5370A690B68A}"/>
              </a:ext>
            </a:extLst>
          </p:cNvPr>
          <p:cNvSpPr/>
          <p:nvPr/>
        </p:nvSpPr>
        <p:spPr>
          <a:xfrm>
            <a:off x="14554200" y="1204371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8530C777-ECB3-AD3F-FF24-832BCB0ED325}"/>
              </a:ext>
            </a:extLst>
          </p:cNvPr>
          <p:cNvGrpSpPr/>
          <p:nvPr/>
        </p:nvGrpSpPr>
        <p:grpSpPr>
          <a:xfrm>
            <a:off x="1219200" y="1275115"/>
            <a:ext cx="12649084" cy="1504314"/>
            <a:chOff x="0" y="0"/>
            <a:chExt cx="2576063" cy="252217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C1871343-B0AD-7A14-52F9-4FE9C5E35564}"/>
                </a:ext>
              </a:extLst>
            </p:cNvPr>
            <p:cNvSpPr/>
            <p:nvPr/>
          </p:nvSpPr>
          <p:spPr>
            <a:xfrm>
              <a:off x="0" y="0"/>
              <a:ext cx="2576063" cy="252217"/>
            </a:xfrm>
            <a:custGeom>
              <a:avLst/>
              <a:gdLst/>
              <a:ahLst/>
              <a:cxnLst/>
              <a:rect l="l" t="t" r="r" b="b"/>
              <a:pathLst>
                <a:path w="2576063" h="252217">
                  <a:moveTo>
                    <a:pt x="41838" y="0"/>
                  </a:moveTo>
                  <a:lnTo>
                    <a:pt x="2534224" y="0"/>
                  </a:lnTo>
                  <a:cubicBezTo>
                    <a:pt x="2545321" y="0"/>
                    <a:pt x="2555962" y="4408"/>
                    <a:pt x="2563809" y="12254"/>
                  </a:cubicBezTo>
                  <a:cubicBezTo>
                    <a:pt x="2571655" y="20100"/>
                    <a:pt x="2576063" y="30742"/>
                    <a:pt x="2576063" y="41838"/>
                  </a:cubicBezTo>
                  <a:lnTo>
                    <a:pt x="2576063" y="210379"/>
                  </a:lnTo>
                  <a:cubicBezTo>
                    <a:pt x="2576063" y="221475"/>
                    <a:pt x="2571655" y="232117"/>
                    <a:pt x="2563809" y="239963"/>
                  </a:cubicBezTo>
                  <a:cubicBezTo>
                    <a:pt x="2555962" y="247809"/>
                    <a:pt x="2545321" y="252217"/>
                    <a:pt x="2534224" y="252217"/>
                  </a:cubicBezTo>
                  <a:lnTo>
                    <a:pt x="41838" y="252217"/>
                  </a:lnTo>
                  <a:cubicBezTo>
                    <a:pt x="30742" y="252217"/>
                    <a:pt x="20100" y="247809"/>
                    <a:pt x="12254" y="239963"/>
                  </a:cubicBezTo>
                  <a:cubicBezTo>
                    <a:pt x="4408" y="232117"/>
                    <a:pt x="0" y="221475"/>
                    <a:pt x="0" y="210379"/>
                  </a:cubicBezTo>
                  <a:lnTo>
                    <a:pt x="0" y="41838"/>
                  </a:lnTo>
                  <a:cubicBezTo>
                    <a:pt x="0" y="30742"/>
                    <a:pt x="4408" y="20100"/>
                    <a:pt x="12254" y="12254"/>
                  </a:cubicBezTo>
                  <a:cubicBezTo>
                    <a:pt x="20100" y="4408"/>
                    <a:pt x="30742" y="0"/>
                    <a:pt x="41838" y="0"/>
                  </a:cubicBezTo>
                  <a:close/>
                </a:path>
              </a:pathLst>
            </a:custGeom>
            <a:solidFill>
              <a:srgbClr val="FFE5EE"/>
            </a:solidFill>
          </p:spPr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984E8AA0-284B-5838-F9FA-A49763DE6ED5}"/>
                </a:ext>
              </a:extLst>
            </p:cNvPr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Canva Sans" panose="020B0604020202020204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2618EC32-F334-47DF-0F92-EA129CD54A01}"/>
              </a:ext>
            </a:extLst>
          </p:cNvPr>
          <p:cNvSpPr txBox="1"/>
          <p:nvPr/>
        </p:nvSpPr>
        <p:spPr>
          <a:xfrm>
            <a:off x="1582819" y="1660698"/>
            <a:ext cx="124213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3.</a:t>
            </a:r>
            <a:r>
              <a:rPr lang="en-US" sz="4000" baseline="0" dirty="0">
                <a:latin typeface="Canva Sans" panose="020B0604020202020204" charset="0"/>
              </a:rPr>
              <a:t> Tom stayed playing chess when he was five.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7DE8A-E298-0DAA-3B0F-ACC0B13A2D8A}"/>
              </a:ext>
            </a:extLst>
          </p:cNvPr>
          <p:cNvSpPr txBox="1"/>
          <p:nvPr/>
        </p:nvSpPr>
        <p:spPr>
          <a:xfrm>
            <a:off x="2001792" y="3406980"/>
            <a:ext cx="121714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Tom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: Well, I started playing </a:t>
            </a:r>
            <a:r>
              <a:rPr lang="en-US" sz="4000" b="0" i="0" dirty="0">
                <a:effectLst/>
                <a:latin typeface="Canva Sans" panose="020B0604020202020204" charset="0"/>
              </a:rPr>
              <a:t>it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nva Sans" panose="020B0604020202020204" charset="0"/>
              </a:rPr>
              <a:t>five years ago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. My mum first sent me to a chess club because she wanted me to be more focused.</a:t>
            </a:r>
            <a:endParaRPr lang="en-US" sz="4000" dirty="0">
              <a:latin typeface="Canva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5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/>
      <p:bldP spid="19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334912" y="59729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-699318" y="5607113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7302374"/>
                </a:moveTo>
                <a:lnTo>
                  <a:pt x="7507114" y="7302374"/>
                </a:lnTo>
                <a:lnTo>
                  <a:pt x="7507114" y="0"/>
                </a:lnTo>
                <a:lnTo>
                  <a:pt x="0" y="0"/>
                </a:lnTo>
                <a:lnTo>
                  <a:pt x="0" y="730237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542232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55798" y="6376593"/>
            <a:ext cx="2425873" cy="2881707"/>
          </a:xfrm>
          <a:custGeom>
            <a:avLst/>
            <a:gdLst/>
            <a:ahLst/>
            <a:cxnLst/>
            <a:rect l="l" t="t" r="r" b="b"/>
            <a:pathLst>
              <a:path w="2425873" h="2881707">
                <a:moveTo>
                  <a:pt x="0" y="0"/>
                </a:moveTo>
                <a:lnTo>
                  <a:pt x="2425873" y="0"/>
                </a:lnTo>
                <a:lnTo>
                  <a:pt x="2425873" y="2881707"/>
                </a:lnTo>
                <a:lnTo>
                  <a:pt x="0" y="2881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210296" y="5319957"/>
            <a:ext cx="2447279" cy="3791559"/>
          </a:xfrm>
          <a:custGeom>
            <a:avLst/>
            <a:gdLst/>
            <a:ahLst/>
            <a:cxnLst/>
            <a:rect l="l" t="t" r="r" b="b"/>
            <a:pathLst>
              <a:path w="2447279" h="3791559">
                <a:moveTo>
                  <a:pt x="2447279" y="0"/>
                </a:moveTo>
                <a:lnTo>
                  <a:pt x="0" y="0"/>
                </a:lnTo>
                <a:lnTo>
                  <a:pt x="0" y="3791558"/>
                </a:lnTo>
                <a:lnTo>
                  <a:pt x="2447279" y="3791558"/>
                </a:lnTo>
                <a:lnTo>
                  <a:pt x="24472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4132" y="5907190"/>
            <a:ext cx="2281844" cy="4114800"/>
          </a:xfrm>
          <a:custGeom>
            <a:avLst/>
            <a:gdLst/>
            <a:ahLst/>
            <a:cxnLst/>
            <a:rect l="l" t="t" r="r" b="b"/>
            <a:pathLst>
              <a:path w="2281844" h="4114800">
                <a:moveTo>
                  <a:pt x="0" y="0"/>
                </a:moveTo>
                <a:lnTo>
                  <a:pt x="2281843" y="0"/>
                </a:lnTo>
                <a:lnTo>
                  <a:pt x="2281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9A2D0D-843D-C40B-0F32-3A8ADEA5E4A8}"/>
              </a:ext>
            </a:extLst>
          </p:cNvPr>
          <p:cNvSpPr txBox="1"/>
          <p:nvPr/>
        </p:nvSpPr>
        <p:spPr>
          <a:xfrm>
            <a:off x="187640" y="97445"/>
            <a:ext cx="1604296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2. Read the conversation and tick T (true) or F (false) for each sentence.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607400-368A-D1A3-8DE9-344962EDB2D4}"/>
              </a:ext>
            </a:extLst>
          </p:cNvPr>
          <p:cNvSpPr/>
          <p:nvPr/>
        </p:nvSpPr>
        <p:spPr>
          <a:xfrm>
            <a:off x="14625869" y="1273425"/>
            <a:ext cx="1299931" cy="15060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06BEF8-21AB-153D-D959-5370A690B68A}"/>
              </a:ext>
            </a:extLst>
          </p:cNvPr>
          <p:cNvSpPr/>
          <p:nvPr/>
        </p:nvSpPr>
        <p:spPr>
          <a:xfrm>
            <a:off x="16250308" y="1273425"/>
            <a:ext cx="1299931" cy="1506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ndy Casual" panose="020B0604020202020204" charset="0"/>
                <a:ea typeface="+mn-ea"/>
                <a:cs typeface="+mn-cs"/>
              </a:rPr>
              <a:t>F</a:t>
            </a: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DDDB05FE-5371-2B70-A968-9387423D163B}"/>
              </a:ext>
            </a:extLst>
          </p:cNvPr>
          <p:cNvGrpSpPr/>
          <p:nvPr/>
        </p:nvGrpSpPr>
        <p:grpSpPr>
          <a:xfrm>
            <a:off x="2057400" y="1301819"/>
            <a:ext cx="11510341" cy="1506004"/>
            <a:chOff x="0" y="0"/>
            <a:chExt cx="2581758" cy="252217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7D4B03D3-89EE-0F8E-FE75-0203821F15B8}"/>
                </a:ext>
              </a:extLst>
            </p:cNvPr>
            <p:cNvSpPr/>
            <p:nvPr/>
          </p:nvSpPr>
          <p:spPr>
            <a:xfrm>
              <a:off x="0" y="0"/>
              <a:ext cx="2581758" cy="252217"/>
            </a:xfrm>
            <a:custGeom>
              <a:avLst/>
              <a:gdLst/>
              <a:ahLst/>
              <a:cxnLst/>
              <a:rect l="l" t="t" r="r" b="b"/>
              <a:pathLst>
                <a:path w="2581758" h="252217">
                  <a:moveTo>
                    <a:pt x="41746" y="0"/>
                  </a:moveTo>
                  <a:lnTo>
                    <a:pt x="2540011" y="0"/>
                  </a:lnTo>
                  <a:cubicBezTo>
                    <a:pt x="2563067" y="0"/>
                    <a:pt x="2581758" y="18690"/>
                    <a:pt x="2581758" y="41746"/>
                  </a:cubicBezTo>
                  <a:lnTo>
                    <a:pt x="2581758" y="210471"/>
                  </a:lnTo>
                  <a:cubicBezTo>
                    <a:pt x="2581758" y="221543"/>
                    <a:pt x="2577359" y="232161"/>
                    <a:pt x="2569530" y="239990"/>
                  </a:cubicBezTo>
                  <a:cubicBezTo>
                    <a:pt x="2561701" y="247819"/>
                    <a:pt x="2551083" y="252217"/>
                    <a:pt x="2540011" y="252217"/>
                  </a:cubicBezTo>
                  <a:lnTo>
                    <a:pt x="41746" y="252217"/>
                  </a:lnTo>
                  <a:cubicBezTo>
                    <a:pt x="18690" y="252217"/>
                    <a:pt x="0" y="233527"/>
                    <a:pt x="0" y="210471"/>
                  </a:cubicBezTo>
                  <a:lnTo>
                    <a:pt x="0" y="41746"/>
                  </a:lnTo>
                  <a:cubicBezTo>
                    <a:pt x="0" y="30674"/>
                    <a:pt x="4398" y="20056"/>
                    <a:pt x="12227" y="12227"/>
                  </a:cubicBezTo>
                  <a:cubicBezTo>
                    <a:pt x="20056" y="4398"/>
                    <a:pt x="30674" y="0"/>
                    <a:pt x="41746" y="0"/>
                  </a:cubicBezTo>
                  <a:close/>
                </a:path>
              </a:pathLst>
            </a:custGeom>
            <a:solidFill>
              <a:srgbClr val="FFFBC0"/>
            </a:solidFill>
          </p:spPr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2025D98F-9F64-98FE-11A8-DE3EE4D78B2E}"/>
                </a:ext>
              </a:extLst>
            </p:cNvPr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20">
            <a:extLst>
              <a:ext uri="{FF2B5EF4-FFF2-40B4-BE49-F238E27FC236}">
                <a16:creationId xmlns:a16="http://schemas.microsoft.com/office/drawing/2014/main" id="{328D9872-267C-65D8-C999-23D4011AE1EF}"/>
              </a:ext>
            </a:extLst>
          </p:cNvPr>
          <p:cNvSpPr txBox="1"/>
          <p:nvPr/>
        </p:nvSpPr>
        <p:spPr>
          <a:xfrm>
            <a:off x="2346045" y="1442719"/>
            <a:ext cx="1107844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Canva Sans" panose="020B0604020202020204" charset="0"/>
              </a:rPr>
              <a:t>4. Members of</a:t>
            </a:r>
            <a:r>
              <a:rPr lang="en-US" sz="4000" baseline="0" dirty="0">
                <a:latin typeface="Canva Sans" panose="020B0604020202020204" charset="0"/>
              </a:rPr>
              <a:t> the arts and crafts club do community activities.</a:t>
            </a:r>
            <a:endParaRPr lang="en-US" sz="4000" dirty="0">
              <a:latin typeface="Canva Sans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F88ED-B720-87CE-E7F1-FD43ABD9295F}"/>
              </a:ext>
            </a:extLst>
          </p:cNvPr>
          <p:cNvSpPr txBox="1"/>
          <p:nvPr/>
        </p:nvSpPr>
        <p:spPr>
          <a:xfrm>
            <a:off x="1924885" y="3382495"/>
            <a:ext cx="125684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Mai</a:t>
            </a:r>
            <a:r>
              <a:rPr lang="en-US" sz="4000" b="0" i="1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: …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nva Sans" panose="020B0604020202020204" charset="0"/>
              </a:rPr>
              <a:t> I hear that the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nva Sans" panose="020B0604020202020204" charset="0"/>
              </a:rPr>
              <a:t>members will work together in small community service projects. Members can do art projects and also improve their practical skills and teamwork skills too.</a:t>
            </a:r>
            <a:endParaRPr lang="en-US" sz="4000" dirty="0">
              <a:solidFill>
                <a:srgbClr val="FF0000"/>
              </a:solidFill>
              <a:latin typeface="Canva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7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/>
      <p:bldP spid="19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527046" y="1141100"/>
            <a:ext cx="6315439" cy="6143200"/>
          </a:xfrm>
          <a:custGeom>
            <a:avLst/>
            <a:gdLst/>
            <a:ahLst/>
            <a:cxnLst/>
            <a:rect l="l" t="t" r="r" b="b"/>
            <a:pathLst>
              <a:path w="6315439" h="6143200">
                <a:moveTo>
                  <a:pt x="0" y="0"/>
                </a:moveTo>
                <a:lnTo>
                  <a:pt x="6315439" y="0"/>
                </a:lnTo>
                <a:lnTo>
                  <a:pt x="6315439" y="6143199"/>
                </a:lnTo>
                <a:lnTo>
                  <a:pt x="0" y="6143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562601" y="3392881"/>
            <a:ext cx="11696700" cy="5865419"/>
            <a:chOff x="0" y="0"/>
            <a:chExt cx="2140210" cy="15448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0210" cy="1544802"/>
            </a:xfrm>
            <a:custGeom>
              <a:avLst/>
              <a:gdLst/>
              <a:ahLst/>
              <a:cxnLst/>
              <a:rect l="l" t="t" r="r" b="b"/>
              <a:pathLst>
                <a:path w="2140210" h="1544802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496213"/>
                  </a:lnTo>
                  <a:cubicBezTo>
                    <a:pt x="2140210" y="1509099"/>
                    <a:pt x="2135091" y="1521458"/>
                    <a:pt x="2125979" y="1530570"/>
                  </a:cubicBezTo>
                  <a:cubicBezTo>
                    <a:pt x="2116867" y="1539682"/>
                    <a:pt x="2104508" y="1544802"/>
                    <a:pt x="2091622" y="1544802"/>
                  </a:cubicBezTo>
                  <a:lnTo>
                    <a:pt x="48589" y="1544802"/>
                  </a:lnTo>
                  <a:cubicBezTo>
                    <a:pt x="35702" y="1544802"/>
                    <a:pt x="23343" y="1539682"/>
                    <a:pt x="14231" y="1530570"/>
                  </a:cubicBezTo>
                  <a:cubicBezTo>
                    <a:pt x="5119" y="1521458"/>
                    <a:pt x="0" y="1509099"/>
                    <a:pt x="0" y="1496213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098090" y="1381402"/>
            <a:ext cx="6895384" cy="2756651"/>
          </a:xfrm>
          <a:custGeom>
            <a:avLst/>
            <a:gdLst/>
            <a:ahLst/>
            <a:cxnLst/>
            <a:rect l="l" t="t" r="r" b="b"/>
            <a:pathLst>
              <a:path w="6895384" h="2756651">
                <a:moveTo>
                  <a:pt x="0" y="0"/>
                </a:moveTo>
                <a:lnTo>
                  <a:pt x="6895384" y="0"/>
                </a:lnTo>
                <a:lnTo>
                  <a:pt x="6895384" y="2756651"/>
                </a:lnTo>
                <a:lnTo>
                  <a:pt x="0" y="275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378" y="3903790"/>
            <a:ext cx="5983181" cy="5297835"/>
          </a:xfrm>
          <a:custGeom>
            <a:avLst/>
            <a:gdLst/>
            <a:ahLst/>
            <a:cxnLst/>
            <a:rect l="l" t="t" r="r" b="b"/>
            <a:pathLst>
              <a:path w="5983181" h="5297835">
                <a:moveTo>
                  <a:pt x="5983181" y="0"/>
                </a:moveTo>
                <a:lnTo>
                  <a:pt x="0" y="0"/>
                </a:lnTo>
                <a:lnTo>
                  <a:pt x="0" y="5297835"/>
                </a:lnTo>
                <a:lnTo>
                  <a:pt x="5983181" y="5297835"/>
                </a:lnTo>
                <a:lnTo>
                  <a:pt x="598318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756DFD-466B-A38A-2F91-699004E3B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227368"/>
              </p:ext>
            </p:extLst>
          </p:nvPr>
        </p:nvGraphicFramePr>
        <p:xfrm>
          <a:off x="5927943" y="4164078"/>
          <a:ext cx="11235678" cy="476438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387840">
                  <a:extLst>
                    <a:ext uri="{9D8B030D-6E8A-4147-A177-3AD203B41FA5}">
                      <a16:colId xmlns:a16="http://schemas.microsoft.com/office/drawing/2014/main" val="3459058007"/>
                    </a:ext>
                  </a:extLst>
                </a:gridCol>
                <a:gridCol w="916021">
                  <a:extLst>
                    <a:ext uri="{9D8B030D-6E8A-4147-A177-3AD203B41FA5}">
                      <a16:colId xmlns:a16="http://schemas.microsoft.com/office/drawing/2014/main" val="3563289499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val="1025355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nva Sans" panose="020B0604020202020204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nva Sans" panose="020B0604020202020204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nva Sans" panose="020B0604020202020204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62454"/>
                  </a:ext>
                </a:extLst>
              </a:tr>
              <a:tr h="96556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nva Sans" panose="020B0604020202020204" charset="0"/>
                        </a:rPr>
                        <a:t>1. The school has</a:t>
                      </a:r>
                      <a:r>
                        <a:rPr lang="en-US" sz="3200" baseline="0" dirty="0">
                          <a:latin typeface="Canva Sans" panose="020B0604020202020204" charset="0"/>
                        </a:rPr>
                        <a:t> badminton, chess, and arts and crafts clubs.</a:t>
                      </a:r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132058"/>
                  </a:ext>
                </a:extLst>
              </a:tr>
              <a:tr h="1086102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nva Sans" panose="020B0604020202020204" charset="0"/>
                        </a:rPr>
                        <a:t>2. The badminton</a:t>
                      </a:r>
                      <a:r>
                        <a:rPr lang="en-US" sz="3200" baseline="0" dirty="0">
                          <a:latin typeface="Canva Sans" panose="020B0604020202020204" charset="0"/>
                        </a:rPr>
                        <a:t> club activities are after school.</a:t>
                      </a:r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Canva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68916"/>
                  </a:ext>
                </a:extLst>
              </a:tr>
              <a:tr h="96556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nva Sans" panose="020B0604020202020204" charset="0"/>
                        </a:rPr>
                        <a:t>3.</a:t>
                      </a:r>
                      <a:r>
                        <a:rPr lang="en-US" sz="3200" baseline="0" dirty="0">
                          <a:latin typeface="Canva Sans" panose="020B0604020202020204" charset="0"/>
                        </a:rPr>
                        <a:t> Tom stayed playing chess when he was five.</a:t>
                      </a:r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973685"/>
                  </a:ext>
                </a:extLst>
              </a:tr>
              <a:tr h="96556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nva Sans" panose="020B0604020202020204" charset="0"/>
                        </a:rPr>
                        <a:t>4. Members of</a:t>
                      </a:r>
                      <a:r>
                        <a:rPr lang="en-US" sz="3200" baseline="0" dirty="0">
                          <a:latin typeface="Canva Sans" panose="020B0604020202020204" charset="0"/>
                        </a:rPr>
                        <a:t> the arts and crafts club do community activities.</a:t>
                      </a:r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>
                        <a:latin typeface="Canva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anva Sans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75510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643F243-0C3B-3AFE-35F0-040C57E7ADBC}"/>
              </a:ext>
            </a:extLst>
          </p:cNvPr>
          <p:cNvSpPr/>
          <p:nvPr/>
        </p:nvSpPr>
        <p:spPr>
          <a:xfrm>
            <a:off x="11574811" y="7149965"/>
            <a:ext cx="3961760" cy="5077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nva Sans" panose="020B0604020202020204" charset="0"/>
              </a:rPr>
              <a:t>five years ago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F92B96-B154-B2A2-7D14-83CB55D3A2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11" y="4904868"/>
            <a:ext cx="714589" cy="714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5749E-0591-C33C-EA81-2BEB3640F3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59" y="5955736"/>
            <a:ext cx="714589" cy="714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91BBF-9CA8-9922-347B-FEFBA74972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032" y="7013125"/>
            <a:ext cx="714589" cy="7145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E746C1-A925-19DF-B8FF-850306D830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11" y="8021497"/>
            <a:ext cx="714589" cy="7145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F322AF-1700-83A8-67EE-EE3F1DED896D}"/>
              </a:ext>
            </a:extLst>
          </p:cNvPr>
          <p:cNvSpPr txBox="1"/>
          <p:nvPr/>
        </p:nvSpPr>
        <p:spPr>
          <a:xfrm>
            <a:off x="8427552" y="2349308"/>
            <a:ext cx="1604296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Look at the answers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076820" y="10404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451775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4"/>
                </a:lnTo>
                <a:lnTo>
                  <a:pt x="0" y="7302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3941" y="2576583"/>
            <a:ext cx="3501545" cy="3938343"/>
          </a:xfrm>
          <a:custGeom>
            <a:avLst/>
            <a:gdLst/>
            <a:ahLst/>
            <a:cxnLst/>
            <a:rect l="l" t="t" r="r" b="b"/>
            <a:pathLst>
              <a:path w="3501545" h="3938343">
                <a:moveTo>
                  <a:pt x="0" y="0"/>
                </a:moveTo>
                <a:lnTo>
                  <a:pt x="3501545" y="0"/>
                </a:lnTo>
                <a:lnTo>
                  <a:pt x="3501545" y="3938343"/>
                </a:lnTo>
                <a:lnTo>
                  <a:pt x="0" y="3938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47904" y="2708740"/>
            <a:ext cx="3179317" cy="3938343"/>
          </a:xfrm>
          <a:custGeom>
            <a:avLst/>
            <a:gdLst/>
            <a:ahLst/>
            <a:cxnLst/>
            <a:rect l="l" t="t" r="r" b="b"/>
            <a:pathLst>
              <a:path w="3179317" h="3938343">
                <a:moveTo>
                  <a:pt x="0" y="0"/>
                </a:moveTo>
                <a:lnTo>
                  <a:pt x="3179317" y="0"/>
                </a:lnTo>
                <a:lnTo>
                  <a:pt x="3179317" y="3938343"/>
                </a:lnTo>
                <a:lnTo>
                  <a:pt x="0" y="3938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027E7E-59CE-B596-72BB-8B78B5D2F7A9}"/>
              </a:ext>
            </a:extLst>
          </p:cNvPr>
          <p:cNvSpPr txBox="1">
            <a:spLocks/>
          </p:cNvSpPr>
          <p:nvPr/>
        </p:nvSpPr>
        <p:spPr>
          <a:xfrm>
            <a:off x="717715" y="924057"/>
            <a:ext cx="11577650" cy="48632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9933"/>
                </a:solidFill>
                <a:latin typeface="Canva Sans" panose="020B0604020202020204" charset="0"/>
              </a:rPr>
              <a:t>1.</a:t>
            </a:r>
            <a:r>
              <a:rPr lang="en-US" dirty="0">
                <a:latin typeface="Canva Sans" panose="020B0604020202020204" charset="0"/>
              </a:rPr>
              <a:t> Tom and Mai are discussing _________.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A. their leisure time activities  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B. their school club activities  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C. their likes and dislikes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9933"/>
                </a:solidFill>
                <a:latin typeface="Canva Sans" panose="020B0604020202020204" charset="0"/>
              </a:rPr>
              <a:t>2.</a:t>
            </a:r>
            <a:r>
              <a:rPr lang="en-US" dirty="0">
                <a:latin typeface="Canva Sans" panose="020B0604020202020204" charset="0"/>
              </a:rPr>
              <a:t> Tom started playing chess because ________.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A. he loved it		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B. he wanted to stay focused         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C. his mum wanted him to 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099F2-FC49-ED68-3034-66DEF28C4F44}"/>
              </a:ext>
            </a:extLst>
          </p:cNvPr>
          <p:cNvSpPr txBox="1"/>
          <p:nvPr/>
        </p:nvSpPr>
        <p:spPr>
          <a:xfrm>
            <a:off x="205624" y="107049"/>
            <a:ext cx="1785513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18130E-9FFD-7502-DC20-EC54E38BD150}"/>
              </a:ext>
            </a:extLst>
          </p:cNvPr>
          <p:cNvSpPr txBox="1">
            <a:spLocks/>
          </p:cNvSpPr>
          <p:nvPr/>
        </p:nvSpPr>
        <p:spPr>
          <a:xfrm>
            <a:off x="717715" y="5498357"/>
            <a:ext cx="16732085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9933"/>
                </a:solidFill>
                <a:latin typeface="Canva Sans" panose="020B0604020202020204" charset="0"/>
              </a:rPr>
              <a:t>3.</a:t>
            </a:r>
            <a:r>
              <a:rPr lang="en-US" dirty="0">
                <a:latin typeface="Canva Sans" panose="020B0604020202020204" charset="0"/>
              </a:rPr>
              <a:t> Playing chess helps Tom________.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A. connect with other members	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B. concentrate better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C. do community service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9933"/>
                </a:solidFill>
                <a:latin typeface="Canva Sans" panose="020B0604020202020204" charset="0"/>
              </a:rPr>
              <a:t>4.</a:t>
            </a:r>
            <a:r>
              <a:rPr lang="en-US" dirty="0">
                <a:latin typeface="Canva Sans" panose="020B0604020202020204" charset="0"/>
              </a:rPr>
              <a:t> The word “</a:t>
            </a:r>
            <a:r>
              <a:rPr lang="en-US" b="1" dirty="0">
                <a:latin typeface="Canva Sans" panose="020B0604020202020204" charset="0"/>
              </a:rPr>
              <a:t>it</a:t>
            </a:r>
            <a:r>
              <a:rPr lang="en-US" dirty="0">
                <a:latin typeface="Canva Sans" panose="020B0604020202020204" charset="0"/>
              </a:rPr>
              <a:t>” refers________.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A. chess club			B. arts and crafts club		C. community service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rgbClr val="FF9933"/>
                </a:solidFill>
                <a:latin typeface="Canva Sans" panose="020B0604020202020204" charset="0"/>
              </a:rPr>
              <a:t>5.</a:t>
            </a:r>
            <a:r>
              <a:rPr lang="en-US" dirty="0">
                <a:latin typeface="Canva Sans" panose="020B0604020202020204" charset="0"/>
              </a:rPr>
              <a:t> Mai will participate in the arts and crafts club to ________.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Canva Sans" panose="020B0604020202020204" charset="0"/>
              </a:rPr>
              <a:t>	A. help the school		B. coach her friends		C. do art projects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lastHeader.gif">
            <a:extLst>
              <a:ext uri="{FF2B5EF4-FFF2-40B4-BE49-F238E27FC236}">
                <a16:creationId xmlns:a16="http://schemas.microsoft.com/office/drawing/2014/main" id="{684D6DDA-0209-EAFB-ADE4-BC9FFFA5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32" y="688183"/>
            <a:ext cx="9960768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io Ri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0438052" y="1125906"/>
            <a:ext cx="6315439" cy="6143200"/>
          </a:xfrm>
          <a:custGeom>
            <a:avLst/>
            <a:gdLst/>
            <a:ahLst/>
            <a:cxnLst/>
            <a:rect l="l" t="t" r="r" b="b"/>
            <a:pathLst>
              <a:path w="6315439" h="6143200">
                <a:moveTo>
                  <a:pt x="0" y="0"/>
                </a:moveTo>
                <a:lnTo>
                  <a:pt x="6315439" y="0"/>
                </a:lnTo>
                <a:lnTo>
                  <a:pt x="6315439" y="6143200"/>
                </a:lnTo>
                <a:lnTo>
                  <a:pt x="0" y="6143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1645141"/>
            <a:ext cx="8126111" cy="7613160"/>
            <a:chOff x="0" y="0"/>
            <a:chExt cx="2140210" cy="16315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0210" cy="163150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78671" y="45695"/>
            <a:ext cx="6895384" cy="2037651"/>
          </a:xfrm>
          <a:custGeom>
            <a:avLst/>
            <a:gdLst/>
            <a:ahLst/>
            <a:cxnLst/>
            <a:rect l="l" t="t" r="r" b="b"/>
            <a:pathLst>
              <a:path w="6895384" h="2756651">
                <a:moveTo>
                  <a:pt x="0" y="0"/>
                </a:moveTo>
                <a:lnTo>
                  <a:pt x="6895384" y="0"/>
                </a:lnTo>
                <a:lnTo>
                  <a:pt x="6895384" y="2756651"/>
                </a:lnTo>
                <a:lnTo>
                  <a:pt x="0" y="275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31743" y="862875"/>
            <a:ext cx="6442312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8000" spc="306" dirty="0">
                <a:solidFill>
                  <a:srgbClr val="110F0D"/>
                </a:solidFill>
                <a:latin typeface="Handy Casual"/>
              </a:rPr>
              <a:t>BRAINSTORMING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2534" y="2083346"/>
            <a:ext cx="7564651" cy="719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3300"/>
              </a:lnSpc>
              <a:buAutoNum type="alphaLcPeriod"/>
            </a:pPr>
            <a:r>
              <a:rPr lang="en-US" sz="3000" b="1" spc="153" dirty="0">
                <a:solidFill>
                  <a:srgbClr val="110F0D"/>
                </a:solidFill>
                <a:latin typeface="Canva Sans"/>
              </a:rPr>
              <a:t>Look at the picture and say what club it is. </a:t>
            </a: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 marL="514350" indent="-514350">
              <a:lnSpc>
                <a:spcPts val="3300"/>
              </a:lnSpc>
              <a:buAutoNum type="alphaLcPeriod"/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>
              <a:lnSpc>
                <a:spcPts val="3300"/>
              </a:lnSpc>
            </a:pPr>
            <a:endParaRPr lang="en-US" sz="3000" spc="153" dirty="0">
              <a:solidFill>
                <a:srgbClr val="110F0D"/>
              </a:solidFill>
              <a:latin typeface="Canva Sans"/>
            </a:endParaRPr>
          </a:p>
          <a:p>
            <a:pPr>
              <a:lnSpc>
                <a:spcPts val="3300"/>
              </a:lnSpc>
            </a:pPr>
            <a:r>
              <a:rPr lang="en-US" sz="3000" b="1" spc="153" dirty="0">
                <a:solidFill>
                  <a:srgbClr val="110F0D"/>
                </a:solidFill>
                <a:latin typeface="Canva Sans"/>
              </a:rPr>
              <a:t>b. Which of your school clubs do you want to join?</a:t>
            </a:r>
          </a:p>
        </p:txBody>
      </p:sp>
      <p:sp>
        <p:nvSpPr>
          <p:cNvPr id="10" name="Freeform 10"/>
          <p:cNvSpPr/>
          <p:nvPr/>
        </p:nvSpPr>
        <p:spPr>
          <a:xfrm>
            <a:off x="9932243" y="2663949"/>
            <a:ext cx="7327057" cy="6594351"/>
          </a:xfrm>
          <a:custGeom>
            <a:avLst/>
            <a:gdLst/>
            <a:ahLst/>
            <a:cxnLst/>
            <a:rect l="l" t="t" r="r" b="b"/>
            <a:pathLst>
              <a:path w="7327057" h="6594351">
                <a:moveTo>
                  <a:pt x="0" y="0"/>
                </a:moveTo>
                <a:lnTo>
                  <a:pt x="7327057" y="0"/>
                </a:lnTo>
                <a:lnTo>
                  <a:pt x="7327057" y="6594351"/>
                </a:lnTo>
                <a:lnTo>
                  <a:pt x="0" y="6594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8E767-8240-3797-67C5-E1042970D3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0" t="4343" r="1870" b="4990"/>
          <a:stretch/>
        </p:blipFill>
        <p:spPr>
          <a:xfrm>
            <a:off x="1819587" y="2933863"/>
            <a:ext cx="6794398" cy="5008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497BB9-8079-CB3C-50A2-95B0893215A5}"/>
              </a:ext>
            </a:extLst>
          </p:cNvPr>
          <p:cNvSpPr txBox="1"/>
          <p:nvPr/>
        </p:nvSpPr>
        <p:spPr>
          <a:xfrm>
            <a:off x="7929009" y="3110400"/>
            <a:ext cx="344882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va Sans" panose="020B0604020202020204" charset="0"/>
                <a:cs typeface="Arial" panose="020B0604020202020204" pitchFamily="34" charset="0"/>
              </a:rPr>
              <a:t>Chess club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BC1E1-C8AA-2A96-6222-4DE13BCFACBD}"/>
              </a:ext>
            </a:extLst>
          </p:cNvPr>
          <p:cNvSpPr txBox="1"/>
          <p:nvPr/>
        </p:nvSpPr>
        <p:spPr>
          <a:xfrm>
            <a:off x="790532" y="6377649"/>
            <a:ext cx="308609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va Sans" panose="020B0604020202020204" charset="0"/>
                <a:cs typeface="Arial" panose="020B0604020202020204" pitchFamily="34" charset="0"/>
              </a:rPr>
              <a:t>Arts and crafts club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841B9B-6AED-C738-E5D8-D8AD61BCDE2C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735982" y="3495121"/>
            <a:ext cx="2193027" cy="708914"/>
          </a:xfrm>
          <a:prstGeom prst="straightConnector1">
            <a:avLst/>
          </a:prstGeom>
          <a:ln w="28575">
            <a:solidFill>
              <a:srgbClr val="F37D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AE5AEF-D9F3-9E64-60F1-7524F4A423AD}"/>
              </a:ext>
            </a:extLst>
          </p:cNvPr>
          <p:cNvCxnSpPr>
            <a:cxnSpLocks/>
          </p:cNvCxnSpPr>
          <p:nvPr/>
        </p:nvCxnSpPr>
        <p:spPr>
          <a:xfrm flipH="1">
            <a:off x="2895600" y="6057900"/>
            <a:ext cx="1447800" cy="319749"/>
          </a:xfrm>
          <a:prstGeom prst="straightConnector1">
            <a:avLst/>
          </a:prstGeom>
          <a:ln w="28575">
            <a:solidFill>
              <a:srgbClr val="F37D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>
            <a:extLst>
              <a:ext uri="{FF2B5EF4-FFF2-40B4-BE49-F238E27FC236}">
                <a16:creationId xmlns:a16="http://schemas.microsoft.com/office/drawing/2014/main" id="{95360210-CA8A-75E7-5ECF-62C0B90ACF72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342900"/>
            <a:ext cx="5486400" cy="1371600"/>
            <a:chOff x="381000" y="229229"/>
            <a:chExt cx="3657600" cy="913771"/>
          </a:xfrm>
        </p:grpSpPr>
        <p:pic>
          <p:nvPicPr>
            <p:cNvPr id="4148" name="Picture 2" descr="Coin.gif">
              <a:extLst>
                <a:ext uri="{FF2B5EF4-FFF2-40B4-BE49-F238E27FC236}">
                  <a16:creationId xmlns:a16="http://schemas.microsoft.com/office/drawing/2014/main" id="{7076EA51-0F46-180F-09D5-1F1BDD55C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9229"/>
              <a:ext cx="762000" cy="91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9" name="TextBox 31">
              <a:extLst>
                <a:ext uri="{FF2B5EF4-FFF2-40B4-BE49-F238E27FC236}">
                  <a16:creationId xmlns:a16="http://schemas.microsoft.com/office/drawing/2014/main" id="{CE58D378-E20C-F92A-F4DD-EB533A0BA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344897"/>
              <a:ext cx="2362200" cy="61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54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1 point</a:t>
              </a:r>
              <a:endParaRPr lang="en-GB" altLang="ko-KR" sz="5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:a16="http://schemas.microsoft.com/office/drawing/2014/main" id="{21F1115A-BA7B-EF17-A85A-4499923328EE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281239"/>
            <a:ext cx="6057900" cy="1376362"/>
            <a:chOff x="0" y="1521153"/>
            <a:chExt cx="4038600" cy="917247"/>
          </a:xfrm>
        </p:grpSpPr>
        <p:grpSp>
          <p:nvGrpSpPr>
            <p:cNvPr id="4144" name="Group 14">
              <a:extLst>
                <a:ext uri="{FF2B5EF4-FFF2-40B4-BE49-F238E27FC236}">
                  <a16:creationId xmlns:a16="http://schemas.microsoft.com/office/drawing/2014/main" id="{9C4E79EA-FFC9-3C20-2195-F0F4EEDC36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521153"/>
              <a:ext cx="1524000" cy="917247"/>
              <a:chOff x="2438400" y="1981200"/>
              <a:chExt cx="4589463" cy="2762250"/>
            </a:xfrm>
          </p:grpSpPr>
          <p:pic>
            <p:nvPicPr>
              <p:cNvPr id="4146" name="Picture 12" descr="Coin.gif">
                <a:extLst>
                  <a:ext uri="{FF2B5EF4-FFF2-40B4-BE49-F238E27FC236}">
                    <a16:creationId xmlns:a16="http://schemas.microsoft.com/office/drawing/2014/main" id="{D8E54F8D-9E67-35EA-7BD7-433494819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13" descr="Coin.gif">
                <a:extLst>
                  <a:ext uri="{FF2B5EF4-FFF2-40B4-BE49-F238E27FC236}">
                    <a16:creationId xmlns:a16="http://schemas.microsoft.com/office/drawing/2014/main" id="{35450DEE-3C43-39D2-63B0-55DE1BA44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5" name="TextBox 32">
              <a:extLst>
                <a:ext uri="{FF2B5EF4-FFF2-40B4-BE49-F238E27FC236}">
                  <a16:creationId xmlns:a16="http://schemas.microsoft.com/office/drawing/2014/main" id="{2BEA1743-01AF-6141-6F78-8AF8DD49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636822"/>
              <a:ext cx="2362200" cy="61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54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2 points</a:t>
              </a:r>
              <a:endParaRPr lang="en-GB" altLang="ko-KR" sz="5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id="{71410C88-0AAB-55B2-BE25-CEFBC1832EB7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4114801"/>
            <a:ext cx="5829300" cy="1714500"/>
            <a:chOff x="152400" y="2743200"/>
            <a:chExt cx="3886200" cy="1143000"/>
          </a:xfrm>
        </p:grpSpPr>
        <p:grpSp>
          <p:nvGrpSpPr>
            <p:cNvPr id="4139" name="Group 6">
              <a:extLst>
                <a:ext uri="{FF2B5EF4-FFF2-40B4-BE49-F238E27FC236}">
                  <a16:creationId xmlns:a16="http://schemas.microsoft.com/office/drawing/2014/main" id="{51D5A98C-313C-525C-166D-131755435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2743200"/>
              <a:ext cx="1300290" cy="1143000"/>
              <a:chOff x="1828800" y="304800"/>
              <a:chExt cx="5656263" cy="4972050"/>
            </a:xfrm>
          </p:grpSpPr>
          <p:pic>
            <p:nvPicPr>
              <p:cNvPr id="4141" name="Picture 3" descr="Coin.gif">
                <a:extLst>
                  <a:ext uri="{FF2B5EF4-FFF2-40B4-BE49-F238E27FC236}">
                    <a16:creationId xmlns:a16="http://schemas.microsoft.com/office/drawing/2014/main" id="{CC47409D-032E-05A7-1DD0-C24B01A88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2514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Picture 4" descr="Coin.gif">
                <a:extLst>
                  <a:ext uri="{FF2B5EF4-FFF2-40B4-BE49-F238E27FC236}">
                    <a16:creationId xmlns:a16="http://schemas.microsoft.com/office/drawing/2014/main" id="{FA932025-E196-614D-94DE-7AA3102AC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304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5" descr="Coin.gif">
                <a:extLst>
                  <a:ext uri="{FF2B5EF4-FFF2-40B4-BE49-F238E27FC236}">
                    <a16:creationId xmlns:a16="http://schemas.microsoft.com/office/drawing/2014/main" id="{2AEBC5B3-32BF-FAD0-32C5-D06799DF9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249555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0" name="TextBox 33">
              <a:extLst>
                <a:ext uri="{FF2B5EF4-FFF2-40B4-BE49-F238E27FC236}">
                  <a16:creationId xmlns:a16="http://schemas.microsoft.com/office/drawing/2014/main" id="{24EC878B-64AC-A6C0-35DB-BB802E63A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2895600"/>
              <a:ext cx="23622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54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3 points</a:t>
              </a:r>
              <a:endParaRPr lang="en-GB" altLang="ko-KR" sz="5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7" name="Group 45">
            <a:extLst>
              <a:ext uri="{FF2B5EF4-FFF2-40B4-BE49-F238E27FC236}">
                <a16:creationId xmlns:a16="http://schemas.microsoft.com/office/drawing/2014/main" id="{9A445348-8D02-97D8-67BF-7B36194B2892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5836447"/>
            <a:ext cx="5715000" cy="1935956"/>
            <a:chOff x="228600" y="3890960"/>
            <a:chExt cx="3810000" cy="1290640"/>
          </a:xfrm>
        </p:grpSpPr>
        <p:grpSp>
          <p:nvGrpSpPr>
            <p:cNvPr id="4133" name="Group 11">
              <a:extLst>
                <a:ext uri="{FF2B5EF4-FFF2-40B4-BE49-F238E27FC236}">
                  <a16:creationId xmlns:a16="http://schemas.microsoft.com/office/drawing/2014/main" id="{497F5A32-957E-7804-0755-FA6AF75F9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3890960"/>
              <a:ext cx="1084262" cy="1290640"/>
              <a:chOff x="1887538" y="0"/>
              <a:chExt cx="5521325" cy="6572250"/>
            </a:xfrm>
          </p:grpSpPr>
          <p:pic>
            <p:nvPicPr>
              <p:cNvPr id="4135" name="Picture 7" descr="Coin.gif">
                <a:extLst>
                  <a:ext uri="{FF2B5EF4-FFF2-40B4-BE49-F238E27FC236}">
                    <a16:creationId xmlns:a16="http://schemas.microsoft.com/office/drawing/2014/main" id="{F127AEA2-2748-2AF1-A7F4-B0C8F77FB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538" y="2038350"/>
                <a:ext cx="2303462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6" name="Picture 8" descr="Coin.gif">
                <a:extLst>
                  <a:ext uri="{FF2B5EF4-FFF2-40B4-BE49-F238E27FC236}">
                    <a16:creationId xmlns:a16="http://schemas.microsoft.com/office/drawing/2014/main" id="{9EFA16D2-A29C-B38A-1AC9-61FDC3FA04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7" name="Picture 9" descr="Coin.gif">
                <a:extLst>
                  <a:ext uri="{FF2B5EF4-FFF2-40B4-BE49-F238E27FC236}">
                    <a16:creationId xmlns:a16="http://schemas.microsoft.com/office/drawing/2014/main" id="{C16498CF-8E06-17B5-79C0-86B3E33FF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200" y="3810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8" name="Picture 10" descr="Coin.gif">
                <a:extLst>
                  <a:ext uri="{FF2B5EF4-FFF2-40B4-BE49-F238E27FC236}">
                    <a16:creationId xmlns:a16="http://schemas.microsoft.com/office/drawing/2014/main" id="{AB269337-66BD-4617-C695-668E40269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1905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4" name="TextBox 34">
              <a:extLst>
                <a:ext uri="{FF2B5EF4-FFF2-40B4-BE49-F238E27FC236}">
                  <a16:creationId xmlns:a16="http://schemas.microsoft.com/office/drawing/2014/main" id="{43ED5FD0-4A59-26DD-4AC8-14DF99D6A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195761"/>
              <a:ext cx="2362200" cy="615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54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4 points</a:t>
              </a:r>
              <a:endParaRPr lang="en-GB" altLang="ko-KR" sz="5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CED1F75C-8021-92A0-CB8D-91A19B9373E5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7886699"/>
            <a:ext cx="5715000" cy="1916908"/>
            <a:chOff x="228600" y="5257800"/>
            <a:chExt cx="3810000" cy="1278100"/>
          </a:xfrm>
        </p:grpSpPr>
        <p:grpSp>
          <p:nvGrpSpPr>
            <p:cNvPr id="4126" name="Group 20">
              <a:extLst>
                <a:ext uri="{FF2B5EF4-FFF2-40B4-BE49-F238E27FC236}">
                  <a16:creationId xmlns:a16="http://schemas.microsoft.com/office/drawing/2014/main" id="{94E98407-5723-04DA-9B05-0FFD7BBC7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5257800"/>
              <a:ext cx="1219200" cy="1278100"/>
              <a:chOff x="1676400" y="0"/>
              <a:chExt cx="6342063" cy="6648450"/>
            </a:xfrm>
          </p:grpSpPr>
          <p:pic>
            <p:nvPicPr>
              <p:cNvPr id="4128" name="Picture 15" descr="Coin.gif">
                <a:extLst>
                  <a:ext uri="{FF2B5EF4-FFF2-40B4-BE49-F238E27FC236}">
                    <a16:creationId xmlns:a16="http://schemas.microsoft.com/office/drawing/2014/main" id="{7D4F9A10-9AEA-FD83-12E7-AD21D84E2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1447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16" descr="Coin.gif">
                <a:extLst>
                  <a:ext uri="{FF2B5EF4-FFF2-40B4-BE49-F238E27FC236}">
                    <a16:creationId xmlns:a16="http://schemas.microsoft.com/office/drawing/2014/main" id="{F2984D92-56C9-6EE3-78D8-1D8D4A4E0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17" descr="Coin.gif">
                <a:extLst>
                  <a:ext uri="{FF2B5EF4-FFF2-40B4-BE49-F238E27FC236}">
                    <a16:creationId xmlns:a16="http://schemas.microsoft.com/office/drawing/2014/main" id="{15B25821-EBA2-5CE1-737B-2CCF0BDF0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1" name="Picture 18" descr="Coin.gif">
                <a:extLst>
                  <a:ext uri="{FF2B5EF4-FFF2-40B4-BE49-F238E27FC236}">
                    <a16:creationId xmlns:a16="http://schemas.microsoft.com/office/drawing/2014/main" id="{EC4C3CD2-879C-01C7-957F-6E895EA40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2" name="Picture 19" descr="Coin.gif">
                <a:extLst>
                  <a:ext uri="{FF2B5EF4-FFF2-40B4-BE49-F238E27FC236}">
                    <a16:creationId xmlns:a16="http://schemas.microsoft.com/office/drawing/2014/main" id="{3CDB5335-E201-0889-E39E-0D3750BD1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1371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27" name="TextBox 35">
              <a:extLst>
                <a:ext uri="{FF2B5EF4-FFF2-40B4-BE49-F238E27FC236}">
                  <a16:creationId xmlns:a16="http://schemas.microsoft.com/office/drawing/2014/main" id="{73CE20ED-73A2-813E-49EB-5D06389C4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5486400"/>
              <a:ext cx="2362200" cy="615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540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5 points</a:t>
              </a:r>
              <a:endParaRPr lang="en-GB" altLang="ko-KR" sz="5400">
                <a:solidFill>
                  <a:prstClr val="black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/>
                <a:sym typeface="Arial"/>
              </a:endParaRPr>
            </a:p>
          </p:txBody>
        </p:sp>
      </p:grpSp>
      <p:grpSp>
        <p:nvGrpSpPr>
          <p:cNvPr id="11" name="Group 47">
            <a:extLst>
              <a:ext uri="{FF2B5EF4-FFF2-40B4-BE49-F238E27FC236}">
                <a16:creationId xmlns:a16="http://schemas.microsoft.com/office/drawing/2014/main" id="{346258AD-903B-6009-BB46-389A010F7B70}"/>
              </a:ext>
            </a:extLst>
          </p:cNvPr>
          <p:cNvGrpSpPr>
            <a:grpSpLocks/>
          </p:cNvGrpSpPr>
          <p:nvPr/>
        </p:nvGrpSpPr>
        <p:grpSpPr bwMode="auto">
          <a:xfrm>
            <a:off x="8889015" y="254040"/>
            <a:ext cx="6648450" cy="1847850"/>
            <a:chOff x="4406900" y="0"/>
            <a:chExt cx="4432300" cy="1231900"/>
          </a:xfrm>
        </p:grpSpPr>
        <p:pic>
          <p:nvPicPr>
            <p:cNvPr id="4124" name="Picture 30" descr="fireflower.gif">
              <a:extLst>
                <a:ext uri="{FF2B5EF4-FFF2-40B4-BE49-F238E27FC236}">
                  <a16:creationId xmlns:a16="http://schemas.microsoft.com/office/drawing/2014/main" id="{87008CF1-7047-FFDA-BF76-787A2351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900" y="0"/>
              <a:ext cx="12319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5" name="TextBox 36">
              <a:extLst>
                <a:ext uri="{FF2B5EF4-FFF2-40B4-BE49-F238E27FC236}">
                  <a16:creationId xmlns:a16="http://schemas.microsoft.com/office/drawing/2014/main" id="{DABDC4FF-654C-B2AA-19B4-ED5BD847E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76200"/>
              <a:ext cx="3124200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ko-KR" sz="4800" dirty="0">
                  <a:solidFill>
                    <a:prstClr val="black"/>
                  </a:solidFill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Double your points</a:t>
              </a:r>
            </a:p>
          </p:txBody>
        </p:sp>
      </p:grpSp>
      <p:grpSp>
        <p:nvGrpSpPr>
          <p:cNvPr id="13" name="Group 49">
            <a:extLst>
              <a:ext uri="{FF2B5EF4-FFF2-40B4-BE49-F238E27FC236}">
                <a16:creationId xmlns:a16="http://schemas.microsoft.com/office/drawing/2014/main" id="{F20357B9-4290-EBD0-1E23-ED5BBBA1A1C2}"/>
              </a:ext>
            </a:extLst>
          </p:cNvPr>
          <p:cNvGrpSpPr>
            <a:grpSpLocks/>
          </p:cNvGrpSpPr>
          <p:nvPr/>
        </p:nvGrpSpPr>
        <p:grpSpPr bwMode="auto">
          <a:xfrm>
            <a:off x="8679464" y="2577470"/>
            <a:ext cx="6858000" cy="1800226"/>
            <a:chOff x="4267200" y="2609448"/>
            <a:chExt cx="4572000" cy="1200552"/>
          </a:xfrm>
        </p:grpSpPr>
        <p:pic>
          <p:nvPicPr>
            <p:cNvPr id="4120" name="Picture 28" descr="RedShell.gif">
              <a:extLst>
                <a:ext uri="{FF2B5EF4-FFF2-40B4-BE49-F238E27FC236}">
                  <a16:creationId xmlns:a16="http://schemas.microsoft.com/office/drawing/2014/main" id="{8FD73921-C37F-F70B-6116-0C2C076E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609448"/>
              <a:ext cx="1447800" cy="120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Box 38">
              <a:extLst>
                <a:ext uri="{FF2B5EF4-FFF2-40B4-BE49-F238E27FC236}">
                  <a16:creationId xmlns:a16="http://schemas.microsoft.com/office/drawing/2014/main" id="{9E25FF90-5263-E843-46C5-44215476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667001"/>
              <a:ext cx="3124200" cy="104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4800" dirty="0">
                  <a:solidFill>
                    <a:prstClr val="black"/>
                  </a:solidFill>
                  <a:highlight>
                    <a:srgbClr val="B6D1E6"/>
                  </a:highlight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Steal other team’s points.</a:t>
              </a:r>
            </a:p>
          </p:txBody>
        </p:sp>
      </p:grpSp>
      <p:grpSp>
        <p:nvGrpSpPr>
          <p:cNvPr id="16" name="Group 59">
            <a:extLst>
              <a:ext uri="{FF2B5EF4-FFF2-40B4-BE49-F238E27FC236}">
                <a16:creationId xmlns:a16="http://schemas.microsoft.com/office/drawing/2014/main" id="{C996190A-8841-68E6-1D40-4E878C3E40C7}"/>
              </a:ext>
            </a:extLst>
          </p:cNvPr>
          <p:cNvGrpSpPr>
            <a:grpSpLocks/>
          </p:cNvGrpSpPr>
          <p:nvPr/>
        </p:nvGrpSpPr>
        <p:grpSpPr bwMode="auto">
          <a:xfrm>
            <a:off x="-13256842" y="0"/>
            <a:ext cx="12970668" cy="9486900"/>
            <a:chOff x="505957" y="533400"/>
            <a:chExt cx="7954870" cy="579120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27C24F-065D-B44D-CBE5-1EE175483AFF}"/>
                </a:ext>
              </a:extLst>
            </p:cNvPr>
            <p:cNvSpPr txBox="1"/>
            <p:nvPr/>
          </p:nvSpPr>
          <p:spPr>
            <a:xfrm>
              <a:off x="505957" y="533400"/>
              <a:ext cx="7848260" cy="57912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96000"/>
              </a:schemeClr>
            </a:solidFill>
            <a:ln w="50800">
              <a:solidFill>
                <a:srgbClr val="0070C0"/>
              </a:solidFill>
              <a:prstDash val="lgDash"/>
            </a:ln>
          </p:spPr>
          <p:txBody>
            <a:bodyPr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5400" dirty="0">
                  <a:solidFill>
                    <a:prstClr val="black"/>
                  </a:solidFill>
                  <a:latin typeface="Calibri" panose="020F0502020204030204" pitchFamily="34" charset="0"/>
                  <a:ea typeface="굴림" pitchFamily="50" charset="-127"/>
                  <a:cs typeface="Calibri" panose="020F0502020204030204" pitchFamily="34" charset="0"/>
                  <a:sym typeface="Arial"/>
                </a:rPr>
                <a:t>Enemies will kill you! Lose all points!</a:t>
              </a:r>
              <a:endParaRPr lang="en-GB" altLang="ko-KR" sz="5400" dirty="0">
                <a:solidFill>
                  <a:prstClr val="black"/>
                </a:solidFill>
                <a:latin typeface="Calibri" panose="020F0502020204030204" pitchFamily="34" charset="0"/>
                <a:ea typeface="굴림" pitchFamily="50" charset="-127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110" name="Picture 53" descr="Piranha Plant.gif">
              <a:extLst>
                <a:ext uri="{FF2B5EF4-FFF2-40B4-BE49-F238E27FC236}">
                  <a16:creationId xmlns:a16="http://schemas.microsoft.com/office/drawing/2014/main" id="{E1C066E0-9D1B-32A1-0C5F-78932804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581400"/>
              <a:ext cx="1905000" cy="258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4" descr="blooper_large.gif">
              <a:extLst>
                <a:ext uri="{FF2B5EF4-FFF2-40B4-BE49-F238E27FC236}">
                  <a16:creationId xmlns:a16="http://schemas.microsoft.com/office/drawing/2014/main" id="{50CFBF70-B087-6F7D-DD7D-03EF83D4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219200"/>
              <a:ext cx="1752600" cy="217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5" descr="bombomb.gif">
              <a:extLst>
                <a:ext uri="{FF2B5EF4-FFF2-40B4-BE49-F238E27FC236}">
                  <a16:creationId xmlns:a16="http://schemas.microsoft.com/office/drawing/2014/main" id="{2562CAD0-5E2A-FFD9-3F8B-98B373505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3409" y="3200400"/>
              <a:ext cx="2410838" cy="296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56" descr="bowserdance.gif">
              <a:extLst>
                <a:ext uri="{FF2B5EF4-FFF2-40B4-BE49-F238E27FC236}">
                  <a16:creationId xmlns:a16="http://schemas.microsoft.com/office/drawing/2014/main" id="{884083EA-F1F7-CF93-70B7-983A65D9D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1" y="2969769"/>
              <a:ext cx="2669626" cy="335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57" descr="Bullet Bill.gif">
              <a:extLst>
                <a:ext uri="{FF2B5EF4-FFF2-40B4-BE49-F238E27FC236}">
                  <a16:creationId xmlns:a16="http://schemas.microsoft.com/office/drawing/2014/main" id="{5B3BDF76-09B7-8552-ED0C-71694C014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524000"/>
              <a:ext cx="216131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58" descr="Goomba3d.gif">
              <a:extLst>
                <a:ext uri="{FF2B5EF4-FFF2-40B4-BE49-F238E27FC236}">
                  <a16:creationId xmlns:a16="http://schemas.microsoft.com/office/drawing/2014/main" id="{F762047D-CF84-089D-385C-04ECE2AF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810" y="1295400"/>
              <a:ext cx="1752600" cy="20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BC2F31-6945-EB37-7870-D35D609FDB7A}"/>
              </a:ext>
            </a:extLst>
          </p:cNvPr>
          <p:cNvGrpSpPr/>
          <p:nvPr/>
        </p:nvGrpSpPr>
        <p:grpSpPr>
          <a:xfrm>
            <a:off x="8672129" y="4825810"/>
            <a:ext cx="8149606" cy="2534416"/>
            <a:chOff x="4339732" y="2285885"/>
            <a:chExt cx="4074803" cy="1267208"/>
          </a:xfrm>
        </p:grpSpPr>
        <p:pic>
          <p:nvPicPr>
            <p:cNvPr id="4" name="Picture 58" descr="Goomba3d.gif">
              <a:extLst>
                <a:ext uri="{FF2B5EF4-FFF2-40B4-BE49-F238E27FC236}">
                  <a16:creationId xmlns:a16="http://schemas.microsoft.com/office/drawing/2014/main" id="{5EB42E41-7AB8-EDF4-51BE-62618275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732" y="2285885"/>
              <a:ext cx="1085851" cy="126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8">
              <a:extLst>
                <a:ext uri="{FF2B5EF4-FFF2-40B4-BE49-F238E27FC236}">
                  <a16:creationId xmlns:a16="http://schemas.microsoft.com/office/drawing/2014/main" id="{7237568A-B9CE-9F55-16A0-8240A23C85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5583" y="2454037"/>
              <a:ext cx="2988952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4800" dirty="0">
                  <a:solidFill>
                    <a:prstClr val="black"/>
                  </a:solidFill>
                  <a:highlight>
                    <a:srgbClr val="B6D1E6"/>
                  </a:highlight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Enemies will kill you! </a:t>
              </a:r>
            </a:p>
            <a:p>
              <a:pPr defTabSz="13716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ko-KR" sz="4800" dirty="0">
                  <a:solidFill>
                    <a:prstClr val="black"/>
                  </a:solidFill>
                  <a:highlight>
                    <a:srgbClr val="B6D1E6"/>
                  </a:highlight>
                  <a:latin typeface="Arial" panose="020B0604020202020204" pitchFamily="34" charset="0"/>
                  <a:ea typeface="굴림" panose="020B0600000101010101" pitchFamily="34" charset="-127"/>
                  <a:cs typeface="Arial"/>
                  <a:sym typeface="Arial"/>
                </a:rPr>
                <a:t>Lose all points!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FCB25837-DDC0-44C5-B046-3EBDEDA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820" y="5290237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D</a:t>
            </a:r>
            <a:endParaRPr lang="en-GB" altLang="ko-KR" sz="54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A313FFBE-0DC2-B69B-F648-F6A909494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900" y="1483999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C</a:t>
            </a:r>
            <a:endParaRPr lang="en-GB" altLang="ko-KR" sz="54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1" name="TextBox 10">
            <a:hlinkClick r:id="rId5" action="ppaction://hlinksldjump"/>
            <a:extLst>
              <a:ext uri="{FF2B5EF4-FFF2-40B4-BE49-F238E27FC236}">
                <a16:creationId xmlns:a16="http://schemas.microsoft.com/office/drawing/2014/main" id="{53A555E3-1D8F-57F0-FA0A-6F8675BA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860" y="5290231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E</a:t>
            </a:r>
            <a:endParaRPr lang="en-GB" altLang="ko-KR" sz="54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B8CC90BD-ADFA-9035-0BE5-3A8A04AE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900" y="5290231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F</a:t>
            </a:r>
            <a:endParaRPr lang="en-GB" altLang="ko-KR" sz="540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FE49F10A-B3BF-29C7-7DC5-0143B8C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820" y="1484003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A</a:t>
            </a:r>
            <a:endParaRPr lang="en-GB" altLang="ko-KR" sz="54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7" name="TextBox 26">
            <a:hlinkClick r:id="rId8" action="ppaction://hlinksldjump"/>
            <a:extLst>
              <a:ext uri="{FF2B5EF4-FFF2-40B4-BE49-F238E27FC236}">
                <a16:creationId xmlns:a16="http://schemas.microsoft.com/office/drawing/2014/main" id="{F649A80E-E449-8325-BA43-209FBEB2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860" y="1483997"/>
            <a:ext cx="4123672" cy="29582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ko-KR" sz="5400" dirty="0">
                <a:solidFill>
                  <a:prstClr val="black"/>
                </a:solidFill>
                <a:latin typeface="Arial Black" panose="020B0A04020102020204" pitchFamily="34" charset="0"/>
                <a:ea typeface="굴림" panose="020B0600000101010101" pitchFamily="34" charset="-127"/>
                <a:cs typeface="Arial"/>
                <a:sym typeface="Arial"/>
              </a:rPr>
              <a:t>B</a:t>
            </a:r>
            <a:endParaRPr lang="en-GB" altLang="ko-KR" sz="5400" dirty="0">
              <a:solidFill>
                <a:prstClr val="black"/>
              </a:solidFill>
              <a:latin typeface="Arial Black" panose="020B0A04020102020204" pitchFamily="34" charset="0"/>
              <a:ea typeface="굴림" panose="020B0600000101010101" pitchFamily="34" charset="-127"/>
              <a:cs typeface="Arial"/>
              <a:sym typeface="Arial"/>
            </a:endParaRPr>
          </a:p>
        </p:txBody>
      </p:sp>
      <p:sp>
        <p:nvSpPr>
          <p:cNvPr id="2" name="Star: 5 Points 1">
            <a:hlinkClick r:id="rId9" action="ppaction://hlinksldjump"/>
            <a:extLst>
              <a:ext uri="{FF2B5EF4-FFF2-40B4-BE49-F238E27FC236}">
                <a16:creationId xmlns:a16="http://schemas.microsoft.com/office/drawing/2014/main" id="{DCDF9689-F3F9-BFBB-5076-4B5CC71BF226}"/>
              </a:ext>
            </a:extLst>
          </p:cNvPr>
          <p:cNvSpPr/>
          <p:nvPr/>
        </p:nvSpPr>
        <p:spPr>
          <a:xfrm>
            <a:off x="16423940" y="8248517"/>
            <a:ext cx="1711660" cy="17526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3" grpId="0" animBg="1"/>
      <p:bldP spid="19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A425-79C6-5A5C-05F2-0286DA90950C}"/>
              </a:ext>
            </a:extLst>
          </p:cNvPr>
          <p:cNvSpPr txBox="1">
            <a:spLocks/>
          </p:cNvSpPr>
          <p:nvPr/>
        </p:nvSpPr>
        <p:spPr bwMode="auto">
          <a:xfrm>
            <a:off x="1808248" y="2194817"/>
            <a:ext cx="14712596" cy="536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FF9933"/>
                </a:solidFill>
                <a:latin typeface="Canva Sans" panose="020B0604020202020204" charset="0"/>
              </a:rPr>
              <a:t>1.</a:t>
            </a:r>
            <a:r>
              <a:rPr lang="en-US" sz="6000" dirty="0">
                <a:latin typeface="Canva Sans" panose="020B0604020202020204" charset="0"/>
              </a:rPr>
              <a:t> Tom and Mai are discussing _________.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A. their leisure time activities  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B. their school club activities  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C. their likes and dislikes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8F42A5-C202-ADBE-1955-C87DF06A3794}"/>
              </a:ext>
            </a:extLst>
          </p:cNvPr>
          <p:cNvSpPr/>
          <p:nvPr/>
        </p:nvSpPr>
        <p:spPr>
          <a:xfrm>
            <a:off x="2743200" y="5295900"/>
            <a:ext cx="986320" cy="986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E4110A-3089-27C2-1683-5EE504532C96}"/>
              </a:ext>
            </a:extLst>
          </p:cNvPr>
          <p:cNvSpPr txBox="1"/>
          <p:nvPr/>
        </p:nvSpPr>
        <p:spPr>
          <a:xfrm>
            <a:off x="228600" y="266700"/>
            <a:ext cx="1752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D5631B64-0F6F-0D50-C345-BFA79FD15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37719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019B07C4-AC53-A4A1-1042-FACBAA61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4572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D6B6D729-8967-0E98-AC7E-3D816815C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3" y="37433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30AB8B0-968B-EE83-8046-7C3E41E10AA4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510CE70-77CF-14CC-CBC4-85B11DD6CB76}"/>
              </a:ext>
            </a:extLst>
          </p:cNvPr>
          <p:cNvSpPr txBox="1">
            <a:spLocks/>
          </p:cNvSpPr>
          <p:nvPr/>
        </p:nvSpPr>
        <p:spPr bwMode="auto">
          <a:xfrm>
            <a:off x="1787702" y="2247900"/>
            <a:ext cx="14712596" cy="468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9933"/>
                </a:solidFill>
                <a:latin typeface="Canva Sans" panose="020B0604020202020204" charset="0"/>
              </a:rPr>
              <a:t>2.</a:t>
            </a:r>
            <a:r>
              <a:rPr lang="en-US" sz="4800" dirty="0">
                <a:latin typeface="Canva Sans" panose="020B0604020202020204" charset="0"/>
              </a:rPr>
              <a:t> Tom started playing chess because ________.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Canva Sans" panose="020B0604020202020204" charset="0"/>
              </a:rPr>
              <a:t>	A. he loved it		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Canva Sans" panose="020B0604020202020204" charset="0"/>
              </a:rPr>
              <a:t>	B. he wanted to stay focused         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Canva Sans" panose="020B0604020202020204" charset="0"/>
              </a:rPr>
              <a:t>	C. his mum wanted him to 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722C53-16DE-CB3F-AABC-A2C27E195976}"/>
              </a:ext>
            </a:extLst>
          </p:cNvPr>
          <p:cNvSpPr/>
          <p:nvPr/>
        </p:nvSpPr>
        <p:spPr>
          <a:xfrm>
            <a:off x="2514600" y="5753100"/>
            <a:ext cx="986320" cy="986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8879F-48E0-977D-3C55-306C472D2EDD}"/>
              </a:ext>
            </a:extLst>
          </p:cNvPr>
          <p:cNvSpPr txBox="1"/>
          <p:nvPr/>
        </p:nvSpPr>
        <p:spPr>
          <a:xfrm>
            <a:off x="228600" y="266700"/>
            <a:ext cx="1752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815E485C-852B-9D9D-78FE-538F11CCF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7" y="30575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B0E05AAF-268E-C243-78CF-99F4BE20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0036CA0A-612F-1F91-6309-0B35D65E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3" y="57150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0601C63A-89B2-8E9F-3E0C-1DE8E28E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3" y="28575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BE15E98-2818-69FF-8FF5-0CB3FF4DAD47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A00759-346F-9D6C-6016-A8BA9C071F54}"/>
              </a:ext>
            </a:extLst>
          </p:cNvPr>
          <p:cNvSpPr txBox="1">
            <a:spLocks/>
          </p:cNvSpPr>
          <p:nvPr/>
        </p:nvSpPr>
        <p:spPr bwMode="auto">
          <a:xfrm>
            <a:off x="1808248" y="2194817"/>
            <a:ext cx="14712596" cy="536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FF9933"/>
                </a:solidFill>
                <a:latin typeface="Canva Sans" panose="020B0604020202020204" charset="0"/>
              </a:rPr>
              <a:t>3.</a:t>
            </a:r>
            <a:r>
              <a:rPr lang="en-US" sz="6000" dirty="0">
                <a:latin typeface="Canva Sans" panose="020B0604020202020204" charset="0"/>
              </a:rPr>
              <a:t> Playing chess helps Tom________.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A. connect with other members	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B. concentrate better 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Canva Sans" panose="020B0604020202020204" charset="0"/>
              </a:rPr>
              <a:t>	C. do community service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B8CF8E-0288-8C49-9697-448967517015}"/>
              </a:ext>
            </a:extLst>
          </p:cNvPr>
          <p:cNvSpPr/>
          <p:nvPr/>
        </p:nvSpPr>
        <p:spPr>
          <a:xfrm>
            <a:off x="2590800" y="5295900"/>
            <a:ext cx="986320" cy="986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90D25-6497-E5CF-7509-67B6926B2965}"/>
              </a:ext>
            </a:extLst>
          </p:cNvPr>
          <p:cNvSpPr txBox="1"/>
          <p:nvPr/>
        </p:nvSpPr>
        <p:spPr>
          <a:xfrm>
            <a:off x="228600" y="266700"/>
            <a:ext cx="1752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in.gif">
            <a:extLst>
              <a:ext uri="{FF2B5EF4-FFF2-40B4-BE49-F238E27FC236}">
                <a16:creationId xmlns:a16="http://schemas.microsoft.com/office/drawing/2014/main" id="{942FAA3F-7CC7-60CD-5333-E64A1CC4C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37719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in.gif">
            <a:extLst>
              <a:ext uri="{FF2B5EF4-FFF2-40B4-BE49-F238E27FC236}">
                <a16:creationId xmlns:a16="http://schemas.microsoft.com/office/drawing/2014/main" id="{40665A9B-BE15-1B28-9681-60AF569F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3" y="4572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in.gif">
            <a:extLst>
              <a:ext uri="{FF2B5EF4-FFF2-40B4-BE49-F238E27FC236}">
                <a16:creationId xmlns:a16="http://schemas.microsoft.com/office/drawing/2014/main" id="{59B23681-0998-35D3-F65C-49602E365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3" y="3743324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DB34019-5D97-55D5-3106-244AE7D8D464}"/>
              </a:ext>
            </a:extLst>
          </p:cNvPr>
          <p:cNvSpPr/>
          <p:nvPr/>
        </p:nvSpPr>
        <p:spPr>
          <a:xfrm>
            <a:off x="14774237" y="8260421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ED9A35-5425-1B8D-1234-010AD0AAA14D}"/>
              </a:ext>
            </a:extLst>
          </p:cNvPr>
          <p:cNvSpPr txBox="1">
            <a:spLocks/>
          </p:cNvSpPr>
          <p:nvPr/>
        </p:nvSpPr>
        <p:spPr bwMode="auto">
          <a:xfrm>
            <a:off x="1808248" y="2194817"/>
            <a:ext cx="14712596" cy="536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9933"/>
                </a:solidFill>
                <a:latin typeface="Canva Sans" panose="020B0604020202020204" charset="0"/>
              </a:rPr>
              <a:t>4.</a:t>
            </a:r>
            <a:r>
              <a:rPr lang="en-US" sz="5400" dirty="0">
                <a:latin typeface="Canva Sans" panose="020B0604020202020204" charset="0"/>
              </a:rPr>
              <a:t> The word “</a:t>
            </a:r>
            <a:r>
              <a:rPr lang="en-US" sz="5400" b="1" dirty="0">
                <a:latin typeface="Canva Sans" panose="020B0604020202020204" charset="0"/>
              </a:rPr>
              <a:t>it</a:t>
            </a:r>
            <a:r>
              <a:rPr lang="en-US" sz="5400" dirty="0">
                <a:latin typeface="Canva Sans" panose="020B0604020202020204" charset="0"/>
              </a:rPr>
              <a:t>” refers________.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A. chess club	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B. arts and crafts club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C. community service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148693-112C-B6E4-E153-0336902A443C}"/>
              </a:ext>
            </a:extLst>
          </p:cNvPr>
          <p:cNvSpPr/>
          <p:nvPr/>
        </p:nvSpPr>
        <p:spPr>
          <a:xfrm>
            <a:off x="2667000" y="4898846"/>
            <a:ext cx="986320" cy="986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B0991E-0380-55D5-0B6A-760B4B075770}"/>
              </a:ext>
            </a:extLst>
          </p:cNvPr>
          <p:cNvSpPr txBox="1"/>
          <p:nvPr/>
        </p:nvSpPr>
        <p:spPr>
          <a:xfrm>
            <a:off x="228600" y="266700"/>
            <a:ext cx="1752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F74B4671-AD1B-66AB-B9B2-E8347AA9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3" y="21717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6242AD16-736F-5E8D-82BF-75F7A049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in.gif">
            <a:extLst>
              <a:ext uri="{FF2B5EF4-FFF2-40B4-BE49-F238E27FC236}">
                <a16:creationId xmlns:a16="http://schemas.microsoft.com/office/drawing/2014/main" id="{A4A5C438-03A7-5F6B-3D51-696BDB19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3" y="58293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in.gif">
            <a:extLst>
              <a:ext uri="{FF2B5EF4-FFF2-40B4-BE49-F238E27FC236}">
                <a16:creationId xmlns:a16="http://schemas.microsoft.com/office/drawing/2014/main" id="{410524BD-8F8F-1BCF-578D-4EAB6D9C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999" y="58293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in.gif">
            <a:extLst>
              <a:ext uri="{FF2B5EF4-FFF2-40B4-BE49-F238E27FC236}">
                <a16:creationId xmlns:a16="http://schemas.microsoft.com/office/drawing/2014/main" id="{661BA18D-29E1-E424-955B-E530304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3" y="20574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98FF23A-B6D9-E66F-C009-031A4ECFBDFF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403857" y="5219212"/>
            <a:ext cx="5552244" cy="5400819"/>
          </a:xfrm>
          <a:custGeom>
            <a:avLst/>
            <a:gdLst/>
            <a:ahLst/>
            <a:cxnLst/>
            <a:rect l="l" t="t" r="r" b="b"/>
            <a:pathLst>
              <a:path w="5552244" h="5400819">
                <a:moveTo>
                  <a:pt x="0" y="0"/>
                </a:moveTo>
                <a:lnTo>
                  <a:pt x="5552244" y="0"/>
                </a:lnTo>
                <a:lnTo>
                  <a:pt x="5552244" y="5400820"/>
                </a:lnTo>
                <a:lnTo>
                  <a:pt x="0" y="54008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20774" y="93571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2119767"/>
                  </a:lnTo>
                  <a:cubicBezTo>
                    <a:pt x="4274726" y="2132418"/>
                    <a:pt x="4269700" y="2144550"/>
                    <a:pt x="4260755" y="2153496"/>
                  </a:cubicBezTo>
                  <a:cubicBezTo>
                    <a:pt x="4251809" y="2162441"/>
                    <a:pt x="4239677" y="2167467"/>
                    <a:pt x="4227026" y="2167467"/>
                  </a:cubicBezTo>
                  <a:lnTo>
                    <a:pt x="47700" y="2167467"/>
                  </a:lnTo>
                  <a:cubicBezTo>
                    <a:pt x="35049" y="2167467"/>
                    <a:pt x="22916" y="2162441"/>
                    <a:pt x="13971" y="2153496"/>
                  </a:cubicBezTo>
                  <a:cubicBezTo>
                    <a:pt x="5025" y="2144550"/>
                    <a:pt x="0" y="2132418"/>
                    <a:pt x="0" y="2119767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BECF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21550" y="7952321"/>
            <a:ext cx="14668893" cy="61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7200" spc="178" dirty="0">
                <a:solidFill>
                  <a:srgbClr val="1C3249"/>
                </a:solidFill>
                <a:latin typeface="Canva Sans"/>
              </a:rPr>
              <a:t>Lesson 5: Skills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22151" y="1633910"/>
            <a:ext cx="12294764" cy="5447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356" dirty="0">
                <a:solidFill>
                  <a:srgbClr val="110F0D"/>
                </a:solidFill>
                <a:latin typeface="Handy Casual"/>
              </a:rPr>
              <a:t>Unit 3:</a:t>
            </a:r>
            <a:r>
              <a:rPr lang="en-US" sz="9600" spc="356" dirty="0">
                <a:solidFill>
                  <a:srgbClr val="110F0D"/>
                </a:solidFill>
                <a:latin typeface="Handy Casual"/>
              </a:rPr>
              <a:t> </a:t>
            </a:r>
            <a:r>
              <a:rPr lang="en-US" sz="23900" spc="356" dirty="0">
                <a:solidFill>
                  <a:srgbClr val="110F0D"/>
                </a:solidFill>
                <a:latin typeface="Handy Casual"/>
              </a:rPr>
              <a:t>TEENAGERS </a:t>
            </a:r>
            <a:endParaRPr lang="en-US" sz="6999" spc="356" dirty="0">
              <a:solidFill>
                <a:srgbClr val="110F0D"/>
              </a:solidFill>
              <a:latin typeface="Handy Casual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22197" y="-670780"/>
            <a:ext cx="3452915" cy="3836572"/>
          </a:xfrm>
          <a:custGeom>
            <a:avLst/>
            <a:gdLst/>
            <a:ahLst/>
            <a:cxnLst/>
            <a:rect l="l" t="t" r="r" b="b"/>
            <a:pathLst>
              <a:path w="3452915" h="3836572">
                <a:moveTo>
                  <a:pt x="0" y="0"/>
                </a:moveTo>
                <a:lnTo>
                  <a:pt x="3452915" y="0"/>
                </a:lnTo>
                <a:lnTo>
                  <a:pt x="3452915" y="3836573"/>
                </a:lnTo>
                <a:lnTo>
                  <a:pt x="0" y="3836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7">
            <a:extLst>
              <a:ext uri="{FF2B5EF4-FFF2-40B4-BE49-F238E27FC236}">
                <a16:creationId xmlns:a16="http://schemas.microsoft.com/office/drawing/2014/main" id="{68C5E238-BBFD-ECAB-B80C-6EAAB77A3079}"/>
              </a:ext>
            </a:extLst>
          </p:cNvPr>
          <p:cNvSpPr/>
          <p:nvPr/>
        </p:nvSpPr>
        <p:spPr>
          <a:xfrm flipH="1">
            <a:off x="1120774" y="4626663"/>
            <a:ext cx="2681772" cy="4571774"/>
          </a:xfrm>
          <a:custGeom>
            <a:avLst/>
            <a:gdLst/>
            <a:ahLst/>
            <a:cxnLst/>
            <a:rect l="l" t="t" r="r" b="b"/>
            <a:pathLst>
              <a:path w="2407670" h="3794322">
                <a:moveTo>
                  <a:pt x="2407670" y="0"/>
                </a:moveTo>
                <a:lnTo>
                  <a:pt x="0" y="0"/>
                </a:lnTo>
                <a:lnTo>
                  <a:pt x="0" y="3794321"/>
                </a:lnTo>
                <a:lnTo>
                  <a:pt x="2407670" y="3794321"/>
                </a:lnTo>
                <a:lnTo>
                  <a:pt x="24076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B02B76B-C834-0A79-F29A-C775B69A59E3}"/>
              </a:ext>
            </a:extLst>
          </p:cNvPr>
          <p:cNvSpPr/>
          <p:nvPr/>
        </p:nvSpPr>
        <p:spPr>
          <a:xfrm flipH="1">
            <a:off x="14319695" y="3995456"/>
            <a:ext cx="3086099" cy="5202981"/>
          </a:xfrm>
          <a:custGeom>
            <a:avLst/>
            <a:gdLst/>
            <a:ahLst/>
            <a:cxnLst/>
            <a:rect l="l" t="t" r="r" b="b"/>
            <a:pathLst>
              <a:path w="2447279" h="3791559">
                <a:moveTo>
                  <a:pt x="2447279" y="0"/>
                </a:moveTo>
                <a:lnTo>
                  <a:pt x="0" y="0"/>
                </a:lnTo>
                <a:lnTo>
                  <a:pt x="0" y="3791558"/>
                </a:lnTo>
                <a:lnTo>
                  <a:pt x="2447279" y="3791558"/>
                </a:lnTo>
                <a:lnTo>
                  <a:pt x="24472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832213-4582-61E4-8EB5-CBDF12416A13}"/>
              </a:ext>
            </a:extLst>
          </p:cNvPr>
          <p:cNvSpPr txBox="1">
            <a:spLocks/>
          </p:cNvSpPr>
          <p:nvPr/>
        </p:nvSpPr>
        <p:spPr bwMode="auto">
          <a:xfrm>
            <a:off x="1808248" y="2194816"/>
            <a:ext cx="14712596" cy="6149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9933"/>
                </a:solidFill>
                <a:latin typeface="Canva Sans" panose="020B0604020202020204" charset="0"/>
              </a:rPr>
              <a:t>5.</a:t>
            </a:r>
            <a:r>
              <a:rPr lang="en-US" sz="5400" dirty="0">
                <a:latin typeface="Canva Sans" panose="020B0604020202020204" charset="0"/>
              </a:rPr>
              <a:t> Mai will participate in the arts and crafts club to ________.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A. help the school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B. coach her friends		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Canva Sans" panose="020B0604020202020204" charset="0"/>
              </a:rPr>
              <a:t>	C. do art projects</a:t>
            </a:r>
            <a:endParaRPr lang="en-US" altLang="en-US" sz="5400" dirty="0">
              <a:solidFill>
                <a:srgbClr val="1F497D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34F79A-B414-EB18-3C63-538FBFAB8FE9}"/>
              </a:ext>
            </a:extLst>
          </p:cNvPr>
          <p:cNvSpPr/>
          <p:nvPr/>
        </p:nvSpPr>
        <p:spPr>
          <a:xfrm>
            <a:off x="2590800" y="7357579"/>
            <a:ext cx="986320" cy="986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9889B-2140-4762-E574-BEAA0EB35BCD}"/>
              </a:ext>
            </a:extLst>
          </p:cNvPr>
          <p:cNvSpPr txBox="1"/>
          <p:nvPr/>
        </p:nvSpPr>
        <p:spPr>
          <a:xfrm>
            <a:off x="228600" y="266700"/>
            <a:ext cx="1752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3. Read the conversation again and choose the correct answer A, B, or C.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in.gif">
            <a:extLst>
              <a:ext uri="{FF2B5EF4-FFF2-40B4-BE49-F238E27FC236}">
                <a16:creationId xmlns:a16="http://schemas.microsoft.com/office/drawing/2014/main" id="{9231C796-05D9-EDF5-AF2B-56BD6F643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3" y="29718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in.gif">
            <a:extLst>
              <a:ext uri="{FF2B5EF4-FFF2-40B4-BE49-F238E27FC236}">
                <a16:creationId xmlns:a16="http://schemas.microsoft.com/office/drawing/2014/main" id="{92F9DE5B-3ED3-1C5B-ADB6-3003EBDD0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3" y="2971800"/>
            <a:ext cx="3455194" cy="414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DF719D6-DE5A-19A9-15B0-753C4F4DD746}"/>
              </a:ext>
            </a:extLst>
          </p:cNvPr>
          <p:cNvSpPr/>
          <p:nvPr/>
        </p:nvSpPr>
        <p:spPr>
          <a:xfrm>
            <a:off x="14774237" y="8239873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.gif">
            <a:hlinkClick r:id="rId2" action="ppaction://hlinksldjump"/>
            <a:extLst>
              <a:ext uri="{FF2B5EF4-FFF2-40B4-BE49-F238E27FC236}">
                <a16:creationId xmlns:a16="http://schemas.microsoft.com/office/drawing/2014/main" id="{5BE9B901-46BF-3319-74F2-638320C0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6" y="2474120"/>
            <a:ext cx="4183856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Block.gif">
            <a:hlinkClick r:id="rId4" action="ppaction://hlinksldjump"/>
            <a:extLst>
              <a:ext uri="{FF2B5EF4-FFF2-40B4-BE49-F238E27FC236}">
                <a16:creationId xmlns:a16="http://schemas.microsoft.com/office/drawing/2014/main" id="{69551BD4-156D-5A10-B8E3-C063C7B6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9" y="2474120"/>
            <a:ext cx="418623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lock.gif">
            <a:hlinkClick r:id="rId5" action="ppaction://hlinksldjump"/>
            <a:extLst>
              <a:ext uri="{FF2B5EF4-FFF2-40B4-BE49-F238E27FC236}">
                <a16:creationId xmlns:a16="http://schemas.microsoft.com/office/drawing/2014/main" id="{EEAFF596-F03F-2744-681E-E58D90F3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1" y="2474120"/>
            <a:ext cx="4183858" cy="415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06E6F352-68D2-8D66-D63A-57D15F216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626395"/>
            <a:ext cx="8405812" cy="69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79.wav">
            <a:hlinkClick r:id="" action="ppaction://media"/>
            <a:extLst>
              <a:ext uri="{FF2B5EF4-FFF2-40B4-BE49-F238E27FC236}">
                <a16:creationId xmlns:a16="http://schemas.microsoft.com/office/drawing/2014/main" id="{A0C32ED7-8688-3A79-327F-D0DEBDE89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041A8BE-29EF-9B6C-1402-AF11051D0340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13716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56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Steal other team’s points.</a:t>
            </a:r>
          </a:p>
        </p:txBody>
      </p:sp>
      <p:sp>
        <p:nvSpPr>
          <p:cNvPr id="5" name="Action Button: Go Home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755270E-6C3F-9CF3-8A59-DB4A28883AD8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70A5A8C5-128E-224E-08F6-91753AFA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40" y="1210425"/>
            <a:ext cx="8405812" cy="840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mb33147.wav">
            <a:hlinkClick r:id="" action="ppaction://media"/>
            <a:extLst>
              <a:ext uri="{FF2B5EF4-FFF2-40B4-BE49-F238E27FC236}">
                <a16:creationId xmlns:a16="http://schemas.microsoft.com/office/drawing/2014/main" id="{2FD56E01-55E4-F7D0-A750-A9385F026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0D35C7C-AF08-A237-9BC4-9CFBEA22E937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13716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56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Double your points.</a:t>
            </a:r>
          </a:p>
        </p:txBody>
      </p:sp>
      <p:sp>
        <p:nvSpPr>
          <p:cNvPr id="5" name="Action Button: Go Home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B6D31CE-EE5B-71BB-1E75-A8A8F182CE93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omb.gif">
            <a:extLst>
              <a:ext uri="{FF2B5EF4-FFF2-40B4-BE49-F238E27FC236}">
                <a16:creationId xmlns:a16="http://schemas.microsoft.com/office/drawing/2014/main" id="{4477C8FB-01A1-C3A4-7B18-562DD1DB2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56" y="1420231"/>
            <a:ext cx="7526088" cy="874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3210.wav">
            <a:hlinkClick r:id="" action="ppaction://media"/>
            <a:extLst>
              <a:ext uri="{FF2B5EF4-FFF2-40B4-BE49-F238E27FC236}">
                <a16:creationId xmlns:a16="http://schemas.microsoft.com/office/drawing/2014/main" id="{D3E2AA71-B024-C94F-DF9A-C112CE2A3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914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FDACBA-C5FD-CF6E-B5DD-BA39DE0F64FA}"/>
              </a:ext>
            </a:extLst>
          </p:cNvPr>
          <p:cNvSpPr txBox="1">
            <a:spLocks/>
          </p:cNvSpPr>
          <p:nvPr/>
        </p:nvSpPr>
        <p:spPr bwMode="auto">
          <a:xfrm>
            <a:off x="1808251" y="283824"/>
            <a:ext cx="14712594" cy="18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pPr algn="ctr" defTabSz="1371600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5600" b="1" dirty="0">
                <a:solidFill>
                  <a:srgbClr val="384369"/>
                </a:solidFill>
                <a:highlight>
                  <a:srgbClr val="B6D1E6"/>
                </a:highlight>
                <a:latin typeface="Calibri" panose="020F0502020204030204" pitchFamily="34" charset="0"/>
                <a:cs typeface="Arial"/>
                <a:sym typeface="Arial"/>
              </a:rPr>
              <a:t>Lose all points.</a:t>
            </a:r>
          </a:p>
        </p:txBody>
      </p:sp>
      <p:sp>
        <p:nvSpPr>
          <p:cNvPr id="5" name="Action Button: Go Home 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D010383-A483-8468-E427-978E665864C0}"/>
              </a:ext>
            </a:extLst>
          </p:cNvPr>
          <p:cNvSpPr/>
          <p:nvPr/>
        </p:nvSpPr>
        <p:spPr>
          <a:xfrm>
            <a:off x="14774237" y="8219325"/>
            <a:ext cx="1643866" cy="1643866"/>
          </a:xfrm>
          <a:prstGeom prst="actionButtonHome">
            <a:avLst/>
          </a:prstGeom>
          <a:solidFill>
            <a:srgbClr val="FFD98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076820" y="104041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5"/>
                </a:lnTo>
                <a:lnTo>
                  <a:pt x="0" y="7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379632" y="4517756"/>
            <a:ext cx="7507114" cy="7302374"/>
          </a:xfrm>
          <a:custGeom>
            <a:avLst/>
            <a:gdLst/>
            <a:ahLst/>
            <a:cxnLst/>
            <a:rect l="l" t="t" r="r" b="b"/>
            <a:pathLst>
              <a:path w="7507114" h="7302374">
                <a:moveTo>
                  <a:pt x="0" y="0"/>
                </a:moveTo>
                <a:lnTo>
                  <a:pt x="7507114" y="0"/>
                </a:lnTo>
                <a:lnTo>
                  <a:pt x="7507114" y="7302374"/>
                </a:lnTo>
                <a:lnTo>
                  <a:pt x="0" y="7302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13941" y="2576583"/>
            <a:ext cx="3501545" cy="3938343"/>
          </a:xfrm>
          <a:custGeom>
            <a:avLst/>
            <a:gdLst/>
            <a:ahLst/>
            <a:cxnLst/>
            <a:rect l="l" t="t" r="r" b="b"/>
            <a:pathLst>
              <a:path w="3501545" h="3938343">
                <a:moveTo>
                  <a:pt x="0" y="0"/>
                </a:moveTo>
                <a:lnTo>
                  <a:pt x="3501545" y="0"/>
                </a:lnTo>
                <a:lnTo>
                  <a:pt x="3501545" y="3938343"/>
                </a:lnTo>
                <a:lnTo>
                  <a:pt x="0" y="3938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847904" y="2708740"/>
            <a:ext cx="3179317" cy="3938343"/>
          </a:xfrm>
          <a:custGeom>
            <a:avLst/>
            <a:gdLst/>
            <a:ahLst/>
            <a:cxnLst/>
            <a:rect l="l" t="t" r="r" b="b"/>
            <a:pathLst>
              <a:path w="3179317" h="3938343">
                <a:moveTo>
                  <a:pt x="0" y="0"/>
                </a:moveTo>
                <a:lnTo>
                  <a:pt x="3179317" y="0"/>
                </a:lnTo>
                <a:lnTo>
                  <a:pt x="3179317" y="3938343"/>
                </a:lnTo>
                <a:lnTo>
                  <a:pt x="0" y="3938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027E7E-59CE-B596-72BB-8B78B5D2F7A9}"/>
              </a:ext>
            </a:extLst>
          </p:cNvPr>
          <p:cNvSpPr txBox="1">
            <a:spLocks/>
          </p:cNvSpPr>
          <p:nvPr/>
        </p:nvSpPr>
        <p:spPr>
          <a:xfrm>
            <a:off x="717715" y="924057"/>
            <a:ext cx="11577650" cy="48632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1.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 Tom and Mai are discussing _________.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A. their leisure time activities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B. their school club activities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C. their likes and dislikes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2.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 Tom started playing chess because 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A. he loved it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B. he wanted to stay focused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C. his mum wanted him to 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099F2-FC49-ED68-3034-66DEF28C4F44}"/>
              </a:ext>
            </a:extLst>
          </p:cNvPr>
          <p:cNvSpPr txBox="1"/>
          <p:nvPr/>
        </p:nvSpPr>
        <p:spPr>
          <a:xfrm>
            <a:off x="205624" y="107049"/>
            <a:ext cx="1785513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Look at the answers again.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Handy Casual" panose="020B0604020202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18130E-9FFD-7502-DC20-EC54E38BD150}"/>
              </a:ext>
            </a:extLst>
          </p:cNvPr>
          <p:cNvSpPr txBox="1">
            <a:spLocks/>
          </p:cNvSpPr>
          <p:nvPr/>
        </p:nvSpPr>
        <p:spPr>
          <a:xfrm>
            <a:off x="717715" y="5498357"/>
            <a:ext cx="16732085" cy="50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3.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 Playing chess helps Tom________.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A. connect with other members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B. concentrate better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C. do community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4.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 The word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” refers________.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A. chess club			B. arts and crafts club		C. community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5.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 Mai will participate in the arts and crafts club to 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	A. help the school		B. coach her friends		C. do art projects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B1C33A-906A-BD6B-2F01-E8F8C3EB3EF3}"/>
              </a:ext>
            </a:extLst>
          </p:cNvPr>
          <p:cNvSpPr/>
          <p:nvPr/>
        </p:nvSpPr>
        <p:spPr>
          <a:xfrm>
            <a:off x="1600200" y="2108330"/>
            <a:ext cx="609600" cy="568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89F8BD-D177-BE2B-F248-8DC62C76BFE8}"/>
              </a:ext>
            </a:extLst>
          </p:cNvPr>
          <p:cNvSpPr/>
          <p:nvPr/>
        </p:nvSpPr>
        <p:spPr>
          <a:xfrm>
            <a:off x="1600200" y="5004783"/>
            <a:ext cx="609600" cy="5363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69944E-302E-1F11-5618-AF8F2083BCFF}"/>
              </a:ext>
            </a:extLst>
          </p:cNvPr>
          <p:cNvSpPr/>
          <p:nvPr/>
        </p:nvSpPr>
        <p:spPr>
          <a:xfrm>
            <a:off x="1600200" y="6687917"/>
            <a:ext cx="609600" cy="5491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02A604-BA41-3DDD-2776-65F8E52DA197}"/>
              </a:ext>
            </a:extLst>
          </p:cNvPr>
          <p:cNvSpPr/>
          <p:nvPr/>
        </p:nvSpPr>
        <p:spPr>
          <a:xfrm>
            <a:off x="6086572" y="8390872"/>
            <a:ext cx="695228" cy="5626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FCFB08-2387-E145-613F-76428F511F3A}"/>
              </a:ext>
            </a:extLst>
          </p:cNvPr>
          <p:cNvSpPr/>
          <p:nvPr/>
        </p:nvSpPr>
        <p:spPr>
          <a:xfrm>
            <a:off x="11658600" y="9556037"/>
            <a:ext cx="636765" cy="6239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2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7315" y="5861935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2" y="0"/>
                </a:lnTo>
                <a:lnTo>
                  <a:pt x="5753832" y="5596909"/>
                </a:lnTo>
                <a:lnTo>
                  <a:pt x="0" y="559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8655" y="385831"/>
            <a:ext cx="14422278" cy="8732034"/>
          </a:xfrm>
          <a:custGeom>
            <a:avLst/>
            <a:gdLst/>
            <a:ahLst/>
            <a:cxnLst/>
            <a:rect l="l" t="t" r="r" b="b"/>
            <a:pathLst>
              <a:path w="14422278" h="8732034">
                <a:moveTo>
                  <a:pt x="0" y="0"/>
                </a:moveTo>
                <a:lnTo>
                  <a:pt x="14422278" y="0"/>
                </a:lnTo>
                <a:lnTo>
                  <a:pt x="14422278" y="8732034"/>
                </a:lnTo>
                <a:lnTo>
                  <a:pt x="0" y="8732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1600" y="730283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3" y="0"/>
                </a:lnTo>
                <a:lnTo>
                  <a:pt x="20676643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2988">
            <a:off x="14785842" y="1305500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7" y="0"/>
                </a:lnTo>
                <a:lnTo>
                  <a:pt x="2450497" y="1635150"/>
                </a:lnTo>
                <a:lnTo>
                  <a:pt x="0" y="1635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5843" y="7926869"/>
            <a:ext cx="587306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4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33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Guitar club</a:t>
            </a:r>
          </a:p>
        </p:txBody>
      </p:sp>
      <p:sp>
        <p:nvSpPr>
          <p:cNvPr id="7" name="Freeform 7"/>
          <p:cNvSpPr/>
          <p:nvPr/>
        </p:nvSpPr>
        <p:spPr>
          <a:xfrm>
            <a:off x="237132" y="5905500"/>
            <a:ext cx="3404937" cy="4894085"/>
          </a:xfrm>
          <a:custGeom>
            <a:avLst/>
            <a:gdLst/>
            <a:ahLst/>
            <a:cxnLst/>
            <a:rect l="l" t="t" r="r" b="b"/>
            <a:pathLst>
              <a:path w="5178766" h="6343699">
                <a:moveTo>
                  <a:pt x="0" y="0"/>
                </a:moveTo>
                <a:lnTo>
                  <a:pt x="5178766" y="0"/>
                </a:lnTo>
                <a:lnTo>
                  <a:pt x="5178766" y="6343699"/>
                </a:lnTo>
                <a:lnTo>
                  <a:pt x="0" y="6343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76CD1-B8AB-500C-3042-68ED8EC6EE0E}"/>
              </a:ext>
            </a:extLst>
          </p:cNvPr>
          <p:cNvSpPr txBox="1"/>
          <p:nvPr/>
        </p:nvSpPr>
        <p:spPr>
          <a:xfrm>
            <a:off x="346288" y="68310"/>
            <a:ext cx="1597413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4. Work in groups. Make conversations using the given information.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18B592-D156-B24D-2F15-A4644AFE08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4013"/>
          <a:stretch/>
        </p:blipFill>
        <p:spPr>
          <a:xfrm>
            <a:off x="237132" y="1145472"/>
            <a:ext cx="6534797" cy="4600534"/>
          </a:xfrm>
          <a:prstGeom prst="rect">
            <a:avLst/>
          </a:prstGeom>
        </p:spPr>
      </p:pic>
      <p:pic>
        <p:nvPicPr>
          <p:cNvPr id="2050" name="Picture 2" descr="Guitar club features beginner, advanced groups – The Guidon Online">
            <a:extLst>
              <a:ext uri="{FF2B5EF4-FFF2-40B4-BE49-F238E27FC236}">
                <a16:creationId xmlns:a16="http://schemas.microsoft.com/office/drawing/2014/main" id="{7E08F41B-F760-14F3-6200-11289698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88" y="1894348"/>
            <a:ext cx="8572500" cy="571500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3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7315" y="5861935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2" y="0"/>
                </a:lnTo>
                <a:lnTo>
                  <a:pt x="5753832" y="5596909"/>
                </a:lnTo>
                <a:lnTo>
                  <a:pt x="0" y="559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1600" y="730283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3" y="0"/>
                </a:lnTo>
                <a:lnTo>
                  <a:pt x="20676643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2988">
            <a:off x="16166533" y="327897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7" y="0"/>
                </a:lnTo>
                <a:lnTo>
                  <a:pt x="2450497" y="1635150"/>
                </a:lnTo>
                <a:lnTo>
                  <a:pt x="0" y="1635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5490" y="5392915"/>
            <a:ext cx="3404937" cy="4894085"/>
          </a:xfrm>
          <a:custGeom>
            <a:avLst/>
            <a:gdLst/>
            <a:ahLst/>
            <a:cxnLst/>
            <a:rect l="l" t="t" r="r" b="b"/>
            <a:pathLst>
              <a:path w="5178766" h="6343699">
                <a:moveTo>
                  <a:pt x="0" y="0"/>
                </a:moveTo>
                <a:lnTo>
                  <a:pt x="5178766" y="0"/>
                </a:lnTo>
                <a:lnTo>
                  <a:pt x="5178766" y="6343699"/>
                </a:lnTo>
                <a:lnTo>
                  <a:pt x="0" y="6343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76CD1-B8AB-500C-3042-68ED8EC6EE0E}"/>
              </a:ext>
            </a:extLst>
          </p:cNvPr>
          <p:cNvSpPr txBox="1"/>
          <p:nvPr/>
        </p:nvSpPr>
        <p:spPr>
          <a:xfrm>
            <a:off x="346288" y="68310"/>
            <a:ext cx="1597413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4. Work in groups. Make conversations using the given information.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18B592-D156-B24D-2F15-A4644AFE08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4013"/>
          <a:stretch/>
        </p:blipFill>
        <p:spPr>
          <a:xfrm>
            <a:off x="295188" y="1010345"/>
            <a:ext cx="6534797" cy="4600534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45CD1CDF-29A3-634B-8257-9BD9EA8D4FD3}"/>
              </a:ext>
            </a:extLst>
          </p:cNvPr>
          <p:cNvSpPr/>
          <p:nvPr/>
        </p:nvSpPr>
        <p:spPr>
          <a:xfrm>
            <a:off x="6707305" y="5033638"/>
            <a:ext cx="3016262" cy="4894085"/>
          </a:xfrm>
          <a:custGeom>
            <a:avLst/>
            <a:gdLst/>
            <a:ahLst/>
            <a:cxnLst/>
            <a:rect l="l" t="t" r="r" b="b"/>
            <a:pathLst>
              <a:path w="890111" h="1605119">
                <a:moveTo>
                  <a:pt x="0" y="0"/>
                </a:moveTo>
                <a:lnTo>
                  <a:pt x="890111" y="0"/>
                </a:lnTo>
                <a:lnTo>
                  <a:pt x="890111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E267465-54C5-EFB1-51CA-839FC0EC9918}"/>
              </a:ext>
            </a:extLst>
          </p:cNvPr>
          <p:cNvSpPr/>
          <p:nvPr/>
        </p:nvSpPr>
        <p:spPr>
          <a:xfrm>
            <a:off x="12560558" y="453030"/>
            <a:ext cx="4114800" cy="2905573"/>
          </a:xfrm>
          <a:prstGeom prst="wedgeEllipseCallout">
            <a:avLst>
              <a:gd name="adj1" fmla="val -10000"/>
              <a:gd name="adj2" fmla="val 1112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What time does the guitar club meet?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FB0741F-FA3A-49A3-472F-C6D3F5AFB903}"/>
              </a:ext>
            </a:extLst>
          </p:cNvPr>
          <p:cNvSpPr/>
          <p:nvPr/>
        </p:nvSpPr>
        <p:spPr>
          <a:xfrm>
            <a:off x="6909321" y="837751"/>
            <a:ext cx="4114800" cy="2905573"/>
          </a:xfrm>
          <a:prstGeom prst="wedgeEllipseCallout">
            <a:avLst>
              <a:gd name="adj1" fmla="val -18064"/>
              <a:gd name="adj2" fmla="val 9515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It meets on Mondays, from 5:00 p.m. to 6: 30 p.m.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9BD0E9C-9CE5-DB71-7E3A-F4644C4F1DE7}"/>
              </a:ext>
            </a:extLst>
          </p:cNvPr>
          <p:cNvSpPr/>
          <p:nvPr/>
        </p:nvSpPr>
        <p:spPr>
          <a:xfrm>
            <a:off x="15063574" y="3358603"/>
            <a:ext cx="3404937" cy="2531814"/>
          </a:xfrm>
          <a:prstGeom prst="wedgeEllipseCallout">
            <a:avLst>
              <a:gd name="adj1" fmla="val -38166"/>
              <a:gd name="adj2" fmla="val 6770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Where does it meet?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58507C8-1398-7342-51FE-C7BC654488A5}"/>
              </a:ext>
            </a:extLst>
          </p:cNvPr>
          <p:cNvSpPr/>
          <p:nvPr/>
        </p:nvSpPr>
        <p:spPr>
          <a:xfrm>
            <a:off x="9456466" y="3462642"/>
            <a:ext cx="4114800" cy="2905573"/>
          </a:xfrm>
          <a:prstGeom prst="wedgeEllipseCallout">
            <a:avLst>
              <a:gd name="adj1" fmla="val -47076"/>
              <a:gd name="adj2" fmla="val 6980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It meets in the music room, on the second floor.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D98EA-D266-9E82-C3EA-FC29172D97D1}"/>
              </a:ext>
            </a:extLst>
          </p:cNvPr>
          <p:cNvSpPr/>
          <p:nvPr/>
        </p:nvSpPr>
        <p:spPr>
          <a:xfrm>
            <a:off x="295187" y="5632181"/>
            <a:ext cx="6534797" cy="4001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nva Sans" panose="020B0604020202020204" charset="0"/>
              </a:rPr>
              <a:t>Suggested questions:  </a:t>
            </a:r>
          </a:p>
          <a:p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- How can I contact the club? / What is the contact number of the club?  </a:t>
            </a:r>
          </a:p>
          <a:p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- Who will coach the club?  </a:t>
            </a:r>
          </a:p>
          <a:p>
            <a:r>
              <a:rPr lang="en-US" sz="3200" dirty="0">
                <a:solidFill>
                  <a:schemeClr val="tx1"/>
                </a:solidFill>
                <a:latin typeface="Canva Sans" panose="020B0604020202020204" charset="0"/>
              </a:rPr>
              <a:t>- What are the benefits you get when you join the club? / Why do you want to join this club? </a:t>
            </a:r>
          </a:p>
        </p:txBody>
      </p:sp>
    </p:spTree>
    <p:extLst>
      <p:ext uri="{BB962C8B-B14F-4D97-AF65-F5344CB8AC3E}">
        <p14:creationId xmlns:p14="http://schemas.microsoft.com/office/powerpoint/2010/main" val="95316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937315" y="5861935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2" y="0"/>
                </a:lnTo>
                <a:lnTo>
                  <a:pt x="5753832" y="5596909"/>
                </a:lnTo>
                <a:lnTo>
                  <a:pt x="0" y="559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71600" y="7302832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3" y="0"/>
                </a:lnTo>
                <a:lnTo>
                  <a:pt x="20676643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2988">
            <a:off x="16166533" y="327897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7" y="0"/>
                </a:lnTo>
                <a:lnTo>
                  <a:pt x="2450497" y="1635150"/>
                </a:lnTo>
                <a:lnTo>
                  <a:pt x="0" y="1635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5490" y="5392915"/>
            <a:ext cx="3404937" cy="4894085"/>
          </a:xfrm>
          <a:custGeom>
            <a:avLst/>
            <a:gdLst/>
            <a:ahLst/>
            <a:cxnLst/>
            <a:rect l="l" t="t" r="r" b="b"/>
            <a:pathLst>
              <a:path w="5178766" h="6343699">
                <a:moveTo>
                  <a:pt x="0" y="0"/>
                </a:moveTo>
                <a:lnTo>
                  <a:pt x="5178766" y="0"/>
                </a:lnTo>
                <a:lnTo>
                  <a:pt x="5178766" y="6343699"/>
                </a:lnTo>
                <a:lnTo>
                  <a:pt x="0" y="6343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76CD1-B8AB-500C-3042-68ED8EC6EE0E}"/>
              </a:ext>
            </a:extLst>
          </p:cNvPr>
          <p:cNvSpPr txBox="1"/>
          <p:nvPr/>
        </p:nvSpPr>
        <p:spPr>
          <a:xfrm>
            <a:off x="346288" y="68310"/>
            <a:ext cx="1597413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Handy Casual" panose="020B0604020202020204" charset="0"/>
                <a:ea typeface="+mn-ea"/>
                <a:cs typeface="Arial" panose="020B0604020202020204" pitchFamily="34" charset="0"/>
              </a:rPr>
              <a:t>4. Work in groups. Make conversations using the given information.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5CD1CDF-29A3-634B-8257-9BD9EA8D4FD3}"/>
              </a:ext>
            </a:extLst>
          </p:cNvPr>
          <p:cNvSpPr/>
          <p:nvPr/>
        </p:nvSpPr>
        <p:spPr>
          <a:xfrm>
            <a:off x="6707305" y="5033638"/>
            <a:ext cx="3016262" cy="4894085"/>
          </a:xfrm>
          <a:custGeom>
            <a:avLst/>
            <a:gdLst/>
            <a:ahLst/>
            <a:cxnLst/>
            <a:rect l="l" t="t" r="r" b="b"/>
            <a:pathLst>
              <a:path w="890111" h="1605119">
                <a:moveTo>
                  <a:pt x="0" y="0"/>
                </a:moveTo>
                <a:lnTo>
                  <a:pt x="890111" y="0"/>
                </a:lnTo>
                <a:lnTo>
                  <a:pt x="890111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E267465-54C5-EFB1-51CA-839FC0EC9918}"/>
              </a:ext>
            </a:extLst>
          </p:cNvPr>
          <p:cNvSpPr/>
          <p:nvPr/>
        </p:nvSpPr>
        <p:spPr>
          <a:xfrm>
            <a:off x="12560558" y="453030"/>
            <a:ext cx="4114800" cy="2905573"/>
          </a:xfrm>
          <a:prstGeom prst="wedgeEllipseCallout">
            <a:avLst>
              <a:gd name="adj1" fmla="val -10000"/>
              <a:gd name="adj2" fmla="val 1112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What time does the …..meet?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FB0741F-FA3A-49A3-472F-C6D3F5AFB903}"/>
              </a:ext>
            </a:extLst>
          </p:cNvPr>
          <p:cNvSpPr/>
          <p:nvPr/>
        </p:nvSpPr>
        <p:spPr>
          <a:xfrm>
            <a:off x="6909321" y="837751"/>
            <a:ext cx="4114800" cy="2905573"/>
          </a:xfrm>
          <a:prstGeom prst="wedgeEllipseCallout">
            <a:avLst>
              <a:gd name="adj1" fmla="val -18064"/>
              <a:gd name="adj2" fmla="val 9515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It meets on ….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89BD0E9C-9CE5-DB71-7E3A-F4644C4F1DE7}"/>
              </a:ext>
            </a:extLst>
          </p:cNvPr>
          <p:cNvSpPr/>
          <p:nvPr/>
        </p:nvSpPr>
        <p:spPr>
          <a:xfrm>
            <a:off x="15063574" y="3358603"/>
            <a:ext cx="3404937" cy="2531814"/>
          </a:xfrm>
          <a:prstGeom prst="wedgeEllipseCallout">
            <a:avLst>
              <a:gd name="adj1" fmla="val -38166"/>
              <a:gd name="adj2" fmla="val 6770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Where does it meet?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B58507C8-1398-7342-51FE-C7BC654488A5}"/>
              </a:ext>
            </a:extLst>
          </p:cNvPr>
          <p:cNvSpPr/>
          <p:nvPr/>
        </p:nvSpPr>
        <p:spPr>
          <a:xfrm>
            <a:off x="9456466" y="3462642"/>
            <a:ext cx="4114800" cy="2905573"/>
          </a:xfrm>
          <a:prstGeom prst="wedgeEllipseCallout">
            <a:avLst>
              <a:gd name="adj1" fmla="val -47076"/>
              <a:gd name="adj2" fmla="val 69802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It meets in 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D98EA-D266-9E82-C3EA-FC29172D97D1}"/>
              </a:ext>
            </a:extLst>
          </p:cNvPr>
          <p:cNvSpPr/>
          <p:nvPr/>
        </p:nvSpPr>
        <p:spPr>
          <a:xfrm>
            <a:off x="295187" y="5632181"/>
            <a:ext cx="6534797" cy="40019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Suggested questions: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How can I contact the club? / What is the contact number of the club?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Who will coach the club?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What are the benefits you get when you join the club? / Why do you want to join this club?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0F8E2-2F7C-B5B7-081C-6CA9781C40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188"/>
          <a:stretch/>
        </p:blipFill>
        <p:spPr>
          <a:xfrm>
            <a:off x="266158" y="1213375"/>
            <a:ext cx="6534797" cy="41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3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018" y="523287"/>
            <a:ext cx="15261963" cy="9240425"/>
          </a:xfrm>
          <a:custGeom>
            <a:avLst/>
            <a:gdLst/>
            <a:ahLst/>
            <a:cxnLst/>
            <a:rect l="l" t="t" r="r" b="b"/>
            <a:pathLst>
              <a:path w="15261963" h="9240425">
                <a:moveTo>
                  <a:pt x="0" y="0"/>
                </a:moveTo>
                <a:lnTo>
                  <a:pt x="15261964" y="0"/>
                </a:lnTo>
                <a:lnTo>
                  <a:pt x="15261964" y="9240426"/>
                </a:lnTo>
                <a:lnTo>
                  <a:pt x="0" y="924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0984" y="5866813"/>
            <a:ext cx="5552244" cy="5400819"/>
          </a:xfrm>
          <a:custGeom>
            <a:avLst/>
            <a:gdLst/>
            <a:ahLst/>
            <a:cxnLst/>
            <a:rect l="l" t="t" r="r" b="b"/>
            <a:pathLst>
              <a:path w="5552244" h="5400819">
                <a:moveTo>
                  <a:pt x="0" y="0"/>
                </a:moveTo>
                <a:lnTo>
                  <a:pt x="5552244" y="0"/>
                </a:lnTo>
                <a:lnTo>
                  <a:pt x="5552244" y="5400820"/>
                </a:lnTo>
                <a:lnTo>
                  <a:pt x="0" y="5400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371019" y="6189886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2" y="0"/>
                </a:lnTo>
                <a:lnTo>
                  <a:pt x="5753832" y="5596909"/>
                </a:lnTo>
                <a:lnTo>
                  <a:pt x="0" y="5596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69821" y="7210269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3" y="0"/>
                </a:lnTo>
                <a:lnTo>
                  <a:pt x="20676643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4660" y="4025239"/>
            <a:ext cx="3320615" cy="5233061"/>
          </a:xfrm>
          <a:custGeom>
            <a:avLst/>
            <a:gdLst/>
            <a:ahLst/>
            <a:cxnLst/>
            <a:rect l="l" t="t" r="r" b="b"/>
            <a:pathLst>
              <a:path w="3320615" h="5233061">
                <a:moveTo>
                  <a:pt x="0" y="0"/>
                </a:moveTo>
                <a:lnTo>
                  <a:pt x="3320615" y="0"/>
                </a:lnTo>
                <a:lnTo>
                  <a:pt x="3320615" y="5233061"/>
                </a:lnTo>
                <a:lnTo>
                  <a:pt x="0" y="5233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029" y="3084811"/>
            <a:ext cx="3273776" cy="5903530"/>
          </a:xfrm>
          <a:custGeom>
            <a:avLst/>
            <a:gdLst/>
            <a:ahLst/>
            <a:cxnLst/>
            <a:rect l="l" t="t" r="r" b="b"/>
            <a:pathLst>
              <a:path w="3273776" h="5903530">
                <a:moveTo>
                  <a:pt x="0" y="0"/>
                </a:moveTo>
                <a:lnTo>
                  <a:pt x="3273775" y="0"/>
                </a:lnTo>
                <a:lnTo>
                  <a:pt x="3273775" y="5903530"/>
                </a:lnTo>
                <a:lnTo>
                  <a:pt x="0" y="5903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52988">
            <a:off x="17518760" y="2368373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8" y="0"/>
                </a:lnTo>
                <a:lnTo>
                  <a:pt x="2450498" y="1635151"/>
                </a:lnTo>
                <a:lnTo>
                  <a:pt x="0" y="1635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29200" y="5217545"/>
            <a:ext cx="8851347" cy="1147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3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5924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>
            <a:extLst>
              <a:ext uri="{FF2B5EF4-FFF2-40B4-BE49-F238E27FC236}">
                <a16:creationId xmlns:a16="http://schemas.microsoft.com/office/drawing/2014/main" id="{C8CA03EA-BFF0-D3A9-969C-235C8321BF5C}"/>
              </a:ext>
            </a:extLst>
          </p:cNvPr>
          <p:cNvGrpSpPr/>
          <p:nvPr/>
        </p:nvGrpSpPr>
        <p:grpSpPr>
          <a:xfrm>
            <a:off x="9234420" y="1003675"/>
            <a:ext cx="9191757" cy="3835026"/>
            <a:chOff x="0" y="0"/>
            <a:chExt cx="2140210" cy="163150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FB3C561-0EAE-5406-D0AC-41890D382F31}"/>
                </a:ext>
              </a:extLst>
            </p:cNvPr>
            <p:cNvSpPr/>
            <p:nvPr/>
          </p:nvSpPr>
          <p:spPr>
            <a:xfrm>
              <a:off x="0" y="0"/>
              <a:ext cx="2140210" cy="163150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DABC6003-D3C8-9323-C6E8-F77C4CBC5882}"/>
                </a:ext>
              </a:extLst>
            </p:cNvPr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253496" y="2858657"/>
            <a:ext cx="6315439" cy="6143200"/>
          </a:xfrm>
          <a:custGeom>
            <a:avLst/>
            <a:gdLst/>
            <a:ahLst/>
            <a:cxnLst/>
            <a:rect l="l" t="t" r="r" b="b"/>
            <a:pathLst>
              <a:path w="6315439" h="6143200">
                <a:moveTo>
                  <a:pt x="0" y="0"/>
                </a:moveTo>
                <a:lnTo>
                  <a:pt x="6315439" y="0"/>
                </a:lnTo>
                <a:lnTo>
                  <a:pt x="6315439" y="6143200"/>
                </a:lnTo>
                <a:lnTo>
                  <a:pt x="0" y="6143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3063673"/>
            <a:ext cx="8126111" cy="6194627"/>
            <a:chOff x="0" y="0"/>
            <a:chExt cx="2140210" cy="16315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0210" cy="163150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81834" y="1797034"/>
            <a:ext cx="6895384" cy="1665313"/>
          </a:xfrm>
          <a:custGeom>
            <a:avLst/>
            <a:gdLst/>
            <a:ahLst/>
            <a:cxnLst/>
            <a:rect l="l" t="t" r="r" b="b"/>
            <a:pathLst>
              <a:path w="6895384" h="2756651">
                <a:moveTo>
                  <a:pt x="0" y="0"/>
                </a:moveTo>
                <a:lnTo>
                  <a:pt x="6895384" y="0"/>
                </a:lnTo>
                <a:lnTo>
                  <a:pt x="6895384" y="2756651"/>
                </a:lnTo>
                <a:lnTo>
                  <a:pt x="0" y="275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83945" y="2187920"/>
            <a:ext cx="6442312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Suggested questions:  </a:t>
            </a:r>
          </a:p>
        </p:txBody>
      </p:sp>
      <p:sp>
        <p:nvSpPr>
          <p:cNvPr id="10" name="Freeform 10"/>
          <p:cNvSpPr/>
          <p:nvPr/>
        </p:nvSpPr>
        <p:spPr>
          <a:xfrm>
            <a:off x="9562007" y="4991100"/>
            <a:ext cx="4953736" cy="5834164"/>
          </a:xfrm>
          <a:custGeom>
            <a:avLst/>
            <a:gdLst/>
            <a:ahLst/>
            <a:cxnLst/>
            <a:rect l="l" t="t" r="r" b="b"/>
            <a:pathLst>
              <a:path w="4953736" h="5834164">
                <a:moveTo>
                  <a:pt x="0" y="0"/>
                </a:moveTo>
                <a:lnTo>
                  <a:pt x="4953736" y="0"/>
                </a:lnTo>
                <a:lnTo>
                  <a:pt x="4953736" y="5834164"/>
                </a:lnTo>
                <a:lnTo>
                  <a:pt x="0" y="5834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974598" y="7789424"/>
            <a:ext cx="1292827" cy="1475409"/>
          </a:xfrm>
          <a:custGeom>
            <a:avLst/>
            <a:gdLst/>
            <a:ahLst/>
            <a:cxnLst/>
            <a:rect l="l" t="t" r="r" b="b"/>
            <a:pathLst>
              <a:path w="1292827" h="1475409">
                <a:moveTo>
                  <a:pt x="1292827" y="0"/>
                </a:moveTo>
                <a:lnTo>
                  <a:pt x="0" y="0"/>
                </a:lnTo>
                <a:lnTo>
                  <a:pt x="0" y="1475409"/>
                </a:lnTo>
                <a:lnTo>
                  <a:pt x="1292827" y="1475409"/>
                </a:lnTo>
                <a:lnTo>
                  <a:pt x="12928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44DE8F-8E80-A15C-B79A-AB8486373740}"/>
              </a:ext>
            </a:extLst>
          </p:cNvPr>
          <p:cNvSpPr txBox="1"/>
          <p:nvPr/>
        </p:nvSpPr>
        <p:spPr>
          <a:xfrm>
            <a:off x="80585" y="101485"/>
            <a:ext cx="1812682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5. Work in groups. Ask and answer questions about a club at your school. Report the answers to your class.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A559C0-C29C-D59B-0AF7-42BDA379FAA1}"/>
              </a:ext>
            </a:extLst>
          </p:cNvPr>
          <p:cNvSpPr txBox="1">
            <a:spLocks/>
          </p:cNvSpPr>
          <p:nvPr/>
        </p:nvSpPr>
        <p:spPr>
          <a:xfrm>
            <a:off x="9339616" y="998680"/>
            <a:ext cx="8948384" cy="33298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000" dirty="0">
                <a:solidFill>
                  <a:srgbClr val="C00000"/>
                </a:solidFill>
                <a:latin typeface="Canva Sans" panose="020B0604020202020204" charset="0"/>
              </a:rPr>
              <a:t>The music club at my school meets on </a:t>
            </a:r>
            <a:r>
              <a:rPr lang="en-US" sz="4000" u="sng" dirty="0">
                <a:solidFill>
                  <a:srgbClr val="C00000"/>
                </a:solidFill>
                <a:latin typeface="Canva Sans" panose="020B0604020202020204" charset="0"/>
              </a:rPr>
              <a:t>Tuesdays, from 5:00 p.m. to 6:30p.m</a:t>
            </a:r>
            <a:r>
              <a:rPr lang="en-US" sz="4000" dirty="0">
                <a:solidFill>
                  <a:srgbClr val="C00000"/>
                </a:solidFill>
                <a:latin typeface="Canva Sans" panose="020B0604020202020204" charset="0"/>
              </a:rPr>
              <a:t>. It meets </a:t>
            </a:r>
            <a:r>
              <a:rPr lang="en-US" sz="4000" u="sng" dirty="0">
                <a:solidFill>
                  <a:srgbClr val="C00000"/>
                </a:solidFill>
                <a:latin typeface="Canva Sans" panose="020B0604020202020204" charset="0"/>
              </a:rPr>
              <a:t>in the music room, on the second floor</a:t>
            </a:r>
            <a:r>
              <a:rPr lang="en-US" sz="4000" dirty="0">
                <a:solidFill>
                  <a:srgbClr val="C00000"/>
                </a:solidFill>
                <a:latin typeface="Canva Sans" panose="020B0604020202020204" charset="0"/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30667B-B5AA-7982-CA56-5A67964378DB}"/>
              </a:ext>
            </a:extLst>
          </p:cNvPr>
          <p:cNvSpPr/>
          <p:nvPr/>
        </p:nvSpPr>
        <p:spPr>
          <a:xfrm>
            <a:off x="1247464" y="3711346"/>
            <a:ext cx="7846260" cy="479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What time does the club meet?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Where does it meet?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How can I contact the club? / What is the contact number of the club?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Who will coach the club?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va Sans" panose="020B0604020202020204" charset="0"/>
                <a:ea typeface="+mn-ea"/>
                <a:cs typeface="+mn-cs"/>
              </a:rPr>
              <a:t>- What are the benefits you get when you join the club? / Why do you want to join this club?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90745" y="3475017"/>
            <a:ext cx="6023275" cy="5859004"/>
          </a:xfrm>
          <a:custGeom>
            <a:avLst/>
            <a:gdLst/>
            <a:ahLst/>
            <a:cxnLst/>
            <a:rect l="l" t="t" r="r" b="b"/>
            <a:pathLst>
              <a:path w="6023275" h="5859004">
                <a:moveTo>
                  <a:pt x="0" y="0"/>
                </a:moveTo>
                <a:lnTo>
                  <a:pt x="6023275" y="0"/>
                </a:lnTo>
                <a:lnTo>
                  <a:pt x="6023275" y="5859004"/>
                </a:lnTo>
                <a:lnTo>
                  <a:pt x="0" y="5859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94322" y="7789424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4" y="0"/>
                </a:lnTo>
                <a:lnTo>
                  <a:pt x="20676644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33189" y="3392881"/>
            <a:ext cx="8126111" cy="5865419"/>
            <a:chOff x="0" y="0"/>
            <a:chExt cx="2140210" cy="15448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0210" cy="1544802"/>
            </a:xfrm>
            <a:custGeom>
              <a:avLst/>
              <a:gdLst/>
              <a:ahLst/>
              <a:cxnLst/>
              <a:rect l="l" t="t" r="r" b="b"/>
              <a:pathLst>
                <a:path w="2140210" h="1544802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496213"/>
                  </a:lnTo>
                  <a:cubicBezTo>
                    <a:pt x="2140210" y="1509099"/>
                    <a:pt x="2135091" y="1521458"/>
                    <a:pt x="2125979" y="1530570"/>
                  </a:cubicBezTo>
                  <a:cubicBezTo>
                    <a:pt x="2116867" y="1539682"/>
                    <a:pt x="2104508" y="1544802"/>
                    <a:pt x="2091622" y="1544802"/>
                  </a:cubicBezTo>
                  <a:lnTo>
                    <a:pt x="48589" y="1544802"/>
                  </a:lnTo>
                  <a:cubicBezTo>
                    <a:pt x="35702" y="1544802"/>
                    <a:pt x="23343" y="1539682"/>
                    <a:pt x="14231" y="1530570"/>
                  </a:cubicBezTo>
                  <a:cubicBezTo>
                    <a:pt x="5119" y="1521458"/>
                    <a:pt x="0" y="1509099"/>
                    <a:pt x="0" y="1496213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48553" y="1028700"/>
            <a:ext cx="6895384" cy="2756651"/>
          </a:xfrm>
          <a:custGeom>
            <a:avLst/>
            <a:gdLst/>
            <a:ahLst/>
            <a:cxnLst/>
            <a:rect l="l" t="t" r="r" b="b"/>
            <a:pathLst>
              <a:path w="6895384" h="2756651">
                <a:moveTo>
                  <a:pt x="0" y="0"/>
                </a:moveTo>
                <a:lnTo>
                  <a:pt x="6895384" y="0"/>
                </a:lnTo>
                <a:lnTo>
                  <a:pt x="6895384" y="2756651"/>
                </a:lnTo>
                <a:lnTo>
                  <a:pt x="0" y="2756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51260" y="2250303"/>
            <a:ext cx="7981995" cy="706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8"/>
              </a:lnSpc>
            </a:pPr>
            <a:r>
              <a:rPr lang="en-US" sz="8800" spc="254" dirty="0">
                <a:solidFill>
                  <a:srgbClr val="C00000"/>
                </a:solidFill>
                <a:latin typeface="Handy Casual"/>
              </a:rPr>
              <a:t>WRAP –UP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69403" y="4557366"/>
            <a:ext cx="7817839" cy="2938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Canva Sans" panose="020B0604020202020204" charset="0"/>
              </a:rPr>
              <a:t>Retell some school clubs they have learned after the lesson and their benefits. 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028700" y="4969811"/>
            <a:ext cx="5752851" cy="4288489"/>
          </a:xfrm>
          <a:custGeom>
            <a:avLst/>
            <a:gdLst/>
            <a:ahLst/>
            <a:cxnLst/>
            <a:rect l="l" t="t" r="r" b="b"/>
            <a:pathLst>
              <a:path w="5752851" h="4288489">
                <a:moveTo>
                  <a:pt x="5752851" y="0"/>
                </a:moveTo>
                <a:lnTo>
                  <a:pt x="0" y="0"/>
                </a:lnTo>
                <a:lnTo>
                  <a:pt x="0" y="4288489"/>
                </a:lnTo>
                <a:lnTo>
                  <a:pt x="5752851" y="4288489"/>
                </a:lnTo>
                <a:lnTo>
                  <a:pt x="575285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81551" y="5947793"/>
            <a:ext cx="2100667" cy="3310507"/>
          </a:xfrm>
          <a:custGeom>
            <a:avLst/>
            <a:gdLst/>
            <a:ahLst/>
            <a:cxnLst/>
            <a:rect l="l" t="t" r="r" b="b"/>
            <a:pathLst>
              <a:path w="2100667" h="3310507">
                <a:moveTo>
                  <a:pt x="0" y="0"/>
                </a:moveTo>
                <a:lnTo>
                  <a:pt x="2100667" y="0"/>
                </a:lnTo>
                <a:lnTo>
                  <a:pt x="2100667" y="3310507"/>
                </a:lnTo>
                <a:lnTo>
                  <a:pt x="0" y="33105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018" y="523287"/>
            <a:ext cx="15261963" cy="9240425"/>
          </a:xfrm>
          <a:custGeom>
            <a:avLst/>
            <a:gdLst/>
            <a:ahLst/>
            <a:cxnLst/>
            <a:rect l="l" t="t" r="r" b="b"/>
            <a:pathLst>
              <a:path w="15261963" h="9240425">
                <a:moveTo>
                  <a:pt x="0" y="0"/>
                </a:moveTo>
                <a:lnTo>
                  <a:pt x="15261964" y="0"/>
                </a:lnTo>
                <a:lnTo>
                  <a:pt x="15261964" y="9240426"/>
                </a:lnTo>
                <a:lnTo>
                  <a:pt x="0" y="924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0984" y="5866813"/>
            <a:ext cx="5552244" cy="5400819"/>
          </a:xfrm>
          <a:custGeom>
            <a:avLst/>
            <a:gdLst/>
            <a:ahLst/>
            <a:cxnLst/>
            <a:rect l="l" t="t" r="r" b="b"/>
            <a:pathLst>
              <a:path w="5552244" h="5400819">
                <a:moveTo>
                  <a:pt x="0" y="0"/>
                </a:moveTo>
                <a:lnTo>
                  <a:pt x="5552244" y="0"/>
                </a:lnTo>
                <a:lnTo>
                  <a:pt x="5552244" y="5400820"/>
                </a:lnTo>
                <a:lnTo>
                  <a:pt x="0" y="5400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371019" y="6189886"/>
            <a:ext cx="5753832" cy="5596910"/>
          </a:xfrm>
          <a:custGeom>
            <a:avLst/>
            <a:gdLst/>
            <a:ahLst/>
            <a:cxnLst/>
            <a:rect l="l" t="t" r="r" b="b"/>
            <a:pathLst>
              <a:path w="5753832" h="5596910">
                <a:moveTo>
                  <a:pt x="0" y="0"/>
                </a:moveTo>
                <a:lnTo>
                  <a:pt x="5753832" y="0"/>
                </a:lnTo>
                <a:lnTo>
                  <a:pt x="5753832" y="5596909"/>
                </a:lnTo>
                <a:lnTo>
                  <a:pt x="0" y="55969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69821" y="7210269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0" y="0"/>
                </a:moveTo>
                <a:lnTo>
                  <a:pt x="20676643" y="0"/>
                </a:lnTo>
                <a:lnTo>
                  <a:pt x="20676643" y="8266152"/>
                </a:lnTo>
                <a:lnTo>
                  <a:pt x="0" y="82661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84660" y="4025239"/>
            <a:ext cx="3320615" cy="5233061"/>
          </a:xfrm>
          <a:custGeom>
            <a:avLst/>
            <a:gdLst/>
            <a:ahLst/>
            <a:cxnLst/>
            <a:rect l="l" t="t" r="r" b="b"/>
            <a:pathLst>
              <a:path w="3320615" h="5233061">
                <a:moveTo>
                  <a:pt x="0" y="0"/>
                </a:moveTo>
                <a:lnTo>
                  <a:pt x="3320615" y="0"/>
                </a:lnTo>
                <a:lnTo>
                  <a:pt x="3320615" y="5233061"/>
                </a:lnTo>
                <a:lnTo>
                  <a:pt x="0" y="5233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029" y="3084811"/>
            <a:ext cx="3273776" cy="5903530"/>
          </a:xfrm>
          <a:custGeom>
            <a:avLst/>
            <a:gdLst/>
            <a:ahLst/>
            <a:cxnLst/>
            <a:rect l="l" t="t" r="r" b="b"/>
            <a:pathLst>
              <a:path w="3273776" h="5903530">
                <a:moveTo>
                  <a:pt x="0" y="0"/>
                </a:moveTo>
                <a:lnTo>
                  <a:pt x="3273775" y="0"/>
                </a:lnTo>
                <a:lnTo>
                  <a:pt x="3273775" y="5903530"/>
                </a:lnTo>
                <a:lnTo>
                  <a:pt x="0" y="5903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52988">
            <a:off x="17518760" y="2368373"/>
            <a:ext cx="2450498" cy="1635150"/>
          </a:xfrm>
          <a:custGeom>
            <a:avLst/>
            <a:gdLst/>
            <a:ahLst/>
            <a:cxnLst/>
            <a:rect l="l" t="t" r="r" b="b"/>
            <a:pathLst>
              <a:path w="2450498" h="1635150">
                <a:moveTo>
                  <a:pt x="0" y="0"/>
                </a:moveTo>
                <a:lnTo>
                  <a:pt x="2450498" y="0"/>
                </a:lnTo>
                <a:lnTo>
                  <a:pt x="2450498" y="1635151"/>
                </a:lnTo>
                <a:lnTo>
                  <a:pt x="0" y="1635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7623" y="2277405"/>
            <a:ext cx="7491894" cy="592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spc="395" dirty="0">
                <a:solidFill>
                  <a:srgbClr val="000000"/>
                </a:solidFill>
                <a:latin typeface="Handy Casual"/>
              </a:rPr>
              <a:t> THANK YOU!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29624"/>
            <a:ext cx="16230600" cy="6125851"/>
            <a:chOff x="0" y="0"/>
            <a:chExt cx="4274726" cy="1613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613393"/>
            </a:xfrm>
            <a:custGeom>
              <a:avLst/>
              <a:gdLst/>
              <a:ahLst/>
              <a:cxnLst/>
              <a:rect l="l" t="t" r="r" b="b"/>
              <a:pathLst>
                <a:path w="4274726" h="1613393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589066"/>
                  </a:lnTo>
                  <a:cubicBezTo>
                    <a:pt x="4274726" y="1595518"/>
                    <a:pt x="4272163" y="1601706"/>
                    <a:pt x="4267601" y="1606268"/>
                  </a:cubicBezTo>
                  <a:cubicBezTo>
                    <a:pt x="4263039" y="1610830"/>
                    <a:pt x="4256851" y="1613393"/>
                    <a:pt x="4250399" y="1613393"/>
                  </a:cubicBezTo>
                  <a:lnTo>
                    <a:pt x="24327" y="1613393"/>
                  </a:lnTo>
                  <a:cubicBezTo>
                    <a:pt x="10891" y="1613393"/>
                    <a:pt x="0" y="1602502"/>
                    <a:pt x="0" y="1589066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EF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07677" y="3966148"/>
            <a:ext cx="1362892" cy="1605119"/>
          </a:xfrm>
          <a:custGeom>
            <a:avLst/>
            <a:gdLst/>
            <a:ahLst/>
            <a:cxnLst/>
            <a:rect l="l" t="t" r="r" b="b"/>
            <a:pathLst>
              <a:path w="1362892" h="1605119">
                <a:moveTo>
                  <a:pt x="0" y="0"/>
                </a:moveTo>
                <a:lnTo>
                  <a:pt x="1362891" y="0"/>
                </a:lnTo>
                <a:lnTo>
                  <a:pt x="1362891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97043" y="6107774"/>
            <a:ext cx="1018521" cy="1605119"/>
          </a:xfrm>
          <a:custGeom>
            <a:avLst/>
            <a:gdLst/>
            <a:ahLst/>
            <a:cxnLst/>
            <a:rect l="l" t="t" r="r" b="b"/>
            <a:pathLst>
              <a:path w="1018521" h="1605119">
                <a:moveTo>
                  <a:pt x="0" y="0"/>
                </a:moveTo>
                <a:lnTo>
                  <a:pt x="1018521" y="0"/>
                </a:lnTo>
                <a:lnTo>
                  <a:pt x="1018521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35633" y="3966148"/>
            <a:ext cx="1295769" cy="1605119"/>
          </a:xfrm>
          <a:custGeom>
            <a:avLst/>
            <a:gdLst/>
            <a:ahLst/>
            <a:cxnLst/>
            <a:rect l="l" t="t" r="r" b="b"/>
            <a:pathLst>
              <a:path w="1295769" h="1605119">
                <a:moveTo>
                  <a:pt x="0" y="0"/>
                </a:moveTo>
                <a:lnTo>
                  <a:pt x="1295769" y="0"/>
                </a:lnTo>
                <a:lnTo>
                  <a:pt x="1295769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46843" y="3966148"/>
            <a:ext cx="1816492" cy="1605119"/>
          </a:xfrm>
          <a:custGeom>
            <a:avLst/>
            <a:gdLst/>
            <a:ahLst/>
            <a:cxnLst/>
            <a:rect l="l" t="t" r="r" b="b"/>
            <a:pathLst>
              <a:path w="1816492" h="1605119">
                <a:moveTo>
                  <a:pt x="0" y="0"/>
                </a:moveTo>
                <a:lnTo>
                  <a:pt x="1816493" y="0"/>
                </a:lnTo>
                <a:lnTo>
                  <a:pt x="1816493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69791" y="3966148"/>
            <a:ext cx="890111" cy="1605119"/>
          </a:xfrm>
          <a:custGeom>
            <a:avLst/>
            <a:gdLst/>
            <a:ahLst/>
            <a:cxnLst/>
            <a:rect l="l" t="t" r="r" b="b"/>
            <a:pathLst>
              <a:path w="890111" h="1605119">
                <a:moveTo>
                  <a:pt x="0" y="0"/>
                </a:moveTo>
                <a:lnTo>
                  <a:pt x="890111" y="0"/>
                </a:lnTo>
                <a:lnTo>
                  <a:pt x="890111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95119" y="3966148"/>
            <a:ext cx="1427096" cy="1605119"/>
          </a:xfrm>
          <a:custGeom>
            <a:avLst/>
            <a:gdLst/>
            <a:ahLst/>
            <a:cxnLst/>
            <a:rect l="l" t="t" r="r" b="b"/>
            <a:pathLst>
              <a:path w="1427096" h="1605119">
                <a:moveTo>
                  <a:pt x="0" y="0"/>
                </a:moveTo>
                <a:lnTo>
                  <a:pt x="1427096" y="0"/>
                </a:lnTo>
                <a:lnTo>
                  <a:pt x="1427096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46843" y="6107774"/>
            <a:ext cx="1720887" cy="1605119"/>
          </a:xfrm>
          <a:custGeom>
            <a:avLst/>
            <a:gdLst/>
            <a:ahLst/>
            <a:cxnLst/>
            <a:rect l="l" t="t" r="r" b="b"/>
            <a:pathLst>
              <a:path w="1720887" h="1605119">
                <a:moveTo>
                  <a:pt x="0" y="0"/>
                </a:moveTo>
                <a:lnTo>
                  <a:pt x="1720888" y="0"/>
                </a:lnTo>
                <a:lnTo>
                  <a:pt x="1720888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182741" y="6107774"/>
            <a:ext cx="1812762" cy="1605119"/>
          </a:xfrm>
          <a:custGeom>
            <a:avLst/>
            <a:gdLst/>
            <a:ahLst/>
            <a:cxnLst/>
            <a:rect l="l" t="t" r="r" b="b"/>
            <a:pathLst>
              <a:path w="1812762" h="1605119">
                <a:moveTo>
                  <a:pt x="0" y="0"/>
                </a:moveTo>
                <a:lnTo>
                  <a:pt x="1812763" y="0"/>
                </a:lnTo>
                <a:lnTo>
                  <a:pt x="1812763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31790" y="6107774"/>
            <a:ext cx="1783465" cy="1605119"/>
          </a:xfrm>
          <a:custGeom>
            <a:avLst/>
            <a:gdLst/>
            <a:ahLst/>
            <a:cxnLst/>
            <a:rect l="l" t="t" r="r" b="b"/>
            <a:pathLst>
              <a:path w="1783465" h="1605119">
                <a:moveTo>
                  <a:pt x="0" y="0"/>
                </a:moveTo>
                <a:lnTo>
                  <a:pt x="1783465" y="0"/>
                </a:lnTo>
                <a:lnTo>
                  <a:pt x="1783465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031790" y="3966148"/>
            <a:ext cx="1351218" cy="1605119"/>
          </a:xfrm>
          <a:custGeom>
            <a:avLst/>
            <a:gdLst/>
            <a:ahLst/>
            <a:cxnLst/>
            <a:rect l="l" t="t" r="r" b="b"/>
            <a:pathLst>
              <a:path w="1351218" h="1605119">
                <a:moveTo>
                  <a:pt x="0" y="0"/>
                </a:moveTo>
                <a:lnTo>
                  <a:pt x="1351218" y="0"/>
                </a:lnTo>
                <a:lnTo>
                  <a:pt x="1351218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615406" y="6107774"/>
            <a:ext cx="1036031" cy="1605119"/>
          </a:xfrm>
          <a:custGeom>
            <a:avLst/>
            <a:gdLst/>
            <a:ahLst/>
            <a:cxnLst/>
            <a:rect l="l" t="t" r="r" b="b"/>
            <a:pathLst>
              <a:path w="1036031" h="1605119">
                <a:moveTo>
                  <a:pt x="0" y="0"/>
                </a:moveTo>
                <a:lnTo>
                  <a:pt x="1036031" y="0"/>
                </a:lnTo>
                <a:lnTo>
                  <a:pt x="1036031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195119" y="6107774"/>
            <a:ext cx="1444607" cy="1605119"/>
          </a:xfrm>
          <a:custGeom>
            <a:avLst/>
            <a:gdLst/>
            <a:ahLst/>
            <a:cxnLst/>
            <a:rect l="l" t="t" r="r" b="b"/>
            <a:pathLst>
              <a:path w="1444607" h="1605119">
                <a:moveTo>
                  <a:pt x="0" y="0"/>
                </a:moveTo>
                <a:lnTo>
                  <a:pt x="1444607" y="0"/>
                </a:lnTo>
                <a:lnTo>
                  <a:pt x="1444607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380275" y="6107774"/>
            <a:ext cx="1406485" cy="1605119"/>
          </a:xfrm>
          <a:custGeom>
            <a:avLst/>
            <a:gdLst/>
            <a:ahLst/>
            <a:cxnLst/>
            <a:rect l="l" t="t" r="r" b="b"/>
            <a:pathLst>
              <a:path w="1406485" h="1605119">
                <a:moveTo>
                  <a:pt x="0" y="0"/>
                </a:moveTo>
                <a:lnTo>
                  <a:pt x="1406485" y="0"/>
                </a:lnTo>
                <a:lnTo>
                  <a:pt x="1406485" y="1605118"/>
                </a:lnTo>
                <a:lnTo>
                  <a:pt x="0" y="16051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51123" y="3966148"/>
            <a:ext cx="1310361" cy="1605119"/>
          </a:xfrm>
          <a:custGeom>
            <a:avLst/>
            <a:gdLst/>
            <a:ahLst/>
            <a:cxnLst/>
            <a:rect l="l" t="t" r="r" b="b"/>
            <a:pathLst>
              <a:path w="1310361" h="1605119">
                <a:moveTo>
                  <a:pt x="0" y="0"/>
                </a:moveTo>
                <a:lnTo>
                  <a:pt x="1310360" y="0"/>
                </a:lnTo>
                <a:lnTo>
                  <a:pt x="1310360" y="1605119"/>
                </a:lnTo>
                <a:lnTo>
                  <a:pt x="0" y="160511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398053" y="1277933"/>
            <a:ext cx="7491894" cy="101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4"/>
              </a:lnSpc>
            </a:pPr>
            <a:r>
              <a:rPr lang="en-US" sz="7747" spc="395">
                <a:solidFill>
                  <a:srgbClr val="000000"/>
                </a:solidFill>
                <a:latin typeface="Handy Casual"/>
              </a:rPr>
              <a:t>RESOURCES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507" y="2388629"/>
            <a:ext cx="8698770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0800" b="1" dirty="0">
                <a:solidFill>
                  <a:srgbClr val="00B050"/>
                </a:solidFill>
                <a:latin typeface="Calibri" panose="020F0502020204030204"/>
              </a:rPr>
              <a:t>concentrate</a:t>
            </a:r>
            <a:r>
              <a:rPr lang="en-US" sz="9000" b="1" dirty="0">
                <a:solidFill>
                  <a:srgbClr val="00B050"/>
                </a:solidFill>
                <a:latin typeface="Calibri" panose="020F0502020204030204"/>
              </a:rPr>
              <a:t> (v)</a:t>
            </a:r>
            <a:endParaRPr lang="en-US" sz="7200" b="1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18166" y="6523707"/>
            <a:ext cx="6076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tập </a:t>
            </a:r>
            <a:r>
              <a:rPr lang="en-US" sz="6600" dirty="0" err="1">
                <a:solidFill>
                  <a:prstClr val="black"/>
                </a:solidFill>
                <a:latin typeface="Calibri" panose="020F0502020204030204"/>
              </a:rPr>
              <a:t>trung</a:t>
            </a:r>
            <a:endParaRPr lang="en-US" sz="9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7463" y="4762451"/>
            <a:ext cx="48385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kɒnsntreɪt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107" y="2439339"/>
            <a:ext cx="8260280" cy="6195210"/>
          </a:xfrm>
          <a:prstGeom prst="rect">
            <a:avLst/>
          </a:prstGeom>
        </p:spPr>
      </p:pic>
      <p:pic>
        <p:nvPicPr>
          <p:cNvPr id="4" name="concentr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4156" y="8072370"/>
            <a:ext cx="1124358" cy="11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1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4618" y="2320795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00B050"/>
                </a:solidFill>
                <a:latin typeface="Calibri" panose="020F0502020204030204"/>
              </a:rPr>
              <a:t>focused</a:t>
            </a:r>
            <a:r>
              <a:rPr lang="en-US" sz="99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00B050"/>
                </a:solidFill>
                <a:latin typeface="Calibri" panose="020F0502020204030204"/>
              </a:rPr>
              <a:t>(adj)</a:t>
            </a:r>
            <a:endParaRPr lang="en-US" sz="6600" b="1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66763" y="6593017"/>
            <a:ext cx="4007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>
                <a:solidFill>
                  <a:prstClr val="black"/>
                </a:solidFill>
                <a:latin typeface="Calibri" panose="020F0502020204030204"/>
              </a:rPr>
              <a:t>chuyên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tâm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trung</a:t>
            </a:r>
            <a:endParaRPr lang="en-US" sz="1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9065" y="4910307"/>
            <a:ext cx="38011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fəʊkəst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2050" name="Picture 2" descr="Infographic: How To Focus At Work In The Age Of Distract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90" y="2463349"/>
            <a:ext cx="9319625" cy="621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ocu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4885" y="8679539"/>
            <a:ext cx="1043601" cy="104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853F58-57D1-8091-AC9E-B362C278C166}"/>
              </a:ext>
            </a:extLst>
          </p:cNvPr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8694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93224" y="1972711"/>
            <a:ext cx="7846692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00B050"/>
                </a:solidFill>
                <a:latin typeface="Calibri" panose="020F0502020204030204"/>
              </a:rPr>
              <a:t>craft</a:t>
            </a:r>
            <a:r>
              <a:rPr lang="en-US" sz="108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00B050"/>
                </a:solidFill>
                <a:latin typeface="Calibri" panose="020F0502020204030204"/>
              </a:rPr>
              <a:t>(n)</a:t>
            </a:r>
            <a:endParaRPr lang="en-US" sz="9000" b="1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3307" y="6497510"/>
            <a:ext cx="6076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nghề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kỹ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nghệ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thủ</a:t>
            </a:r>
            <a:r>
              <a:rPr lang="en-US" sz="5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 panose="020F0502020204030204"/>
              </a:rPr>
              <a:t>công</a:t>
            </a:r>
            <a:endParaRPr lang="en-US" sz="1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5275" y="4610405"/>
            <a:ext cx="28696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krɑːft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970" y="2812917"/>
            <a:ext cx="9116555" cy="6052608"/>
          </a:xfrm>
          <a:prstGeom prst="rect">
            <a:avLst/>
          </a:prstGeom>
        </p:spPr>
      </p:pic>
      <p:pic>
        <p:nvPicPr>
          <p:cNvPr id="5" name="craf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2300" y="8609730"/>
            <a:ext cx="1085169" cy="1085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5D58E-FCE5-6951-5A65-D57B3F78BEF5}"/>
              </a:ext>
            </a:extLst>
          </p:cNvPr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64308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27121" y="1991113"/>
            <a:ext cx="11286957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00B050"/>
                </a:solidFill>
                <a:latin typeface="Calibri" panose="020F0502020204030204"/>
              </a:rPr>
              <a:t>beforehand</a:t>
            </a:r>
            <a:r>
              <a:rPr lang="en-US" sz="99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8100" b="1" dirty="0">
                <a:solidFill>
                  <a:srgbClr val="00B050"/>
                </a:solidFill>
                <a:latin typeface="Calibri" panose="020F0502020204030204"/>
              </a:rPr>
              <a:t>(</a:t>
            </a:r>
            <a:r>
              <a:rPr lang="en-US" sz="8100" b="1" dirty="0" err="1">
                <a:solidFill>
                  <a:srgbClr val="00B050"/>
                </a:solidFill>
                <a:latin typeface="Calibri" panose="020F0502020204030204"/>
              </a:rPr>
              <a:t>adv</a:t>
            </a:r>
            <a:r>
              <a:rPr lang="en-US" sz="8100" b="1" dirty="0">
                <a:solidFill>
                  <a:srgbClr val="00B050"/>
                </a:solidFill>
                <a:latin typeface="Calibri" panose="020F0502020204030204"/>
              </a:rPr>
              <a:t>)</a:t>
            </a:r>
            <a:endParaRPr lang="en-US" sz="6600" b="1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982" y="6755249"/>
            <a:ext cx="6076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 panose="020F0502020204030204"/>
              </a:rPr>
              <a:t>trước</a:t>
            </a:r>
            <a:endParaRPr lang="en-US" sz="20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3831" y="4919462"/>
            <a:ext cx="47676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bɪˈfɔːhænd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9157"/>
          <a:stretch/>
        </p:blipFill>
        <p:spPr>
          <a:xfrm>
            <a:off x="7189088" y="3951608"/>
            <a:ext cx="10973330" cy="5607281"/>
          </a:xfrm>
          <a:prstGeom prst="rect">
            <a:avLst/>
          </a:prstGeom>
        </p:spPr>
      </p:pic>
      <p:pic>
        <p:nvPicPr>
          <p:cNvPr id="4" name="beforeha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6377" y="8367020"/>
            <a:ext cx="1163547" cy="1163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DE223-80A6-9605-C5F1-1510E31EE575}"/>
              </a:ext>
            </a:extLst>
          </p:cNvPr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587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354794" y="2178320"/>
            <a:ext cx="9939807" cy="98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</a:pPr>
            <a:r>
              <a:rPr lang="en-US" sz="12000" b="1" dirty="0">
                <a:solidFill>
                  <a:srgbClr val="00B050"/>
                </a:solidFill>
                <a:latin typeface="Calibri" panose="020F0502020204030204"/>
              </a:rPr>
              <a:t>practical</a:t>
            </a:r>
            <a:r>
              <a:rPr lang="en-US" sz="108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9000" b="1" dirty="0">
                <a:solidFill>
                  <a:srgbClr val="00B050"/>
                </a:solidFill>
                <a:latin typeface="Calibri" panose="020F0502020204030204"/>
              </a:rPr>
              <a:t>(</a:t>
            </a:r>
            <a:r>
              <a:rPr lang="en-US" sz="9000" b="1" dirty="0" err="1">
                <a:solidFill>
                  <a:srgbClr val="00B050"/>
                </a:solidFill>
                <a:latin typeface="Calibri" panose="020F0502020204030204"/>
              </a:rPr>
              <a:t>adj</a:t>
            </a:r>
            <a:r>
              <a:rPr lang="en-US" sz="9000" b="1" dirty="0">
                <a:solidFill>
                  <a:srgbClr val="00B050"/>
                </a:solidFill>
                <a:latin typeface="Calibri" panose="020F0502020204030204"/>
              </a:rPr>
              <a:t>)</a:t>
            </a:r>
            <a:endParaRPr lang="en-US" sz="7200" b="1" dirty="0">
              <a:solidFill>
                <a:srgbClr val="00B050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9830" y="6966264"/>
            <a:ext cx="6076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6000">
                <a:solidFill>
                  <a:prstClr val="black"/>
                </a:solidFill>
                <a:latin typeface="Calibri" panose="020F0502020204030204"/>
              </a:rPr>
              <a:t>thực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/>
              </a:rPr>
              <a:t>tế</a:t>
            </a:r>
            <a:r>
              <a:rPr lang="en-US" sz="6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/>
              </a:rPr>
              <a:t>thực</a:t>
            </a:r>
            <a:r>
              <a:rPr lang="en-US" sz="6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/>
              </a:rPr>
              <a:t>tiễn</a:t>
            </a:r>
            <a:endParaRPr lang="en-US" sz="6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0340" y="5105409"/>
            <a:ext cx="41358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/ˈ</a:t>
            </a:r>
            <a:r>
              <a:rPr lang="en-US" sz="66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præktɪkl</a:t>
            </a:r>
            <a:r>
              <a:rPr lang="en-US" sz="66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958" y="3600119"/>
            <a:ext cx="9343584" cy="4890783"/>
          </a:xfrm>
          <a:prstGeom prst="rect">
            <a:avLst/>
          </a:prstGeom>
        </p:spPr>
      </p:pic>
      <p:pic>
        <p:nvPicPr>
          <p:cNvPr id="5" name="practi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1381" y="8530533"/>
            <a:ext cx="993729" cy="993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6570E-355E-90B4-F48D-2A5D79601BC8}"/>
              </a:ext>
            </a:extLst>
          </p:cNvPr>
          <p:cNvSpPr txBox="1"/>
          <p:nvPr/>
        </p:nvSpPr>
        <p:spPr>
          <a:xfrm>
            <a:off x="381000" y="214007"/>
            <a:ext cx="605119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Handy Casual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3763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1575</Words>
  <Application>Microsoft Office PowerPoint</Application>
  <PresentationFormat>Custom</PresentationFormat>
  <Paragraphs>223</Paragraphs>
  <Slides>43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Handy Casual</vt:lpstr>
      <vt:lpstr>Arial</vt:lpstr>
      <vt:lpstr>Wingdings</vt:lpstr>
      <vt:lpstr>Arial Black</vt:lpstr>
      <vt:lpstr>Calibri</vt:lpstr>
      <vt:lpstr>Canva Sans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1</cp:revision>
  <dcterms:created xsi:type="dcterms:W3CDTF">2006-08-16T00:00:00Z</dcterms:created>
  <dcterms:modified xsi:type="dcterms:W3CDTF">2023-07-07T10:08:34Z</dcterms:modified>
  <dc:identifier>DAFl3ofELIE</dc:identifier>
</cp:coreProperties>
</file>