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7" r:id="rId2"/>
  </p:sldMasterIdLst>
  <p:notesMasterIdLst>
    <p:notesMasterId r:id="rId21"/>
  </p:notesMasterIdLst>
  <p:sldIdLst>
    <p:sldId id="1137" r:id="rId3"/>
    <p:sldId id="265" r:id="rId4"/>
    <p:sldId id="330" r:id="rId5"/>
    <p:sldId id="256" r:id="rId6"/>
    <p:sldId id="258" r:id="rId7"/>
    <p:sldId id="259" r:id="rId8"/>
    <p:sldId id="1136" r:id="rId9"/>
    <p:sldId id="1138" r:id="rId10"/>
    <p:sldId id="1139" r:id="rId11"/>
    <p:sldId id="1141" r:id="rId12"/>
    <p:sldId id="1140" r:id="rId13"/>
    <p:sldId id="1142" r:id="rId14"/>
    <p:sldId id="1143" r:id="rId15"/>
    <p:sldId id="260" r:id="rId16"/>
    <p:sldId id="261" r:id="rId17"/>
    <p:sldId id="266" r:id="rId18"/>
    <p:sldId id="263" r:id="rId19"/>
    <p:sldId id="267" r:id="rId20"/>
  </p:sldIdLst>
  <p:sldSz cx="18288000" cy="10287000"/>
  <p:notesSz cx="6858000" cy="9144000"/>
  <p:embeddedFontLst>
    <p:embeddedFont>
      <p:font typeface="Aharoni" panose="02010803020104030203" pitchFamily="2" charset="-79"/>
      <p:bold r:id="rId22"/>
    </p:embeddedFont>
    <p:embeddedFont>
      <p:font typeface="Amasis MT Pro Medium" panose="02040604050005020304" pitchFamily="18" charset="0"/>
      <p:regular r:id="rId23"/>
      <p:italic r:id="rId24"/>
    </p:embeddedFont>
    <p:embeddedFont>
      <p:font typeface="Bebas Neue" panose="020B0606020202050201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Feel Free Playful" panose="020B0604020202020204" charset="0"/>
      <p:regular r:id="rId34"/>
    </p:embeddedFont>
    <p:embeddedFont>
      <p:font typeface="Fredoka One" panose="02000000000000000000" pitchFamily="2" charset="0"/>
      <p:regular r:id="rId35"/>
    </p:embeddedFont>
    <p:embeddedFont>
      <p:font typeface="อีฟดอวอิ้ง" panose="020B0604020202020204" charset="-3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3495E5-FEF7-44E5-A593-BE11EB77F8F0}" v="204" dt="2023-06-26T08:26:04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2" d="100"/>
          <a:sy n="42" d="100"/>
        </p:scale>
        <p:origin x="869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F83495E5-FEF7-44E5-A593-BE11EB77F8F0}"/>
    <pc:docChg chg="undo custSel addSld delSld modSld sldOrd delMainMaster">
      <pc:chgData name="Duyên Lương" userId="3a9e482f-ceb4-484a-8eab-f708ff3e9a36" providerId="ADAL" clId="{F83495E5-FEF7-44E5-A593-BE11EB77F8F0}" dt="2023-06-26T08:26:04.497" v="1677"/>
      <pc:docMkLst>
        <pc:docMk/>
      </pc:docMkLst>
      <pc:sldChg chg="modSp mod modTransition">
        <pc:chgData name="Duyên Lương" userId="3a9e482f-ceb4-484a-8eab-f708ff3e9a36" providerId="ADAL" clId="{F83495E5-FEF7-44E5-A593-BE11EB77F8F0}" dt="2023-06-26T08:24:01.871" v="1671"/>
        <pc:sldMkLst>
          <pc:docMk/>
          <pc:sldMk cId="0" sldId="256"/>
        </pc:sldMkLst>
        <pc:spChg chg="mod">
          <ac:chgData name="Duyên Lương" userId="3a9e482f-ceb4-484a-8eab-f708ff3e9a36" providerId="ADAL" clId="{F83495E5-FEF7-44E5-A593-BE11EB77F8F0}" dt="2023-06-26T07:52:50.313" v="736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F83495E5-FEF7-44E5-A593-BE11EB77F8F0}" dt="2023-06-26T07:52:52.702" v="737" actId="1076"/>
          <ac:spMkLst>
            <pc:docMk/>
            <pc:sldMk cId="0" sldId="256"/>
            <ac:spMk id="15" creationId="{00000000-0000-0000-0000-000000000000}"/>
          </ac:spMkLst>
        </pc:spChg>
      </pc:sldChg>
      <pc:sldChg chg="addSp delSp modSp del mod">
        <pc:chgData name="Duyên Lương" userId="3a9e482f-ceb4-484a-8eab-f708ff3e9a36" providerId="ADAL" clId="{F83495E5-FEF7-44E5-A593-BE11EB77F8F0}" dt="2023-06-26T07:53:06.122" v="739" actId="47"/>
        <pc:sldMkLst>
          <pc:docMk/>
          <pc:sldMk cId="0" sldId="257"/>
        </pc:sldMkLst>
        <pc:spChg chg="del">
          <ac:chgData name="Duyên Lương" userId="3a9e482f-ceb4-484a-8eab-f708ff3e9a36" providerId="ADAL" clId="{F83495E5-FEF7-44E5-A593-BE11EB77F8F0}" dt="2023-06-26T05:56:22.690" v="106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5:56:22.690" v="106" actId="478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Duyên Lương" userId="3a9e482f-ceb4-484a-8eab-f708ff3e9a36" providerId="ADAL" clId="{F83495E5-FEF7-44E5-A593-BE11EB77F8F0}" dt="2023-06-26T05:56:30.292" v="107"/>
          <ac:spMkLst>
            <pc:docMk/>
            <pc:sldMk cId="0" sldId="257"/>
            <ac:spMk id="7" creationId="{558D79AA-C0CB-86C1-7CE4-271986C5F6DA}"/>
          </ac:spMkLst>
        </pc:spChg>
        <pc:spChg chg="add mod">
          <ac:chgData name="Duyên Lương" userId="3a9e482f-ceb4-484a-8eab-f708ff3e9a36" providerId="ADAL" clId="{F83495E5-FEF7-44E5-A593-BE11EB77F8F0}" dt="2023-06-26T05:56:30.292" v="107"/>
          <ac:spMkLst>
            <pc:docMk/>
            <pc:sldMk cId="0" sldId="257"/>
            <ac:spMk id="8" creationId="{DC4EC3AF-E09E-13E3-8D13-616ADC617006}"/>
          </ac:spMkLst>
        </pc:spChg>
        <pc:spChg chg="add mod">
          <ac:chgData name="Duyên Lương" userId="3a9e482f-ceb4-484a-8eab-f708ff3e9a36" providerId="ADAL" clId="{F83495E5-FEF7-44E5-A593-BE11EB77F8F0}" dt="2023-06-26T05:56:30.292" v="107"/>
          <ac:spMkLst>
            <pc:docMk/>
            <pc:sldMk cId="0" sldId="257"/>
            <ac:spMk id="9" creationId="{4A38D041-0172-1FC0-CE12-AEB5C5D94288}"/>
          </ac:spMkLst>
        </pc:spChg>
        <pc:picChg chg="add mod">
          <ac:chgData name="Duyên Lương" userId="3a9e482f-ceb4-484a-8eab-f708ff3e9a36" providerId="ADAL" clId="{F83495E5-FEF7-44E5-A593-BE11EB77F8F0}" dt="2023-06-26T05:56:30.292" v="107"/>
          <ac:picMkLst>
            <pc:docMk/>
            <pc:sldMk cId="0" sldId="257"/>
            <ac:picMk id="10" creationId="{718F7A51-A6BC-6631-0906-0037551F7E18}"/>
          </ac:picMkLst>
        </pc:picChg>
        <pc:picChg chg="add mod">
          <ac:chgData name="Duyên Lương" userId="3a9e482f-ceb4-484a-8eab-f708ff3e9a36" providerId="ADAL" clId="{F83495E5-FEF7-44E5-A593-BE11EB77F8F0}" dt="2023-06-26T05:56:30.292" v="107"/>
          <ac:picMkLst>
            <pc:docMk/>
            <pc:sldMk cId="0" sldId="257"/>
            <ac:picMk id="11" creationId="{F1B16B46-2BEE-56BE-E8BE-4C040DC3A745}"/>
          </ac:picMkLst>
        </pc:picChg>
        <pc:picChg chg="add mod">
          <ac:chgData name="Duyên Lương" userId="3a9e482f-ceb4-484a-8eab-f708ff3e9a36" providerId="ADAL" clId="{F83495E5-FEF7-44E5-A593-BE11EB77F8F0}" dt="2023-06-26T07:22:51.001" v="109" actId="1076"/>
          <ac:picMkLst>
            <pc:docMk/>
            <pc:sldMk cId="0" sldId="257"/>
            <ac:picMk id="12" creationId="{F030AD20-0A45-5B8B-FA4A-07AD793408A5}"/>
          </ac:picMkLst>
        </pc:picChg>
        <pc:picChg chg="add mod">
          <ac:chgData name="Duyên Lương" userId="3a9e482f-ceb4-484a-8eab-f708ff3e9a36" providerId="ADAL" clId="{F83495E5-FEF7-44E5-A593-BE11EB77F8F0}" dt="2023-06-26T07:22:51.001" v="109" actId="1076"/>
          <ac:picMkLst>
            <pc:docMk/>
            <pc:sldMk cId="0" sldId="257"/>
            <ac:picMk id="13" creationId="{D0BCF30C-30C2-1747-A67B-8ED30204ED73}"/>
          </ac:picMkLst>
        </pc:picChg>
        <pc:picChg chg="add mod">
          <ac:chgData name="Duyên Lương" userId="3a9e482f-ceb4-484a-8eab-f708ff3e9a36" providerId="ADAL" clId="{F83495E5-FEF7-44E5-A593-BE11EB77F8F0}" dt="2023-06-26T07:23:09.487" v="112" actId="1076"/>
          <ac:picMkLst>
            <pc:docMk/>
            <pc:sldMk cId="0" sldId="257"/>
            <ac:picMk id="14" creationId="{18E63E9E-A695-915A-8771-C3915E2BA176}"/>
          </ac:picMkLst>
        </pc:picChg>
        <pc:picChg chg="add mod">
          <ac:chgData name="Duyên Lương" userId="3a9e482f-ceb4-484a-8eab-f708ff3e9a36" providerId="ADAL" clId="{F83495E5-FEF7-44E5-A593-BE11EB77F8F0}" dt="2023-06-26T07:23:09.487" v="112" actId="1076"/>
          <ac:picMkLst>
            <pc:docMk/>
            <pc:sldMk cId="0" sldId="257"/>
            <ac:picMk id="15" creationId="{916ACB59-DFFA-BF7A-FF29-B55E9DBE5432}"/>
          </ac:picMkLst>
        </pc:picChg>
      </pc:sldChg>
      <pc:sldChg chg="addSp delSp modSp mod ord modTransition">
        <pc:chgData name="Duyên Lương" userId="3a9e482f-ceb4-484a-8eab-f708ff3e9a36" providerId="ADAL" clId="{F83495E5-FEF7-44E5-A593-BE11EB77F8F0}" dt="2023-06-26T08:24:01.871" v="1671"/>
        <pc:sldMkLst>
          <pc:docMk/>
          <pc:sldMk cId="0" sldId="258"/>
        </pc:sldMkLst>
        <pc:spChg chg="mod">
          <ac:chgData name="Duyên Lương" userId="3a9e482f-ceb4-484a-8eab-f708ff3e9a36" providerId="ADAL" clId="{F83495E5-FEF7-44E5-A593-BE11EB77F8F0}" dt="2023-06-26T07:54:59.281" v="880" actId="14100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F83495E5-FEF7-44E5-A593-BE11EB77F8F0}" dt="2023-06-26T05:55:59.442" v="105" actId="403"/>
          <ac:spMkLst>
            <pc:docMk/>
            <pc:sldMk cId="0" sldId="258"/>
            <ac:spMk id="5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52:58.743" v="738" actId="478"/>
          <ac:spMkLst>
            <pc:docMk/>
            <pc:sldMk cId="0" sldId="258"/>
            <ac:spMk id="6" creationId="{00000000-0000-0000-0000-000000000000}"/>
          </ac:spMkLst>
        </pc:spChg>
        <pc:spChg chg="add del">
          <ac:chgData name="Duyên Lương" userId="3a9e482f-ceb4-484a-8eab-f708ff3e9a36" providerId="ADAL" clId="{F83495E5-FEF7-44E5-A593-BE11EB77F8F0}" dt="2023-06-26T07:53:33.096" v="745" actId="478"/>
          <ac:spMkLst>
            <pc:docMk/>
            <pc:sldMk cId="0" sldId="258"/>
            <ac:spMk id="8" creationId="{E931DFAA-0437-9747-5647-5AB49CFEC4A9}"/>
          </ac:spMkLst>
        </pc:spChg>
        <pc:spChg chg="add mod">
          <ac:chgData name="Duyên Lương" userId="3a9e482f-ceb4-484a-8eab-f708ff3e9a36" providerId="ADAL" clId="{F83495E5-FEF7-44E5-A593-BE11EB77F8F0}" dt="2023-06-26T07:55:11.803" v="882" actId="20577"/>
          <ac:spMkLst>
            <pc:docMk/>
            <pc:sldMk cId="0" sldId="258"/>
            <ac:spMk id="9" creationId="{80343FE3-64A4-683B-A5DE-225FAE9B7FAF}"/>
          </ac:spMkLst>
        </pc:spChg>
      </pc:sldChg>
      <pc:sldChg chg="addSp delSp modSp mod modTransition">
        <pc:chgData name="Duyên Lương" userId="3a9e482f-ceb4-484a-8eab-f708ff3e9a36" providerId="ADAL" clId="{F83495E5-FEF7-44E5-A593-BE11EB77F8F0}" dt="2023-06-26T08:24:01.871" v="1671"/>
        <pc:sldMkLst>
          <pc:docMk/>
          <pc:sldMk cId="0" sldId="259"/>
        </pc:sldMkLst>
        <pc:spChg chg="del">
          <ac:chgData name="Duyên Lương" userId="3a9e482f-ceb4-484a-8eab-f708ff3e9a36" providerId="ADAL" clId="{F83495E5-FEF7-44E5-A593-BE11EB77F8F0}" dt="2023-06-26T07:55:38.641" v="893" actId="478"/>
          <ac:spMkLst>
            <pc:docMk/>
            <pc:sldMk cId="0" sldId="259"/>
            <ac:spMk id="5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21.736" v="116" actId="478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20.669" v="115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16.664" v="113" actId="478"/>
          <ac:spMkLst>
            <pc:docMk/>
            <pc:sldMk cId="0" sldId="259"/>
            <ac:spMk id="8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18.497" v="114" actId="478"/>
          <ac:spMkLst>
            <pc:docMk/>
            <pc:sldMk cId="0" sldId="259"/>
            <ac:spMk id="9" creationId="{00000000-0000-0000-0000-000000000000}"/>
          </ac:spMkLst>
        </pc:spChg>
        <pc:spChg chg="add mod">
          <ac:chgData name="Duyên Lương" userId="3a9e482f-ceb4-484a-8eab-f708ff3e9a36" providerId="ADAL" clId="{F83495E5-FEF7-44E5-A593-BE11EB77F8F0}" dt="2023-06-26T07:56:29.334" v="909" actId="20577"/>
          <ac:spMkLst>
            <pc:docMk/>
            <pc:sldMk cId="0" sldId="259"/>
            <ac:spMk id="10" creationId="{48D1DD88-ADC0-648B-A98C-E0796BF1FBC6}"/>
          </ac:spMkLst>
        </pc:spChg>
        <pc:spChg chg="add mod">
          <ac:chgData name="Duyên Lương" userId="3a9e482f-ceb4-484a-8eab-f708ff3e9a36" providerId="ADAL" clId="{F83495E5-FEF7-44E5-A593-BE11EB77F8F0}" dt="2023-06-26T07:55:37.098" v="892" actId="1076"/>
          <ac:spMkLst>
            <pc:docMk/>
            <pc:sldMk cId="0" sldId="259"/>
            <ac:spMk id="11" creationId="{4D15C879-8D0D-30AA-5014-4F4ECCAA82A3}"/>
          </ac:spMkLst>
        </pc:spChg>
        <pc:spChg chg="add mod">
          <ac:chgData name="Duyên Lương" userId="3a9e482f-ceb4-484a-8eab-f708ff3e9a36" providerId="ADAL" clId="{F83495E5-FEF7-44E5-A593-BE11EB77F8F0}" dt="2023-06-26T07:56:30.558" v="910" actId="20577"/>
          <ac:spMkLst>
            <pc:docMk/>
            <pc:sldMk cId="0" sldId="259"/>
            <ac:spMk id="12" creationId="{8E97F2BC-7DB9-888E-7E6B-3DE9D5879D5C}"/>
          </ac:spMkLst>
        </pc:spChg>
        <pc:spChg chg="add del mod">
          <ac:chgData name="Duyên Lương" userId="3a9e482f-ceb4-484a-8eab-f708ff3e9a36" providerId="ADAL" clId="{F83495E5-FEF7-44E5-A593-BE11EB77F8F0}" dt="2023-06-26T07:57:29.756" v="929" actId="478"/>
          <ac:spMkLst>
            <pc:docMk/>
            <pc:sldMk cId="0" sldId="259"/>
            <ac:spMk id="13" creationId="{073824A7-4730-D81B-1E67-D4E24AEB3A9A}"/>
          </ac:spMkLst>
        </pc:spChg>
      </pc:sldChg>
      <pc:sldChg chg="addSp delSp modSp mod modTransition modAnim">
        <pc:chgData name="Duyên Lương" userId="3a9e482f-ceb4-484a-8eab-f708ff3e9a36" providerId="ADAL" clId="{F83495E5-FEF7-44E5-A593-BE11EB77F8F0}" dt="2023-06-26T08:24:01.871" v="1671"/>
        <pc:sldMkLst>
          <pc:docMk/>
          <pc:sldMk cId="0" sldId="260"/>
        </pc:sldMkLst>
        <pc:spChg chg="del">
          <ac:chgData name="Duyên Lương" userId="3a9e482f-ceb4-484a-8eab-f708ff3e9a36" providerId="ADAL" clId="{F83495E5-FEF7-44E5-A593-BE11EB77F8F0}" dt="2023-06-26T07:23:44.952" v="121" actId="478"/>
          <ac:spMkLst>
            <pc:docMk/>
            <pc:sldMk cId="0" sldId="260"/>
            <ac:spMk id="2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57.015" v="128" actId="478"/>
          <ac:spMkLst>
            <pc:docMk/>
            <pc:sldMk cId="0" sldId="260"/>
            <ac:spMk id="12" creationId="{00000000-0000-0000-0000-000000000000}"/>
          </ac:spMkLst>
        </pc:spChg>
        <pc:spChg chg="mod">
          <ac:chgData name="Duyên Lương" userId="3a9e482f-ceb4-484a-8eab-f708ff3e9a36" providerId="ADAL" clId="{F83495E5-FEF7-44E5-A593-BE11EB77F8F0}" dt="2023-06-26T08:14:45.710" v="1438" actId="1076"/>
          <ac:spMkLst>
            <pc:docMk/>
            <pc:sldMk cId="0" sldId="260"/>
            <ac:spMk id="19" creationId="{00000000-0000-0000-0000-000000000000}"/>
          </ac:spMkLst>
        </pc:spChg>
        <pc:spChg chg="add del">
          <ac:chgData name="Duyên Lương" userId="3a9e482f-ceb4-484a-8eab-f708ff3e9a36" providerId="ADAL" clId="{F83495E5-FEF7-44E5-A593-BE11EB77F8F0}" dt="2023-06-26T08:11:51.014" v="1379" actId="21"/>
          <ac:spMkLst>
            <pc:docMk/>
            <pc:sldMk cId="0" sldId="260"/>
            <ac:spMk id="20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43.578" v="120" actId="478"/>
          <ac:spMkLst>
            <pc:docMk/>
            <pc:sldMk cId="0" sldId="260"/>
            <ac:spMk id="21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47.101" v="122" actId="478"/>
          <ac:spMkLst>
            <pc:docMk/>
            <pc:sldMk cId="0" sldId="260"/>
            <ac:spMk id="22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51.814" v="125" actId="478"/>
          <ac:spMkLst>
            <pc:docMk/>
            <pc:sldMk cId="0" sldId="260"/>
            <ac:spMk id="23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58.002" v="129" actId="478"/>
          <ac:spMkLst>
            <pc:docMk/>
            <pc:sldMk cId="0" sldId="260"/>
            <ac:spMk id="24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48.599" v="123" actId="478"/>
          <ac:spMkLst>
            <pc:docMk/>
            <pc:sldMk cId="0" sldId="260"/>
            <ac:spMk id="25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50.565" v="124" actId="478"/>
          <ac:spMkLst>
            <pc:docMk/>
            <pc:sldMk cId="0" sldId="260"/>
            <ac:spMk id="26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54.386" v="126" actId="478"/>
          <ac:spMkLst>
            <pc:docMk/>
            <pc:sldMk cId="0" sldId="260"/>
            <ac:spMk id="27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7:23:55.501" v="127" actId="478"/>
          <ac:spMkLst>
            <pc:docMk/>
            <pc:sldMk cId="0" sldId="260"/>
            <ac:spMk id="28" creationId="{00000000-0000-0000-0000-000000000000}"/>
          </ac:spMkLst>
        </pc:spChg>
        <pc:spChg chg="add mod">
          <ac:chgData name="Duyên Lương" userId="3a9e482f-ceb4-484a-8eab-f708ff3e9a36" providerId="ADAL" clId="{F83495E5-FEF7-44E5-A593-BE11EB77F8F0}" dt="2023-06-26T08:15:41.558" v="1480" actId="20577"/>
          <ac:spMkLst>
            <pc:docMk/>
            <pc:sldMk cId="0" sldId="260"/>
            <ac:spMk id="29" creationId="{76775951-2794-1108-7B39-AAFFD367682A}"/>
          </ac:spMkLst>
        </pc:spChg>
        <pc:spChg chg="add mod">
          <ac:chgData name="Duyên Lương" userId="3a9e482f-ceb4-484a-8eab-f708ff3e9a36" providerId="ADAL" clId="{F83495E5-FEF7-44E5-A593-BE11EB77F8F0}" dt="2023-06-26T08:11:19.637" v="1366" actId="1076"/>
          <ac:spMkLst>
            <pc:docMk/>
            <pc:sldMk cId="0" sldId="260"/>
            <ac:spMk id="30" creationId="{CDFEBD6D-89DE-0E60-25CA-AA8A5AB8CF8F}"/>
          </ac:spMkLst>
        </pc:spChg>
        <pc:spChg chg="add mod">
          <ac:chgData name="Duyên Lương" userId="3a9e482f-ceb4-484a-8eab-f708ff3e9a36" providerId="ADAL" clId="{F83495E5-FEF7-44E5-A593-BE11EB77F8F0}" dt="2023-06-26T08:17:04.123" v="1489" actId="1076"/>
          <ac:spMkLst>
            <pc:docMk/>
            <pc:sldMk cId="0" sldId="260"/>
            <ac:spMk id="31" creationId="{A6AD5593-5219-5521-DE0C-2D3AFB6281C9}"/>
          </ac:spMkLst>
        </pc:spChg>
        <pc:spChg chg="add mod">
          <ac:chgData name="Duyên Lương" userId="3a9e482f-ceb4-484a-8eab-f708ff3e9a36" providerId="ADAL" clId="{F83495E5-FEF7-44E5-A593-BE11EB77F8F0}" dt="2023-06-26T08:17:09.086" v="1491" actId="1076"/>
          <ac:spMkLst>
            <pc:docMk/>
            <pc:sldMk cId="0" sldId="260"/>
            <ac:spMk id="32" creationId="{797F32B3-DD9C-2510-73CD-E28542C0E11E}"/>
          </ac:spMkLst>
        </pc:spChg>
        <pc:spChg chg="add mod">
          <ac:chgData name="Duyên Lương" userId="3a9e482f-ceb4-484a-8eab-f708ff3e9a36" providerId="ADAL" clId="{F83495E5-FEF7-44E5-A593-BE11EB77F8F0}" dt="2023-06-26T08:17:15.030" v="1493" actId="1076"/>
          <ac:spMkLst>
            <pc:docMk/>
            <pc:sldMk cId="0" sldId="260"/>
            <ac:spMk id="33" creationId="{3F4C9576-28C6-8389-017F-BC70B52D6706}"/>
          </ac:spMkLst>
        </pc:spChg>
        <pc:spChg chg="add mod">
          <ac:chgData name="Duyên Lương" userId="3a9e482f-ceb4-484a-8eab-f708ff3e9a36" providerId="ADAL" clId="{F83495E5-FEF7-44E5-A593-BE11EB77F8F0}" dt="2023-06-26T08:17:30.462" v="1498" actId="1076"/>
          <ac:spMkLst>
            <pc:docMk/>
            <pc:sldMk cId="0" sldId="260"/>
            <ac:spMk id="34" creationId="{695572D6-E95E-FE11-B597-13E08EA821F3}"/>
          </ac:spMkLst>
        </pc:spChg>
        <pc:spChg chg="add mod">
          <ac:chgData name="Duyên Lương" userId="3a9e482f-ceb4-484a-8eab-f708ff3e9a36" providerId="ADAL" clId="{F83495E5-FEF7-44E5-A593-BE11EB77F8F0}" dt="2023-06-26T08:17:24.761" v="1496" actId="1076"/>
          <ac:spMkLst>
            <pc:docMk/>
            <pc:sldMk cId="0" sldId="260"/>
            <ac:spMk id="35" creationId="{D2204373-C2E9-2848-E339-842FE47BE284}"/>
          </ac:spMkLst>
        </pc:spChg>
        <pc:spChg chg="add mod">
          <ac:chgData name="Duyên Lương" userId="3a9e482f-ceb4-484a-8eab-f708ff3e9a36" providerId="ADAL" clId="{F83495E5-FEF7-44E5-A593-BE11EB77F8F0}" dt="2023-06-26T08:17:35.329" v="1500" actId="1076"/>
          <ac:spMkLst>
            <pc:docMk/>
            <pc:sldMk cId="0" sldId="260"/>
            <ac:spMk id="36" creationId="{148E2BDA-66B1-12FE-0C4C-1C028FA9EE23}"/>
          </ac:spMkLst>
        </pc:spChg>
        <pc:spChg chg="add del mod">
          <ac:chgData name="Duyên Lương" userId="3a9e482f-ceb4-484a-8eab-f708ff3e9a36" providerId="ADAL" clId="{F83495E5-FEF7-44E5-A593-BE11EB77F8F0}" dt="2023-06-26T08:21:28.683" v="1568" actId="21"/>
          <ac:spMkLst>
            <pc:docMk/>
            <pc:sldMk cId="0" sldId="260"/>
            <ac:spMk id="37" creationId="{9EECC04C-1D64-F151-1477-7C5DC925D589}"/>
          </ac:spMkLst>
        </pc:spChg>
        <pc:grpChg chg="mod">
          <ac:chgData name="Duyên Lương" userId="3a9e482f-ceb4-484a-8eab-f708ff3e9a36" providerId="ADAL" clId="{F83495E5-FEF7-44E5-A593-BE11EB77F8F0}" dt="2023-06-26T08:14:47.658" v="1439" actId="1076"/>
          <ac:grpSpMkLst>
            <pc:docMk/>
            <pc:sldMk cId="0" sldId="260"/>
            <ac:grpSpMk id="3" creationId="{00000000-0000-0000-0000-000000000000}"/>
          </ac:grpSpMkLst>
        </pc:grpChg>
        <pc:grpChg chg="mod">
          <ac:chgData name="Duyên Lương" userId="3a9e482f-ceb4-484a-8eab-f708ff3e9a36" providerId="ADAL" clId="{F83495E5-FEF7-44E5-A593-BE11EB77F8F0}" dt="2023-06-26T08:14:50.177" v="1440" actId="1076"/>
          <ac:grpSpMkLst>
            <pc:docMk/>
            <pc:sldMk cId="0" sldId="260"/>
            <ac:grpSpMk id="6" creationId="{00000000-0000-0000-0000-000000000000}"/>
          </ac:grpSpMkLst>
        </pc:grpChg>
        <pc:grpChg chg="mod">
          <ac:chgData name="Duyên Lương" userId="3a9e482f-ceb4-484a-8eab-f708ff3e9a36" providerId="ADAL" clId="{F83495E5-FEF7-44E5-A593-BE11EB77F8F0}" dt="2023-06-26T08:14:42.735" v="1437" actId="1076"/>
          <ac:grpSpMkLst>
            <pc:docMk/>
            <pc:sldMk cId="0" sldId="260"/>
            <ac:grpSpMk id="9" creationId="{00000000-0000-0000-0000-000000000000}"/>
          </ac:grpSpMkLst>
        </pc:grpChg>
        <pc:grpChg chg="mod">
          <ac:chgData name="Duyên Lương" userId="3a9e482f-ceb4-484a-8eab-f708ff3e9a36" providerId="ADAL" clId="{F83495E5-FEF7-44E5-A593-BE11EB77F8F0}" dt="2023-06-26T08:15:10.196" v="1455" actId="1076"/>
          <ac:grpSpMkLst>
            <pc:docMk/>
            <pc:sldMk cId="0" sldId="260"/>
            <ac:grpSpMk id="13" creationId="{00000000-0000-0000-0000-000000000000}"/>
          </ac:grpSpMkLst>
        </pc:grpChg>
        <pc:grpChg chg="mod">
          <ac:chgData name="Duyên Lương" userId="3a9e482f-ceb4-484a-8eab-f708ff3e9a36" providerId="ADAL" clId="{F83495E5-FEF7-44E5-A593-BE11EB77F8F0}" dt="2023-06-26T08:15:06.666" v="1453" actId="1038"/>
          <ac:grpSpMkLst>
            <pc:docMk/>
            <pc:sldMk cId="0" sldId="260"/>
            <ac:grpSpMk id="16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F83495E5-FEF7-44E5-A593-BE11EB77F8F0}" dt="2023-06-26T08:24:01.871" v="1671"/>
        <pc:sldMkLst>
          <pc:docMk/>
          <pc:sldMk cId="0" sldId="261"/>
        </pc:sldMkLst>
        <pc:spChg chg="del mod">
          <ac:chgData name="Duyên Lương" userId="3a9e482f-ceb4-484a-8eab-f708ff3e9a36" providerId="ADAL" clId="{F83495E5-FEF7-44E5-A593-BE11EB77F8F0}" dt="2023-06-26T08:18:41.890" v="1522" actId="478"/>
          <ac:spMkLst>
            <pc:docMk/>
            <pc:sldMk cId="0" sldId="261"/>
            <ac:spMk id="2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8:18:13.611" v="1514" actId="478"/>
          <ac:spMkLst>
            <pc:docMk/>
            <pc:sldMk cId="0" sldId="261"/>
            <ac:spMk id="3" creationId="{00000000-0000-0000-0000-000000000000}"/>
          </ac:spMkLst>
        </pc:spChg>
        <pc:spChg chg="del mod">
          <ac:chgData name="Duyên Lương" userId="3a9e482f-ceb4-484a-8eab-f708ff3e9a36" providerId="ADAL" clId="{F83495E5-FEF7-44E5-A593-BE11EB77F8F0}" dt="2023-06-26T08:18:40.800" v="1521" actId="478"/>
          <ac:spMkLst>
            <pc:docMk/>
            <pc:sldMk cId="0" sldId="261"/>
            <ac:spMk id="4" creationId="{00000000-0000-0000-0000-000000000000}"/>
          </ac:spMkLst>
        </pc:spChg>
        <pc:spChg chg="del mod">
          <ac:chgData name="Duyên Lương" userId="3a9e482f-ceb4-484a-8eab-f708ff3e9a36" providerId="ADAL" clId="{F83495E5-FEF7-44E5-A593-BE11EB77F8F0}" dt="2023-06-26T08:18:39.482" v="1520" actId="478"/>
          <ac:spMkLst>
            <pc:docMk/>
            <pc:sldMk cId="0" sldId="261"/>
            <ac:spMk id="5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8:18:55.043" v="1528" actId="478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8:18:56.039" v="1529" actId="478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F83495E5-FEF7-44E5-A593-BE11EB77F8F0}" dt="2023-06-26T08:18:57.202" v="1530" actId="478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F83495E5-FEF7-44E5-A593-BE11EB77F8F0}" dt="2023-06-26T08:19:19.370" v="1534" actId="1076"/>
          <ac:spMkLst>
            <pc:docMk/>
            <pc:sldMk cId="0" sldId="261"/>
            <ac:spMk id="9" creationId="{00000000-0000-0000-0000-000000000000}"/>
          </ac:spMkLst>
        </pc:spChg>
        <pc:spChg chg="add mod">
          <ac:chgData name="Duyên Lương" userId="3a9e482f-ceb4-484a-8eab-f708ff3e9a36" providerId="ADAL" clId="{F83495E5-FEF7-44E5-A593-BE11EB77F8F0}" dt="2023-06-26T08:19:32.823" v="1538" actId="20577"/>
          <ac:spMkLst>
            <pc:docMk/>
            <pc:sldMk cId="0" sldId="261"/>
            <ac:spMk id="10" creationId="{4F669D99-B199-64FC-F955-3F29E29F053B}"/>
          </ac:spMkLst>
        </pc:spChg>
        <pc:spChg chg="add mod">
          <ac:chgData name="Duyên Lương" userId="3a9e482f-ceb4-484a-8eab-f708ff3e9a36" providerId="ADAL" clId="{F83495E5-FEF7-44E5-A593-BE11EB77F8F0}" dt="2023-06-26T08:21:08.525" v="1565" actId="1076"/>
          <ac:spMkLst>
            <pc:docMk/>
            <pc:sldMk cId="0" sldId="261"/>
            <ac:spMk id="11" creationId="{FF7DF510-A240-012D-2F8A-51F944CEE47F}"/>
          </ac:spMkLst>
        </pc:spChg>
        <pc:spChg chg="add mod">
          <ac:chgData name="Duyên Lương" userId="3a9e482f-ceb4-484a-8eab-f708ff3e9a36" providerId="ADAL" clId="{F83495E5-FEF7-44E5-A593-BE11EB77F8F0}" dt="2023-06-26T08:20:13.123" v="1549" actId="1076"/>
          <ac:spMkLst>
            <pc:docMk/>
            <pc:sldMk cId="0" sldId="261"/>
            <ac:spMk id="14" creationId="{40A640A6-24AC-BBAF-A575-AC7BF5A1DFB1}"/>
          </ac:spMkLst>
        </pc:spChg>
        <pc:spChg chg="add mod">
          <ac:chgData name="Duyên Lương" userId="3a9e482f-ceb4-484a-8eab-f708ff3e9a36" providerId="ADAL" clId="{F83495E5-FEF7-44E5-A593-BE11EB77F8F0}" dt="2023-06-26T08:20:20.959" v="1553" actId="1076"/>
          <ac:spMkLst>
            <pc:docMk/>
            <pc:sldMk cId="0" sldId="261"/>
            <ac:spMk id="15" creationId="{6CC2ABF5-FBE4-0230-8E69-F8A60499B473}"/>
          </ac:spMkLst>
        </pc:spChg>
        <pc:spChg chg="add mod">
          <ac:chgData name="Duyên Lương" userId="3a9e482f-ceb4-484a-8eab-f708ff3e9a36" providerId="ADAL" clId="{F83495E5-FEF7-44E5-A593-BE11EB77F8F0}" dt="2023-06-26T08:19:45.873" v="1542" actId="1076"/>
          <ac:spMkLst>
            <pc:docMk/>
            <pc:sldMk cId="0" sldId="261"/>
            <ac:spMk id="16" creationId="{7E6E769A-6309-4418-06AB-C7680D28BEF6}"/>
          </ac:spMkLst>
        </pc:spChg>
        <pc:spChg chg="add mod">
          <ac:chgData name="Duyên Lương" userId="3a9e482f-ceb4-484a-8eab-f708ff3e9a36" providerId="ADAL" clId="{F83495E5-FEF7-44E5-A593-BE11EB77F8F0}" dt="2023-06-26T08:20:32.973" v="1556" actId="1076"/>
          <ac:spMkLst>
            <pc:docMk/>
            <pc:sldMk cId="0" sldId="261"/>
            <ac:spMk id="20" creationId="{5587B35C-6AFB-2021-C00B-50ED44EEE2C8}"/>
          </ac:spMkLst>
        </pc:spChg>
        <pc:spChg chg="add mod">
          <ac:chgData name="Duyên Lương" userId="3a9e482f-ceb4-484a-8eab-f708ff3e9a36" providerId="ADAL" clId="{F83495E5-FEF7-44E5-A593-BE11EB77F8F0}" dt="2023-06-26T08:20:52.078" v="1561" actId="1076"/>
          <ac:spMkLst>
            <pc:docMk/>
            <pc:sldMk cId="0" sldId="261"/>
            <ac:spMk id="21" creationId="{00D1F5C4-1158-4113-415E-BD1A958E4D14}"/>
          </ac:spMkLst>
        </pc:spChg>
        <pc:spChg chg="add mod">
          <ac:chgData name="Duyên Lương" userId="3a9e482f-ceb4-484a-8eab-f708ff3e9a36" providerId="ADAL" clId="{F83495E5-FEF7-44E5-A593-BE11EB77F8F0}" dt="2023-06-26T08:21:04.164" v="1564" actId="1076"/>
          <ac:spMkLst>
            <pc:docMk/>
            <pc:sldMk cId="0" sldId="261"/>
            <ac:spMk id="22" creationId="{00B5EE42-432D-2D14-0A21-79517B1F5199}"/>
          </ac:spMkLst>
        </pc:spChg>
        <pc:spChg chg="add mod">
          <ac:chgData name="Duyên Lương" userId="3a9e482f-ceb4-484a-8eab-f708ff3e9a36" providerId="ADAL" clId="{F83495E5-FEF7-44E5-A593-BE11EB77F8F0}" dt="2023-06-26T08:21:32.520" v="1570" actId="1076"/>
          <ac:spMkLst>
            <pc:docMk/>
            <pc:sldMk cId="0" sldId="261"/>
            <ac:spMk id="31" creationId="{9AD0C088-94A5-347D-64CB-206056706174}"/>
          </ac:spMkLst>
        </pc:spChg>
        <pc:cxnChg chg="add mod">
          <ac:chgData name="Duyên Lương" userId="3a9e482f-ceb4-484a-8eab-f708ff3e9a36" providerId="ADAL" clId="{F83495E5-FEF7-44E5-A593-BE11EB77F8F0}" dt="2023-06-26T08:19:56.102" v="1546" actId="14100"/>
          <ac:cxnSpMkLst>
            <pc:docMk/>
            <pc:sldMk cId="0" sldId="261"/>
            <ac:cxnSpMk id="12" creationId="{32CFF3AD-496F-3FDD-5A4F-ED98AEE0E1F4}"/>
          </ac:cxnSpMkLst>
        </pc:cxnChg>
        <pc:cxnChg chg="add mod">
          <ac:chgData name="Duyên Lương" userId="3a9e482f-ceb4-484a-8eab-f708ff3e9a36" providerId="ADAL" clId="{F83495E5-FEF7-44E5-A593-BE11EB77F8F0}" dt="2023-06-26T08:20:06.757" v="1548" actId="14100"/>
          <ac:cxnSpMkLst>
            <pc:docMk/>
            <pc:sldMk cId="0" sldId="261"/>
            <ac:cxnSpMk id="13" creationId="{0C5CBFB4-8F6F-260B-23C5-66A4F38AEE8E}"/>
          </ac:cxnSpMkLst>
        </pc:cxnChg>
        <pc:cxnChg chg="add mod">
          <ac:chgData name="Duyên Lương" userId="3a9e482f-ceb4-484a-8eab-f708ff3e9a36" providerId="ADAL" clId="{F83495E5-FEF7-44E5-A593-BE11EB77F8F0}" dt="2023-06-26T08:20:27.178" v="1555" actId="14100"/>
          <ac:cxnSpMkLst>
            <pc:docMk/>
            <pc:sldMk cId="0" sldId="261"/>
            <ac:cxnSpMk id="17" creationId="{B1CD7E64-AB84-D69E-2CC7-0A24E5F9A028}"/>
          </ac:cxnSpMkLst>
        </pc:cxnChg>
        <pc:cxnChg chg="add mod">
          <ac:chgData name="Duyên Lương" userId="3a9e482f-ceb4-484a-8eab-f708ff3e9a36" providerId="ADAL" clId="{F83495E5-FEF7-44E5-A593-BE11EB77F8F0}" dt="2023-06-26T08:20:48.192" v="1560" actId="14100"/>
          <ac:cxnSpMkLst>
            <pc:docMk/>
            <pc:sldMk cId="0" sldId="261"/>
            <ac:cxnSpMk id="18" creationId="{EBA0872B-AA5F-F13D-2A15-B8FA64C50515}"/>
          </ac:cxnSpMkLst>
        </pc:cxnChg>
        <pc:cxnChg chg="add mod">
          <ac:chgData name="Duyên Lương" userId="3a9e482f-ceb4-484a-8eab-f708ff3e9a36" providerId="ADAL" clId="{F83495E5-FEF7-44E5-A593-BE11EB77F8F0}" dt="2023-06-26T08:21:00.640" v="1563" actId="14100"/>
          <ac:cxnSpMkLst>
            <pc:docMk/>
            <pc:sldMk cId="0" sldId="261"/>
            <ac:cxnSpMk id="19" creationId="{FA5F67BE-DCDB-E56D-B7E5-338509C928DC}"/>
          </ac:cxnSpMkLst>
        </pc:cxnChg>
      </pc:sldChg>
      <pc:sldChg chg="del">
        <pc:chgData name="Duyên Lương" userId="3a9e482f-ceb4-484a-8eab-f708ff3e9a36" providerId="ADAL" clId="{F83495E5-FEF7-44E5-A593-BE11EB77F8F0}" dt="2023-06-26T08:21:37.035" v="1571" actId="47"/>
        <pc:sldMkLst>
          <pc:docMk/>
          <pc:sldMk cId="0" sldId="262"/>
        </pc:sldMkLst>
      </pc:sldChg>
      <pc:sldChg chg="modSp mod modTransition modAnim">
        <pc:chgData name="Duyên Lương" userId="3a9e482f-ceb4-484a-8eab-f708ff3e9a36" providerId="ADAL" clId="{F83495E5-FEF7-44E5-A593-BE11EB77F8F0}" dt="2023-06-26T08:26:04.497" v="1677"/>
        <pc:sldMkLst>
          <pc:docMk/>
          <pc:sldMk cId="0" sldId="263"/>
        </pc:sldMkLst>
        <pc:spChg chg="mod">
          <ac:chgData name="Duyên Lương" userId="3a9e482f-ceb4-484a-8eab-f708ff3e9a36" providerId="ADAL" clId="{F83495E5-FEF7-44E5-A593-BE11EB77F8F0}" dt="2023-06-26T08:23:50.053" v="1670" actId="403"/>
          <ac:spMkLst>
            <pc:docMk/>
            <pc:sldMk cId="0" sldId="263"/>
            <ac:spMk id="14" creationId="{00000000-0000-0000-0000-000000000000}"/>
          </ac:spMkLst>
        </pc:spChg>
        <pc:spChg chg="mod">
          <ac:chgData name="Duyên Lương" userId="3a9e482f-ceb4-484a-8eab-f708ff3e9a36" providerId="ADAL" clId="{F83495E5-FEF7-44E5-A593-BE11EB77F8F0}" dt="2023-06-26T08:23:37.716" v="1663" actId="1076"/>
          <ac:spMkLst>
            <pc:docMk/>
            <pc:sldMk cId="0" sldId="263"/>
            <ac:spMk id="19" creationId="{00000000-0000-0000-0000-000000000000}"/>
          </ac:spMkLst>
        </pc:spChg>
        <pc:spChg chg="mod">
          <ac:chgData name="Duyên Lương" userId="3a9e482f-ceb4-484a-8eab-f708ff3e9a36" providerId="ADAL" clId="{F83495E5-FEF7-44E5-A593-BE11EB77F8F0}" dt="2023-06-26T08:23:40.665" v="1664" actId="1076"/>
          <ac:spMkLst>
            <pc:docMk/>
            <pc:sldMk cId="0" sldId="263"/>
            <ac:spMk id="20" creationId="{00000000-0000-0000-0000-000000000000}"/>
          </ac:spMkLst>
        </pc:spChg>
        <pc:spChg chg="mod">
          <ac:chgData name="Duyên Lương" userId="3a9e482f-ceb4-484a-8eab-f708ff3e9a36" providerId="ADAL" clId="{F83495E5-FEF7-44E5-A593-BE11EB77F8F0}" dt="2023-06-26T08:23:43.383" v="1665" actId="14100"/>
          <ac:spMkLst>
            <pc:docMk/>
            <pc:sldMk cId="0" sldId="263"/>
            <ac:spMk id="21" creationId="{00000000-0000-0000-0000-000000000000}"/>
          </ac:spMkLst>
        </pc:spChg>
      </pc:sldChg>
      <pc:sldChg chg="del">
        <pc:chgData name="Duyên Lương" userId="3a9e482f-ceb4-484a-8eab-f708ff3e9a36" providerId="ADAL" clId="{F83495E5-FEF7-44E5-A593-BE11EB77F8F0}" dt="2023-06-26T08:22:42.818" v="1600" actId="47"/>
        <pc:sldMkLst>
          <pc:docMk/>
          <pc:sldMk cId="0" sldId="264"/>
        </pc:sldMkLst>
      </pc:sldChg>
      <pc:sldChg chg="delSp modSp mod ord modTransition">
        <pc:chgData name="Duyên Lương" userId="3a9e482f-ceb4-484a-8eab-f708ff3e9a36" providerId="ADAL" clId="{F83495E5-FEF7-44E5-A593-BE11EB77F8F0}" dt="2023-06-26T08:24:01.871" v="1671"/>
        <pc:sldMkLst>
          <pc:docMk/>
          <pc:sldMk cId="0" sldId="265"/>
        </pc:sldMkLst>
        <pc:spChg chg="mod">
          <ac:chgData name="Duyên Lương" userId="3a9e482f-ceb4-484a-8eab-f708ff3e9a36" providerId="ADAL" clId="{F83495E5-FEF7-44E5-A593-BE11EB77F8F0}" dt="2023-06-26T07:52:16.155" v="731" actId="207"/>
          <ac:spMkLst>
            <pc:docMk/>
            <pc:sldMk cId="0" sldId="265"/>
            <ac:spMk id="6" creationId="{00000000-0000-0000-0000-000000000000}"/>
          </ac:spMkLst>
        </pc:spChg>
        <pc:spChg chg="del mod">
          <ac:chgData name="Duyên Lương" userId="3a9e482f-ceb4-484a-8eab-f708ff3e9a36" providerId="ADAL" clId="{F83495E5-FEF7-44E5-A593-BE11EB77F8F0}" dt="2023-06-26T07:51:43.314" v="715" actId="478"/>
          <ac:spMkLst>
            <pc:docMk/>
            <pc:sldMk cId="0" sldId="265"/>
            <ac:spMk id="7" creationId="{00000000-0000-0000-0000-000000000000}"/>
          </ac:spMkLst>
        </pc:spChg>
      </pc:sldChg>
      <pc:sldChg chg="addSp modSp mod ord modTransition modAnim">
        <pc:chgData name="Duyên Lương" userId="3a9e482f-ceb4-484a-8eab-f708ff3e9a36" providerId="ADAL" clId="{F83495E5-FEF7-44E5-A593-BE11EB77F8F0}" dt="2023-06-26T08:25:45.909" v="1674"/>
        <pc:sldMkLst>
          <pc:docMk/>
          <pc:sldMk cId="0" sldId="266"/>
        </pc:sldMkLst>
        <pc:spChg chg="mod ord">
          <ac:chgData name="Duyên Lương" userId="3a9e482f-ceb4-484a-8eab-f708ff3e9a36" providerId="ADAL" clId="{F83495E5-FEF7-44E5-A593-BE11EB77F8F0}" dt="2023-06-26T08:22:13.810" v="1581" actId="166"/>
          <ac:spMkLst>
            <pc:docMk/>
            <pc:sldMk cId="0" sldId="266"/>
            <ac:spMk id="4" creationId="{00000000-0000-0000-0000-000000000000}"/>
          </ac:spMkLst>
        </pc:spChg>
        <pc:spChg chg="mod">
          <ac:chgData name="Duyên Lương" userId="3a9e482f-ceb4-484a-8eab-f708ff3e9a36" providerId="ADAL" clId="{F83495E5-FEF7-44E5-A593-BE11EB77F8F0}" dt="2023-06-26T08:22:07.895" v="1579" actId="1076"/>
          <ac:spMkLst>
            <pc:docMk/>
            <pc:sldMk cId="0" sldId="266"/>
            <ac:spMk id="5" creationId="{00000000-0000-0000-0000-000000000000}"/>
          </ac:spMkLst>
        </pc:spChg>
        <pc:picChg chg="add mod ord">
          <ac:chgData name="Duyên Lương" userId="3a9e482f-ceb4-484a-8eab-f708ff3e9a36" providerId="ADAL" clId="{F83495E5-FEF7-44E5-A593-BE11EB77F8F0}" dt="2023-06-26T08:22:18.988" v="1583" actId="166"/>
          <ac:picMkLst>
            <pc:docMk/>
            <pc:sldMk cId="0" sldId="266"/>
            <ac:picMk id="8" creationId="{D29268FB-5D6F-8257-F7C1-51431433A094}"/>
          </ac:picMkLst>
        </pc:picChg>
        <pc:picChg chg="add mod">
          <ac:chgData name="Duyên Lương" userId="3a9e482f-ceb4-484a-8eab-f708ff3e9a36" providerId="ADAL" clId="{F83495E5-FEF7-44E5-A593-BE11EB77F8F0}" dt="2023-06-26T08:22:22.697" v="1584" actId="1076"/>
          <ac:picMkLst>
            <pc:docMk/>
            <pc:sldMk cId="0" sldId="266"/>
            <ac:picMk id="9" creationId="{EA2D54AE-F9C1-F963-0E75-B1D9E0B94587}"/>
          </ac:picMkLst>
        </pc:picChg>
      </pc:sldChg>
      <pc:sldChg chg="modTransition">
        <pc:chgData name="Duyên Lương" userId="3a9e482f-ceb4-484a-8eab-f708ff3e9a36" providerId="ADAL" clId="{F83495E5-FEF7-44E5-A593-BE11EB77F8F0}" dt="2023-06-26T08:24:01.871" v="1671"/>
        <pc:sldMkLst>
          <pc:docMk/>
          <pc:sldMk cId="0" sldId="267"/>
        </pc:sldMkLst>
      </pc:sldChg>
      <pc:sldChg chg="del ord">
        <pc:chgData name="Duyên Lương" userId="3a9e482f-ceb4-484a-8eab-f708ff3e9a36" providerId="ADAL" clId="{F83495E5-FEF7-44E5-A593-BE11EB77F8F0}" dt="2023-06-26T07:29:32.100" v="216" actId="47"/>
        <pc:sldMkLst>
          <pc:docMk/>
          <pc:sldMk cId="1543782026" sldId="328"/>
        </pc:sldMkLst>
      </pc:sldChg>
      <pc:sldChg chg="addSp delSp modSp mod modTransition delAnim modAnim">
        <pc:chgData name="Duyên Lương" userId="3a9e482f-ceb4-484a-8eab-f708ff3e9a36" providerId="ADAL" clId="{F83495E5-FEF7-44E5-A593-BE11EB77F8F0}" dt="2023-06-26T08:24:32.289" v="1673" actId="14100"/>
        <pc:sldMkLst>
          <pc:docMk/>
          <pc:sldMk cId="1091544447" sldId="330"/>
        </pc:sldMkLst>
        <pc:spChg chg="del">
          <ac:chgData name="Duyên Lương" userId="3a9e482f-ceb4-484a-8eab-f708ff3e9a36" providerId="ADAL" clId="{F83495E5-FEF7-44E5-A593-BE11EB77F8F0}" dt="2023-06-26T07:30:57.090" v="242" actId="478"/>
          <ac:spMkLst>
            <pc:docMk/>
            <pc:sldMk cId="1091544447" sldId="330"/>
            <ac:spMk id="2" creationId="{BC3E2303-8F11-EF97-CFD4-9F0DBF858818}"/>
          </ac:spMkLst>
        </pc:spChg>
        <pc:spChg chg="del">
          <ac:chgData name="Duyên Lương" userId="3a9e482f-ceb4-484a-8eab-f708ff3e9a36" providerId="ADAL" clId="{F83495E5-FEF7-44E5-A593-BE11EB77F8F0}" dt="2023-06-26T07:39:42.896" v="522" actId="478"/>
          <ac:spMkLst>
            <pc:docMk/>
            <pc:sldMk cId="1091544447" sldId="330"/>
            <ac:spMk id="3" creationId="{1CDE016E-B242-63A9-7F55-A74A3A51D3F2}"/>
          </ac:spMkLst>
        </pc:spChg>
        <pc:spChg chg="del">
          <ac:chgData name="Duyên Lương" userId="3a9e482f-ceb4-484a-8eab-f708ff3e9a36" providerId="ADAL" clId="{F83495E5-FEF7-44E5-A593-BE11EB77F8F0}" dt="2023-06-26T07:30:56.081" v="241" actId="478"/>
          <ac:spMkLst>
            <pc:docMk/>
            <pc:sldMk cId="1091544447" sldId="330"/>
            <ac:spMk id="4" creationId="{44621EC6-4F05-D058-1F19-321CE5257DFC}"/>
          </ac:spMkLst>
        </pc:spChg>
        <pc:spChg chg="del mod">
          <ac:chgData name="Duyên Lương" userId="3a9e482f-ceb4-484a-8eab-f708ff3e9a36" providerId="ADAL" clId="{F83495E5-FEF7-44E5-A593-BE11EB77F8F0}" dt="2023-06-26T07:29:48.537" v="220" actId="478"/>
          <ac:spMkLst>
            <pc:docMk/>
            <pc:sldMk cId="1091544447" sldId="330"/>
            <ac:spMk id="5" creationId="{81DE3105-B598-CD94-3E4D-C94580714874}"/>
          </ac:spMkLst>
        </pc:spChg>
        <pc:spChg chg="del">
          <ac:chgData name="Duyên Lương" userId="3a9e482f-ceb4-484a-8eab-f708ff3e9a36" providerId="ADAL" clId="{F83495E5-FEF7-44E5-A593-BE11EB77F8F0}" dt="2023-06-26T07:30:45.422" v="235" actId="478"/>
          <ac:spMkLst>
            <pc:docMk/>
            <pc:sldMk cId="1091544447" sldId="330"/>
            <ac:spMk id="6" creationId="{BA8A78C5-8BFB-E30E-F2D5-A861C6A8CB71}"/>
          </ac:spMkLst>
        </pc:spChg>
        <pc:spChg chg="del">
          <ac:chgData name="Duyên Lương" userId="3a9e482f-ceb4-484a-8eab-f708ff3e9a36" providerId="ADAL" clId="{F83495E5-FEF7-44E5-A593-BE11EB77F8F0}" dt="2023-06-26T07:30:58.239" v="243" actId="478"/>
          <ac:spMkLst>
            <pc:docMk/>
            <pc:sldMk cId="1091544447" sldId="330"/>
            <ac:spMk id="7" creationId="{E405A76B-A747-191C-D336-6D71EA80710B}"/>
          </ac:spMkLst>
        </pc:spChg>
        <pc:spChg chg="mod">
          <ac:chgData name="Duyên Lương" userId="3a9e482f-ceb4-484a-8eab-f708ff3e9a36" providerId="ADAL" clId="{F83495E5-FEF7-44E5-A593-BE11EB77F8F0}" dt="2023-06-26T07:42:04.343" v="562" actId="14100"/>
          <ac:spMkLst>
            <pc:docMk/>
            <pc:sldMk cId="1091544447" sldId="330"/>
            <ac:spMk id="8" creationId="{01CEE173-503E-CEF0-B782-E062C1CCB731}"/>
          </ac:spMkLst>
        </pc:spChg>
        <pc:spChg chg="mod">
          <ac:chgData name="Duyên Lương" userId="3a9e482f-ceb4-484a-8eab-f708ff3e9a36" providerId="ADAL" clId="{F83495E5-FEF7-44E5-A593-BE11EB77F8F0}" dt="2023-06-26T07:42:35.316" v="576" actId="1076"/>
          <ac:spMkLst>
            <pc:docMk/>
            <pc:sldMk cId="1091544447" sldId="330"/>
            <ac:spMk id="9" creationId="{3B6F4AD9-9F88-8536-B8FC-B0D001B77C17}"/>
          </ac:spMkLst>
        </pc:spChg>
        <pc:spChg chg="mod">
          <ac:chgData name="Duyên Lương" userId="3a9e482f-ceb4-484a-8eab-f708ff3e9a36" providerId="ADAL" clId="{F83495E5-FEF7-44E5-A593-BE11EB77F8F0}" dt="2023-06-26T07:41:49.433" v="558" actId="1038"/>
          <ac:spMkLst>
            <pc:docMk/>
            <pc:sldMk cId="1091544447" sldId="330"/>
            <ac:spMk id="10" creationId="{713D446D-C018-5BFF-343B-1DD4BA99492E}"/>
          </ac:spMkLst>
        </pc:spChg>
        <pc:spChg chg="mod">
          <ac:chgData name="Duyên Lương" userId="3a9e482f-ceb4-484a-8eab-f708ff3e9a36" providerId="ADAL" clId="{F83495E5-FEF7-44E5-A593-BE11EB77F8F0}" dt="2023-06-26T07:43:18.448" v="585" actId="14100"/>
          <ac:spMkLst>
            <pc:docMk/>
            <pc:sldMk cId="1091544447" sldId="330"/>
            <ac:spMk id="11" creationId="{FE477EC0-CEEE-B59C-0B9E-0DBD409BAAFA}"/>
          </ac:spMkLst>
        </pc:spChg>
        <pc:spChg chg="add mod ord">
          <ac:chgData name="Duyên Lương" userId="3a9e482f-ceb4-484a-8eab-f708ff3e9a36" providerId="ADAL" clId="{F83495E5-FEF7-44E5-A593-BE11EB77F8F0}" dt="2023-06-26T07:29:57.643" v="225" actId="167"/>
          <ac:spMkLst>
            <pc:docMk/>
            <pc:sldMk cId="1091544447" sldId="330"/>
            <ac:spMk id="12" creationId="{A510D11F-8914-2DE5-E5C7-3DD176EF9147}"/>
          </ac:spMkLst>
        </pc:spChg>
        <pc:spChg chg="mod">
          <ac:chgData name="Duyên Lương" userId="3a9e482f-ceb4-484a-8eab-f708ff3e9a36" providerId="ADAL" clId="{F83495E5-FEF7-44E5-A593-BE11EB77F8F0}" dt="2023-06-26T07:41:57.228" v="560" actId="14100"/>
          <ac:spMkLst>
            <pc:docMk/>
            <pc:sldMk cId="1091544447" sldId="330"/>
            <ac:spMk id="13" creationId="{9154DF03-8396-59C0-8578-952FD925F7B4}"/>
          </ac:spMkLst>
        </pc:spChg>
        <pc:spChg chg="mod">
          <ac:chgData name="Duyên Lương" userId="3a9e482f-ceb4-484a-8eab-f708ff3e9a36" providerId="ADAL" clId="{F83495E5-FEF7-44E5-A593-BE11EB77F8F0}" dt="2023-06-26T07:42:57.201" v="578" actId="14100"/>
          <ac:spMkLst>
            <pc:docMk/>
            <pc:sldMk cId="1091544447" sldId="330"/>
            <ac:spMk id="15" creationId="{7567F498-131E-5943-5144-E3554DAD19BD}"/>
          </ac:spMkLst>
        </pc:spChg>
        <pc:spChg chg="del">
          <ac:chgData name="Duyên Lương" userId="3a9e482f-ceb4-484a-8eab-f708ff3e9a36" providerId="ADAL" clId="{F83495E5-FEF7-44E5-A593-BE11EB77F8F0}" dt="2023-06-26T07:30:51.564" v="239" actId="478"/>
          <ac:spMkLst>
            <pc:docMk/>
            <pc:sldMk cId="1091544447" sldId="330"/>
            <ac:spMk id="18" creationId="{32BF6C22-37B0-BF59-C4FF-C9EA8EA41C33}"/>
          </ac:spMkLst>
        </pc:spChg>
        <pc:spChg chg="del mod">
          <ac:chgData name="Duyên Lương" userId="3a9e482f-ceb4-484a-8eab-f708ff3e9a36" providerId="ADAL" clId="{F83495E5-FEF7-44E5-A593-BE11EB77F8F0}" dt="2023-06-26T07:30:48.003" v="237" actId="478"/>
          <ac:spMkLst>
            <pc:docMk/>
            <pc:sldMk cId="1091544447" sldId="330"/>
            <ac:spMk id="19" creationId="{8BF7CF0D-94A2-8341-F7C0-079E2AB937E5}"/>
          </ac:spMkLst>
        </pc:spChg>
        <pc:spChg chg="mod">
          <ac:chgData name="Duyên Lương" userId="3a9e482f-ceb4-484a-8eab-f708ff3e9a36" providerId="ADAL" clId="{F83495E5-FEF7-44E5-A593-BE11EB77F8F0}" dt="2023-06-26T07:41:40.542" v="555" actId="14100"/>
          <ac:spMkLst>
            <pc:docMk/>
            <pc:sldMk cId="1091544447" sldId="330"/>
            <ac:spMk id="22" creationId="{C93EF545-DF9B-9529-2912-2B99442A664E}"/>
          </ac:spMkLst>
        </pc:spChg>
        <pc:spChg chg="mod">
          <ac:chgData name="Duyên Lương" userId="3a9e482f-ceb4-484a-8eab-f708ff3e9a36" providerId="ADAL" clId="{F83495E5-FEF7-44E5-A593-BE11EB77F8F0}" dt="2023-06-26T07:41:54.961" v="559" actId="14100"/>
          <ac:spMkLst>
            <pc:docMk/>
            <pc:sldMk cId="1091544447" sldId="330"/>
            <ac:spMk id="23" creationId="{593A066D-3170-5FCA-31BB-7DCEA79B2D84}"/>
          </ac:spMkLst>
        </pc:spChg>
        <pc:spChg chg="mod">
          <ac:chgData name="Duyên Lương" userId="3a9e482f-ceb4-484a-8eab-f708ff3e9a36" providerId="ADAL" clId="{F83495E5-FEF7-44E5-A593-BE11EB77F8F0}" dt="2023-06-26T07:43:12.286" v="583" actId="1035"/>
          <ac:spMkLst>
            <pc:docMk/>
            <pc:sldMk cId="1091544447" sldId="330"/>
            <ac:spMk id="24" creationId="{F0E00569-70F4-A2FE-8E1A-1CD6B6586CB4}"/>
          </ac:spMkLst>
        </pc:spChg>
        <pc:spChg chg="mod">
          <ac:chgData name="Duyên Lương" userId="3a9e482f-ceb4-484a-8eab-f708ff3e9a36" providerId="ADAL" clId="{F83495E5-FEF7-44E5-A593-BE11EB77F8F0}" dt="2023-06-26T08:24:32.289" v="1673" actId="14100"/>
          <ac:spMkLst>
            <pc:docMk/>
            <pc:sldMk cId="1091544447" sldId="330"/>
            <ac:spMk id="25" creationId="{2A840F73-B363-DDE4-5E25-D72210377642}"/>
          </ac:spMkLst>
        </pc:spChg>
        <pc:spChg chg="mod">
          <ac:chgData name="Duyên Lương" userId="3a9e482f-ceb4-484a-8eab-f708ff3e9a36" providerId="ADAL" clId="{F83495E5-FEF7-44E5-A593-BE11EB77F8F0}" dt="2023-06-26T08:24:29.368" v="1672" actId="14100"/>
          <ac:spMkLst>
            <pc:docMk/>
            <pc:sldMk cId="1091544447" sldId="330"/>
            <ac:spMk id="26" creationId="{AD140BCC-2A57-C95A-720B-3ECCA1CFA4C1}"/>
          </ac:spMkLst>
        </pc:spChg>
        <pc:spChg chg="mod">
          <ac:chgData name="Duyên Lương" userId="3a9e482f-ceb4-484a-8eab-f708ff3e9a36" providerId="ADAL" clId="{F83495E5-FEF7-44E5-A593-BE11EB77F8F0}" dt="2023-06-26T07:44:35.391" v="607" actId="14100"/>
          <ac:spMkLst>
            <pc:docMk/>
            <pc:sldMk cId="1091544447" sldId="330"/>
            <ac:spMk id="29" creationId="{FDB114C1-526A-1650-655F-ACF45F7B354C}"/>
          </ac:spMkLst>
        </pc:spChg>
        <pc:spChg chg="mod ord">
          <ac:chgData name="Duyên Lương" userId="3a9e482f-ceb4-484a-8eab-f708ff3e9a36" providerId="ADAL" clId="{F83495E5-FEF7-44E5-A593-BE11EB77F8F0}" dt="2023-06-26T07:45:44.476" v="631" actId="14100"/>
          <ac:spMkLst>
            <pc:docMk/>
            <pc:sldMk cId="1091544447" sldId="330"/>
            <ac:spMk id="30" creationId="{4AF0ECA1-11ED-BC2D-FE71-9AB4BC377746}"/>
          </ac:spMkLst>
        </pc:spChg>
        <pc:spChg chg="mod ord">
          <ac:chgData name="Duyên Lương" userId="3a9e482f-ceb4-484a-8eab-f708ff3e9a36" providerId="ADAL" clId="{F83495E5-FEF7-44E5-A593-BE11EB77F8F0}" dt="2023-06-26T07:45:35.045" v="626" actId="14100"/>
          <ac:spMkLst>
            <pc:docMk/>
            <pc:sldMk cId="1091544447" sldId="330"/>
            <ac:spMk id="31" creationId="{2F87BD19-7445-0483-CF4A-FCEF313E04C6}"/>
          </ac:spMkLst>
        </pc:spChg>
        <pc:spChg chg="mod ord">
          <ac:chgData name="Duyên Lương" userId="3a9e482f-ceb4-484a-8eab-f708ff3e9a36" providerId="ADAL" clId="{F83495E5-FEF7-44E5-A593-BE11EB77F8F0}" dt="2023-06-26T07:45:47.415" v="632" actId="14100"/>
          <ac:spMkLst>
            <pc:docMk/>
            <pc:sldMk cId="1091544447" sldId="330"/>
            <ac:spMk id="32" creationId="{B223C97C-FA6A-E908-DA90-79280C7EEE55}"/>
          </ac:spMkLst>
        </pc:spChg>
        <pc:spChg chg="mod ord">
          <ac:chgData name="Duyên Lương" userId="3a9e482f-ceb4-484a-8eab-f708ff3e9a36" providerId="ADAL" clId="{F83495E5-FEF7-44E5-A593-BE11EB77F8F0}" dt="2023-06-26T07:45:40.441" v="630" actId="1037"/>
          <ac:spMkLst>
            <pc:docMk/>
            <pc:sldMk cId="1091544447" sldId="330"/>
            <ac:spMk id="33" creationId="{7F3005EA-56D3-2596-43AB-9C0C90096874}"/>
          </ac:spMkLst>
        </pc:spChg>
        <pc:spChg chg="mod ord">
          <ac:chgData name="Duyên Lương" userId="3a9e482f-ceb4-484a-8eab-f708ff3e9a36" providerId="ADAL" clId="{F83495E5-FEF7-44E5-A593-BE11EB77F8F0}" dt="2023-06-26T07:45:49.581" v="633" actId="14100"/>
          <ac:spMkLst>
            <pc:docMk/>
            <pc:sldMk cId="1091544447" sldId="330"/>
            <ac:spMk id="34" creationId="{4CD75CEE-FCB0-7B51-E34D-3E5F8B5F5E28}"/>
          </ac:spMkLst>
        </pc:spChg>
        <pc:spChg chg="mod ord">
          <ac:chgData name="Duyên Lương" userId="3a9e482f-ceb4-484a-8eab-f708ff3e9a36" providerId="ADAL" clId="{F83495E5-FEF7-44E5-A593-BE11EB77F8F0}" dt="2023-06-26T07:52:36.389" v="735" actId="14100"/>
          <ac:spMkLst>
            <pc:docMk/>
            <pc:sldMk cId="1091544447" sldId="330"/>
            <ac:spMk id="35" creationId="{80907A64-5EBA-6458-3C25-45F8AFE9EC64}"/>
          </ac:spMkLst>
        </pc:spChg>
        <pc:spChg chg="add mod">
          <ac:chgData name="Duyên Lương" userId="3a9e482f-ceb4-484a-8eab-f708ff3e9a36" providerId="ADAL" clId="{F83495E5-FEF7-44E5-A593-BE11EB77F8F0}" dt="2023-06-26T07:43:44.365" v="595" actId="571"/>
          <ac:spMkLst>
            <pc:docMk/>
            <pc:sldMk cId="1091544447" sldId="330"/>
            <ac:spMk id="39" creationId="{2213CB76-8D3E-54A1-4301-BF8963E43968}"/>
          </ac:spMkLst>
        </pc:spChg>
        <pc:spChg chg="add mod">
          <ac:chgData name="Duyên Lương" userId="3a9e482f-ceb4-484a-8eab-f708ff3e9a36" providerId="ADAL" clId="{F83495E5-FEF7-44E5-A593-BE11EB77F8F0}" dt="2023-06-26T07:43:44.365" v="595" actId="571"/>
          <ac:spMkLst>
            <pc:docMk/>
            <pc:sldMk cId="1091544447" sldId="330"/>
            <ac:spMk id="40" creationId="{70EEB3AB-7479-395C-38FA-9C6EF72AC6AF}"/>
          </ac:spMkLst>
        </pc:spChg>
        <pc:spChg chg="add mod">
          <ac:chgData name="Duyên Lương" userId="3a9e482f-ceb4-484a-8eab-f708ff3e9a36" providerId="ADAL" clId="{F83495E5-FEF7-44E5-A593-BE11EB77F8F0}" dt="2023-06-26T07:43:44.365" v="595" actId="571"/>
          <ac:spMkLst>
            <pc:docMk/>
            <pc:sldMk cId="1091544447" sldId="330"/>
            <ac:spMk id="41" creationId="{068028F6-2FDA-553C-653C-550CED169BDD}"/>
          </ac:spMkLst>
        </pc:spChg>
        <pc:spChg chg="add mod">
          <ac:chgData name="Duyên Lương" userId="3a9e482f-ceb4-484a-8eab-f708ff3e9a36" providerId="ADAL" clId="{F83495E5-FEF7-44E5-A593-BE11EB77F8F0}" dt="2023-06-26T07:43:44.365" v="595" actId="571"/>
          <ac:spMkLst>
            <pc:docMk/>
            <pc:sldMk cId="1091544447" sldId="330"/>
            <ac:spMk id="42" creationId="{2E27C7C4-F360-DAA5-65C3-1F47DADE5014}"/>
          </ac:spMkLst>
        </pc:spChg>
        <pc:spChg chg="add mod">
          <ac:chgData name="Duyên Lương" userId="3a9e482f-ceb4-484a-8eab-f708ff3e9a36" providerId="ADAL" clId="{F83495E5-FEF7-44E5-A593-BE11EB77F8F0}" dt="2023-06-26T07:43:44.365" v="595" actId="571"/>
          <ac:spMkLst>
            <pc:docMk/>
            <pc:sldMk cId="1091544447" sldId="330"/>
            <ac:spMk id="43" creationId="{A5648FC8-38D5-A5BE-82D4-B691CC37FD1E}"/>
          </ac:spMkLst>
        </pc:spChg>
        <pc:picChg chg="add mod">
          <ac:chgData name="Duyên Lương" userId="3a9e482f-ceb4-484a-8eab-f708ff3e9a36" providerId="ADAL" clId="{F83495E5-FEF7-44E5-A593-BE11EB77F8F0}" dt="2023-06-26T07:44:14.686" v="603" actId="14100"/>
          <ac:picMkLst>
            <pc:docMk/>
            <pc:sldMk cId="1091544447" sldId="330"/>
            <ac:picMk id="14" creationId="{D00D085E-1671-0CA1-50B6-F39A455347E8}"/>
          </ac:picMkLst>
        </pc:picChg>
        <pc:picChg chg="del mod">
          <ac:chgData name="Duyên Lương" userId="3a9e482f-ceb4-484a-8eab-f708ff3e9a36" providerId="ADAL" clId="{F83495E5-FEF7-44E5-A593-BE11EB77F8F0}" dt="2023-06-26T07:29:50.724" v="223" actId="478"/>
          <ac:picMkLst>
            <pc:docMk/>
            <pc:sldMk cId="1091544447" sldId="330"/>
            <ac:picMk id="16" creationId="{B88B3187-4DA3-4EF2-796D-79A8578AAFB4}"/>
          </ac:picMkLst>
        </pc:picChg>
        <pc:picChg chg="del">
          <ac:chgData name="Duyên Lương" userId="3a9e482f-ceb4-484a-8eab-f708ff3e9a36" providerId="ADAL" clId="{F83495E5-FEF7-44E5-A593-BE11EB77F8F0}" dt="2023-06-26T07:29:49.741" v="221" actId="478"/>
          <ac:picMkLst>
            <pc:docMk/>
            <pc:sldMk cId="1091544447" sldId="330"/>
            <ac:picMk id="17" creationId="{01AFD050-A47E-7699-8E4F-0672DD5C28E8}"/>
          </ac:picMkLst>
        </pc:picChg>
        <pc:picChg chg="add mod">
          <ac:chgData name="Duyên Lương" userId="3a9e482f-ceb4-484a-8eab-f708ff3e9a36" providerId="ADAL" clId="{F83495E5-FEF7-44E5-A593-BE11EB77F8F0}" dt="2023-06-26T07:45:26.103" v="624" actId="14100"/>
          <ac:picMkLst>
            <pc:docMk/>
            <pc:sldMk cId="1091544447" sldId="330"/>
            <ac:picMk id="20" creationId="{16FD5E0A-413D-5C1E-1C9A-BA097BB67748}"/>
          </ac:picMkLst>
        </pc:picChg>
        <pc:picChg chg="add mod">
          <ac:chgData name="Duyên Lương" userId="3a9e482f-ceb4-484a-8eab-f708ff3e9a36" providerId="ADAL" clId="{F83495E5-FEF7-44E5-A593-BE11EB77F8F0}" dt="2023-06-26T07:44:41.878" v="611" actId="14100"/>
          <ac:picMkLst>
            <pc:docMk/>
            <pc:sldMk cId="1091544447" sldId="330"/>
            <ac:picMk id="21" creationId="{7070A38E-A255-1376-96FA-6EB98F23CEAE}"/>
          </ac:picMkLst>
        </pc:picChg>
        <pc:picChg chg="add mod">
          <ac:chgData name="Duyên Lương" userId="3a9e482f-ceb4-484a-8eab-f708ff3e9a36" providerId="ADAL" clId="{F83495E5-FEF7-44E5-A593-BE11EB77F8F0}" dt="2023-06-26T07:45:18.277" v="621" actId="14100"/>
          <ac:picMkLst>
            <pc:docMk/>
            <pc:sldMk cId="1091544447" sldId="330"/>
            <ac:picMk id="27" creationId="{DD14C1AA-584A-BD32-9397-360E2F59299B}"/>
          </ac:picMkLst>
        </pc:picChg>
        <pc:picChg chg="add mod">
          <ac:chgData name="Duyên Lương" userId="3a9e482f-ceb4-484a-8eab-f708ff3e9a36" providerId="ADAL" clId="{F83495E5-FEF7-44E5-A593-BE11EB77F8F0}" dt="2023-06-26T07:44:58.273" v="614" actId="1076"/>
          <ac:picMkLst>
            <pc:docMk/>
            <pc:sldMk cId="1091544447" sldId="330"/>
            <ac:picMk id="28" creationId="{8C4A9DD9-7E22-3113-8955-C99B9B0BFB6A}"/>
          </ac:picMkLst>
        </pc:picChg>
        <pc:picChg chg="add mod">
          <ac:chgData name="Duyên Lương" userId="3a9e482f-ceb4-484a-8eab-f708ff3e9a36" providerId="ADAL" clId="{F83495E5-FEF7-44E5-A593-BE11EB77F8F0}" dt="2023-06-26T07:52:30.513" v="733" actId="14100"/>
          <ac:picMkLst>
            <pc:docMk/>
            <pc:sldMk cId="1091544447" sldId="330"/>
            <ac:picMk id="36" creationId="{535967EB-26FC-31F9-BD5A-619D3868449D}"/>
          </ac:picMkLst>
        </pc:picChg>
        <pc:picChg chg="add del mod">
          <ac:chgData name="Duyên Lương" userId="3a9e482f-ceb4-484a-8eab-f708ff3e9a36" providerId="ADAL" clId="{F83495E5-FEF7-44E5-A593-BE11EB77F8F0}" dt="2023-06-26T07:31:43.122" v="253" actId="478"/>
          <ac:picMkLst>
            <pc:docMk/>
            <pc:sldMk cId="1091544447" sldId="330"/>
            <ac:picMk id="37" creationId="{A27EEE0F-215F-A3F2-9F91-F70376DF9FBA}"/>
          </ac:picMkLst>
        </pc:picChg>
        <pc:picChg chg="add del mod">
          <ac:chgData name="Duyên Lương" userId="3a9e482f-ceb4-484a-8eab-f708ff3e9a36" providerId="ADAL" clId="{F83495E5-FEF7-44E5-A593-BE11EB77F8F0}" dt="2023-06-26T07:31:42.358" v="252" actId="478"/>
          <ac:picMkLst>
            <pc:docMk/>
            <pc:sldMk cId="1091544447" sldId="330"/>
            <ac:picMk id="38" creationId="{669C3CDF-0B70-0E77-19A4-6DB064E8BB5F}"/>
          </ac:picMkLst>
        </pc:picChg>
      </pc:sldChg>
      <pc:sldChg chg="addSp delSp modSp mod modTransition delAnim">
        <pc:chgData name="Duyên Lương" userId="3a9e482f-ceb4-484a-8eab-f708ff3e9a36" providerId="ADAL" clId="{F83495E5-FEF7-44E5-A593-BE11EB77F8F0}" dt="2023-06-26T08:24:01.871" v="1671"/>
        <pc:sldMkLst>
          <pc:docMk/>
          <pc:sldMk cId="3320344517" sldId="1136"/>
        </pc:sldMkLst>
        <pc:spChg chg="mod">
          <ac:chgData name="Duyên Lương" userId="3a9e482f-ceb4-484a-8eab-f708ff3e9a36" providerId="ADAL" clId="{F83495E5-FEF7-44E5-A593-BE11EB77F8F0}" dt="2023-06-26T07:59:03.471" v="944"/>
          <ac:spMkLst>
            <pc:docMk/>
            <pc:sldMk cId="3320344517" sldId="1136"/>
            <ac:spMk id="2" creationId="{DC534318-397E-B458-4124-7C571A74E415}"/>
          </ac:spMkLst>
        </pc:spChg>
        <pc:spChg chg="mod">
          <ac:chgData name="Duyên Lương" userId="3a9e482f-ceb4-484a-8eab-f708ff3e9a36" providerId="ADAL" clId="{F83495E5-FEF7-44E5-A593-BE11EB77F8F0}" dt="2023-06-26T07:58:16.389" v="939" actId="207"/>
          <ac:spMkLst>
            <pc:docMk/>
            <pc:sldMk cId="3320344517" sldId="1136"/>
            <ac:spMk id="3" creationId="{5326FAB3-83DC-1EE9-11C6-10E36D9C248D}"/>
          </ac:spMkLst>
        </pc:spChg>
        <pc:spChg chg="add mod">
          <ac:chgData name="Duyên Lương" userId="3a9e482f-ceb4-484a-8eab-f708ff3e9a36" providerId="ADAL" clId="{F83495E5-FEF7-44E5-A593-BE11EB77F8F0}" dt="2023-06-26T07:59:16.408" v="947" actId="1076"/>
          <ac:spMkLst>
            <pc:docMk/>
            <pc:sldMk cId="3320344517" sldId="1136"/>
            <ac:spMk id="4" creationId="{C0D97513-459C-9246-B4D5-26B6D181B023}"/>
          </ac:spMkLst>
        </pc:spChg>
        <pc:spChg chg="add mod">
          <ac:chgData name="Duyên Lương" userId="3a9e482f-ceb4-484a-8eab-f708ff3e9a36" providerId="ADAL" clId="{F83495E5-FEF7-44E5-A593-BE11EB77F8F0}" dt="2023-06-26T07:59:32.089" v="952" actId="1076"/>
          <ac:spMkLst>
            <pc:docMk/>
            <pc:sldMk cId="3320344517" sldId="1136"/>
            <ac:spMk id="6" creationId="{A982C506-221F-B309-3FF3-A22D273B00E3}"/>
          </ac:spMkLst>
        </pc:spChg>
        <pc:spChg chg="mod">
          <ac:chgData name="Duyên Lương" userId="3a9e482f-ceb4-484a-8eab-f708ff3e9a36" providerId="ADAL" clId="{F83495E5-FEF7-44E5-A593-BE11EB77F8F0}" dt="2023-06-26T08:03:16.213" v="995" actId="1076"/>
          <ac:spMkLst>
            <pc:docMk/>
            <pc:sldMk cId="3320344517" sldId="1136"/>
            <ac:spMk id="15" creationId="{C08A671A-E638-9839-72D5-58777E5615C3}"/>
          </ac:spMkLst>
        </pc:spChg>
        <pc:spChg chg="mod">
          <ac:chgData name="Duyên Lương" userId="3a9e482f-ceb4-484a-8eab-f708ff3e9a36" providerId="ADAL" clId="{F83495E5-FEF7-44E5-A593-BE11EB77F8F0}" dt="2023-06-26T07:58:49.163" v="942"/>
          <ac:spMkLst>
            <pc:docMk/>
            <pc:sldMk cId="3320344517" sldId="1136"/>
            <ac:spMk id="26" creationId="{48834948-77C1-3298-B9CE-B613B89749CF}"/>
          </ac:spMkLst>
        </pc:spChg>
        <pc:spChg chg="mod">
          <ac:chgData name="Duyên Lương" userId="3a9e482f-ceb4-484a-8eab-f708ff3e9a36" providerId="ADAL" clId="{F83495E5-FEF7-44E5-A593-BE11EB77F8F0}" dt="2023-06-26T07:58:55.849" v="943"/>
          <ac:spMkLst>
            <pc:docMk/>
            <pc:sldMk cId="3320344517" sldId="1136"/>
            <ac:spMk id="28" creationId="{C4C447EA-A1A6-D729-1F5C-9C181542EC0E}"/>
          </ac:spMkLst>
        </pc:spChg>
        <pc:graphicFrameChg chg="del">
          <ac:chgData name="Duyên Lương" userId="3a9e482f-ceb4-484a-8eab-f708ff3e9a36" providerId="ADAL" clId="{F83495E5-FEF7-44E5-A593-BE11EB77F8F0}" dt="2023-06-26T07:57:37.581" v="930" actId="478"/>
          <ac:graphicFrameMkLst>
            <pc:docMk/>
            <pc:sldMk cId="3320344517" sldId="1136"/>
            <ac:graphicFrameMk id="5" creationId="{ADBD70FD-2174-C304-18F1-F3411E5AB39C}"/>
          </ac:graphicFrameMkLst>
        </pc:graphicFrameChg>
      </pc:sldChg>
      <pc:sldChg chg="modSp mod modTransition">
        <pc:chgData name="Duyên Lương" userId="3a9e482f-ceb4-484a-8eab-f708ff3e9a36" providerId="ADAL" clId="{F83495E5-FEF7-44E5-A593-BE11EB77F8F0}" dt="2023-06-26T08:24:01.871" v="1671"/>
        <pc:sldMkLst>
          <pc:docMk/>
          <pc:sldMk cId="1021209531" sldId="1137"/>
        </pc:sldMkLst>
        <pc:spChg chg="mod">
          <ac:chgData name="Duyên Lương" userId="3a9e482f-ceb4-484a-8eab-f708ff3e9a36" providerId="ADAL" clId="{F83495E5-FEF7-44E5-A593-BE11EB77F8F0}" dt="2023-06-26T07:27:52.929" v="186" actId="1076"/>
          <ac:spMkLst>
            <pc:docMk/>
            <pc:sldMk cId="1021209531" sldId="1137"/>
            <ac:spMk id="5" creationId="{00000000-0000-0000-0000-000000000000}"/>
          </ac:spMkLst>
        </pc:spChg>
        <pc:spChg chg="mod">
          <ac:chgData name="Duyên Lương" userId="3a9e482f-ceb4-484a-8eab-f708ff3e9a36" providerId="ADAL" clId="{F83495E5-FEF7-44E5-A593-BE11EB77F8F0}" dt="2023-06-26T07:28:20.323" v="215" actId="1076"/>
          <ac:spMkLst>
            <pc:docMk/>
            <pc:sldMk cId="1021209531" sldId="1137"/>
            <ac:spMk id="6" creationId="{00000000-0000-0000-0000-000000000000}"/>
          </ac:spMkLst>
        </pc:spChg>
      </pc:sldChg>
      <pc:sldChg chg="add del">
        <pc:chgData name="Duyên Lương" userId="3a9e482f-ceb4-484a-8eab-f708ff3e9a36" providerId="ADAL" clId="{F83495E5-FEF7-44E5-A593-BE11EB77F8F0}" dt="2023-06-26T07:29:41.404" v="218" actId="47"/>
        <pc:sldMkLst>
          <pc:docMk/>
          <pc:sldMk cId="26315384" sldId="1138"/>
        </pc:sldMkLst>
      </pc:sldChg>
      <pc:sldChg chg="modSp mod modTransition">
        <pc:chgData name="Duyên Lương" userId="3a9e482f-ceb4-484a-8eab-f708ff3e9a36" providerId="ADAL" clId="{F83495E5-FEF7-44E5-A593-BE11EB77F8F0}" dt="2023-06-26T08:24:01.871" v="1671"/>
        <pc:sldMkLst>
          <pc:docMk/>
          <pc:sldMk cId="3193968753" sldId="1138"/>
        </pc:sldMkLst>
        <pc:spChg chg="mod">
          <ac:chgData name="Duyên Lương" userId="3a9e482f-ceb4-484a-8eab-f708ff3e9a36" providerId="ADAL" clId="{F83495E5-FEF7-44E5-A593-BE11EB77F8F0}" dt="2023-06-26T08:01:12.619" v="970"/>
          <ac:spMkLst>
            <pc:docMk/>
            <pc:sldMk cId="3193968753" sldId="1138"/>
            <ac:spMk id="2" creationId="{DC534318-397E-B458-4124-7C571A74E415}"/>
          </ac:spMkLst>
        </pc:spChg>
        <pc:spChg chg="mod">
          <ac:chgData name="Duyên Lương" userId="3a9e482f-ceb4-484a-8eab-f708ff3e9a36" providerId="ADAL" clId="{F83495E5-FEF7-44E5-A593-BE11EB77F8F0}" dt="2023-06-26T08:03:20.125" v="996" actId="120"/>
          <ac:spMkLst>
            <pc:docMk/>
            <pc:sldMk cId="3193968753" sldId="1138"/>
            <ac:spMk id="15" creationId="{C08A671A-E638-9839-72D5-58777E5615C3}"/>
          </ac:spMkLst>
        </pc:spChg>
        <pc:spChg chg="mod">
          <ac:chgData name="Duyên Lương" userId="3a9e482f-ceb4-484a-8eab-f708ff3e9a36" providerId="ADAL" clId="{F83495E5-FEF7-44E5-A593-BE11EB77F8F0}" dt="2023-06-26T08:01:05.261" v="969"/>
          <ac:spMkLst>
            <pc:docMk/>
            <pc:sldMk cId="3193968753" sldId="1138"/>
            <ac:spMk id="26" creationId="{48834948-77C1-3298-B9CE-B613B89749CF}"/>
          </ac:spMkLst>
        </pc:spChg>
        <pc:spChg chg="mod">
          <ac:chgData name="Duyên Lương" userId="3a9e482f-ceb4-484a-8eab-f708ff3e9a36" providerId="ADAL" clId="{F83495E5-FEF7-44E5-A593-BE11EB77F8F0}" dt="2023-06-26T08:01:19.602" v="971"/>
          <ac:spMkLst>
            <pc:docMk/>
            <pc:sldMk cId="3193968753" sldId="1138"/>
            <ac:spMk id="28" creationId="{C4C447EA-A1A6-D729-1F5C-9C181542EC0E}"/>
          </ac:spMkLst>
        </pc:spChg>
      </pc:sldChg>
      <pc:sldChg chg="modSp mod modTransition">
        <pc:chgData name="Duyên Lương" userId="3a9e482f-ceb4-484a-8eab-f708ff3e9a36" providerId="ADAL" clId="{F83495E5-FEF7-44E5-A593-BE11EB77F8F0}" dt="2023-06-26T08:24:01.871" v="1671"/>
        <pc:sldMkLst>
          <pc:docMk/>
          <pc:sldMk cId="576923972" sldId="1139"/>
        </pc:sldMkLst>
        <pc:spChg chg="mod">
          <ac:chgData name="Duyên Lương" userId="3a9e482f-ceb4-484a-8eab-f708ff3e9a36" providerId="ADAL" clId="{F83495E5-FEF7-44E5-A593-BE11EB77F8F0}" dt="2023-06-26T08:02:00.593" v="978"/>
          <ac:spMkLst>
            <pc:docMk/>
            <pc:sldMk cId="576923972" sldId="1139"/>
            <ac:spMk id="2" creationId="{DC534318-397E-B458-4124-7C571A74E415}"/>
          </ac:spMkLst>
        </pc:spChg>
        <pc:spChg chg="mod">
          <ac:chgData name="Duyên Lương" userId="3a9e482f-ceb4-484a-8eab-f708ff3e9a36" providerId="ADAL" clId="{F83495E5-FEF7-44E5-A593-BE11EB77F8F0}" dt="2023-06-26T08:03:24.978" v="997" actId="120"/>
          <ac:spMkLst>
            <pc:docMk/>
            <pc:sldMk cId="576923972" sldId="1139"/>
            <ac:spMk id="15" creationId="{C08A671A-E638-9839-72D5-58777E5615C3}"/>
          </ac:spMkLst>
        </pc:spChg>
        <pc:spChg chg="mod">
          <ac:chgData name="Duyên Lương" userId="3a9e482f-ceb4-484a-8eab-f708ff3e9a36" providerId="ADAL" clId="{F83495E5-FEF7-44E5-A593-BE11EB77F8F0}" dt="2023-06-26T08:01:53.111" v="977"/>
          <ac:spMkLst>
            <pc:docMk/>
            <pc:sldMk cId="576923972" sldId="1139"/>
            <ac:spMk id="26" creationId="{48834948-77C1-3298-B9CE-B613B89749CF}"/>
          </ac:spMkLst>
        </pc:spChg>
        <pc:spChg chg="mod">
          <ac:chgData name="Duyên Lương" userId="3a9e482f-ceb4-484a-8eab-f708ff3e9a36" providerId="ADAL" clId="{F83495E5-FEF7-44E5-A593-BE11EB77F8F0}" dt="2023-06-26T08:01:46.537" v="976"/>
          <ac:spMkLst>
            <pc:docMk/>
            <pc:sldMk cId="576923972" sldId="1139"/>
            <ac:spMk id="28" creationId="{C4C447EA-A1A6-D729-1F5C-9C181542EC0E}"/>
          </ac:spMkLst>
        </pc:spChg>
      </pc:sldChg>
      <pc:sldChg chg="del">
        <pc:chgData name="Duyên Lương" userId="3a9e482f-ceb4-484a-8eab-f708ff3e9a36" providerId="ADAL" clId="{F83495E5-FEF7-44E5-A593-BE11EB77F8F0}" dt="2023-06-26T08:00:26.339" v="959" actId="47"/>
        <pc:sldMkLst>
          <pc:docMk/>
          <pc:sldMk cId="3869630982" sldId="1140"/>
        </pc:sldMkLst>
      </pc:sldChg>
      <pc:sldChg chg="modSp mod modTransition">
        <pc:chgData name="Duyên Lương" userId="3a9e482f-ceb4-484a-8eab-f708ff3e9a36" providerId="ADAL" clId="{F83495E5-FEF7-44E5-A593-BE11EB77F8F0}" dt="2023-06-26T08:24:01.871" v="1671"/>
        <pc:sldMkLst>
          <pc:docMk/>
          <pc:sldMk cId="4036669325" sldId="1140"/>
        </pc:sldMkLst>
        <pc:spChg chg="mod">
          <ac:chgData name="Duyên Lương" userId="3a9e482f-ceb4-484a-8eab-f708ff3e9a36" providerId="ADAL" clId="{F83495E5-FEF7-44E5-A593-BE11EB77F8F0}" dt="2023-06-26T08:03:00.927" v="991"/>
          <ac:spMkLst>
            <pc:docMk/>
            <pc:sldMk cId="4036669325" sldId="1140"/>
            <ac:spMk id="2" creationId="{DC534318-397E-B458-4124-7C571A74E415}"/>
          </ac:spMkLst>
        </pc:spChg>
        <pc:spChg chg="mod">
          <ac:chgData name="Duyên Lương" userId="3a9e482f-ceb4-484a-8eab-f708ff3e9a36" providerId="ADAL" clId="{F83495E5-FEF7-44E5-A593-BE11EB77F8F0}" dt="2023-06-26T08:03:37.413" v="1001" actId="1076"/>
          <ac:spMkLst>
            <pc:docMk/>
            <pc:sldMk cId="4036669325" sldId="1140"/>
            <ac:spMk id="15" creationId="{C08A671A-E638-9839-72D5-58777E5615C3}"/>
          </ac:spMkLst>
        </pc:spChg>
        <pc:spChg chg="mod">
          <ac:chgData name="Duyên Lương" userId="3a9e482f-ceb4-484a-8eab-f708ff3e9a36" providerId="ADAL" clId="{F83495E5-FEF7-44E5-A593-BE11EB77F8F0}" dt="2023-06-26T08:02:54.851" v="990"/>
          <ac:spMkLst>
            <pc:docMk/>
            <pc:sldMk cId="4036669325" sldId="1140"/>
            <ac:spMk id="26" creationId="{48834948-77C1-3298-B9CE-B613B89749CF}"/>
          </ac:spMkLst>
        </pc:spChg>
        <pc:spChg chg="mod">
          <ac:chgData name="Duyên Lương" userId="3a9e482f-ceb4-484a-8eab-f708ff3e9a36" providerId="ADAL" clId="{F83495E5-FEF7-44E5-A593-BE11EB77F8F0}" dt="2023-06-26T08:02:47.694" v="989"/>
          <ac:spMkLst>
            <pc:docMk/>
            <pc:sldMk cId="4036669325" sldId="1140"/>
            <ac:spMk id="28" creationId="{C4C447EA-A1A6-D729-1F5C-9C181542EC0E}"/>
          </ac:spMkLst>
        </pc:spChg>
      </pc:sldChg>
      <pc:sldChg chg="del">
        <pc:chgData name="Duyên Lương" userId="3a9e482f-ceb4-484a-8eab-f708ff3e9a36" providerId="ADAL" clId="{F83495E5-FEF7-44E5-A593-BE11EB77F8F0}" dt="2023-06-26T08:00:27.416" v="960" actId="47"/>
        <pc:sldMkLst>
          <pc:docMk/>
          <pc:sldMk cId="3038368982" sldId="1141"/>
        </pc:sldMkLst>
      </pc:sldChg>
      <pc:sldChg chg="modSp mod modTransition">
        <pc:chgData name="Duyên Lương" userId="3a9e482f-ceb4-484a-8eab-f708ff3e9a36" providerId="ADAL" clId="{F83495E5-FEF7-44E5-A593-BE11EB77F8F0}" dt="2023-06-26T08:24:01.871" v="1671"/>
        <pc:sldMkLst>
          <pc:docMk/>
          <pc:sldMk cId="3106529806" sldId="1141"/>
        </pc:sldMkLst>
        <pc:spChg chg="mod">
          <ac:chgData name="Duyên Lương" userId="3a9e482f-ceb4-484a-8eab-f708ff3e9a36" providerId="ADAL" clId="{F83495E5-FEF7-44E5-A593-BE11EB77F8F0}" dt="2023-06-26T08:02:22.575" v="984"/>
          <ac:spMkLst>
            <pc:docMk/>
            <pc:sldMk cId="3106529806" sldId="1141"/>
            <ac:spMk id="2" creationId="{DC534318-397E-B458-4124-7C571A74E415}"/>
          </ac:spMkLst>
        </pc:spChg>
        <pc:spChg chg="mod">
          <ac:chgData name="Duyên Lương" userId="3a9e482f-ceb4-484a-8eab-f708ff3e9a36" providerId="ADAL" clId="{F83495E5-FEF7-44E5-A593-BE11EB77F8F0}" dt="2023-06-26T08:03:29.159" v="998" actId="120"/>
          <ac:spMkLst>
            <pc:docMk/>
            <pc:sldMk cId="3106529806" sldId="1141"/>
            <ac:spMk id="15" creationId="{C08A671A-E638-9839-72D5-58777E5615C3}"/>
          </ac:spMkLst>
        </pc:spChg>
        <pc:spChg chg="mod">
          <ac:chgData name="Duyên Lương" userId="3a9e482f-ceb4-484a-8eab-f708ff3e9a36" providerId="ADAL" clId="{F83495E5-FEF7-44E5-A593-BE11EB77F8F0}" dt="2023-06-26T08:02:17.452" v="983"/>
          <ac:spMkLst>
            <pc:docMk/>
            <pc:sldMk cId="3106529806" sldId="1141"/>
            <ac:spMk id="26" creationId="{48834948-77C1-3298-B9CE-B613B89749CF}"/>
          </ac:spMkLst>
        </pc:spChg>
        <pc:spChg chg="mod">
          <ac:chgData name="Duyên Lương" userId="3a9e482f-ceb4-484a-8eab-f708ff3e9a36" providerId="ADAL" clId="{F83495E5-FEF7-44E5-A593-BE11EB77F8F0}" dt="2023-06-26T08:02:29.718" v="985"/>
          <ac:spMkLst>
            <pc:docMk/>
            <pc:sldMk cId="3106529806" sldId="1141"/>
            <ac:spMk id="28" creationId="{C4C447EA-A1A6-D729-1F5C-9C181542EC0E}"/>
          </ac:spMkLst>
        </pc:spChg>
      </pc:sldChg>
      <pc:sldChg chg="addSp modSp mod modTransition modAnim">
        <pc:chgData name="Duyên Lương" userId="3a9e482f-ceb4-484a-8eab-f708ff3e9a36" providerId="ADAL" clId="{F83495E5-FEF7-44E5-A593-BE11EB77F8F0}" dt="2023-06-26T08:24:01.871" v="1671"/>
        <pc:sldMkLst>
          <pc:docMk/>
          <pc:sldMk cId="3129484020" sldId="1142"/>
        </pc:sldMkLst>
        <pc:spChg chg="mod">
          <ac:chgData name="Duyên Lương" userId="3a9e482f-ceb4-484a-8eab-f708ff3e9a36" providerId="ADAL" clId="{F83495E5-FEF7-44E5-A593-BE11EB77F8F0}" dt="2023-06-26T08:08:00.380" v="1350" actId="1076"/>
          <ac:spMkLst>
            <pc:docMk/>
            <pc:sldMk cId="3129484020" sldId="1142"/>
            <ac:spMk id="4" creationId="{00000000-0000-0000-0000-000000000000}"/>
          </ac:spMkLst>
        </pc:spChg>
        <pc:spChg chg="add mod">
          <ac:chgData name="Duyên Lương" userId="3a9e482f-ceb4-484a-8eab-f708ff3e9a36" providerId="ADAL" clId="{F83495E5-FEF7-44E5-A593-BE11EB77F8F0}" dt="2023-06-26T08:04:12.554" v="1056" actId="14100"/>
          <ac:spMkLst>
            <pc:docMk/>
            <pc:sldMk cId="3129484020" sldId="1142"/>
            <ac:spMk id="5" creationId="{79A082CA-69E2-F382-84E1-BD7BA4B0F0FF}"/>
          </ac:spMkLst>
        </pc:spChg>
        <pc:spChg chg="add mod">
          <ac:chgData name="Duyên Lương" userId="3a9e482f-ceb4-484a-8eab-f708ff3e9a36" providerId="ADAL" clId="{F83495E5-FEF7-44E5-A593-BE11EB77F8F0}" dt="2023-06-26T08:04:22.745" v="1062" actId="14100"/>
          <ac:spMkLst>
            <pc:docMk/>
            <pc:sldMk cId="3129484020" sldId="1142"/>
            <ac:spMk id="6" creationId="{FC521038-4580-EDE0-7B04-D17901609D8D}"/>
          </ac:spMkLst>
        </pc:spChg>
        <pc:spChg chg="add mod">
          <ac:chgData name="Duyên Lương" userId="3a9e482f-ceb4-484a-8eab-f708ff3e9a36" providerId="ADAL" clId="{F83495E5-FEF7-44E5-A593-BE11EB77F8F0}" dt="2023-06-26T08:04:31.779" v="1066" actId="1076"/>
          <ac:spMkLst>
            <pc:docMk/>
            <pc:sldMk cId="3129484020" sldId="1142"/>
            <ac:spMk id="7" creationId="{E74EF89A-AB0D-EE85-5007-B5CE4EB1E055}"/>
          </ac:spMkLst>
        </pc:spChg>
        <pc:spChg chg="add mod">
          <ac:chgData name="Duyên Lương" userId="3a9e482f-ceb4-484a-8eab-f708ff3e9a36" providerId="ADAL" clId="{F83495E5-FEF7-44E5-A593-BE11EB77F8F0}" dt="2023-06-26T08:04:42.786" v="1070" actId="1076"/>
          <ac:spMkLst>
            <pc:docMk/>
            <pc:sldMk cId="3129484020" sldId="1142"/>
            <ac:spMk id="8" creationId="{BDBC4C96-1606-73AD-D1BD-FD33019CC13C}"/>
          </ac:spMkLst>
        </pc:spChg>
        <pc:spChg chg="add mod">
          <ac:chgData name="Duyên Lương" userId="3a9e482f-ceb4-484a-8eab-f708ff3e9a36" providerId="ADAL" clId="{F83495E5-FEF7-44E5-A593-BE11EB77F8F0}" dt="2023-06-26T08:04:50.556" v="1074" actId="14100"/>
          <ac:spMkLst>
            <pc:docMk/>
            <pc:sldMk cId="3129484020" sldId="1142"/>
            <ac:spMk id="9" creationId="{E05EC299-DF23-FE28-1398-DEF90FC5CC15}"/>
          </ac:spMkLst>
        </pc:spChg>
        <pc:spChg chg="mod">
          <ac:chgData name="Duyên Lương" userId="3a9e482f-ceb4-484a-8eab-f708ff3e9a36" providerId="ADAL" clId="{F83495E5-FEF7-44E5-A593-BE11EB77F8F0}" dt="2023-06-26T08:03:53.888" v="1053" actId="20577"/>
          <ac:spMkLst>
            <pc:docMk/>
            <pc:sldMk cId="3129484020" sldId="1142"/>
            <ac:spMk id="11" creationId="{4D15C879-8D0D-30AA-5014-4F4ECCAA82A3}"/>
          </ac:spMkLst>
        </pc:spChg>
        <pc:spChg chg="add mod">
          <ac:chgData name="Duyên Lương" userId="3a9e482f-ceb4-484a-8eab-f708ff3e9a36" providerId="ADAL" clId="{F83495E5-FEF7-44E5-A593-BE11EB77F8F0}" dt="2023-06-26T08:06:14.152" v="1143" actId="14100"/>
          <ac:spMkLst>
            <pc:docMk/>
            <pc:sldMk cId="3129484020" sldId="1142"/>
            <ac:spMk id="13" creationId="{6F215A48-B753-F3D4-EC09-85D47FF55346}"/>
          </ac:spMkLst>
        </pc:spChg>
        <pc:spChg chg="add mod">
          <ac:chgData name="Duyên Lương" userId="3a9e482f-ceb4-484a-8eab-f708ff3e9a36" providerId="ADAL" clId="{F83495E5-FEF7-44E5-A593-BE11EB77F8F0}" dt="2023-06-26T08:06:45.055" v="1190" actId="1076"/>
          <ac:spMkLst>
            <pc:docMk/>
            <pc:sldMk cId="3129484020" sldId="1142"/>
            <ac:spMk id="14" creationId="{1ECF7357-202A-05AB-3371-1EF661E8C3D6}"/>
          </ac:spMkLst>
        </pc:spChg>
        <pc:spChg chg="add mod">
          <ac:chgData name="Duyên Lương" userId="3a9e482f-ceb4-484a-8eab-f708ff3e9a36" providerId="ADAL" clId="{F83495E5-FEF7-44E5-A593-BE11EB77F8F0}" dt="2023-06-26T08:07:06.848" v="1225" actId="14100"/>
          <ac:spMkLst>
            <pc:docMk/>
            <pc:sldMk cId="3129484020" sldId="1142"/>
            <ac:spMk id="15" creationId="{4C38DEBA-C42E-B12F-0DBC-C394DFA15322}"/>
          </ac:spMkLst>
        </pc:spChg>
        <pc:spChg chg="add mod">
          <ac:chgData name="Duyên Lương" userId="3a9e482f-ceb4-484a-8eab-f708ff3e9a36" providerId="ADAL" clId="{F83495E5-FEF7-44E5-A593-BE11EB77F8F0}" dt="2023-06-26T08:08:06.565" v="1351" actId="1076"/>
          <ac:spMkLst>
            <pc:docMk/>
            <pc:sldMk cId="3129484020" sldId="1142"/>
            <ac:spMk id="16" creationId="{3118E065-DA17-E601-3D0F-B2F04EF80BB8}"/>
          </ac:spMkLst>
        </pc:spChg>
        <pc:spChg chg="add mod">
          <ac:chgData name="Duyên Lương" userId="3a9e482f-ceb4-484a-8eab-f708ff3e9a36" providerId="ADAL" clId="{F83495E5-FEF7-44E5-A593-BE11EB77F8F0}" dt="2023-06-26T08:07:56.132" v="1349" actId="14100"/>
          <ac:spMkLst>
            <pc:docMk/>
            <pc:sldMk cId="3129484020" sldId="1142"/>
            <ac:spMk id="17" creationId="{7FDD2C6C-28D2-99DD-1E49-1789F29EC55C}"/>
          </ac:spMkLst>
        </pc:spChg>
      </pc:sldChg>
      <pc:sldChg chg="addSp delSp modSp mod modTransition modAnim">
        <pc:chgData name="Duyên Lương" userId="3a9e482f-ceb4-484a-8eab-f708ff3e9a36" providerId="ADAL" clId="{F83495E5-FEF7-44E5-A593-BE11EB77F8F0}" dt="2023-06-26T08:24:01.871" v="1671"/>
        <pc:sldMkLst>
          <pc:docMk/>
          <pc:sldMk cId="254160364" sldId="1143"/>
        </pc:sldMkLst>
        <pc:spChg chg="mod">
          <ac:chgData name="Duyên Lương" userId="3a9e482f-ceb4-484a-8eab-f708ff3e9a36" providerId="ADAL" clId="{F83495E5-FEF7-44E5-A593-BE11EB77F8F0}" dt="2023-06-26T08:12:54.137" v="1416" actId="14100"/>
          <ac:spMkLst>
            <pc:docMk/>
            <pc:sldMk cId="254160364" sldId="1143"/>
            <ac:spMk id="2" creationId="{00000000-0000-0000-0000-000000000000}"/>
          </ac:spMkLst>
        </pc:spChg>
        <pc:spChg chg="mod">
          <ac:chgData name="Duyên Lương" userId="3a9e482f-ceb4-484a-8eab-f708ff3e9a36" providerId="ADAL" clId="{F83495E5-FEF7-44E5-A593-BE11EB77F8F0}" dt="2023-06-26T08:11:31.168" v="1373" actId="20577"/>
          <ac:spMkLst>
            <pc:docMk/>
            <pc:sldMk cId="254160364" sldId="1143"/>
            <ac:spMk id="5" creationId="{00000000-0000-0000-0000-000000000000}"/>
          </ac:spMkLst>
        </pc:spChg>
        <pc:spChg chg="add mod">
          <ac:chgData name="Duyên Lương" userId="3a9e482f-ceb4-484a-8eab-f708ff3e9a36" providerId="ADAL" clId="{F83495E5-FEF7-44E5-A593-BE11EB77F8F0}" dt="2023-06-26T08:12:16.380" v="1409" actId="207"/>
          <ac:spMkLst>
            <pc:docMk/>
            <pc:sldMk cId="254160364" sldId="1143"/>
            <ac:spMk id="6" creationId="{0DDA3024-B295-4AB1-3D82-9EF22FEE17C7}"/>
          </ac:spMkLst>
        </pc:spChg>
        <pc:spChg chg="add mod">
          <ac:chgData name="Duyên Lương" userId="3a9e482f-ceb4-484a-8eab-f708ff3e9a36" providerId="ADAL" clId="{F83495E5-FEF7-44E5-A593-BE11EB77F8F0}" dt="2023-06-26T08:13:47.073" v="1420" actId="1076"/>
          <ac:spMkLst>
            <pc:docMk/>
            <pc:sldMk cId="254160364" sldId="1143"/>
            <ac:spMk id="8" creationId="{5EC4A611-5DAD-31BE-38BE-64D08E971785}"/>
          </ac:spMkLst>
        </pc:spChg>
        <pc:spChg chg="del mod">
          <ac:chgData name="Duyên Lương" userId="3a9e482f-ceb4-484a-8eab-f708ff3e9a36" providerId="ADAL" clId="{F83495E5-FEF7-44E5-A593-BE11EB77F8F0}" dt="2023-06-26T08:12:33.083" v="1410" actId="478"/>
          <ac:spMkLst>
            <pc:docMk/>
            <pc:sldMk cId="254160364" sldId="1143"/>
            <ac:spMk id="9" creationId="{80343FE3-64A4-683B-A5DE-225FAE9B7FAF}"/>
          </ac:spMkLst>
        </pc:spChg>
      </pc:sldChg>
      <pc:sldChg chg="add del setBg">
        <pc:chgData name="Duyên Lương" userId="3a9e482f-ceb4-484a-8eab-f708ff3e9a36" providerId="ADAL" clId="{F83495E5-FEF7-44E5-A593-BE11EB77F8F0}" dt="2023-06-26T08:11:48.460" v="1377"/>
        <pc:sldMkLst>
          <pc:docMk/>
          <pc:sldMk cId="236663751" sldId="1144"/>
        </pc:sldMkLst>
      </pc:sldChg>
      <pc:sldMasterChg chg="del delSldLayout">
        <pc:chgData name="Duyên Lương" userId="3a9e482f-ceb4-484a-8eab-f708ff3e9a36" providerId="ADAL" clId="{F83495E5-FEF7-44E5-A593-BE11EB77F8F0}" dt="2023-06-26T07:29:32.100" v="216" actId="47"/>
        <pc:sldMasterMkLst>
          <pc:docMk/>
          <pc:sldMasterMk cId="990455091" sldId="2147483660"/>
        </pc:sldMasterMkLst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3835427532" sldId="2147483661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3518212443" sldId="2147483662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3521030716" sldId="2147483663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1294367111" sldId="2147483664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3717546599" sldId="2147483665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1681557283" sldId="2147483666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3220438159" sldId="2147483667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935663027" sldId="2147483668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4185523515" sldId="2147483669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2390583487" sldId="2147483670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442090817" sldId="2147483671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3835312139" sldId="2147483672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2658831750" sldId="2147483673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516384337" sldId="2147483674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3233750105" sldId="2147483675"/>
          </pc:sldLayoutMkLst>
        </pc:sldLayoutChg>
        <pc:sldLayoutChg chg="del">
          <pc:chgData name="Duyên Lương" userId="3a9e482f-ceb4-484a-8eab-f708ff3e9a36" providerId="ADAL" clId="{F83495E5-FEF7-44E5-A593-BE11EB77F8F0}" dt="2023-06-26T07:29:32.100" v="216" actId="47"/>
          <pc:sldLayoutMkLst>
            <pc:docMk/>
            <pc:sldMasterMk cId="990455091" sldId="2147483660"/>
            <pc:sldLayoutMk cId="2965675230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D5462-6959-4265-B13C-850561A5DA9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0B75D-03F7-43D7-85FB-56ABBD9A1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7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18693">
            <a:off x="-3058135" y="-4961569"/>
            <a:ext cx="8682474" cy="7943918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11394251" y="5789601"/>
            <a:ext cx="8682502" cy="7943946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32700" y="1155950"/>
            <a:ext cx="11608800" cy="35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1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332700" y="4590150"/>
            <a:ext cx="4084800" cy="133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504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-3502400">
            <a:off x="10280953" y="5512488"/>
            <a:ext cx="10915498" cy="9987168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440000" y="3753750"/>
            <a:ext cx="8269800" cy="15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440000" y="2154400"/>
            <a:ext cx="2985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440000" y="5353450"/>
            <a:ext cx="46878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533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2800">
                <a:solidFill>
                  <a:schemeClr val="dk1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 rot="-4149901">
            <a:off x="-1045155" y="-2039703"/>
            <a:ext cx="4831830" cy="4420758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grpSp>
        <p:nvGrpSpPr>
          <p:cNvPr id="22" name="Google Shape;22;p4"/>
          <p:cNvGrpSpPr/>
          <p:nvPr/>
        </p:nvGrpSpPr>
        <p:grpSpPr>
          <a:xfrm>
            <a:off x="678976" y="447934"/>
            <a:ext cx="1742932" cy="1145460"/>
            <a:chOff x="339508" y="223950"/>
            <a:chExt cx="1043047" cy="685494"/>
          </a:xfrm>
        </p:grpSpPr>
        <p:grpSp>
          <p:nvGrpSpPr>
            <p:cNvPr id="23" name="Google Shape;23;p4"/>
            <p:cNvGrpSpPr/>
            <p:nvPr/>
          </p:nvGrpSpPr>
          <p:grpSpPr>
            <a:xfrm>
              <a:off x="770975" y="223950"/>
              <a:ext cx="424874" cy="491048"/>
              <a:chOff x="6963375" y="2029800"/>
              <a:chExt cx="424874" cy="491048"/>
            </a:xfrm>
          </p:grpSpPr>
          <p:sp>
            <p:nvSpPr>
              <p:cNvPr id="24" name="Google Shape;24;p4"/>
              <p:cNvSpPr/>
              <p:nvPr/>
            </p:nvSpPr>
            <p:spPr>
              <a:xfrm>
                <a:off x="6967484" y="2058943"/>
                <a:ext cx="418191" cy="457687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8355" extrusionOk="0">
                    <a:moveTo>
                      <a:pt x="3809" y="0"/>
                    </a:moveTo>
                    <a:cubicBezTo>
                      <a:pt x="1775" y="0"/>
                      <a:pt x="98" y="1616"/>
                      <a:pt x="35" y="3663"/>
                    </a:cubicBezTo>
                    <a:cubicBezTo>
                      <a:pt x="0" y="4875"/>
                      <a:pt x="546" y="5977"/>
                      <a:pt x="1416" y="6691"/>
                    </a:cubicBezTo>
                    <a:lnTo>
                      <a:pt x="1010" y="8355"/>
                    </a:lnTo>
                    <a:lnTo>
                      <a:pt x="1010" y="8355"/>
                    </a:lnTo>
                    <a:lnTo>
                      <a:pt x="2814" y="7410"/>
                    </a:lnTo>
                    <a:cubicBezTo>
                      <a:pt x="3092" y="7485"/>
                      <a:pt x="3387" y="7532"/>
                      <a:pt x="3690" y="7538"/>
                    </a:cubicBezTo>
                    <a:cubicBezTo>
                      <a:pt x="3729" y="7539"/>
                      <a:pt x="3768" y="7540"/>
                      <a:pt x="3808" y="7540"/>
                    </a:cubicBezTo>
                    <a:cubicBezTo>
                      <a:pt x="5838" y="7540"/>
                      <a:pt x="7514" y="5926"/>
                      <a:pt x="7570" y="3883"/>
                    </a:cubicBezTo>
                    <a:cubicBezTo>
                      <a:pt x="7634" y="1801"/>
                      <a:pt x="5992" y="66"/>
                      <a:pt x="3915" y="2"/>
                    </a:cubicBezTo>
                    <a:cubicBezTo>
                      <a:pt x="3880" y="1"/>
                      <a:pt x="3845" y="0"/>
                      <a:pt x="380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" name="Google Shape;25;p4"/>
              <p:cNvSpPr/>
              <p:nvPr/>
            </p:nvSpPr>
            <p:spPr>
              <a:xfrm>
                <a:off x="6963375" y="2054780"/>
                <a:ext cx="424874" cy="466068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8508" extrusionOk="0">
                    <a:moveTo>
                      <a:pt x="3875" y="154"/>
                    </a:moveTo>
                    <a:cubicBezTo>
                      <a:pt x="3915" y="154"/>
                      <a:pt x="3950" y="154"/>
                      <a:pt x="3985" y="160"/>
                    </a:cubicBezTo>
                    <a:cubicBezTo>
                      <a:pt x="4972" y="189"/>
                      <a:pt x="5888" y="594"/>
                      <a:pt x="6566" y="1314"/>
                    </a:cubicBezTo>
                    <a:cubicBezTo>
                      <a:pt x="7239" y="2034"/>
                      <a:pt x="7599" y="2974"/>
                      <a:pt x="7569" y="3954"/>
                    </a:cubicBezTo>
                    <a:cubicBezTo>
                      <a:pt x="7540" y="4939"/>
                      <a:pt x="7129" y="5855"/>
                      <a:pt x="6410" y="6535"/>
                    </a:cubicBezTo>
                    <a:cubicBezTo>
                      <a:pt x="5711" y="7187"/>
                      <a:pt x="4811" y="7540"/>
                      <a:pt x="3858" y="7540"/>
                    </a:cubicBezTo>
                    <a:cubicBezTo>
                      <a:pt x="3829" y="7540"/>
                      <a:pt x="3799" y="7539"/>
                      <a:pt x="3770" y="7539"/>
                    </a:cubicBezTo>
                    <a:cubicBezTo>
                      <a:pt x="3475" y="7526"/>
                      <a:pt x="3184" y="7486"/>
                      <a:pt x="2906" y="7411"/>
                    </a:cubicBezTo>
                    <a:cubicBezTo>
                      <a:pt x="2899" y="7408"/>
                      <a:pt x="2891" y="7407"/>
                      <a:pt x="2882" y="7407"/>
                    </a:cubicBezTo>
                    <a:cubicBezTo>
                      <a:pt x="2870" y="7407"/>
                      <a:pt x="2858" y="7410"/>
                      <a:pt x="2848" y="7416"/>
                    </a:cubicBezTo>
                    <a:lnTo>
                      <a:pt x="1200" y="8281"/>
                    </a:lnTo>
                    <a:lnTo>
                      <a:pt x="1566" y="6784"/>
                    </a:lnTo>
                    <a:cubicBezTo>
                      <a:pt x="1577" y="6755"/>
                      <a:pt x="1566" y="6726"/>
                      <a:pt x="1543" y="6703"/>
                    </a:cubicBezTo>
                    <a:cubicBezTo>
                      <a:pt x="649" y="5972"/>
                      <a:pt x="156" y="4893"/>
                      <a:pt x="185" y="3739"/>
                    </a:cubicBezTo>
                    <a:cubicBezTo>
                      <a:pt x="249" y="1743"/>
                      <a:pt x="1891" y="154"/>
                      <a:pt x="3875" y="154"/>
                    </a:cubicBezTo>
                    <a:close/>
                    <a:moveTo>
                      <a:pt x="3873" y="1"/>
                    </a:moveTo>
                    <a:cubicBezTo>
                      <a:pt x="1802" y="1"/>
                      <a:pt x="91" y="1655"/>
                      <a:pt x="35" y="3732"/>
                    </a:cubicBezTo>
                    <a:cubicBezTo>
                      <a:pt x="0" y="4923"/>
                      <a:pt x="498" y="6029"/>
                      <a:pt x="1403" y="6795"/>
                    </a:cubicBezTo>
                    <a:lnTo>
                      <a:pt x="1009" y="8409"/>
                    </a:lnTo>
                    <a:cubicBezTo>
                      <a:pt x="997" y="8444"/>
                      <a:pt x="1009" y="8473"/>
                      <a:pt x="1032" y="8489"/>
                    </a:cubicBezTo>
                    <a:cubicBezTo>
                      <a:pt x="1050" y="8501"/>
                      <a:pt x="1066" y="8508"/>
                      <a:pt x="1085" y="8508"/>
                    </a:cubicBezTo>
                    <a:cubicBezTo>
                      <a:pt x="1096" y="8508"/>
                      <a:pt x="1108" y="8508"/>
                      <a:pt x="1119" y="8501"/>
                    </a:cubicBezTo>
                    <a:lnTo>
                      <a:pt x="2894" y="7568"/>
                    </a:lnTo>
                    <a:cubicBezTo>
                      <a:pt x="3178" y="7643"/>
                      <a:pt x="3468" y="7683"/>
                      <a:pt x="3765" y="7695"/>
                    </a:cubicBezTo>
                    <a:cubicBezTo>
                      <a:pt x="3802" y="7696"/>
                      <a:pt x="3840" y="7696"/>
                      <a:pt x="3877" y="7696"/>
                    </a:cubicBezTo>
                    <a:cubicBezTo>
                      <a:pt x="4862" y="7696"/>
                      <a:pt x="5799" y="7326"/>
                      <a:pt x="6520" y="6645"/>
                    </a:cubicBezTo>
                    <a:cubicBezTo>
                      <a:pt x="7269" y="5943"/>
                      <a:pt x="7692" y="4985"/>
                      <a:pt x="7727" y="3959"/>
                    </a:cubicBezTo>
                    <a:cubicBezTo>
                      <a:pt x="7756" y="2932"/>
                      <a:pt x="7384" y="1957"/>
                      <a:pt x="6677" y="1210"/>
                    </a:cubicBezTo>
                    <a:cubicBezTo>
                      <a:pt x="5974" y="461"/>
                      <a:pt x="5018" y="32"/>
                      <a:pt x="3990" y="3"/>
                    </a:cubicBezTo>
                    <a:cubicBezTo>
                      <a:pt x="3951" y="1"/>
                      <a:pt x="3912" y="1"/>
                      <a:pt x="387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" name="Google Shape;26;p4"/>
              <p:cNvSpPr/>
              <p:nvPr/>
            </p:nvSpPr>
            <p:spPr>
              <a:xfrm>
                <a:off x="6968360" y="2033909"/>
                <a:ext cx="413206" cy="462179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437" extrusionOk="0">
                    <a:moveTo>
                      <a:pt x="3772" y="1"/>
                    </a:moveTo>
                    <a:cubicBezTo>
                      <a:pt x="1690" y="1"/>
                      <a:pt x="1" y="1690"/>
                      <a:pt x="1" y="3772"/>
                    </a:cubicBezTo>
                    <a:cubicBezTo>
                      <a:pt x="1" y="4990"/>
                      <a:pt x="581" y="6069"/>
                      <a:pt x="1475" y="6759"/>
                    </a:cubicBezTo>
                    <a:lnTo>
                      <a:pt x="1115" y="8436"/>
                    </a:lnTo>
                    <a:lnTo>
                      <a:pt x="2890" y="7438"/>
                    </a:lnTo>
                    <a:cubicBezTo>
                      <a:pt x="3175" y="7508"/>
                      <a:pt x="3470" y="7542"/>
                      <a:pt x="3772" y="7542"/>
                    </a:cubicBezTo>
                    <a:cubicBezTo>
                      <a:pt x="5855" y="7542"/>
                      <a:pt x="7542" y="5854"/>
                      <a:pt x="7542" y="3772"/>
                    </a:cubicBezTo>
                    <a:cubicBezTo>
                      <a:pt x="7542" y="1690"/>
                      <a:pt x="5855" y="1"/>
                      <a:pt x="3772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6964251" y="2029800"/>
                <a:ext cx="421751" cy="470396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587" extrusionOk="0">
                    <a:moveTo>
                      <a:pt x="3847" y="158"/>
                    </a:moveTo>
                    <a:cubicBezTo>
                      <a:pt x="5883" y="158"/>
                      <a:pt x="7542" y="1810"/>
                      <a:pt x="7542" y="3847"/>
                    </a:cubicBezTo>
                    <a:cubicBezTo>
                      <a:pt x="7542" y="5883"/>
                      <a:pt x="5883" y="7542"/>
                      <a:pt x="3847" y="7542"/>
                    </a:cubicBezTo>
                    <a:cubicBezTo>
                      <a:pt x="3556" y="7542"/>
                      <a:pt x="3267" y="7507"/>
                      <a:pt x="2983" y="7438"/>
                    </a:cubicBezTo>
                    <a:cubicBezTo>
                      <a:pt x="2978" y="7436"/>
                      <a:pt x="2972" y="7435"/>
                      <a:pt x="2966" y="7435"/>
                    </a:cubicBezTo>
                    <a:cubicBezTo>
                      <a:pt x="2952" y="7435"/>
                      <a:pt x="2937" y="7439"/>
                      <a:pt x="2924" y="7443"/>
                    </a:cubicBezTo>
                    <a:lnTo>
                      <a:pt x="1301" y="8359"/>
                    </a:lnTo>
                    <a:lnTo>
                      <a:pt x="1625" y="6852"/>
                    </a:lnTo>
                    <a:cubicBezTo>
                      <a:pt x="1631" y="6822"/>
                      <a:pt x="1620" y="6793"/>
                      <a:pt x="1596" y="6776"/>
                    </a:cubicBezTo>
                    <a:cubicBezTo>
                      <a:pt x="680" y="6068"/>
                      <a:pt x="158" y="5001"/>
                      <a:pt x="158" y="3847"/>
                    </a:cubicBezTo>
                    <a:cubicBezTo>
                      <a:pt x="158" y="1810"/>
                      <a:pt x="1811" y="158"/>
                      <a:pt x="3847" y="158"/>
                    </a:cubicBezTo>
                    <a:close/>
                    <a:moveTo>
                      <a:pt x="3847" y="1"/>
                    </a:moveTo>
                    <a:cubicBezTo>
                      <a:pt x="1730" y="1"/>
                      <a:pt x="1" y="1724"/>
                      <a:pt x="1" y="3847"/>
                    </a:cubicBezTo>
                    <a:cubicBezTo>
                      <a:pt x="1" y="5036"/>
                      <a:pt x="535" y="6132"/>
                      <a:pt x="1463" y="6868"/>
                    </a:cubicBezTo>
                    <a:lnTo>
                      <a:pt x="1115" y="8493"/>
                    </a:lnTo>
                    <a:cubicBezTo>
                      <a:pt x="1109" y="8522"/>
                      <a:pt x="1120" y="8557"/>
                      <a:pt x="1144" y="8574"/>
                    </a:cubicBezTo>
                    <a:cubicBezTo>
                      <a:pt x="1155" y="8581"/>
                      <a:pt x="1173" y="8586"/>
                      <a:pt x="1190" y="8586"/>
                    </a:cubicBezTo>
                    <a:cubicBezTo>
                      <a:pt x="1202" y="8586"/>
                      <a:pt x="1219" y="8586"/>
                      <a:pt x="1231" y="8581"/>
                    </a:cubicBezTo>
                    <a:lnTo>
                      <a:pt x="2977" y="7594"/>
                    </a:lnTo>
                    <a:cubicBezTo>
                      <a:pt x="3261" y="7663"/>
                      <a:pt x="3551" y="7698"/>
                      <a:pt x="3847" y="7698"/>
                    </a:cubicBezTo>
                    <a:cubicBezTo>
                      <a:pt x="5970" y="7698"/>
                      <a:pt x="7698" y="5970"/>
                      <a:pt x="7698" y="3847"/>
                    </a:cubicBezTo>
                    <a:cubicBezTo>
                      <a:pt x="7698" y="1724"/>
                      <a:pt x="5970" y="1"/>
                      <a:pt x="384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7070744" y="2219559"/>
                <a:ext cx="37853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8" y="0"/>
                    </a:moveTo>
                    <a:cubicBezTo>
                      <a:pt x="158" y="0"/>
                      <a:pt x="0" y="156"/>
                      <a:pt x="0" y="348"/>
                    </a:cubicBezTo>
                    <a:cubicBezTo>
                      <a:pt x="0" y="539"/>
                      <a:pt x="158" y="697"/>
                      <a:pt x="348" y="697"/>
                    </a:cubicBezTo>
                    <a:cubicBezTo>
                      <a:pt x="540" y="697"/>
                      <a:pt x="691" y="539"/>
                      <a:pt x="691" y="348"/>
                    </a:cubicBezTo>
                    <a:cubicBezTo>
                      <a:pt x="691" y="156"/>
                      <a:pt x="540" y="0"/>
                      <a:pt x="348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>
                <a:off x="7066636" y="2215341"/>
                <a:ext cx="46399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49" extrusionOk="0">
                    <a:moveTo>
                      <a:pt x="423" y="158"/>
                    </a:moveTo>
                    <a:cubicBezTo>
                      <a:pt x="568" y="158"/>
                      <a:pt x="691" y="274"/>
                      <a:pt x="691" y="425"/>
                    </a:cubicBezTo>
                    <a:cubicBezTo>
                      <a:pt x="691" y="570"/>
                      <a:pt x="568" y="691"/>
                      <a:pt x="423" y="691"/>
                    </a:cubicBezTo>
                    <a:cubicBezTo>
                      <a:pt x="273" y="691"/>
                      <a:pt x="156" y="570"/>
                      <a:pt x="156" y="425"/>
                    </a:cubicBezTo>
                    <a:cubicBezTo>
                      <a:pt x="156" y="274"/>
                      <a:pt x="273" y="158"/>
                      <a:pt x="423" y="158"/>
                    </a:cubicBezTo>
                    <a:close/>
                    <a:moveTo>
                      <a:pt x="423" y="1"/>
                    </a:moveTo>
                    <a:cubicBezTo>
                      <a:pt x="185" y="1"/>
                      <a:pt x="0" y="193"/>
                      <a:pt x="0" y="425"/>
                    </a:cubicBezTo>
                    <a:cubicBezTo>
                      <a:pt x="0" y="657"/>
                      <a:pt x="185" y="849"/>
                      <a:pt x="423" y="849"/>
                    </a:cubicBezTo>
                    <a:cubicBezTo>
                      <a:pt x="656" y="849"/>
                      <a:pt x="847" y="657"/>
                      <a:pt x="847" y="425"/>
                    </a:cubicBezTo>
                    <a:cubicBezTo>
                      <a:pt x="847" y="193"/>
                      <a:pt x="656" y="1"/>
                      <a:pt x="4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7158119" y="2219559"/>
                <a:ext cx="37908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7" extrusionOk="0">
                    <a:moveTo>
                      <a:pt x="349" y="0"/>
                    </a:moveTo>
                    <a:cubicBezTo>
                      <a:pt x="157" y="0"/>
                      <a:pt x="1" y="156"/>
                      <a:pt x="1" y="348"/>
                    </a:cubicBezTo>
                    <a:cubicBezTo>
                      <a:pt x="1" y="539"/>
                      <a:pt x="157" y="697"/>
                      <a:pt x="349" y="697"/>
                    </a:cubicBezTo>
                    <a:cubicBezTo>
                      <a:pt x="539" y="697"/>
                      <a:pt x="691" y="539"/>
                      <a:pt x="691" y="348"/>
                    </a:cubicBezTo>
                    <a:cubicBezTo>
                      <a:pt x="691" y="156"/>
                      <a:pt x="539" y="0"/>
                      <a:pt x="349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7153682" y="2215341"/>
                <a:ext cx="46727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49" extrusionOk="0">
                    <a:moveTo>
                      <a:pt x="430" y="158"/>
                    </a:moveTo>
                    <a:cubicBezTo>
                      <a:pt x="575" y="158"/>
                      <a:pt x="697" y="274"/>
                      <a:pt x="697" y="425"/>
                    </a:cubicBezTo>
                    <a:cubicBezTo>
                      <a:pt x="697" y="570"/>
                      <a:pt x="575" y="691"/>
                      <a:pt x="430" y="691"/>
                    </a:cubicBezTo>
                    <a:cubicBezTo>
                      <a:pt x="279" y="691"/>
                      <a:pt x="157" y="570"/>
                      <a:pt x="157" y="425"/>
                    </a:cubicBezTo>
                    <a:cubicBezTo>
                      <a:pt x="157" y="274"/>
                      <a:pt x="279" y="158"/>
                      <a:pt x="430" y="158"/>
                    </a:cubicBezTo>
                    <a:close/>
                    <a:moveTo>
                      <a:pt x="430" y="1"/>
                    </a:moveTo>
                    <a:cubicBezTo>
                      <a:pt x="192" y="1"/>
                      <a:pt x="1" y="193"/>
                      <a:pt x="1" y="425"/>
                    </a:cubicBezTo>
                    <a:cubicBezTo>
                      <a:pt x="1" y="657"/>
                      <a:pt x="192" y="849"/>
                      <a:pt x="430" y="849"/>
                    </a:cubicBezTo>
                    <a:cubicBezTo>
                      <a:pt x="662" y="849"/>
                      <a:pt x="853" y="657"/>
                      <a:pt x="853" y="425"/>
                    </a:cubicBezTo>
                    <a:cubicBezTo>
                      <a:pt x="853" y="193"/>
                      <a:pt x="662" y="1"/>
                      <a:pt x="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7245548" y="2219559"/>
                <a:ext cx="37853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3" y="0"/>
                    </a:moveTo>
                    <a:cubicBezTo>
                      <a:pt x="156" y="0"/>
                      <a:pt x="0" y="156"/>
                      <a:pt x="0" y="348"/>
                    </a:cubicBezTo>
                    <a:cubicBezTo>
                      <a:pt x="0" y="539"/>
                      <a:pt x="156" y="697"/>
                      <a:pt x="343" y="697"/>
                    </a:cubicBezTo>
                    <a:cubicBezTo>
                      <a:pt x="533" y="697"/>
                      <a:pt x="691" y="539"/>
                      <a:pt x="691" y="348"/>
                    </a:cubicBezTo>
                    <a:cubicBezTo>
                      <a:pt x="691" y="156"/>
                      <a:pt x="533" y="0"/>
                      <a:pt x="343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7241056" y="2215341"/>
                <a:ext cx="46782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54" h="849" extrusionOk="0">
                    <a:moveTo>
                      <a:pt x="425" y="158"/>
                    </a:moveTo>
                    <a:cubicBezTo>
                      <a:pt x="575" y="158"/>
                      <a:pt x="696" y="274"/>
                      <a:pt x="696" y="425"/>
                    </a:cubicBezTo>
                    <a:cubicBezTo>
                      <a:pt x="696" y="570"/>
                      <a:pt x="575" y="691"/>
                      <a:pt x="425" y="691"/>
                    </a:cubicBezTo>
                    <a:cubicBezTo>
                      <a:pt x="278" y="691"/>
                      <a:pt x="157" y="570"/>
                      <a:pt x="157" y="425"/>
                    </a:cubicBezTo>
                    <a:cubicBezTo>
                      <a:pt x="157" y="274"/>
                      <a:pt x="278" y="158"/>
                      <a:pt x="425" y="158"/>
                    </a:cubicBezTo>
                    <a:close/>
                    <a:moveTo>
                      <a:pt x="425" y="1"/>
                    </a:moveTo>
                    <a:cubicBezTo>
                      <a:pt x="192" y="1"/>
                      <a:pt x="0" y="193"/>
                      <a:pt x="0" y="425"/>
                    </a:cubicBezTo>
                    <a:cubicBezTo>
                      <a:pt x="0" y="657"/>
                      <a:pt x="192" y="849"/>
                      <a:pt x="425" y="849"/>
                    </a:cubicBezTo>
                    <a:cubicBezTo>
                      <a:pt x="661" y="849"/>
                      <a:pt x="853" y="657"/>
                      <a:pt x="853" y="425"/>
                    </a:cubicBezTo>
                    <a:cubicBezTo>
                      <a:pt x="853" y="193"/>
                      <a:pt x="661" y="1"/>
                      <a:pt x="42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4" name="Google Shape;34;p4"/>
            <p:cNvGrpSpPr/>
            <p:nvPr/>
          </p:nvGrpSpPr>
          <p:grpSpPr>
            <a:xfrm>
              <a:off x="339508" y="564693"/>
              <a:ext cx="237047" cy="157886"/>
              <a:chOff x="8062533" y="829968"/>
              <a:chExt cx="237047" cy="157886"/>
            </a:xfrm>
          </p:grpSpPr>
          <p:sp>
            <p:nvSpPr>
              <p:cNvPr id="35" name="Google Shape;35;p4"/>
              <p:cNvSpPr/>
              <p:nvPr/>
            </p:nvSpPr>
            <p:spPr>
              <a:xfrm flipH="1">
                <a:off x="8066634" y="951965"/>
                <a:ext cx="229332" cy="31996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855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598" y="855"/>
                    </a:lnTo>
                    <a:lnTo>
                      <a:pt x="6598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 flipH="1">
                <a:off x="8062533" y="948073"/>
                <a:ext cx="237047" cy="3978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1063" extrusionOk="0">
                    <a:moveTo>
                      <a:pt x="209" y="208"/>
                    </a:moveTo>
                    <a:lnTo>
                      <a:pt x="6594" y="226"/>
                    </a:lnTo>
                    <a:lnTo>
                      <a:pt x="6594" y="836"/>
                    </a:lnTo>
                    <a:lnTo>
                      <a:pt x="209" y="836"/>
                    </a:lnTo>
                    <a:lnTo>
                      <a:pt x="209" y="208"/>
                    </a:lnTo>
                    <a:close/>
                    <a:moveTo>
                      <a:pt x="105" y="0"/>
                    </a:moveTo>
                    <a:cubicBezTo>
                      <a:pt x="44" y="0"/>
                      <a:pt x="1" y="47"/>
                      <a:pt x="1" y="104"/>
                    </a:cubicBezTo>
                    <a:lnTo>
                      <a:pt x="1" y="959"/>
                    </a:lnTo>
                    <a:cubicBezTo>
                      <a:pt x="1" y="987"/>
                      <a:pt x="1" y="1002"/>
                      <a:pt x="29" y="1034"/>
                    </a:cubicBezTo>
                    <a:cubicBezTo>
                      <a:pt x="44" y="1048"/>
                      <a:pt x="76" y="1063"/>
                      <a:pt x="105" y="1063"/>
                    </a:cubicBezTo>
                    <a:lnTo>
                      <a:pt x="6702" y="1063"/>
                    </a:lnTo>
                    <a:cubicBezTo>
                      <a:pt x="6731" y="1063"/>
                      <a:pt x="6760" y="1048"/>
                      <a:pt x="6774" y="1034"/>
                    </a:cubicBezTo>
                    <a:cubicBezTo>
                      <a:pt x="6806" y="1002"/>
                      <a:pt x="6821" y="987"/>
                      <a:pt x="6821" y="959"/>
                    </a:cubicBezTo>
                    <a:lnTo>
                      <a:pt x="6821" y="104"/>
                    </a:lnTo>
                    <a:cubicBezTo>
                      <a:pt x="6821" y="47"/>
                      <a:pt x="6760" y="0"/>
                      <a:pt x="670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 flipH="1">
                <a:off x="8066634" y="893249"/>
                <a:ext cx="131642" cy="20208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40" extrusionOk="0">
                    <a:moveTo>
                      <a:pt x="0" y="1"/>
                    </a:moveTo>
                    <a:lnTo>
                      <a:pt x="0" y="539"/>
                    </a:lnTo>
                    <a:lnTo>
                      <a:pt x="3787" y="539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flipH="1">
                <a:off x="8062533" y="888684"/>
                <a:ext cx="139358" cy="2919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80" extrusionOk="0">
                    <a:moveTo>
                      <a:pt x="3783" y="227"/>
                    </a:moveTo>
                    <a:lnTo>
                      <a:pt x="3783" y="557"/>
                    </a:lnTo>
                    <a:lnTo>
                      <a:pt x="212" y="557"/>
                    </a:lnTo>
                    <a:lnTo>
                      <a:pt x="212" y="227"/>
                    </a:lnTo>
                    <a:close/>
                    <a:moveTo>
                      <a:pt x="104" y="1"/>
                    </a:moveTo>
                    <a:cubicBezTo>
                      <a:pt x="47" y="1"/>
                      <a:pt x="0" y="62"/>
                      <a:pt x="0" y="123"/>
                    </a:cubicBezTo>
                    <a:lnTo>
                      <a:pt x="0" y="661"/>
                    </a:lnTo>
                    <a:cubicBezTo>
                      <a:pt x="0" y="690"/>
                      <a:pt x="0" y="718"/>
                      <a:pt x="32" y="751"/>
                    </a:cubicBezTo>
                    <a:cubicBezTo>
                      <a:pt x="47" y="765"/>
                      <a:pt x="75" y="780"/>
                      <a:pt x="104" y="780"/>
                    </a:cubicBezTo>
                    <a:lnTo>
                      <a:pt x="3891" y="780"/>
                    </a:lnTo>
                    <a:cubicBezTo>
                      <a:pt x="3949" y="780"/>
                      <a:pt x="4010" y="736"/>
                      <a:pt x="4010" y="661"/>
                    </a:cubicBezTo>
                    <a:lnTo>
                      <a:pt x="4010" y="123"/>
                    </a:lnTo>
                    <a:cubicBezTo>
                      <a:pt x="4010" y="90"/>
                      <a:pt x="3995" y="62"/>
                      <a:pt x="3963" y="47"/>
                    </a:cubicBezTo>
                    <a:cubicBezTo>
                      <a:pt x="3949" y="19"/>
                      <a:pt x="3920" y="1"/>
                      <a:pt x="389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flipH="1">
                <a:off x="8066634" y="833897"/>
                <a:ext cx="131642" cy="2069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53" extrusionOk="0">
                    <a:moveTo>
                      <a:pt x="0" y="0"/>
                    </a:moveTo>
                    <a:lnTo>
                      <a:pt x="0" y="553"/>
                    </a:lnTo>
                    <a:lnTo>
                      <a:pt x="3787" y="553"/>
                    </a:lnTo>
                    <a:lnTo>
                      <a:pt x="3787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8062533" y="829968"/>
                <a:ext cx="139358" cy="28516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62" extrusionOk="0">
                    <a:moveTo>
                      <a:pt x="3783" y="224"/>
                    </a:moveTo>
                    <a:lnTo>
                      <a:pt x="3783" y="554"/>
                    </a:lnTo>
                    <a:lnTo>
                      <a:pt x="212" y="554"/>
                    </a:lnTo>
                    <a:lnTo>
                      <a:pt x="212" y="224"/>
                    </a:lnTo>
                    <a:close/>
                    <a:moveTo>
                      <a:pt x="104" y="1"/>
                    </a:moveTo>
                    <a:cubicBezTo>
                      <a:pt x="47" y="1"/>
                      <a:pt x="0" y="44"/>
                      <a:pt x="0" y="105"/>
                    </a:cubicBezTo>
                    <a:lnTo>
                      <a:pt x="0" y="658"/>
                    </a:lnTo>
                    <a:cubicBezTo>
                      <a:pt x="0" y="690"/>
                      <a:pt x="0" y="719"/>
                      <a:pt x="32" y="733"/>
                    </a:cubicBezTo>
                    <a:cubicBezTo>
                      <a:pt x="47" y="762"/>
                      <a:pt x="75" y="762"/>
                      <a:pt x="104" y="762"/>
                    </a:cubicBezTo>
                    <a:lnTo>
                      <a:pt x="3891" y="762"/>
                    </a:lnTo>
                    <a:cubicBezTo>
                      <a:pt x="3949" y="762"/>
                      <a:pt x="4010" y="719"/>
                      <a:pt x="4010" y="658"/>
                    </a:cubicBezTo>
                    <a:lnTo>
                      <a:pt x="4010" y="105"/>
                    </a:lnTo>
                    <a:cubicBezTo>
                      <a:pt x="4010" y="76"/>
                      <a:pt x="3995" y="62"/>
                      <a:pt x="3963" y="30"/>
                    </a:cubicBezTo>
                    <a:cubicBezTo>
                      <a:pt x="3949" y="15"/>
                      <a:pt x="3920" y="1"/>
                      <a:pt x="389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997716" y="805971"/>
              <a:ext cx="100956" cy="103473"/>
              <a:chOff x="8003766" y="381721"/>
              <a:chExt cx="100956" cy="103473"/>
            </a:xfrm>
          </p:grpSpPr>
          <p:sp>
            <p:nvSpPr>
              <p:cNvPr id="42" name="Google Shape;42;p4"/>
              <p:cNvSpPr/>
              <p:nvPr/>
            </p:nvSpPr>
            <p:spPr>
              <a:xfrm flipH="1">
                <a:off x="8008006" y="386174"/>
                <a:ext cx="94596" cy="94604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8003766" y="381721"/>
                <a:ext cx="100956" cy="103473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4" name="Google Shape;44;p4"/>
            <p:cNvGrpSpPr/>
            <p:nvPr/>
          </p:nvGrpSpPr>
          <p:grpSpPr>
            <a:xfrm>
              <a:off x="1333102" y="302509"/>
              <a:ext cx="49453" cy="51868"/>
              <a:chOff x="8108302" y="1196184"/>
              <a:chExt cx="49453" cy="51868"/>
            </a:xfrm>
          </p:grpSpPr>
          <p:sp>
            <p:nvSpPr>
              <p:cNvPr id="45" name="Google Shape;45;p4"/>
              <p:cNvSpPr/>
              <p:nvPr/>
            </p:nvSpPr>
            <p:spPr>
              <a:xfrm flipH="1">
                <a:off x="8110318" y="1200488"/>
                <a:ext cx="45804" cy="4352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63" extrusionOk="0">
                    <a:moveTo>
                      <a:pt x="651" y="1"/>
                    </a:moveTo>
                    <a:cubicBezTo>
                      <a:pt x="535" y="1"/>
                      <a:pt x="417" y="34"/>
                      <a:pt x="313" y="104"/>
                    </a:cubicBezTo>
                    <a:cubicBezTo>
                      <a:pt x="61" y="301"/>
                      <a:pt x="0" y="660"/>
                      <a:pt x="194" y="929"/>
                    </a:cubicBezTo>
                    <a:cubicBezTo>
                      <a:pt x="310" y="1080"/>
                      <a:pt x="486" y="1162"/>
                      <a:pt x="663" y="1162"/>
                    </a:cubicBezTo>
                    <a:cubicBezTo>
                      <a:pt x="781" y="1162"/>
                      <a:pt x="900" y="1126"/>
                      <a:pt x="1002" y="1048"/>
                    </a:cubicBezTo>
                    <a:cubicBezTo>
                      <a:pt x="1257" y="854"/>
                      <a:pt x="1318" y="495"/>
                      <a:pt x="1120" y="240"/>
                    </a:cubicBezTo>
                    <a:cubicBezTo>
                      <a:pt x="1010" y="84"/>
                      <a:pt x="833" y="1"/>
                      <a:pt x="65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8108302" y="1196184"/>
                <a:ext cx="49453" cy="5186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386" extrusionOk="0">
                    <a:moveTo>
                      <a:pt x="704" y="219"/>
                    </a:moveTo>
                    <a:cubicBezTo>
                      <a:pt x="855" y="219"/>
                      <a:pt x="988" y="294"/>
                      <a:pt x="1078" y="416"/>
                    </a:cubicBezTo>
                    <a:cubicBezTo>
                      <a:pt x="1153" y="520"/>
                      <a:pt x="1185" y="639"/>
                      <a:pt x="1167" y="757"/>
                    </a:cubicBezTo>
                    <a:cubicBezTo>
                      <a:pt x="1153" y="894"/>
                      <a:pt x="1078" y="998"/>
                      <a:pt x="988" y="1073"/>
                    </a:cubicBezTo>
                    <a:cubicBezTo>
                      <a:pt x="901" y="1136"/>
                      <a:pt x="804" y="1166"/>
                      <a:pt x="695" y="1166"/>
                    </a:cubicBezTo>
                    <a:cubicBezTo>
                      <a:pt x="674" y="1166"/>
                      <a:pt x="652" y="1165"/>
                      <a:pt x="629" y="1163"/>
                    </a:cubicBezTo>
                    <a:cubicBezTo>
                      <a:pt x="511" y="1134"/>
                      <a:pt x="406" y="1073"/>
                      <a:pt x="331" y="969"/>
                    </a:cubicBezTo>
                    <a:cubicBezTo>
                      <a:pt x="256" y="865"/>
                      <a:pt x="227" y="743"/>
                      <a:pt x="241" y="625"/>
                    </a:cubicBezTo>
                    <a:cubicBezTo>
                      <a:pt x="256" y="506"/>
                      <a:pt x="331" y="384"/>
                      <a:pt x="435" y="309"/>
                    </a:cubicBezTo>
                    <a:cubicBezTo>
                      <a:pt x="511" y="251"/>
                      <a:pt x="615" y="219"/>
                      <a:pt x="704" y="219"/>
                    </a:cubicBezTo>
                    <a:close/>
                    <a:moveTo>
                      <a:pt x="696" y="0"/>
                    </a:moveTo>
                    <a:cubicBezTo>
                      <a:pt x="558" y="0"/>
                      <a:pt x="419" y="42"/>
                      <a:pt x="302" y="129"/>
                    </a:cubicBezTo>
                    <a:cubicBezTo>
                      <a:pt x="152" y="251"/>
                      <a:pt x="47" y="416"/>
                      <a:pt x="33" y="596"/>
                    </a:cubicBezTo>
                    <a:cubicBezTo>
                      <a:pt x="1" y="775"/>
                      <a:pt x="47" y="955"/>
                      <a:pt x="152" y="1102"/>
                    </a:cubicBezTo>
                    <a:cubicBezTo>
                      <a:pt x="288" y="1281"/>
                      <a:pt x="496" y="1385"/>
                      <a:pt x="704" y="1385"/>
                    </a:cubicBezTo>
                    <a:cubicBezTo>
                      <a:pt x="855" y="1385"/>
                      <a:pt x="988" y="1342"/>
                      <a:pt x="1110" y="1253"/>
                    </a:cubicBezTo>
                    <a:cubicBezTo>
                      <a:pt x="1257" y="1149"/>
                      <a:pt x="1365" y="983"/>
                      <a:pt x="1394" y="804"/>
                    </a:cubicBezTo>
                    <a:cubicBezTo>
                      <a:pt x="1422" y="625"/>
                      <a:pt x="1379" y="431"/>
                      <a:pt x="1257" y="280"/>
                    </a:cubicBezTo>
                    <a:cubicBezTo>
                      <a:pt x="1122" y="99"/>
                      <a:pt x="909" y="0"/>
                      <a:pt x="69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7" name="Google Shape;47;p4"/>
            <p:cNvGrpSpPr/>
            <p:nvPr/>
          </p:nvGrpSpPr>
          <p:grpSpPr>
            <a:xfrm>
              <a:off x="410425" y="280624"/>
              <a:ext cx="95222" cy="95614"/>
              <a:chOff x="8418537" y="1219049"/>
              <a:chExt cx="95222" cy="95614"/>
            </a:xfrm>
          </p:grpSpPr>
          <p:sp>
            <p:nvSpPr>
              <p:cNvPr id="48" name="Google Shape;48;p4"/>
              <p:cNvSpPr/>
              <p:nvPr/>
            </p:nvSpPr>
            <p:spPr>
              <a:xfrm flipH="1">
                <a:off x="8420171" y="1223316"/>
                <a:ext cx="89349" cy="87232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2331" extrusionOk="0">
                    <a:moveTo>
                      <a:pt x="1298" y="0"/>
                    </a:moveTo>
                    <a:cubicBezTo>
                      <a:pt x="777" y="0"/>
                      <a:pt x="291" y="351"/>
                      <a:pt x="162" y="887"/>
                    </a:cubicBezTo>
                    <a:cubicBezTo>
                      <a:pt x="0" y="1500"/>
                      <a:pt x="388" y="2143"/>
                      <a:pt x="1002" y="2294"/>
                    </a:cubicBezTo>
                    <a:cubicBezTo>
                      <a:pt x="1099" y="2319"/>
                      <a:pt x="1196" y="2330"/>
                      <a:pt x="1291" y="2330"/>
                    </a:cubicBezTo>
                    <a:cubicBezTo>
                      <a:pt x="1816" y="2330"/>
                      <a:pt x="2296" y="1973"/>
                      <a:pt x="2423" y="1454"/>
                    </a:cubicBezTo>
                    <a:cubicBezTo>
                      <a:pt x="2570" y="826"/>
                      <a:pt x="2197" y="197"/>
                      <a:pt x="1569" y="32"/>
                    </a:cubicBezTo>
                    <a:cubicBezTo>
                      <a:pt x="1479" y="11"/>
                      <a:pt x="1388" y="0"/>
                      <a:pt x="1298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 flipH="1">
                <a:off x="8418537" y="1219049"/>
                <a:ext cx="95222" cy="9561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555" extrusionOk="0">
                    <a:moveTo>
                      <a:pt x="1405" y="224"/>
                    </a:moveTo>
                    <a:cubicBezTo>
                      <a:pt x="1494" y="224"/>
                      <a:pt x="1585" y="234"/>
                      <a:pt x="1677" y="254"/>
                    </a:cubicBezTo>
                    <a:cubicBezTo>
                      <a:pt x="1946" y="326"/>
                      <a:pt x="2168" y="491"/>
                      <a:pt x="2319" y="731"/>
                    </a:cubicBezTo>
                    <a:cubicBezTo>
                      <a:pt x="2470" y="986"/>
                      <a:pt x="2499" y="1270"/>
                      <a:pt x="2438" y="1539"/>
                    </a:cubicBezTo>
                    <a:cubicBezTo>
                      <a:pt x="2366" y="1808"/>
                      <a:pt x="2201" y="2031"/>
                      <a:pt x="1960" y="2182"/>
                    </a:cubicBezTo>
                    <a:cubicBezTo>
                      <a:pt x="1788" y="2284"/>
                      <a:pt x="1609" y="2336"/>
                      <a:pt x="1423" y="2336"/>
                    </a:cubicBezTo>
                    <a:cubicBezTo>
                      <a:pt x="1334" y="2336"/>
                      <a:pt x="1244" y="2324"/>
                      <a:pt x="1153" y="2300"/>
                    </a:cubicBezTo>
                    <a:cubicBezTo>
                      <a:pt x="600" y="2167"/>
                      <a:pt x="255" y="1582"/>
                      <a:pt x="392" y="1015"/>
                    </a:cubicBezTo>
                    <a:cubicBezTo>
                      <a:pt x="463" y="746"/>
                      <a:pt x="628" y="523"/>
                      <a:pt x="869" y="372"/>
                    </a:cubicBezTo>
                    <a:cubicBezTo>
                      <a:pt x="1032" y="270"/>
                      <a:pt x="1215" y="224"/>
                      <a:pt x="1405" y="224"/>
                    </a:cubicBezTo>
                    <a:close/>
                    <a:moveTo>
                      <a:pt x="1410" y="1"/>
                    </a:moveTo>
                    <a:cubicBezTo>
                      <a:pt x="1183" y="1"/>
                      <a:pt x="960" y="65"/>
                      <a:pt x="765" y="179"/>
                    </a:cubicBezTo>
                    <a:cubicBezTo>
                      <a:pt x="463" y="358"/>
                      <a:pt x="255" y="642"/>
                      <a:pt x="180" y="972"/>
                    </a:cubicBezTo>
                    <a:cubicBezTo>
                      <a:pt x="0" y="1643"/>
                      <a:pt x="420" y="2347"/>
                      <a:pt x="1109" y="2512"/>
                    </a:cubicBezTo>
                    <a:cubicBezTo>
                      <a:pt x="1214" y="2541"/>
                      <a:pt x="1318" y="2555"/>
                      <a:pt x="1422" y="2555"/>
                    </a:cubicBezTo>
                    <a:cubicBezTo>
                      <a:pt x="1648" y="2555"/>
                      <a:pt x="1870" y="2497"/>
                      <a:pt x="2064" y="2375"/>
                    </a:cubicBezTo>
                    <a:cubicBezTo>
                      <a:pt x="2366" y="2196"/>
                      <a:pt x="2574" y="1927"/>
                      <a:pt x="2649" y="1582"/>
                    </a:cubicBezTo>
                    <a:cubicBezTo>
                      <a:pt x="2739" y="1255"/>
                      <a:pt x="2678" y="911"/>
                      <a:pt x="2513" y="627"/>
                    </a:cubicBezTo>
                    <a:cubicBezTo>
                      <a:pt x="2334" y="326"/>
                      <a:pt x="2050" y="118"/>
                      <a:pt x="1720" y="42"/>
                    </a:cubicBezTo>
                    <a:cubicBezTo>
                      <a:pt x="1618" y="14"/>
                      <a:pt x="1514" y="1"/>
                      <a:pt x="141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0848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2710250" y="5522976"/>
            <a:ext cx="5120400" cy="8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0020026" y="5522976"/>
            <a:ext cx="5120400" cy="8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2710250" y="6158300"/>
            <a:ext cx="51204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0020000" y="6158300"/>
            <a:ext cx="51204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/>
          <p:nvPr/>
        </p:nvSpPr>
        <p:spPr>
          <a:xfrm rot="1417482">
            <a:off x="-2436570" y="7144248"/>
            <a:ext cx="6684860" cy="6116336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grpSp>
        <p:nvGrpSpPr>
          <p:cNvPr id="57" name="Google Shape;57;p5"/>
          <p:cNvGrpSpPr/>
          <p:nvPr/>
        </p:nvGrpSpPr>
        <p:grpSpPr>
          <a:xfrm>
            <a:off x="447221" y="7585105"/>
            <a:ext cx="2581630" cy="2275650"/>
            <a:chOff x="223610" y="3792552"/>
            <a:chExt cx="1290815" cy="1137825"/>
          </a:xfrm>
        </p:grpSpPr>
        <p:grpSp>
          <p:nvGrpSpPr>
            <p:cNvPr id="58" name="Google Shape;58;p5"/>
            <p:cNvGrpSpPr/>
            <p:nvPr/>
          </p:nvGrpSpPr>
          <p:grpSpPr>
            <a:xfrm>
              <a:off x="1424300" y="4730225"/>
              <a:ext cx="90125" cy="83350"/>
              <a:chOff x="2985975" y="2917825"/>
              <a:chExt cx="90125" cy="83350"/>
            </a:xfrm>
          </p:grpSpPr>
          <p:sp>
            <p:nvSpPr>
              <p:cNvPr id="59" name="Google Shape;59;p5"/>
              <p:cNvSpPr/>
              <p:nvPr/>
            </p:nvSpPr>
            <p:spPr>
              <a:xfrm>
                <a:off x="2987050" y="2922500"/>
                <a:ext cx="8385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2970" extrusionOk="0">
                    <a:moveTo>
                      <a:pt x="1674" y="0"/>
                    </a:moveTo>
                    <a:cubicBezTo>
                      <a:pt x="1357" y="0"/>
                      <a:pt x="1038" y="99"/>
                      <a:pt x="765" y="303"/>
                    </a:cubicBezTo>
                    <a:cubicBezTo>
                      <a:pt x="122" y="799"/>
                      <a:pt x="0" y="1739"/>
                      <a:pt x="496" y="2382"/>
                    </a:cubicBezTo>
                    <a:cubicBezTo>
                      <a:pt x="784" y="2769"/>
                      <a:pt x="1228" y="2970"/>
                      <a:pt x="1676" y="2970"/>
                    </a:cubicBezTo>
                    <a:cubicBezTo>
                      <a:pt x="1991" y="2970"/>
                      <a:pt x="2308" y="2870"/>
                      <a:pt x="2574" y="2665"/>
                    </a:cubicBezTo>
                    <a:cubicBezTo>
                      <a:pt x="3231" y="2159"/>
                      <a:pt x="3353" y="1229"/>
                      <a:pt x="2858" y="573"/>
                    </a:cubicBezTo>
                    <a:cubicBezTo>
                      <a:pt x="2562" y="197"/>
                      <a:pt x="2121" y="0"/>
                      <a:pt x="1674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" name="Google Shape;60;p5"/>
              <p:cNvSpPr/>
              <p:nvPr/>
            </p:nvSpPr>
            <p:spPr>
              <a:xfrm>
                <a:off x="2985975" y="2917825"/>
                <a:ext cx="90125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3334" extrusionOk="0">
                    <a:moveTo>
                      <a:pt x="1720" y="372"/>
                    </a:moveTo>
                    <a:cubicBezTo>
                      <a:pt x="2107" y="372"/>
                      <a:pt x="2499" y="537"/>
                      <a:pt x="2753" y="878"/>
                    </a:cubicBezTo>
                    <a:cubicBezTo>
                      <a:pt x="3184" y="1449"/>
                      <a:pt x="3080" y="2271"/>
                      <a:pt x="2513" y="2705"/>
                    </a:cubicBezTo>
                    <a:cubicBezTo>
                      <a:pt x="2278" y="2885"/>
                      <a:pt x="2000" y="2972"/>
                      <a:pt x="1723" y="2972"/>
                    </a:cubicBezTo>
                    <a:cubicBezTo>
                      <a:pt x="1330" y="2972"/>
                      <a:pt x="942" y="2797"/>
                      <a:pt x="690" y="2465"/>
                    </a:cubicBezTo>
                    <a:cubicBezTo>
                      <a:pt x="463" y="2181"/>
                      <a:pt x="374" y="1836"/>
                      <a:pt x="420" y="1492"/>
                    </a:cubicBezTo>
                    <a:cubicBezTo>
                      <a:pt x="463" y="1147"/>
                      <a:pt x="643" y="849"/>
                      <a:pt x="926" y="641"/>
                    </a:cubicBezTo>
                    <a:cubicBezTo>
                      <a:pt x="1167" y="447"/>
                      <a:pt x="1436" y="372"/>
                      <a:pt x="1720" y="372"/>
                    </a:cubicBezTo>
                    <a:close/>
                    <a:moveTo>
                      <a:pt x="1715" y="1"/>
                    </a:moveTo>
                    <a:cubicBezTo>
                      <a:pt x="1362" y="1"/>
                      <a:pt x="1006" y="112"/>
                      <a:pt x="704" y="340"/>
                    </a:cubicBezTo>
                    <a:cubicBezTo>
                      <a:pt x="345" y="609"/>
                      <a:pt x="119" y="1014"/>
                      <a:pt x="61" y="1449"/>
                    </a:cubicBezTo>
                    <a:cubicBezTo>
                      <a:pt x="0" y="1897"/>
                      <a:pt x="119" y="2332"/>
                      <a:pt x="388" y="2691"/>
                    </a:cubicBezTo>
                    <a:cubicBezTo>
                      <a:pt x="718" y="3107"/>
                      <a:pt x="1210" y="3333"/>
                      <a:pt x="1720" y="3333"/>
                    </a:cubicBezTo>
                    <a:cubicBezTo>
                      <a:pt x="2079" y="3333"/>
                      <a:pt x="2438" y="3229"/>
                      <a:pt x="2736" y="2989"/>
                    </a:cubicBezTo>
                    <a:cubicBezTo>
                      <a:pt x="3453" y="2436"/>
                      <a:pt x="3604" y="1388"/>
                      <a:pt x="3037" y="656"/>
                    </a:cubicBezTo>
                    <a:cubicBezTo>
                      <a:pt x="2712" y="225"/>
                      <a:pt x="2217" y="1"/>
                      <a:pt x="17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1" name="Google Shape;61;p5"/>
            <p:cNvGrpSpPr/>
            <p:nvPr/>
          </p:nvGrpSpPr>
          <p:grpSpPr>
            <a:xfrm>
              <a:off x="542400" y="4813575"/>
              <a:ext cx="72625" cy="69125"/>
              <a:chOff x="2363375" y="2639225"/>
              <a:chExt cx="72625" cy="69125"/>
            </a:xfrm>
          </p:grpSpPr>
          <p:sp>
            <p:nvSpPr>
              <p:cNvPr id="62" name="Google Shape;62;p5"/>
              <p:cNvSpPr/>
              <p:nvPr/>
            </p:nvSpPr>
            <p:spPr>
              <a:xfrm>
                <a:off x="2364900" y="2642200"/>
                <a:ext cx="68050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2363375" y="2639225"/>
                <a:ext cx="726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4" name="Google Shape;64;p5"/>
            <p:cNvGrpSpPr/>
            <p:nvPr/>
          </p:nvGrpSpPr>
          <p:grpSpPr>
            <a:xfrm>
              <a:off x="1295563" y="4271275"/>
              <a:ext cx="45250" cy="43675"/>
              <a:chOff x="3340075" y="2974625"/>
              <a:chExt cx="45250" cy="43675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3341150" y="2977325"/>
                <a:ext cx="434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530" extrusionOk="0">
                    <a:moveTo>
                      <a:pt x="861" y="1"/>
                    </a:moveTo>
                    <a:cubicBezTo>
                      <a:pt x="602" y="1"/>
                      <a:pt x="349" y="133"/>
                      <a:pt x="212" y="368"/>
                    </a:cubicBezTo>
                    <a:cubicBezTo>
                      <a:pt x="1" y="741"/>
                      <a:pt x="105" y="1208"/>
                      <a:pt x="482" y="1416"/>
                    </a:cubicBezTo>
                    <a:cubicBezTo>
                      <a:pt x="605" y="1493"/>
                      <a:pt x="741" y="1529"/>
                      <a:pt x="874" y="1529"/>
                    </a:cubicBezTo>
                    <a:cubicBezTo>
                      <a:pt x="1129" y="1529"/>
                      <a:pt x="1375" y="1397"/>
                      <a:pt x="1512" y="1161"/>
                    </a:cubicBezTo>
                    <a:cubicBezTo>
                      <a:pt x="1738" y="803"/>
                      <a:pt x="1616" y="325"/>
                      <a:pt x="1257" y="113"/>
                    </a:cubicBezTo>
                    <a:cubicBezTo>
                      <a:pt x="1134" y="37"/>
                      <a:pt x="996" y="1"/>
                      <a:pt x="86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3340075" y="2974625"/>
                <a:ext cx="452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747" extrusionOk="0">
                    <a:moveTo>
                      <a:pt x="912" y="221"/>
                    </a:moveTo>
                    <a:cubicBezTo>
                      <a:pt x="1016" y="221"/>
                      <a:pt x="1135" y="254"/>
                      <a:pt x="1243" y="311"/>
                    </a:cubicBezTo>
                    <a:cubicBezTo>
                      <a:pt x="1390" y="401"/>
                      <a:pt x="1494" y="552"/>
                      <a:pt x="1540" y="717"/>
                    </a:cubicBezTo>
                    <a:cubicBezTo>
                      <a:pt x="1584" y="882"/>
                      <a:pt x="1555" y="1061"/>
                      <a:pt x="1465" y="1208"/>
                    </a:cubicBezTo>
                    <a:cubicBezTo>
                      <a:pt x="1347" y="1416"/>
                      <a:pt x="1133" y="1526"/>
                      <a:pt x="910" y="1526"/>
                    </a:cubicBezTo>
                    <a:cubicBezTo>
                      <a:pt x="794" y="1526"/>
                      <a:pt x="676" y="1496"/>
                      <a:pt x="568" y="1435"/>
                    </a:cubicBezTo>
                    <a:cubicBezTo>
                      <a:pt x="417" y="1345"/>
                      <a:pt x="313" y="1194"/>
                      <a:pt x="270" y="1029"/>
                    </a:cubicBezTo>
                    <a:cubicBezTo>
                      <a:pt x="237" y="867"/>
                      <a:pt x="255" y="688"/>
                      <a:pt x="345" y="537"/>
                    </a:cubicBezTo>
                    <a:cubicBezTo>
                      <a:pt x="464" y="343"/>
                      <a:pt x="686" y="221"/>
                      <a:pt x="912" y="221"/>
                    </a:cubicBezTo>
                    <a:close/>
                    <a:moveTo>
                      <a:pt x="918" y="1"/>
                    </a:moveTo>
                    <a:cubicBezTo>
                      <a:pt x="616" y="1"/>
                      <a:pt x="324" y="153"/>
                      <a:pt x="166" y="433"/>
                    </a:cubicBezTo>
                    <a:cubicBezTo>
                      <a:pt x="44" y="627"/>
                      <a:pt x="1" y="867"/>
                      <a:pt x="58" y="1090"/>
                    </a:cubicBezTo>
                    <a:cubicBezTo>
                      <a:pt x="119" y="1316"/>
                      <a:pt x="255" y="1510"/>
                      <a:pt x="464" y="1628"/>
                    </a:cubicBezTo>
                    <a:cubicBezTo>
                      <a:pt x="596" y="1704"/>
                      <a:pt x="747" y="1747"/>
                      <a:pt x="912" y="1747"/>
                    </a:cubicBezTo>
                    <a:cubicBezTo>
                      <a:pt x="1196" y="1747"/>
                      <a:pt x="1494" y="1600"/>
                      <a:pt x="1659" y="1330"/>
                    </a:cubicBezTo>
                    <a:cubicBezTo>
                      <a:pt x="1781" y="1119"/>
                      <a:pt x="1810" y="882"/>
                      <a:pt x="1749" y="656"/>
                    </a:cubicBezTo>
                    <a:cubicBezTo>
                      <a:pt x="1706" y="433"/>
                      <a:pt x="1555" y="239"/>
                      <a:pt x="1361" y="117"/>
                    </a:cubicBezTo>
                    <a:cubicBezTo>
                      <a:pt x="1221" y="38"/>
                      <a:pt x="1068" y="1"/>
                      <a:pt x="91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>
              <a:off x="279250" y="4572650"/>
              <a:ext cx="75150" cy="71675"/>
              <a:chOff x="3386825" y="3172850"/>
              <a:chExt cx="75150" cy="71675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3390500" y="3177300"/>
                <a:ext cx="666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506" extrusionOk="0">
                    <a:moveTo>
                      <a:pt x="1336" y="1"/>
                    </a:moveTo>
                    <a:cubicBezTo>
                      <a:pt x="713" y="1"/>
                      <a:pt x="173" y="470"/>
                      <a:pt x="91" y="1088"/>
                    </a:cubicBezTo>
                    <a:cubicBezTo>
                      <a:pt x="1" y="1777"/>
                      <a:pt x="482" y="2405"/>
                      <a:pt x="1167" y="2495"/>
                    </a:cubicBezTo>
                    <a:cubicBezTo>
                      <a:pt x="1223" y="2502"/>
                      <a:pt x="1279" y="2506"/>
                      <a:pt x="1334" y="2506"/>
                    </a:cubicBezTo>
                    <a:cubicBezTo>
                      <a:pt x="1955" y="2506"/>
                      <a:pt x="2492" y="2052"/>
                      <a:pt x="2575" y="1418"/>
                    </a:cubicBezTo>
                    <a:cubicBezTo>
                      <a:pt x="2664" y="729"/>
                      <a:pt x="2169" y="101"/>
                      <a:pt x="1498" y="11"/>
                    </a:cubicBezTo>
                    <a:cubicBezTo>
                      <a:pt x="1443" y="4"/>
                      <a:pt x="1389" y="1"/>
                      <a:pt x="1336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3386825" y="3172850"/>
                <a:ext cx="75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867" extrusionOk="0">
                    <a:moveTo>
                      <a:pt x="1616" y="369"/>
                    </a:moveTo>
                    <a:cubicBezTo>
                      <a:pt x="2197" y="458"/>
                      <a:pt x="2617" y="997"/>
                      <a:pt x="2542" y="1582"/>
                    </a:cubicBezTo>
                    <a:cubicBezTo>
                      <a:pt x="2495" y="1865"/>
                      <a:pt x="2348" y="2106"/>
                      <a:pt x="2122" y="2285"/>
                    </a:cubicBezTo>
                    <a:cubicBezTo>
                      <a:pt x="1943" y="2430"/>
                      <a:pt x="1724" y="2507"/>
                      <a:pt x="1495" y="2507"/>
                    </a:cubicBezTo>
                    <a:cubicBezTo>
                      <a:pt x="1440" y="2507"/>
                      <a:pt x="1384" y="2503"/>
                      <a:pt x="1329" y="2494"/>
                    </a:cubicBezTo>
                    <a:cubicBezTo>
                      <a:pt x="1045" y="2465"/>
                      <a:pt x="808" y="2314"/>
                      <a:pt x="629" y="2092"/>
                    </a:cubicBezTo>
                    <a:cubicBezTo>
                      <a:pt x="449" y="1865"/>
                      <a:pt x="374" y="1582"/>
                      <a:pt x="417" y="1298"/>
                    </a:cubicBezTo>
                    <a:cubicBezTo>
                      <a:pt x="449" y="1015"/>
                      <a:pt x="597" y="760"/>
                      <a:pt x="823" y="595"/>
                    </a:cubicBezTo>
                    <a:cubicBezTo>
                      <a:pt x="1017" y="444"/>
                      <a:pt x="1239" y="369"/>
                      <a:pt x="1480" y="369"/>
                    </a:cubicBezTo>
                    <a:close/>
                    <a:moveTo>
                      <a:pt x="1493" y="0"/>
                    </a:moveTo>
                    <a:cubicBezTo>
                      <a:pt x="1176" y="0"/>
                      <a:pt x="866" y="104"/>
                      <a:pt x="597" y="297"/>
                    </a:cubicBezTo>
                    <a:cubicBezTo>
                      <a:pt x="299" y="534"/>
                      <a:pt x="105" y="864"/>
                      <a:pt x="58" y="1252"/>
                    </a:cubicBezTo>
                    <a:cubicBezTo>
                      <a:pt x="1" y="1625"/>
                      <a:pt x="105" y="2002"/>
                      <a:pt x="342" y="2314"/>
                    </a:cubicBezTo>
                    <a:cubicBezTo>
                      <a:pt x="568" y="2612"/>
                      <a:pt x="912" y="2810"/>
                      <a:pt x="1286" y="2853"/>
                    </a:cubicBezTo>
                    <a:cubicBezTo>
                      <a:pt x="1347" y="2867"/>
                      <a:pt x="1419" y="2867"/>
                      <a:pt x="1480" y="2867"/>
                    </a:cubicBezTo>
                    <a:cubicBezTo>
                      <a:pt x="1795" y="2867"/>
                      <a:pt x="2093" y="2763"/>
                      <a:pt x="2348" y="2569"/>
                    </a:cubicBezTo>
                    <a:cubicBezTo>
                      <a:pt x="2646" y="2343"/>
                      <a:pt x="2840" y="2002"/>
                      <a:pt x="2901" y="1625"/>
                    </a:cubicBezTo>
                    <a:cubicBezTo>
                      <a:pt x="3005" y="850"/>
                      <a:pt x="2452" y="117"/>
                      <a:pt x="1659" y="10"/>
                    </a:cubicBezTo>
                    <a:cubicBezTo>
                      <a:pt x="1604" y="3"/>
                      <a:pt x="1548" y="0"/>
                      <a:pt x="149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70" name="Google Shape;70;p5"/>
            <p:cNvGrpSpPr/>
            <p:nvPr/>
          </p:nvGrpSpPr>
          <p:grpSpPr>
            <a:xfrm>
              <a:off x="857891" y="4439837"/>
              <a:ext cx="323542" cy="490540"/>
              <a:chOff x="3248316" y="1831678"/>
              <a:chExt cx="1966822" cy="2982007"/>
            </a:xfrm>
          </p:grpSpPr>
          <p:sp>
            <p:nvSpPr>
              <p:cNvPr id="71" name="Google Shape;71;p5"/>
              <p:cNvSpPr/>
              <p:nvPr/>
            </p:nvSpPr>
            <p:spPr>
              <a:xfrm>
                <a:off x="3265176" y="2754839"/>
                <a:ext cx="474735" cy="2036810"/>
              </a:xfrm>
              <a:custGeom>
                <a:avLst/>
                <a:gdLst/>
                <a:ahLst/>
                <a:cxnLst/>
                <a:rect l="l" t="t" r="r" b="b"/>
                <a:pathLst>
                  <a:path w="3210" h="13772" extrusionOk="0">
                    <a:moveTo>
                      <a:pt x="1" y="0"/>
                    </a:moveTo>
                    <a:lnTo>
                      <a:pt x="1" y="13771"/>
                    </a:lnTo>
                    <a:lnTo>
                      <a:pt x="3209" y="13771"/>
                    </a:lnTo>
                    <a:lnTo>
                      <a:pt x="32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3248316" y="2739310"/>
                <a:ext cx="508454" cy="207437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4026" extrusionOk="0">
                    <a:moveTo>
                      <a:pt x="3218" y="219"/>
                    </a:moveTo>
                    <a:lnTo>
                      <a:pt x="3218" y="13771"/>
                    </a:lnTo>
                    <a:lnTo>
                      <a:pt x="220" y="13771"/>
                    </a:lnTo>
                    <a:lnTo>
                      <a:pt x="220" y="219"/>
                    </a:lnTo>
                    <a:close/>
                    <a:moveTo>
                      <a:pt x="115" y="0"/>
                    </a:moveTo>
                    <a:cubicBezTo>
                      <a:pt x="36" y="0"/>
                      <a:pt x="1" y="35"/>
                      <a:pt x="1" y="105"/>
                    </a:cubicBezTo>
                    <a:lnTo>
                      <a:pt x="1" y="13876"/>
                    </a:lnTo>
                    <a:cubicBezTo>
                      <a:pt x="1" y="13955"/>
                      <a:pt x="36" y="14025"/>
                      <a:pt x="115" y="14025"/>
                    </a:cubicBezTo>
                    <a:lnTo>
                      <a:pt x="3323" y="14025"/>
                    </a:lnTo>
                    <a:cubicBezTo>
                      <a:pt x="3402" y="14025"/>
                      <a:pt x="3437" y="13955"/>
                      <a:pt x="3437" y="13876"/>
                    </a:cubicBezTo>
                    <a:lnTo>
                      <a:pt x="3437" y="105"/>
                    </a:lnTo>
                    <a:cubicBezTo>
                      <a:pt x="3437" y="35"/>
                      <a:pt x="3402" y="0"/>
                      <a:pt x="3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4031407" y="1847355"/>
                <a:ext cx="475918" cy="2944294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9908" extrusionOk="0">
                    <a:moveTo>
                      <a:pt x="1" y="0"/>
                    </a:moveTo>
                    <a:lnTo>
                      <a:pt x="1" y="19907"/>
                    </a:lnTo>
                    <a:lnTo>
                      <a:pt x="3218" y="19907"/>
                    </a:lnTo>
                    <a:lnTo>
                      <a:pt x="3218" y="0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015878" y="1831678"/>
                <a:ext cx="508307" cy="2982007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20163" extrusionOk="0">
                    <a:moveTo>
                      <a:pt x="3217" y="255"/>
                    </a:moveTo>
                    <a:lnTo>
                      <a:pt x="3217" y="19908"/>
                    </a:lnTo>
                    <a:lnTo>
                      <a:pt x="219" y="19908"/>
                    </a:lnTo>
                    <a:lnTo>
                      <a:pt x="219" y="255"/>
                    </a:lnTo>
                    <a:close/>
                    <a:moveTo>
                      <a:pt x="106" y="1"/>
                    </a:moveTo>
                    <a:cubicBezTo>
                      <a:pt x="35" y="1"/>
                      <a:pt x="0" y="71"/>
                      <a:pt x="0" y="106"/>
                    </a:cubicBezTo>
                    <a:lnTo>
                      <a:pt x="0" y="20013"/>
                    </a:lnTo>
                    <a:cubicBezTo>
                      <a:pt x="0" y="20092"/>
                      <a:pt x="35" y="20162"/>
                      <a:pt x="106" y="20162"/>
                    </a:cubicBezTo>
                    <a:lnTo>
                      <a:pt x="3323" y="20162"/>
                    </a:lnTo>
                    <a:cubicBezTo>
                      <a:pt x="3393" y="20162"/>
                      <a:pt x="3437" y="20092"/>
                      <a:pt x="3437" y="20013"/>
                    </a:cubicBezTo>
                    <a:lnTo>
                      <a:pt x="3437" y="106"/>
                    </a:lnTo>
                    <a:cubicBezTo>
                      <a:pt x="3437" y="71"/>
                      <a:pt x="3393" y="1"/>
                      <a:pt x="33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4723692" y="3095737"/>
                <a:ext cx="474587" cy="16959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467" extrusionOk="0">
                    <a:moveTo>
                      <a:pt x="1" y="1"/>
                    </a:moveTo>
                    <a:lnTo>
                      <a:pt x="1" y="11466"/>
                    </a:lnTo>
                    <a:lnTo>
                      <a:pt x="3209" y="11466"/>
                    </a:lnTo>
                    <a:lnTo>
                      <a:pt x="3209" y="1"/>
                    </a:ln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4706832" y="3078877"/>
                <a:ext cx="508307" cy="1734808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11730" extrusionOk="0">
                    <a:moveTo>
                      <a:pt x="3218" y="264"/>
                    </a:moveTo>
                    <a:lnTo>
                      <a:pt x="3218" y="11475"/>
                    </a:lnTo>
                    <a:lnTo>
                      <a:pt x="220" y="11475"/>
                    </a:lnTo>
                    <a:lnTo>
                      <a:pt x="220" y="264"/>
                    </a:lnTo>
                    <a:close/>
                    <a:moveTo>
                      <a:pt x="115" y="1"/>
                    </a:moveTo>
                    <a:cubicBezTo>
                      <a:pt x="36" y="1"/>
                      <a:pt x="1" y="80"/>
                      <a:pt x="1" y="115"/>
                    </a:cubicBezTo>
                    <a:lnTo>
                      <a:pt x="1" y="11580"/>
                    </a:lnTo>
                    <a:cubicBezTo>
                      <a:pt x="1" y="11659"/>
                      <a:pt x="36" y="11729"/>
                      <a:pt x="115" y="11729"/>
                    </a:cubicBezTo>
                    <a:lnTo>
                      <a:pt x="3323" y="11729"/>
                    </a:lnTo>
                    <a:cubicBezTo>
                      <a:pt x="3402" y="11729"/>
                      <a:pt x="3437" y="11659"/>
                      <a:pt x="3437" y="11580"/>
                    </a:cubicBezTo>
                    <a:lnTo>
                      <a:pt x="3437" y="115"/>
                    </a:lnTo>
                    <a:cubicBezTo>
                      <a:pt x="3437" y="80"/>
                      <a:pt x="3402" y="1"/>
                      <a:pt x="33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223610" y="3792552"/>
              <a:ext cx="695661" cy="580932"/>
              <a:chOff x="3607325" y="3464050"/>
              <a:chExt cx="1557683" cy="1300787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3615696" y="3538834"/>
                <a:ext cx="1277893" cy="1124928"/>
              </a:xfrm>
              <a:custGeom>
                <a:avLst/>
                <a:gdLst/>
                <a:ahLst/>
                <a:cxnLst/>
                <a:rect l="l" t="t" r="r" b="b"/>
                <a:pathLst>
                  <a:path w="16182" h="14245" extrusionOk="0">
                    <a:moveTo>
                      <a:pt x="368" y="0"/>
                    </a:moveTo>
                    <a:cubicBezTo>
                      <a:pt x="149" y="0"/>
                      <a:pt x="0" y="184"/>
                      <a:pt x="0" y="368"/>
                    </a:cubicBezTo>
                    <a:lnTo>
                      <a:pt x="0" y="13876"/>
                    </a:lnTo>
                    <a:cubicBezTo>
                      <a:pt x="0" y="14096"/>
                      <a:pt x="149" y="14245"/>
                      <a:pt x="368" y="14245"/>
                    </a:cubicBezTo>
                    <a:lnTo>
                      <a:pt x="14648" y="14245"/>
                    </a:lnTo>
                    <a:cubicBezTo>
                      <a:pt x="14797" y="14245"/>
                      <a:pt x="14937" y="14131"/>
                      <a:pt x="14972" y="14025"/>
                    </a:cubicBezTo>
                    <a:lnTo>
                      <a:pt x="16147" y="10808"/>
                    </a:lnTo>
                    <a:cubicBezTo>
                      <a:pt x="16182" y="10668"/>
                      <a:pt x="16147" y="10519"/>
                      <a:pt x="16033" y="10405"/>
                    </a:cubicBezTo>
                    <a:lnTo>
                      <a:pt x="5733" y="1937"/>
                    </a:lnTo>
                    <a:cubicBezTo>
                      <a:pt x="5663" y="1902"/>
                      <a:pt x="5628" y="1858"/>
                      <a:pt x="5628" y="1788"/>
                    </a:cubicBezTo>
                    <a:lnTo>
                      <a:pt x="5076" y="254"/>
                    </a:lnTo>
                    <a:cubicBezTo>
                      <a:pt x="5005" y="105"/>
                      <a:pt x="4892" y="0"/>
                      <a:pt x="471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3607325" y="3529831"/>
                <a:ext cx="1298030" cy="1142222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14464" extrusionOk="0">
                    <a:moveTo>
                      <a:pt x="4822" y="219"/>
                    </a:moveTo>
                    <a:cubicBezTo>
                      <a:pt x="4927" y="219"/>
                      <a:pt x="5041" y="298"/>
                      <a:pt x="5076" y="403"/>
                    </a:cubicBezTo>
                    <a:lnTo>
                      <a:pt x="5620" y="1937"/>
                    </a:lnTo>
                    <a:cubicBezTo>
                      <a:pt x="5655" y="2016"/>
                      <a:pt x="5699" y="2086"/>
                      <a:pt x="5769" y="2157"/>
                    </a:cubicBezTo>
                    <a:lnTo>
                      <a:pt x="16069" y="10598"/>
                    </a:lnTo>
                    <a:cubicBezTo>
                      <a:pt x="16139" y="10668"/>
                      <a:pt x="16174" y="10782"/>
                      <a:pt x="16139" y="10887"/>
                    </a:cubicBezTo>
                    <a:lnTo>
                      <a:pt x="14973" y="14069"/>
                    </a:lnTo>
                    <a:cubicBezTo>
                      <a:pt x="14938" y="14174"/>
                      <a:pt x="14859" y="14245"/>
                      <a:pt x="14754" y="14245"/>
                    </a:cubicBezTo>
                    <a:lnTo>
                      <a:pt x="474" y="14245"/>
                    </a:lnTo>
                    <a:cubicBezTo>
                      <a:pt x="325" y="14245"/>
                      <a:pt x="220" y="14139"/>
                      <a:pt x="220" y="13990"/>
                    </a:cubicBezTo>
                    <a:lnTo>
                      <a:pt x="220" y="482"/>
                    </a:lnTo>
                    <a:cubicBezTo>
                      <a:pt x="220" y="333"/>
                      <a:pt x="325" y="219"/>
                      <a:pt x="474" y="219"/>
                    </a:cubicBezTo>
                    <a:close/>
                    <a:moveTo>
                      <a:pt x="474" y="0"/>
                    </a:moveTo>
                    <a:cubicBezTo>
                      <a:pt x="176" y="0"/>
                      <a:pt x="1" y="219"/>
                      <a:pt x="1" y="482"/>
                    </a:cubicBezTo>
                    <a:lnTo>
                      <a:pt x="1" y="13990"/>
                    </a:lnTo>
                    <a:cubicBezTo>
                      <a:pt x="1" y="14245"/>
                      <a:pt x="176" y="14464"/>
                      <a:pt x="474" y="14464"/>
                    </a:cubicBezTo>
                    <a:lnTo>
                      <a:pt x="14754" y="14464"/>
                    </a:lnTo>
                    <a:cubicBezTo>
                      <a:pt x="14938" y="14464"/>
                      <a:pt x="15122" y="14359"/>
                      <a:pt x="15192" y="14174"/>
                    </a:cubicBezTo>
                    <a:lnTo>
                      <a:pt x="16358" y="10957"/>
                    </a:lnTo>
                    <a:cubicBezTo>
                      <a:pt x="16437" y="10782"/>
                      <a:pt x="16358" y="10563"/>
                      <a:pt x="16218" y="10414"/>
                    </a:cubicBezTo>
                    <a:lnTo>
                      <a:pt x="5918" y="1972"/>
                    </a:lnTo>
                    <a:cubicBezTo>
                      <a:pt x="5874" y="1937"/>
                      <a:pt x="5839" y="1902"/>
                      <a:pt x="5839" y="1867"/>
                    </a:cubicBezTo>
                    <a:lnTo>
                      <a:pt x="5296" y="333"/>
                    </a:lnTo>
                    <a:cubicBezTo>
                      <a:pt x="5217" y="149"/>
                      <a:pt x="5041" y="0"/>
                      <a:pt x="482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3662051" y="3475106"/>
                <a:ext cx="1130535" cy="1122164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14210" extrusionOk="0">
                    <a:moveTo>
                      <a:pt x="360" y="1"/>
                    </a:moveTo>
                    <a:cubicBezTo>
                      <a:pt x="185" y="1"/>
                      <a:pt x="0" y="150"/>
                      <a:pt x="0" y="334"/>
                    </a:cubicBezTo>
                    <a:lnTo>
                      <a:pt x="0" y="13886"/>
                    </a:lnTo>
                    <a:cubicBezTo>
                      <a:pt x="0" y="14061"/>
                      <a:pt x="185" y="14210"/>
                      <a:pt x="360" y="14210"/>
                    </a:cubicBezTo>
                    <a:lnTo>
                      <a:pt x="13947" y="14210"/>
                    </a:lnTo>
                    <a:cubicBezTo>
                      <a:pt x="14131" y="14210"/>
                      <a:pt x="14315" y="14061"/>
                      <a:pt x="14315" y="13886"/>
                    </a:cubicBezTo>
                    <a:lnTo>
                      <a:pt x="14315" y="2227"/>
                    </a:lnTo>
                    <a:cubicBezTo>
                      <a:pt x="14315" y="2008"/>
                      <a:pt x="14131" y="1868"/>
                      <a:pt x="13947" y="1868"/>
                    </a:cubicBezTo>
                    <a:lnTo>
                      <a:pt x="5917" y="1868"/>
                    </a:lnTo>
                    <a:cubicBezTo>
                      <a:pt x="5768" y="1868"/>
                      <a:pt x="5619" y="1754"/>
                      <a:pt x="5584" y="1614"/>
                    </a:cubicBezTo>
                    <a:lnTo>
                      <a:pt x="5076" y="220"/>
                    </a:lnTo>
                    <a:cubicBezTo>
                      <a:pt x="5041" y="80"/>
                      <a:pt x="4892" y="1"/>
                      <a:pt x="4743" y="1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3653048" y="3464050"/>
                <a:ext cx="1148540" cy="1145065"/>
              </a:xfrm>
              <a:custGeom>
                <a:avLst/>
                <a:gdLst/>
                <a:ahLst/>
                <a:cxnLst/>
                <a:rect l="l" t="t" r="r" b="b"/>
                <a:pathLst>
                  <a:path w="14544" h="14500" extrusionOk="0">
                    <a:moveTo>
                      <a:pt x="4857" y="255"/>
                    </a:moveTo>
                    <a:cubicBezTo>
                      <a:pt x="4971" y="255"/>
                      <a:pt x="5041" y="325"/>
                      <a:pt x="5076" y="395"/>
                    </a:cubicBezTo>
                    <a:lnTo>
                      <a:pt x="5593" y="1824"/>
                    </a:lnTo>
                    <a:cubicBezTo>
                      <a:pt x="5663" y="2008"/>
                      <a:pt x="5847" y="2113"/>
                      <a:pt x="6031" y="2113"/>
                    </a:cubicBezTo>
                    <a:lnTo>
                      <a:pt x="14061" y="2113"/>
                    </a:lnTo>
                    <a:cubicBezTo>
                      <a:pt x="14210" y="2113"/>
                      <a:pt x="14324" y="2227"/>
                      <a:pt x="14324" y="2367"/>
                    </a:cubicBezTo>
                    <a:lnTo>
                      <a:pt x="14324" y="14026"/>
                    </a:lnTo>
                    <a:cubicBezTo>
                      <a:pt x="14324" y="14131"/>
                      <a:pt x="14210" y="14245"/>
                      <a:pt x="14061" y="14245"/>
                    </a:cubicBezTo>
                    <a:lnTo>
                      <a:pt x="474" y="14245"/>
                    </a:lnTo>
                    <a:cubicBezTo>
                      <a:pt x="334" y="14245"/>
                      <a:pt x="220" y="14131"/>
                      <a:pt x="220" y="14026"/>
                    </a:cubicBezTo>
                    <a:lnTo>
                      <a:pt x="220" y="474"/>
                    </a:lnTo>
                    <a:cubicBezTo>
                      <a:pt x="220" y="360"/>
                      <a:pt x="334" y="255"/>
                      <a:pt x="474" y="255"/>
                    </a:cubicBezTo>
                    <a:close/>
                    <a:moveTo>
                      <a:pt x="474" y="0"/>
                    </a:moveTo>
                    <a:cubicBezTo>
                      <a:pt x="220" y="0"/>
                      <a:pt x="1" y="220"/>
                      <a:pt x="1" y="474"/>
                    </a:cubicBezTo>
                    <a:lnTo>
                      <a:pt x="1" y="14026"/>
                    </a:lnTo>
                    <a:cubicBezTo>
                      <a:pt x="1" y="14280"/>
                      <a:pt x="220" y="14499"/>
                      <a:pt x="474" y="14499"/>
                    </a:cubicBezTo>
                    <a:lnTo>
                      <a:pt x="14061" y="14499"/>
                    </a:lnTo>
                    <a:cubicBezTo>
                      <a:pt x="14324" y="14499"/>
                      <a:pt x="14543" y="14280"/>
                      <a:pt x="14543" y="14026"/>
                    </a:cubicBezTo>
                    <a:lnTo>
                      <a:pt x="14543" y="2367"/>
                    </a:lnTo>
                    <a:cubicBezTo>
                      <a:pt x="14543" y="2113"/>
                      <a:pt x="14324" y="1894"/>
                      <a:pt x="14061" y="1894"/>
                    </a:cubicBezTo>
                    <a:lnTo>
                      <a:pt x="6031" y="1894"/>
                    </a:lnTo>
                    <a:cubicBezTo>
                      <a:pt x="5918" y="1894"/>
                      <a:pt x="5847" y="1824"/>
                      <a:pt x="5812" y="1710"/>
                    </a:cubicBezTo>
                    <a:lnTo>
                      <a:pt x="5295" y="325"/>
                    </a:lnTo>
                    <a:cubicBezTo>
                      <a:pt x="5225" y="141"/>
                      <a:pt x="5041" y="0"/>
                      <a:pt x="485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3670343" y="3919542"/>
                <a:ext cx="1488427" cy="677721"/>
              </a:xfrm>
              <a:custGeom>
                <a:avLst/>
                <a:gdLst/>
                <a:ahLst/>
                <a:cxnLst/>
                <a:rect l="l" t="t" r="r" b="b"/>
                <a:pathLst>
                  <a:path w="18848" h="8582" extrusionOk="0">
                    <a:moveTo>
                      <a:pt x="3945" y="0"/>
                    </a:moveTo>
                    <a:cubicBezTo>
                      <a:pt x="3805" y="0"/>
                      <a:pt x="3656" y="70"/>
                      <a:pt x="3621" y="219"/>
                    </a:cubicBezTo>
                    <a:lnTo>
                      <a:pt x="115" y="8109"/>
                    </a:lnTo>
                    <a:cubicBezTo>
                      <a:pt x="1" y="8328"/>
                      <a:pt x="185" y="8582"/>
                      <a:pt x="439" y="8582"/>
                    </a:cubicBezTo>
                    <a:lnTo>
                      <a:pt x="14868" y="8582"/>
                    </a:lnTo>
                    <a:cubicBezTo>
                      <a:pt x="15017" y="8582"/>
                      <a:pt x="15122" y="8512"/>
                      <a:pt x="15201" y="8398"/>
                    </a:cubicBezTo>
                    <a:lnTo>
                      <a:pt x="18742" y="509"/>
                    </a:lnTo>
                    <a:cubicBezTo>
                      <a:pt x="18847" y="255"/>
                      <a:pt x="18663" y="0"/>
                      <a:pt x="18409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667579" y="3907776"/>
                <a:ext cx="1497429" cy="701333"/>
              </a:xfrm>
              <a:custGeom>
                <a:avLst/>
                <a:gdLst/>
                <a:ahLst/>
                <a:cxnLst/>
                <a:rect l="l" t="t" r="r" b="b"/>
                <a:pathLst>
                  <a:path w="18962" h="8881" extrusionOk="0">
                    <a:moveTo>
                      <a:pt x="18444" y="255"/>
                    </a:moveTo>
                    <a:cubicBezTo>
                      <a:pt x="18523" y="255"/>
                      <a:pt x="18593" y="298"/>
                      <a:pt x="18663" y="368"/>
                    </a:cubicBezTo>
                    <a:cubicBezTo>
                      <a:pt x="18698" y="439"/>
                      <a:pt x="18698" y="517"/>
                      <a:pt x="18663" y="588"/>
                    </a:cubicBezTo>
                    <a:lnTo>
                      <a:pt x="15122" y="8477"/>
                    </a:lnTo>
                    <a:cubicBezTo>
                      <a:pt x="15087" y="8582"/>
                      <a:pt x="14973" y="8626"/>
                      <a:pt x="14903" y="8626"/>
                    </a:cubicBezTo>
                    <a:lnTo>
                      <a:pt x="474" y="8626"/>
                    </a:lnTo>
                    <a:cubicBezTo>
                      <a:pt x="404" y="8626"/>
                      <a:pt x="334" y="8582"/>
                      <a:pt x="290" y="8512"/>
                    </a:cubicBezTo>
                    <a:cubicBezTo>
                      <a:pt x="220" y="8442"/>
                      <a:pt x="220" y="8363"/>
                      <a:pt x="255" y="8293"/>
                    </a:cubicBezTo>
                    <a:lnTo>
                      <a:pt x="3761" y="404"/>
                    </a:lnTo>
                    <a:cubicBezTo>
                      <a:pt x="3796" y="298"/>
                      <a:pt x="3875" y="255"/>
                      <a:pt x="3980" y="255"/>
                    </a:cubicBezTo>
                    <a:close/>
                    <a:moveTo>
                      <a:pt x="3980" y="0"/>
                    </a:moveTo>
                    <a:cubicBezTo>
                      <a:pt x="3796" y="0"/>
                      <a:pt x="3621" y="149"/>
                      <a:pt x="3542" y="298"/>
                    </a:cubicBezTo>
                    <a:lnTo>
                      <a:pt x="36" y="8188"/>
                    </a:lnTo>
                    <a:cubicBezTo>
                      <a:pt x="1" y="8328"/>
                      <a:pt x="1" y="8512"/>
                      <a:pt x="71" y="8661"/>
                    </a:cubicBezTo>
                    <a:cubicBezTo>
                      <a:pt x="185" y="8766"/>
                      <a:pt x="334" y="8880"/>
                      <a:pt x="474" y="8880"/>
                    </a:cubicBezTo>
                    <a:lnTo>
                      <a:pt x="14903" y="8880"/>
                    </a:lnTo>
                    <a:cubicBezTo>
                      <a:pt x="15087" y="8880"/>
                      <a:pt x="15271" y="8766"/>
                      <a:pt x="15341" y="8582"/>
                    </a:cubicBezTo>
                    <a:lnTo>
                      <a:pt x="18882" y="693"/>
                    </a:lnTo>
                    <a:cubicBezTo>
                      <a:pt x="18961" y="553"/>
                      <a:pt x="18917" y="368"/>
                      <a:pt x="18847" y="219"/>
                    </a:cubicBezTo>
                    <a:cubicBezTo>
                      <a:pt x="18777" y="114"/>
                      <a:pt x="18593" y="0"/>
                      <a:pt x="1844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4221392" y="3919542"/>
                <a:ext cx="683959" cy="833528"/>
              </a:xfrm>
              <a:custGeom>
                <a:avLst/>
                <a:gdLst/>
                <a:ahLst/>
                <a:cxnLst/>
                <a:rect l="l" t="t" r="r" b="b"/>
                <a:pathLst>
                  <a:path w="8661" h="10555" extrusionOk="0">
                    <a:moveTo>
                      <a:pt x="0" y="0"/>
                    </a:moveTo>
                    <a:cubicBezTo>
                      <a:pt x="658" y="70"/>
                      <a:pt x="1166" y="623"/>
                      <a:pt x="1245" y="1315"/>
                    </a:cubicBezTo>
                    <a:lnTo>
                      <a:pt x="1245" y="8617"/>
                    </a:lnTo>
                    <a:cubicBezTo>
                      <a:pt x="1245" y="9713"/>
                      <a:pt x="2087" y="10554"/>
                      <a:pt x="3182" y="10554"/>
                    </a:cubicBezTo>
                    <a:lnTo>
                      <a:pt x="8661" y="10554"/>
                    </a:lnTo>
                    <a:lnTo>
                      <a:pt x="8661" y="1938"/>
                    </a:lnTo>
                    <a:cubicBezTo>
                      <a:pt x="8661" y="1245"/>
                      <a:pt x="8293" y="623"/>
                      <a:pt x="7706" y="290"/>
                    </a:cubicBezTo>
                    <a:cubicBezTo>
                      <a:pt x="7486" y="106"/>
                      <a:pt x="7197" y="0"/>
                      <a:pt x="68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4209626" y="3907776"/>
                <a:ext cx="704097" cy="857061"/>
              </a:xfrm>
              <a:custGeom>
                <a:avLst/>
                <a:gdLst/>
                <a:ahLst/>
                <a:cxnLst/>
                <a:rect l="l" t="t" r="r" b="b"/>
                <a:pathLst>
                  <a:path w="8916" h="10853" extrusionOk="0">
                    <a:moveTo>
                      <a:pt x="7013" y="255"/>
                    </a:moveTo>
                    <a:cubicBezTo>
                      <a:pt x="7311" y="255"/>
                      <a:pt x="7565" y="333"/>
                      <a:pt x="7784" y="517"/>
                    </a:cubicBezTo>
                    <a:lnTo>
                      <a:pt x="7819" y="517"/>
                    </a:lnTo>
                    <a:cubicBezTo>
                      <a:pt x="8372" y="877"/>
                      <a:pt x="8696" y="1429"/>
                      <a:pt x="8696" y="2087"/>
                    </a:cubicBezTo>
                    <a:lnTo>
                      <a:pt x="8696" y="10598"/>
                    </a:lnTo>
                    <a:lnTo>
                      <a:pt x="3331" y="10598"/>
                    </a:lnTo>
                    <a:cubicBezTo>
                      <a:pt x="2306" y="10598"/>
                      <a:pt x="1499" y="9792"/>
                      <a:pt x="1499" y="8766"/>
                    </a:cubicBezTo>
                    <a:lnTo>
                      <a:pt x="1499" y="1429"/>
                    </a:lnTo>
                    <a:cubicBezTo>
                      <a:pt x="1464" y="956"/>
                      <a:pt x="1175" y="517"/>
                      <a:pt x="772" y="255"/>
                    </a:cubicBezTo>
                    <a:close/>
                    <a:moveTo>
                      <a:pt x="7013" y="0"/>
                    </a:moveTo>
                    <a:lnTo>
                      <a:pt x="2674" y="35"/>
                    </a:lnTo>
                    <a:lnTo>
                      <a:pt x="114" y="35"/>
                    </a:lnTo>
                    <a:cubicBezTo>
                      <a:pt x="79" y="35"/>
                      <a:pt x="0" y="79"/>
                      <a:pt x="0" y="149"/>
                    </a:cubicBezTo>
                    <a:cubicBezTo>
                      <a:pt x="0" y="219"/>
                      <a:pt x="79" y="255"/>
                      <a:pt x="114" y="255"/>
                    </a:cubicBezTo>
                    <a:cubicBezTo>
                      <a:pt x="737" y="333"/>
                      <a:pt x="1210" y="842"/>
                      <a:pt x="1245" y="1464"/>
                    </a:cubicBezTo>
                    <a:lnTo>
                      <a:pt x="1245" y="8766"/>
                    </a:lnTo>
                    <a:cubicBezTo>
                      <a:pt x="1245" y="9897"/>
                      <a:pt x="2192" y="10852"/>
                      <a:pt x="3331" y="10852"/>
                    </a:cubicBezTo>
                    <a:lnTo>
                      <a:pt x="8810" y="10852"/>
                    </a:lnTo>
                    <a:cubicBezTo>
                      <a:pt x="8880" y="10852"/>
                      <a:pt x="8915" y="10773"/>
                      <a:pt x="8915" y="10703"/>
                    </a:cubicBezTo>
                    <a:lnTo>
                      <a:pt x="8915" y="2087"/>
                    </a:lnTo>
                    <a:cubicBezTo>
                      <a:pt x="8915" y="1350"/>
                      <a:pt x="8547" y="693"/>
                      <a:pt x="7933" y="333"/>
                    </a:cubicBezTo>
                    <a:cubicBezTo>
                      <a:pt x="7670" y="114"/>
                      <a:pt x="7346" y="0"/>
                      <a:pt x="701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458143" y="4577116"/>
                <a:ext cx="648660" cy="178709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2263" extrusionOk="0">
                    <a:moveTo>
                      <a:pt x="1166" y="1"/>
                    </a:moveTo>
                    <a:lnTo>
                      <a:pt x="1166" y="807"/>
                    </a:lnTo>
                    <a:cubicBezTo>
                      <a:pt x="1166" y="1500"/>
                      <a:pt x="658" y="2122"/>
                      <a:pt x="0" y="2227"/>
                    </a:cubicBezTo>
                    <a:lnTo>
                      <a:pt x="360" y="2227"/>
                    </a:lnTo>
                    <a:lnTo>
                      <a:pt x="6794" y="2262"/>
                    </a:lnTo>
                    <a:cubicBezTo>
                      <a:pt x="7591" y="2227"/>
                      <a:pt x="8214" y="1605"/>
                      <a:pt x="8214" y="807"/>
                    </a:cubicBezTo>
                    <a:lnTo>
                      <a:pt x="8214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449141" y="4568114"/>
                <a:ext cx="666665" cy="196714"/>
              </a:xfrm>
              <a:custGeom>
                <a:avLst/>
                <a:gdLst/>
                <a:ahLst/>
                <a:cxnLst/>
                <a:rect l="l" t="t" r="r" b="b"/>
                <a:pathLst>
                  <a:path w="8442" h="2491" extrusionOk="0">
                    <a:moveTo>
                      <a:pt x="8223" y="220"/>
                    </a:moveTo>
                    <a:lnTo>
                      <a:pt x="8223" y="921"/>
                    </a:lnTo>
                    <a:cubicBezTo>
                      <a:pt x="8223" y="1281"/>
                      <a:pt x="8074" y="1614"/>
                      <a:pt x="7819" y="1868"/>
                    </a:cubicBezTo>
                    <a:cubicBezTo>
                      <a:pt x="7600" y="2087"/>
                      <a:pt x="7267" y="2236"/>
                      <a:pt x="6908" y="2236"/>
                    </a:cubicBezTo>
                    <a:lnTo>
                      <a:pt x="693" y="2236"/>
                    </a:lnTo>
                    <a:cubicBezTo>
                      <a:pt x="1131" y="1938"/>
                      <a:pt x="1394" y="1465"/>
                      <a:pt x="1394" y="921"/>
                    </a:cubicBezTo>
                    <a:lnTo>
                      <a:pt x="1394" y="220"/>
                    </a:lnTo>
                    <a:close/>
                    <a:moveTo>
                      <a:pt x="1280" y="1"/>
                    </a:moveTo>
                    <a:cubicBezTo>
                      <a:pt x="1245" y="1"/>
                      <a:pt x="1210" y="1"/>
                      <a:pt x="1210" y="45"/>
                    </a:cubicBezTo>
                    <a:cubicBezTo>
                      <a:pt x="1175" y="45"/>
                      <a:pt x="1175" y="80"/>
                      <a:pt x="1175" y="115"/>
                    </a:cubicBezTo>
                    <a:lnTo>
                      <a:pt x="1175" y="921"/>
                    </a:lnTo>
                    <a:cubicBezTo>
                      <a:pt x="1175" y="1535"/>
                      <a:pt x="693" y="2122"/>
                      <a:pt x="79" y="2236"/>
                    </a:cubicBezTo>
                    <a:cubicBezTo>
                      <a:pt x="35" y="2236"/>
                      <a:pt x="0" y="2306"/>
                      <a:pt x="0" y="2341"/>
                    </a:cubicBezTo>
                    <a:cubicBezTo>
                      <a:pt x="0" y="2455"/>
                      <a:pt x="79" y="2455"/>
                      <a:pt x="219" y="2490"/>
                    </a:cubicBezTo>
                    <a:lnTo>
                      <a:pt x="6908" y="2490"/>
                    </a:lnTo>
                    <a:cubicBezTo>
                      <a:pt x="7749" y="2490"/>
                      <a:pt x="8442" y="1798"/>
                      <a:pt x="8442" y="921"/>
                    </a:cubicBezTo>
                    <a:lnTo>
                      <a:pt x="8442" y="115"/>
                    </a:lnTo>
                    <a:cubicBezTo>
                      <a:pt x="8442" y="45"/>
                      <a:pt x="8407" y="1"/>
                      <a:pt x="832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417316" y="4052447"/>
                <a:ext cx="340598" cy="79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" extrusionOk="0">
                    <a:moveTo>
                      <a:pt x="0" y="0"/>
                    </a:moveTo>
                    <a:lnTo>
                      <a:pt x="4313" y="0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4406181" y="4040681"/>
                <a:ext cx="360735" cy="20137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55" extrusionOk="0">
                    <a:moveTo>
                      <a:pt x="141" y="0"/>
                    </a:moveTo>
                    <a:cubicBezTo>
                      <a:pt x="71" y="0"/>
                      <a:pt x="1" y="70"/>
                      <a:pt x="1" y="149"/>
                    </a:cubicBezTo>
                    <a:cubicBezTo>
                      <a:pt x="1" y="184"/>
                      <a:pt x="71" y="255"/>
                      <a:pt x="141" y="255"/>
                    </a:cubicBezTo>
                    <a:lnTo>
                      <a:pt x="4454" y="255"/>
                    </a:lnTo>
                    <a:cubicBezTo>
                      <a:pt x="4524" y="255"/>
                      <a:pt x="4568" y="184"/>
                      <a:pt x="4568" y="149"/>
                    </a:cubicBezTo>
                    <a:cubicBezTo>
                      <a:pt x="4568" y="70"/>
                      <a:pt x="4524" y="0"/>
                      <a:pt x="445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4434610" y="4167347"/>
                <a:ext cx="343441" cy="79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" extrusionOk="0">
                    <a:moveTo>
                      <a:pt x="0" y="0"/>
                    </a:moveTo>
                    <a:lnTo>
                      <a:pt x="4348" y="0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4426319" y="4159055"/>
                <a:ext cx="360735" cy="17373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20" extrusionOk="0">
                    <a:moveTo>
                      <a:pt x="105" y="0"/>
                    </a:moveTo>
                    <a:cubicBezTo>
                      <a:pt x="70" y="0"/>
                      <a:pt x="0" y="35"/>
                      <a:pt x="0" y="105"/>
                    </a:cubicBezTo>
                    <a:cubicBezTo>
                      <a:pt x="0" y="184"/>
                      <a:pt x="70" y="219"/>
                      <a:pt x="105" y="219"/>
                    </a:cubicBezTo>
                    <a:lnTo>
                      <a:pt x="4453" y="219"/>
                    </a:lnTo>
                    <a:cubicBezTo>
                      <a:pt x="4532" y="219"/>
                      <a:pt x="4567" y="184"/>
                      <a:pt x="4567" y="105"/>
                    </a:cubicBezTo>
                    <a:cubicBezTo>
                      <a:pt x="4567" y="35"/>
                      <a:pt x="4532" y="0"/>
                      <a:pt x="445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4440849" y="4291249"/>
                <a:ext cx="343362" cy="79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1" extrusionOk="0">
                    <a:moveTo>
                      <a:pt x="0" y="1"/>
                    </a:moveTo>
                    <a:lnTo>
                      <a:pt x="4348" y="1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4431846" y="4282957"/>
                <a:ext cx="360735" cy="17373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20" extrusionOk="0">
                    <a:moveTo>
                      <a:pt x="114" y="0"/>
                    </a:moveTo>
                    <a:cubicBezTo>
                      <a:pt x="35" y="0"/>
                      <a:pt x="0" y="35"/>
                      <a:pt x="0" y="106"/>
                    </a:cubicBezTo>
                    <a:cubicBezTo>
                      <a:pt x="0" y="184"/>
                      <a:pt x="35" y="219"/>
                      <a:pt x="114" y="219"/>
                    </a:cubicBezTo>
                    <a:lnTo>
                      <a:pt x="4462" y="219"/>
                    </a:lnTo>
                    <a:cubicBezTo>
                      <a:pt x="4497" y="219"/>
                      <a:pt x="4567" y="184"/>
                      <a:pt x="4567" y="106"/>
                    </a:cubicBezTo>
                    <a:cubicBezTo>
                      <a:pt x="4567" y="35"/>
                      <a:pt x="4497" y="0"/>
                      <a:pt x="446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4438085" y="4412387"/>
                <a:ext cx="342730" cy="79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1" extrusionOk="0">
                    <a:moveTo>
                      <a:pt x="0" y="1"/>
                    </a:moveTo>
                    <a:lnTo>
                      <a:pt x="4339" y="1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4429082" y="4404095"/>
                <a:ext cx="360735" cy="20137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55" extrusionOk="0">
                    <a:moveTo>
                      <a:pt x="114" y="0"/>
                    </a:moveTo>
                    <a:cubicBezTo>
                      <a:pt x="35" y="0"/>
                      <a:pt x="0" y="70"/>
                      <a:pt x="0" y="106"/>
                    </a:cubicBezTo>
                    <a:cubicBezTo>
                      <a:pt x="0" y="184"/>
                      <a:pt x="35" y="255"/>
                      <a:pt x="114" y="255"/>
                    </a:cubicBezTo>
                    <a:lnTo>
                      <a:pt x="4453" y="255"/>
                    </a:lnTo>
                    <a:cubicBezTo>
                      <a:pt x="4532" y="255"/>
                      <a:pt x="4567" y="184"/>
                      <a:pt x="4567" y="106"/>
                    </a:cubicBezTo>
                    <a:cubicBezTo>
                      <a:pt x="4567" y="70"/>
                      <a:pt x="4532" y="0"/>
                      <a:pt x="445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7001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/>
          <p:nvPr/>
        </p:nvSpPr>
        <p:spPr>
          <a:xfrm>
            <a:off x="-2347699" y="7141550"/>
            <a:ext cx="8871558" cy="8117032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grpSp>
        <p:nvGrpSpPr>
          <p:cNvPr id="102" name="Google Shape;102;p7"/>
          <p:cNvGrpSpPr/>
          <p:nvPr/>
        </p:nvGrpSpPr>
        <p:grpSpPr>
          <a:xfrm>
            <a:off x="892451" y="7399444"/>
            <a:ext cx="3072894" cy="2572120"/>
            <a:chOff x="446225" y="3699722"/>
            <a:chExt cx="1536447" cy="1286060"/>
          </a:xfrm>
        </p:grpSpPr>
        <p:grpSp>
          <p:nvGrpSpPr>
            <p:cNvPr id="103" name="Google Shape;103;p7"/>
            <p:cNvGrpSpPr/>
            <p:nvPr/>
          </p:nvGrpSpPr>
          <p:grpSpPr>
            <a:xfrm>
              <a:off x="446225" y="3699722"/>
              <a:ext cx="537760" cy="547651"/>
              <a:chOff x="2921650" y="2601500"/>
              <a:chExt cx="237275" cy="241650"/>
            </a:xfrm>
          </p:grpSpPr>
          <p:sp>
            <p:nvSpPr>
              <p:cNvPr id="104" name="Google Shape;104;p7"/>
              <p:cNvSpPr/>
              <p:nvPr/>
            </p:nvSpPr>
            <p:spPr>
              <a:xfrm>
                <a:off x="2930650" y="2615000"/>
                <a:ext cx="226275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9051" h="9050" extrusionOk="0">
                    <a:moveTo>
                      <a:pt x="4526" y="1"/>
                    </a:moveTo>
                    <a:cubicBezTo>
                      <a:pt x="2031" y="1"/>
                      <a:pt x="1" y="2025"/>
                      <a:pt x="1" y="4525"/>
                    </a:cubicBezTo>
                    <a:cubicBezTo>
                      <a:pt x="1" y="7026"/>
                      <a:pt x="2031" y="9050"/>
                      <a:pt x="4526" y="9050"/>
                    </a:cubicBezTo>
                    <a:cubicBezTo>
                      <a:pt x="7025" y="9050"/>
                      <a:pt x="9050" y="7026"/>
                      <a:pt x="9050" y="4525"/>
                    </a:cubicBezTo>
                    <a:cubicBezTo>
                      <a:pt x="9050" y="2025"/>
                      <a:pt x="7025" y="1"/>
                      <a:pt x="452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5" name="Google Shape;105;p7"/>
              <p:cNvSpPr/>
              <p:nvPr/>
            </p:nvSpPr>
            <p:spPr>
              <a:xfrm>
                <a:off x="2928750" y="2612950"/>
                <a:ext cx="230175" cy="230200"/>
              </a:xfrm>
              <a:custGeom>
                <a:avLst/>
                <a:gdLst/>
                <a:ahLst/>
                <a:cxnLst/>
                <a:rect l="l" t="t" r="r" b="b"/>
                <a:pathLst>
                  <a:path w="9207" h="9208" extrusionOk="0">
                    <a:moveTo>
                      <a:pt x="4602" y="163"/>
                    </a:moveTo>
                    <a:cubicBezTo>
                      <a:pt x="7055" y="163"/>
                      <a:pt x="9044" y="2158"/>
                      <a:pt x="9044" y="4607"/>
                    </a:cubicBezTo>
                    <a:cubicBezTo>
                      <a:pt x="9044" y="7055"/>
                      <a:pt x="7055" y="9050"/>
                      <a:pt x="4602" y="9050"/>
                    </a:cubicBezTo>
                    <a:cubicBezTo>
                      <a:pt x="2153" y="9050"/>
                      <a:pt x="158" y="7055"/>
                      <a:pt x="158" y="4607"/>
                    </a:cubicBezTo>
                    <a:cubicBezTo>
                      <a:pt x="158" y="2158"/>
                      <a:pt x="2153" y="163"/>
                      <a:pt x="4602" y="163"/>
                    </a:cubicBezTo>
                    <a:close/>
                    <a:moveTo>
                      <a:pt x="4602" y="0"/>
                    </a:moveTo>
                    <a:cubicBezTo>
                      <a:pt x="2066" y="0"/>
                      <a:pt x="0" y="2066"/>
                      <a:pt x="0" y="4607"/>
                    </a:cubicBezTo>
                    <a:cubicBezTo>
                      <a:pt x="0" y="7142"/>
                      <a:pt x="2066" y="9207"/>
                      <a:pt x="4602" y="9207"/>
                    </a:cubicBezTo>
                    <a:cubicBezTo>
                      <a:pt x="7142" y="9207"/>
                      <a:pt x="9207" y="7142"/>
                      <a:pt x="9207" y="4607"/>
                    </a:cubicBezTo>
                    <a:cubicBezTo>
                      <a:pt x="9207" y="2066"/>
                      <a:pt x="7142" y="0"/>
                      <a:pt x="460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>
                <a:off x="2923700" y="2603550"/>
                <a:ext cx="226075" cy="226075"/>
              </a:xfrm>
              <a:custGeom>
                <a:avLst/>
                <a:gdLst/>
                <a:ahLst/>
                <a:cxnLst/>
                <a:rect l="l" t="t" r="r" b="b"/>
                <a:pathLst>
                  <a:path w="9043" h="9043" extrusionOk="0">
                    <a:moveTo>
                      <a:pt x="4518" y="1"/>
                    </a:moveTo>
                    <a:cubicBezTo>
                      <a:pt x="2025" y="1"/>
                      <a:pt x="1" y="2025"/>
                      <a:pt x="1" y="4525"/>
                    </a:cubicBezTo>
                    <a:cubicBezTo>
                      <a:pt x="1" y="7019"/>
                      <a:pt x="2025" y="9043"/>
                      <a:pt x="4518" y="9043"/>
                    </a:cubicBezTo>
                    <a:cubicBezTo>
                      <a:pt x="7019" y="9043"/>
                      <a:pt x="9043" y="7019"/>
                      <a:pt x="9043" y="4525"/>
                    </a:cubicBezTo>
                    <a:cubicBezTo>
                      <a:pt x="9043" y="2025"/>
                      <a:pt x="7019" y="1"/>
                      <a:pt x="4518" y="1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2921650" y="2601500"/>
                <a:ext cx="23017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9207" h="9207" extrusionOk="0">
                    <a:moveTo>
                      <a:pt x="4600" y="163"/>
                    </a:moveTo>
                    <a:cubicBezTo>
                      <a:pt x="7055" y="163"/>
                      <a:pt x="9044" y="2153"/>
                      <a:pt x="9044" y="4607"/>
                    </a:cubicBezTo>
                    <a:cubicBezTo>
                      <a:pt x="9044" y="7055"/>
                      <a:pt x="7055" y="9044"/>
                      <a:pt x="4600" y="9044"/>
                    </a:cubicBezTo>
                    <a:cubicBezTo>
                      <a:pt x="2153" y="9044"/>
                      <a:pt x="158" y="7055"/>
                      <a:pt x="158" y="4607"/>
                    </a:cubicBezTo>
                    <a:cubicBezTo>
                      <a:pt x="158" y="2153"/>
                      <a:pt x="2153" y="163"/>
                      <a:pt x="4600" y="163"/>
                    </a:cubicBezTo>
                    <a:close/>
                    <a:moveTo>
                      <a:pt x="4600" y="0"/>
                    </a:moveTo>
                    <a:cubicBezTo>
                      <a:pt x="2066" y="0"/>
                      <a:pt x="0" y="2066"/>
                      <a:pt x="0" y="4607"/>
                    </a:cubicBezTo>
                    <a:cubicBezTo>
                      <a:pt x="0" y="7141"/>
                      <a:pt x="2066" y="9207"/>
                      <a:pt x="4600" y="9207"/>
                    </a:cubicBezTo>
                    <a:cubicBezTo>
                      <a:pt x="7141" y="9207"/>
                      <a:pt x="9207" y="7141"/>
                      <a:pt x="9207" y="4607"/>
                    </a:cubicBezTo>
                    <a:cubicBezTo>
                      <a:pt x="9207" y="2066"/>
                      <a:pt x="7141" y="0"/>
                      <a:pt x="460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2958200" y="2638050"/>
                <a:ext cx="157100" cy="15710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6284" extrusionOk="0">
                    <a:moveTo>
                      <a:pt x="3138" y="0"/>
                    </a:moveTo>
                    <a:cubicBezTo>
                      <a:pt x="1405" y="0"/>
                      <a:pt x="0" y="1411"/>
                      <a:pt x="0" y="3145"/>
                    </a:cubicBezTo>
                    <a:cubicBezTo>
                      <a:pt x="0" y="4873"/>
                      <a:pt x="1405" y="6283"/>
                      <a:pt x="3138" y="6283"/>
                    </a:cubicBezTo>
                    <a:cubicBezTo>
                      <a:pt x="4873" y="6283"/>
                      <a:pt x="6283" y="4873"/>
                      <a:pt x="6283" y="3145"/>
                    </a:cubicBezTo>
                    <a:cubicBezTo>
                      <a:pt x="6283" y="1411"/>
                      <a:pt x="4873" y="0"/>
                      <a:pt x="3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2956175" y="2636025"/>
                <a:ext cx="161000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445" extrusionOk="0">
                    <a:moveTo>
                      <a:pt x="3219" y="163"/>
                    </a:moveTo>
                    <a:cubicBezTo>
                      <a:pt x="4908" y="163"/>
                      <a:pt x="6282" y="1537"/>
                      <a:pt x="6282" y="3226"/>
                    </a:cubicBezTo>
                    <a:cubicBezTo>
                      <a:pt x="6282" y="4908"/>
                      <a:pt x="4908" y="6282"/>
                      <a:pt x="3219" y="6282"/>
                    </a:cubicBezTo>
                    <a:cubicBezTo>
                      <a:pt x="1532" y="6282"/>
                      <a:pt x="163" y="4908"/>
                      <a:pt x="163" y="3226"/>
                    </a:cubicBezTo>
                    <a:cubicBezTo>
                      <a:pt x="163" y="1537"/>
                      <a:pt x="1532" y="163"/>
                      <a:pt x="3219" y="163"/>
                    </a:cubicBezTo>
                    <a:close/>
                    <a:moveTo>
                      <a:pt x="3219" y="0"/>
                    </a:moveTo>
                    <a:cubicBezTo>
                      <a:pt x="1444" y="0"/>
                      <a:pt x="0" y="1444"/>
                      <a:pt x="0" y="3226"/>
                    </a:cubicBezTo>
                    <a:cubicBezTo>
                      <a:pt x="0" y="5001"/>
                      <a:pt x="1444" y="6445"/>
                      <a:pt x="3219" y="6445"/>
                    </a:cubicBezTo>
                    <a:cubicBezTo>
                      <a:pt x="4994" y="6445"/>
                      <a:pt x="6439" y="5001"/>
                      <a:pt x="6439" y="3226"/>
                    </a:cubicBezTo>
                    <a:cubicBezTo>
                      <a:pt x="6439" y="1444"/>
                      <a:pt x="4994" y="0"/>
                      <a:pt x="321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2988950" y="2668950"/>
                <a:ext cx="9542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3811" extrusionOk="0">
                    <a:moveTo>
                      <a:pt x="1908" y="0"/>
                    </a:moveTo>
                    <a:cubicBezTo>
                      <a:pt x="858" y="0"/>
                      <a:pt x="1" y="853"/>
                      <a:pt x="1" y="1909"/>
                    </a:cubicBezTo>
                    <a:cubicBezTo>
                      <a:pt x="1" y="2959"/>
                      <a:pt x="858" y="3811"/>
                      <a:pt x="1908" y="3811"/>
                    </a:cubicBezTo>
                    <a:cubicBezTo>
                      <a:pt x="2965" y="3811"/>
                      <a:pt x="3817" y="2959"/>
                      <a:pt x="3817" y="1909"/>
                    </a:cubicBezTo>
                    <a:cubicBezTo>
                      <a:pt x="3817" y="853"/>
                      <a:pt x="2965" y="0"/>
                      <a:pt x="1908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>
                <a:off x="2987050" y="2666900"/>
                <a:ext cx="99400" cy="99400"/>
              </a:xfrm>
              <a:custGeom>
                <a:avLst/>
                <a:gdLst/>
                <a:ahLst/>
                <a:cxnLst/>
                <a:rect l="l" t="t" r="r" b="b"/>
                <a:pathLst>
                  <a:path w="3976" h="3976" extrusionOk="0">
                    <a:moveTo>
                      <a:pt x="1984" y="158"/>
                    </a:moveTo>
                    <a:cubicBezTo>
                      <a:pt x="2994" y="158"/>
                      <a:pt x="3812" y="982"/>
                      <a:pt x="3812" y="1991"/>
                    </a:cubicBezTo>
                    <a:cubicBezTo>
                      <a:pt x="3812" y="2994"/>
                      <a:pt x="2994" y="3818"/>
                      <a:pt x="1984" y="3818"/>
                    </a:cubicBezTo>
                    <a:cubicBezTo>
                      <a:pt x="982" y="3818"/>
                      <a:pt x="158" y="2994"/>
                      <a:pt x="158" y="1991"/>
                    </a:cubicBezTo>
                    <a:cubicBezTo>
                      <a:pt x="158" y="982"/>
                      <a:pt x="982" y="158"/>
                      <a:pt x="1984" y="158"/>
                    </a:cubicBezTo>
                    <a:close/>
                    <a:moveTo>
                      <a:pt x="1984" y="0"/>
                    </a:moveTo>
                    <a:cubicBezTo>
                      <a:pt x="889" y="0"/>
                      <a:pt x="0" y="894"/>
                      <a:pt x="0" y="1991"/>
                    </a:cubicBezTo>
                    <a:cubicBezTo>
                      <a:pt x="0" y="3081"/>
                      <a:pt x="889" y="3975"/>
                      <a:pt x="1984" y="3975"/>
                    </a:cubicBezTo>
                    <a:cubicBezTo>
                      <a:pt x="3081" y="3975"/>
                      <a:pt x="3975" y="3081"/>
                      <a:pt x="3975" y="1991"/>
                    </a:cubicBezTo>
                    <a:cubicBezTo>
                      <a:pt x="3975" y="894"/>
                      <a:pt x="3081" y="0"/>
                      <a:pt x="198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" name="Google Shape;112;p7"/>
              <p:cNvSpPr/>
              <p:nvPr/>
            </p:nvSpPr>
            <p:spPr>
              <a:xfrm>
                <a:off x="3009250" y="2689100"/>
                <a:ext cx="54975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199" extrusionOk="0">
                    <a:moveTo>
                      <a:pt x="1096" y="563"/>
                    </a:moveTo>
                    <a:cubicBezTo>
                      <a:pt x="1393" y="563"/>
                      <a:pt x="1636" y="801"/>
                      <a:pt x="1636" y="1103"/>
                    </a:cubicBezTo>
                    <a:cubicBezTo>
                      <a:pt x="1636" y="1398"/>
                      <a:pt x="1393" y="1636"/>
                      <a:pt x="1096" y="1636"/>
                    </a:cubicBezTo>
                    <a:cubicBezTo>
                      <a:pt x="801" y="1636"/>
                      <a:pt x="557" y="1398"/>
                      <a:pt x="557" y="1103"/>
                    </a:cubicBezTo>
                    <a:cubicBezTo>
                      <a:pt x="557" y="801"/>
                      <a:pt x="801" y="563"/>
                      <a:pt x="1096" y="563"/>
                    </a:cubicBezTo>
                    <a:close/>
                    <a:moveTo>
                      <a:pt x="1096" y="1"/>
                    </a:moveTo>
                    <a:cubicBezTo>
                      <a:pt x="493" y="1"/>
                      <a:pt x="1" y="493"/>
                      <a:pt x="1" y="1103"/>
                    </a:cubicBezTo>
                    <a:cubicBezTo>
                      <a:pt x="1" y="1706"/>
                      <a:pt x="493" y="2199"/>
                      <a:pt x="1096" y="2199"/>
                    </a:cubicBezTo>
                    <a:cubicBezTo>
                      <a:pt x="1706" y="2199"/>
                      <a:pt x="2199" y="1706"/>
                      <a:pt x="2199" y="1103"/>
                    </a:cubicBezTo>
                    <a:cubicBezTo>
                      <a:pt x="2199" y="493"/>
                      <a:pt x="1706" y="1"/>
                      <a:pt x="10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3007225" y="2687075"/>
                <a:ext cx="59025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2361" extrusionOk="0">
                    <a:moveTo>
                      <a:pt x="1177" y="719"/>
                    </a:moveTo>
                    <a:cubicBezTo>
                      <a:pt x="1433" y="719"/>
                      <a:pt x="1637" y="928"/>
                      <a:pt x="1637" y="1184"/>
                    </a:cubicBezTo>
                    <a:cubicBezTo>
                      <a:pt x="1637" y="1433"/>
                      <a:pt x="1433" y="1642"/>
                      <a:pt x="1177" y="1642"/>
                    </a:cubicBezTo>
                    <a:cubicBezTo>
                      <a:pt x="928" y="1642"/>
                      <a:pt x="719" y="1433"/>
                      <a:pt x="719" y="1184"/>
                    </a:cubicBezTo>
                    <a:cubicBezTo>
                      <a:pt x="719" y="928"/>
                      <a:pt x="928" y="719"/>
                      <a:pt x="1177" y="719"/>
                    </a:cubicBezTo>
                    <a:close/>
                    <a:moveTo>
                      <a:pt x="1177" y="563"/>
                    </a:moveTo>
                    <a:cubicBezTo>
                      <a:pt x="842" y="563"/>
                      <a:pt x="563" y="842"/>
                      <a:pt x="563" y="1184"/>
                    </a:cubicBezTo>
                    <a:cubicBezTo>
                      <a:pt x="563" y="1520"/>
                      <a:pt x="842" y="1798"/>
                      <a:pt x="1177" y="1798"/>
                    </a:cubicBezTo>
                    <a:cubicBezTo>
                      <a:pt x="1520" y="1798"/>
                      <a:pt x="1798" y="1520"/>
                      <a:pt x="1798" y="1184"/>
                    </a:cubicBezTo>
                    <a:cubicBezTo>
                      <a:pt x="1798" y="842"/>
                      <a:pt x="1520" y="563"/>
                      <a:pt x="1177" y="563"/>
                    </a:cubicBezTo>
                    <a:close/>
                    <a:moveTo>
                      <a:pt x="1177" y="162"/>
                    </a:moveTo>
                    <a:cubicBezTo>
                      <a:pt x="1741" y="162"/>
                      <a:pt x="2199" y="620"/>
                      <a:pt x="2199" y="1184"/>
                    </a:cubicBezTo>
                    <a:cubicBezTo>
                      <a:pt x="2199" y="1741"/>
                      <a:pt x="1741" y="2199"/>
                      <a:pt x="1177" y="2199"/>
                    </a:cubicBezTo>
                    <a:cubicBezTo>
                      <a:pt x="615" y="2199"/>
                      <a:pt x="157" y="1741"/>
                      <a:pt x="157" y="1184"/>
                    </a:cubicBezTo>
                    <a:cubicBezTo>
                      <a:pt x="157" y="620"/>
                      <a:pt x="615" y="162"/>
                      <a:pt x="1177" y="162"/>
                    </a:cubicBezTo>
                    <a:close/>
                    <a:moveTo>
                      <a:pt x="1177" y="1"/>
                    </a:moveTo>
                    <a:cubicBezTo>
                      <a:pt x="528" y="1"/>
                      <a:pt x="1" y="528"/>
                      <a:pt x="1" y="1184"/>
                    </a:cubicBezTo>
                    <a:cubicBezTo>
                      <a:pt x="1" y="1833"/>
                      <a:pt x="528" y="2361"/>
                      <a:pt x="1177" y="2361"/>
                    </a:cubicBezTo>
                    <a:cubicBezTo>
                      <a:pt x="1827" y="2361"/>
                      <a:pt x="2361" y="1833"/>
                      <a:pt x="2361" y="1184"/>
                    </a:cubicBezTo>
                    <a:cubicBezTo>
                      <a:pt x="2361" y="528"/>
                      <a:pt x="1827" y="1"/>
                      <a:pt x="117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" name="Google Shape;114;p7"/>
              <p:cNvSpPr/>
              <p:nvPr/>
            </p:nvSpPr>
            <p:spPr>
              <a:xfrm>
                <a:off x="2957925" y="2627375"/>
                <a:ext cx="806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3683" extrusionOk="0">
                    <a:moveTo>
                      <a:pt x="125" y="1"/>
                    </a:moveTo>
                    <a:cubicBezTo>
                      <a:pt x="99" y="1"/>
                      <a:pt x="73" y="9"/>
                      <a:pt x="52" y="28"/>
                    </a:cubicBezTo>
                    <a:cubicBezTo>
                      <a:pt x="6" y="68"/>
                      <a:pt x="0" y="138"/>
                      <a:pt x="40" y="184"/>
                    </a:cubicBezTo>
                    <a:lnTo>
                      <a:pt x="3017" y="3642"/>
                    </a:lnTo>
                    <a:cubicBezTo>
                      <a:pt x="3039" y="3670"/>
                      <a:pt x="3068" y="3682"/>
                      <a:pt x="3103" y="3682"/>
                    </a:cubicBezTo>
                    <a:cubicBezTo>
                      <a:pt x="3127" y="3682"/>
                      <a:pt x="3156" y="3677"/>
                      <a:pt x="3173" y="3653"/>
                    </a:cubicBezTo>
                    <a:cubicBezTo>
                      <a:pt x="3219" y="3618"/>
                      <a:pt x="3226" y="3543"/>
                      <a:pt x="3184" y="3496"/>
                    </a:cubicBezTo>
                    <a:lnTo>
                      <a:pt x="209" y="39"/>
                    </a:lnTo>
                    <a:cubicBezTo>
                      <a:pt x="187" y="14"/>
                      <a:pt x="156" y="1"/>
                      <a:pt x="12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2936575" y="2606400"/>
                <a:ext cx="30775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201" extrusionOk="0">
                    <a:moveTo>
                      <a:pt x="899" y="0"/>
                    </a:moveTo>
                    <a:cubicBezTo>
                      <a:pt x="892" y="0"/>
                      <a:pt x="885" y="1"/>
                      <a:pt x="878" y="2"/>
                    </a:cubicBezTo>
                    <a:cubicBezTo>
                      <a:pt x="819" y="13"/>
                      <a:pt x="779" y="72"/>
                      <a:pt x="790" y="136"/>
                    </a:cubicBezTo>
                    <a:lnTo>
                      <a:pt x="929" y="814"/>
                    </a:lnTo>
                    <a:cubicBezTo>
                      <a:pt x="934" y="835"/>
                      <a:pt x="912" y="855"/>
                      <a:pt x="892" y="855"/>
                    </a:cubicBezTo>
                    <a:cubicBezTo>
                      <a:pt x="889" y="855"/>
                      <a:pt x="886" y="855"/>
                      <a:pt x="883" y="854"/>
                    </a:cubicBezTo>
                    <a:lnTo>
                      <a:pt x="164" y="588"/>
                    </a:lnTo>
                    <a:cubicBezTo>
                      <a:pt x="150" y="583"/>
                      <a:pt x="136" y="580"/>
                      <a:pt x="122" y="580"/>
                    </a:cubicBezTo>
                    <a:cubicBezTo>
                      <a:pt x="78" y="580"/>
                      <a:pt x="37" y="608"/>
                      <a:pt x="19" y="652"/>
                    </a:cubicBezTo>
                    <a:cubicBezTo>
                      <a:pt x="1" y="709"/>
                      <a:pt x="30" y="773"/>
                      <a:pt x="88" y="797"/>
                    </a:cubicBezTo>
                    <a:lnTo>
                      <a:pt x="1178" y="1197"/>
                    </a:lnTo>
                    <a:cubicBezTo>
                      <a:pt x="1184" y="1199"/>
                      <a:pt x="1189" y="1200"/>
                      <a:pt x="1194" y="1200"/>
                    </a:cubicBezTo>
                    <a:cubicBezTo>
                      <a:pt x="1216" y="1200"/>
                      <a:pt x="1230" y="1181"/>
                      <a:pt x="1226" y="1162"/>
                    </a:cubicBezTo>
                    <a:lnTo>
                      <a:pt x="1010" y="88"/>
                    </a:lnTo>
                    <a:cubicBezTo>
                      <a:pt x="1000" y="38"/>
                      <a:pt x="953" y="0"/>
                      <a:pt x="8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2935300" y="2604875"/>
                <a:ext cx="335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322" extrusionOk="0">
                    <a:moveTo>
                      <a:pt x="940" y="122"/>
                    </a:moveTo>
                    <a:cubicBezTo>
                      <a:pt x="957" y="122"/>
                      <a:pt x="969" y="122"/>
                      <a:pt x="980" y="127"/>
                    </a:cubicBezTo>
                    <a:cubicBezTo>
                      <a:pt x="991" y="138"/>
                      <a:pt x="998" y="149"/>
                      <a:pt x="1004" y="162"/>
                    </a:cubicBezTo>
                    <a:lnTo>
                      <a:pt x="1213" y="1188"/>
                    </a:lnTo>
                    <a:lnTo>
                      <a:pt x="156" y="800"/>
                    </a:lnTo>
                    <a:cubicBezTo>
                      <a:pt x="145" y="794"/>
                      <a:pt x="134" y="788"/>
                      <a:pt x="128" y="776"/>
                    </a:cubicBezTo>
                    <a:cubicBezTo>
                      <a:pt x="121" y="759"/>
                      <a:pt x="121" y="748"/>
                      <a:pt x="128" y="736"/>
                    </a:cubicBezTo>
                    <a:cubicBezTo>
                      <a:pt x="134" y="724"/>
                      <a:pt x="139" y="713"/>
                      <a:pt x="156" y="706"/>
                    </a:cubicBezTo>
                    <a:cubicBezTo>
                      <a:pt x="163" y="701"/>
                      <a:pt x="169" y="701"/>
                      <a:pt x="174" y="701"/>
                    </a:cubicBezTo>
                    <a:cubicBezTo>
                      <a:pt x="180" y="701"/>
                      <a:pt x="185" y="701"/>
                      <a:pt x="191" y="706"/>
                    </a:cubicBezTo>
                    <a:lnTo>
                      <a:pt x="911" y="968"/>
                    </a:lnTo>
                    <a:cubicBezTo>
                      <a:pt x="922" y="972"/>
                      <a:pt x="934" y="974"/>
                      <a:pt x="945" y="974"/>
                    </a:cubicBezTo>
                    <a:cubicBezTo>
                      <a:pt x="968" y="974"/>
                      <a:pt x="990" y="966"/>
                      <a:pt x="1009" y="950"/>
                    </a:cubicBezTo>
                    <a:cubicBezTo>
                      <a:pt x="1033" y="933"/>
                      <a:pt x="1044" y="898"/>
                      <a:pt x="1039" y="864"/>
                    </a:cubicBezTo>
                    <a:lnTo>
                      <a:pt x="899" y="184"/>
                    </a:lnTo>
                    <a:cubicBezTo>
                      <a:pt x="899" y="156"/>
                      <a:pt x="916" y="127"/>
                      <a:pt x="940" y="122"/>
                    </a:cubicBezTo>
                    <a:close/>
                    <a:moveTo>
                      <a:pt x="953" y="0"/>
                    </a:moveTo>
                    <a:cubicBezTo>
                      <a:pt x="941" y="0"/>
                      <a:pt x="929" y="2"/>
                      <a:pt x="916" y="5"/>
                    </a:cubicBezTo>
                    <a:cubicBezTo>
                      <a:pt x="824" y="23"/>
                      <a:pt x="766" y="115"/>
                      <a:pt x="783" y="208"/>
                    </a:cubicBezTo>
                    <a:lnTo>
                      <a:pt x="911" y="840"/>
                    </a:lnTo>
                    <a:lnTo>
                      <a:pt x="238" y="591"/>
                    </a:lnTo>
                    <a:cubicBezTo>
                      <a:pt x="218" y="584"/>
                      <a:pt x="199" y="581"/>
                      <a:pt x="180" y="581"/>
                    </a:cubicBezTo>
                    <a:cubicBezTo>
                      <a:pt x="153" y="581"/>
                      <a:pt x="128" y="587"/>
                      <a:pt x="105" y="596"/>
                    </a:cubicBezTo>
                    <a:cubicBezTo>
                      <a:pt x="64" y="614"/>
                      <a:pt x="29" y="649"/>
                      <a:pt x="17" y="695"/>
                    </a:cubicBezTo>
                    <a:cubicBezTo>
                      <a:pt x="0" y="736"/>
                      <a:pt x="0" y="783"/>
                      <a:pt x="17" y="823"/>
                    </a:cubicBezTo>
                    <a:cubicBezTo>
                      <a:pt x="41" y="864"/>
                      <a:pt x="75" y="898"/>
                      <a:pt x="116" y="915"/>
                    </a:cubicBezTo>
                    <a:lnTo>
                      <a:pt x="1213" y="1316"/>
                    </a:lnTo>
                    <a:cubicBezTo>
                      <a:pt x="1218" y="1322"/>
                      <a:pt x="1229" y="1322"/>
                      <a:pt x="1242" y="1322"/>
                    </a:cubicBezTo>
                    <a:cubicBezTo>
                      <a:pt x="1264" y="1322"/>
                      <a:pt x="1288" y="1316"/>
                      <a:pt x="1305" y="1298"/>
                    </a:cubicBezTo>
                    <a:cubicBezTo>
                      <a:pt x="1328" y="1276"/>
                      <a:pt x="1339" y="1241"/>
                      <a:pt x="1334" y="1206"/>
                    </a:cubicBezTo>
                    <a:lnTo>
                      <a:pt x="1119" y="138"/>
                    </a:lnTo>
                    <a:cubicBezTo>
                      <a:pt x="1114" y="92"/>
                      <a:pt x="1085" y="58"/>
                      <a:pt x="1044" y="28"/>
                    </a:cubicBezTo>
                    <a:cubicBezTo>
                      <a:pt x="1019" y="11"/>
                      <a:pt x="987" y="0"/>
                      <a:pt x="95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2944575" y="2615675"/>
                <a:ext cx="307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1201" extrusionOk="0">
                    <a:moveTo>
                      <a:pt x="904" y="1"/>
                    </a:moveTo>
                    <a:cubicBezTo>
                      <a:pt x="897" y="1"/>
                      <a:pt x="889" y="1"/>
                      <a:pt x="882" y="3"/>
                    </a:cubicBezTo>
                    <a:cubicBezTo>
                      <a:pt x="818" y="14"/>
                      <a:pt x="783" y="72"/>
                      <a:pt x="794" y="135"/>
                    </a:cubicBezTo>
                    <a:lnTo>
                      <a:pt x="928" y="814"/>
                    </a:lnTo>
                    <a:cubicBezTo>
                      <a:pt x="933" y="834"/>
                      <a:pt x="919" y="852"/>
                      <a:pt x="897" y="852"/>
                    </a:cubicBezTo>
                    <a:cubicBezTo>
                      <a:pt x="893" y="852"/>
                      <a:pt x="887" y="851"/>
                      <a:pt x="882" y="849"/>
                    </a:cubicBezTo>
                    <a:lnTo>
                      <a:pt x="162" y="588"/>
                    </a:lnTo>
                    <a:cubicBezTo>
                      <a:pt x="149" y="582"/>
                      <a:pt x="136" y="580"/>
                      <a:pt x="123" y="580"/>
                    </a:cubicBezTo>
                    <a:cubicBezTo>
                      <a:pt x="78" y="580"/>
                      <a:pt x="36" y="608"/>
                      <a:pt x="18" y="652"/>
                    </a:cubicBezTo>
                    <a:cubicBezTo>
                      <a:pt x="1" y="710"/>
                      <a:pt x="29" y="774"/>
                      <a:pt x="87" y="796"/>
                    </a:cubicBezTo>
                    <a:lnTo>
                      <a:pt x="1177" y="1197"/>
                    </a:lnTo>
                    <a:cubicBezTo>
                      <a:pt x="1183" y="1199"/>
                      <a:pt x="1188" y="1200"/>
                      <a:pt x="1192" y="1200"/>
                    </a:cubicBezTo>
                    <a:cubicBezTo>
                      <a:pt x="1214" y="1200"/>
                      <a:pt x="1229" y="1181"/>
                      <a:pt x="1225" y="1157"/>
                    </a:cubicBezTo>
                    <a:lnTo>
                      <a:pt x="1010" y="89"/>
                    </a:lnTo>
                    <a:cubicBezTo>
                      <a:pt x="999" y="38"/>
                      <a:pt x="954" y="1"/>
                      <a:pt x="9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2943250" y="2614175"/>
                <a:ext cx="337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2" extrusionOk="0">
                    <a:moveTo>
                      <a:pt x="957" y="118"/>
                    </a:moveTo>
                    <a:cubicBezTo>
                      <a:pt x="965" y="118"/>
                      <a:pt x="973" y="122"/>
                      <a:pt x="981" y="125"/>
                    </a:cubicBezTo>
                    <a:cubicBezTo>
                      <a:pt x="994" y="138"/>
                      <a:pt x="1005" y="149"/>
                      <a:pt x="1005" y="160"/>
                    </a:cubicBezTo>
                    <a:lnTo>
                      <a:pt x="1214" y="1188"/>
                    </a:lnTo>
                    <a:lnTo>
                      <a:pt x="1214" y="1188"/>
                    </a:lnTo>
                    <a:lnTo>
                      <a:pt x="158" y="799"/>
                    </a:lnTo>
                    <a:cubicBezTo>
                      <a:pt x="146" y="794"/>
                      <a:pt x="135" y="787"/>
                      <a:pt x="129" y="776"/>
                    </a:cubicBezTo>
                    <a:cubicBezTo>
                      <a:pt x="123" y="759"/>
                      <a:pt x="123" y="746"/>
                      <a:pt x="129" y="735"/>
                    </a:cubicBezTo>
                    <a:cubicBezTo>
                      <a:pt x="135" y="717"/>
                      <a:pt x="146" y="712"/>
                      <a:pt x="158" y="706"/>
                    </a:cubicBezTo>
                    <a:cubicBezTo>
                      <a:pt x="164" y="700"/>
                      <a:pt x="169" y="700"/>
                      <a:pt x="175" y="700"/>
                    </a:cubicBezTo>
                    <a:lnTo>
                      <a:pt x="199" y="700"/>
                    </a:lnTo>
                    <a:lnTo>
                      <a:pt x="917" y="968"/>
                    </a:lnTo>
                    <a:cubicBezTo>
                      <a:pt x="927" y="971"/>
                      <a:pt x="937" y="973"/>
                      <a:pt x="947" y="973"/>
                    </a:cubicBezTo>
                    <a:cubicBezTo>
                      <a:pt x="969" y="973"/>
                      <a:pt x="991" y="966"/>
                      <a:pt x="1010" y="950"/>
                    </a:cubicBezTo>
                    <a:cubicBezTo>
                      <a:pt x="1034" y="926"/>
                      <a:pt x="1045" y="891"/>
                      <a:pt x="1040" y="863"/>
                    </a:cubicBezTo>
                    <a:lnTo>
                      <a:pt x="906" y="178"/>
                    </a:lnTo>
                    <a:cubicBezTo>
                      <a:pt x="900" y="167"/>
                      <a:pt x="906" y="155"/>
                      <a:pt x="911" y="144"/>
                    </a:cubicBezTo>
                    <a:cubicBezTo>
                      <a:pt x="917" y="132"/>
                      <a:pt x="930" y="120"/>
                      <a:pt x="946" y="120"/>
                    </a:cubicBezTo>
                    <a:cubicBezTo>
                      <a:pt x="950" y="118"/>
                      <a:pt x="953" y="118"/>
                      <a:pt x="957" y="118"/>
                    </a:cubicBezTo>
                    <a:close/>
                    <a:moveTo>
                      <a:pt x="957" y="0"/>
                    </a:moveTo>
                    <a:cubicBezTo>
                      <a:pt x="946" y="0"/>
                      <a:pt x="935" y="1"/>
                      <a:pt x="924" y="4"/>
                    </a:cubicBezTo>
                    <a:cubicBezTo>
                      <a:pt x="877" y="10"/>
                      <a:pt x="836" y="39"/>
                      <a:pt x="813" y="74"/>
                    </a:cubicBezTo>
                    <a:cubicBezTo>
                      <a:pt x="785" y="114"/>
                      <a:pt x="778" y="160"/>
                      <a:pt x="790" y="208"/>
                    </a:cubicBezTo>
                    <a:lnTo>
                      <a:pt x="917" y="840"/>
                    </a:lnTo>
                    <a:lnTo>
                      <a:pt x="239" y="590"/>
                    </a:lnTo>
                    <a:cubicBezTo>
                      <a:pt x="222" y="583"/>
                      <a:pt x="203" y="579"/>
                      <a:pt x="184" y="579"/>
                    </a:cubicBezTo>
                    <a:cubicBezTo>
                      <a:pt x="159" y="579"/>
                      <a:pt x="132" y="586"/>
                      <a:pt x="105" y="596"/>
                    </a:cubicBezTo>
                    <a:cubicBezTo>
                      <a:pt x="65" y="613"/>
                      <a:pt x="36" y="648"/>
                      <a:pt x="19" y="695"/>
                    </a:cubicBezTo>
                    <a:cubicBezTo>
                      <a:pt x="1" y="735"/>
                      <a:pt x="1" y="781"/>
                      <a:pt x="25" y="822"/>
                    </a:cubicBezTo>
                    <a:cubicBezTo>
                      <a:pt x="41" y="863"/>
                      <a:pt x="76" y="898"/>
                      <a:pt x="117" y="909"/>
                    </a:cubicBezTo>
                    <a:lnTo>
                      <a:pt x="1214" y="1316"/>
                    </a:lnTo>
                    <a:cubicBezTo>
                      <a:pt x="1225" y="1321"/>
                      <a:pt x="1237" y="1321"/>
                      <a:pt x="1243" y="1321"/>
                    </a:cubicBezTo>
                    <a:cubicBezTo>
                      <a:pt x="1265" y="1321"/>
                      <a:pt x="1289" y="1316"/>
                      <a:pt x="1307" y="1298"/>
                    </a:cubicBezTo>
                    <a:cubicBezTo>
                      <a:pt x="1335" y="1274"/>
                      <a:pt x="1347" y="1239"/>
                      <a:pt x="1342" y="1204"/>
                    </a:cubicBezTo>
                    <a:lnTo>
                      <a:pt x="1120" y="138"/>
                    </a:lnTo>
                    <a:cubicBezTo>
                      <a:pt x="1115" y="91"/>
                      <a:pt x="1085" y="56"/>
                      <a:pt x="1051" y="28"/>
                    </a:cubicBezTo>
                    <a:cubicBezTo>
                      <a:pt x="1021" y="11"/>
                      <a:pt x="988" y="0"/>
                      <a:pt x="95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19" name="Google Shape;119;p7"/>
            <p:cNvGrpSpPr/>
            <p:nvPr/>
          </p:nvGrpSpPr>
          <p:grpSpPr>
            <a:xfrm>
              <a:off x="872637" y="4334694"/>
              <a:ext cx="530946" cy="547617"/>
              <a:chOff x="-4011463" y="4778467"/>
              <a:chExt cx="925316" cy="954701"/>
            </a:xfrm>
          </p:grpSpPr>
          <p:sp>
            <p:nvSpPr>
              <p:cNvPr id="120" name="Google Shape;120;p7"/>
              <p:cNvSpPr/>
              <p:nvPr/>
            </p:nvSpPr>
            <p:spPr>
              <a:xfrm>
                <a:off x="-3999935" y="4824671"/>
                <a:ext cx="910482" cy="902356"/>
              </a:xfrm>
              <a:custGeom>
                <a:avLst/>
                <a:gdLst/>
                <a:ahLst/>
                <a:cxnLst/>
                <a:rect l="l" t="t" r="r" b="b"/>
                <a:pathLst>
                  <a:path w="9636" h="9550" extrusionOk="0">
                    <a:moveTo>
                      <a:pt x="4821" y="2671"/>
                    </a:moveTo>
                    <a:cubicBezTo>
                      <a:pt x="5062" y="2671"/>
                      <a:pt x="5307" y="2712"/>
                      <a:pt x="5546" y="2799"/>
                    </a:cubicBezTo>
                    <a:cubicBezTo>
                      <a:pt x="6654" y="3200"/>
                      <a:pt x="7222" y="4418"/>
                      <a:pt x="6822" y="5526"/>
                    </a:cubicBezTo>
                    <a:cubicBezTo>
                      <a:pt x="6508" y="6389"/>
                      <a:pt x="5688" y="6929"/>
                      <a:pt x="4818" y="6929"/>
                    </a:cubicBezTo>
                    <a:cubicBezTo>
                      <a:pt x="4578" y="6929"/>
                      <a:pt x="4334" y="6888"/>
                      <a:pt x="4096" y="6801"/>
                    </a:cubicBezTo>
                    <a:cubicBezTo>
                      <a:pt x="2988" y="6396"/>
                      <a:pt x="2419" y="5178"/>
                      <a:pt x="2820" y="4075"/>
                    </a:cubicBezTo>
                    <a:cubicBezTo>
                      <a:pt x="3133" y="3208"/>
                      <a:pt x="3952" y="2671"/>
                      <a:pt x="4821" y="2671"/>
                    </a:cubicBezTo>
                    <a:close/>
                    <a:moveTo>
                      <a:pt x="6052" y="0"/>
                    </a:moveTo>
                    <a:cubicBezTo>
                      <a:pt x="5920" y="0"/>
                      <a:pt x="5794" y="82"/>
                      <a:pt x="5749" y="218"/>
                    </a:cubicBezTo>
                    <a:lnTo>
                      <a:pt x="5419" y="1117"/>
                    </a:lnTo>
                    <a:cubicBezTo>
                      <a:pt x="5219" y="1084"/>
                      <a:pt x="5018" y="1067"/>
                      <a:pt x="4819" y="1067"/>
                    </a:cubicBezTo>
                    <a:cubicBezTo>
                      <a:pt x="4503" y="1067"/>
                      <a:pt x="4190" y="1108"/>
                      <a:pt x="3888" y="1187"/>
                    </a:cubicBezTo>
                    <a:lnTo>
                      <a:pt x="3481" y="316"/>
                    </a:lnTo>
                    <a:cubicBezTo>
                      <a:pt x="3427" y="199"/>
                      <a:pt x="3312" y="127"/>
                      <a:pt x="3188" y="127"/>
                    </a:cubicBezTo>
                    <a:cubicBezTo>
                      <a:pt x="3141" y="127"/>
                      <a:pt x="3092" y="138"/>
                      <a:pt x="3045" y="161"/>
                    </a:cubicBezTo>
                    <a:lnTo>
                      <a:pt x="2408" y="456"/>
                    </a:lnTo>
                    <a:cubicBezTo>
                      <a:pt x="2245" y="531"/>
                      <a:pt x="2175" y="729"/>
                      <a:pt x="2252" y="891"/>
                    </a:cubicBezTo>
                    <a:lnTo>
                      <a:pt x="2657" y="1762"/>
                    </a:lnTo>
                    <a:cubicBezTo>
                      <a:pt x="2245" y="2057"/>
                      <a:pt x="1891" y="2440"/>
                      <a:pt x="1625" y="2892"/>
                    </a:cubicBezTo>
                    <a:lnTo>
                      <a:pt x="720" y="2562"/>
                    </a:lnTo>
                    <a:cubicBezTo>
                      <a:pt x="685" y="2550"/>
                      <a:pt x="648" y="2544"/>
                      <a:pt x="612" y="2544"/>
                    </a:cubicBezTo>
                    <a:cubicBezTo>
                      <a:pt x="477" y="2544"/>
                      <a:pt x="348" y="2626"/>
                      <a:pt x="303" y="2758"/>
                    </a:cubicBezTo>
                    <a:lnTo>
                      <a:pt x="59" y="3420"/>
                    </a:lnTo>
                    <a:cubicBezTo>
                      <a:pt x="1" y="3594"/>
                      <a:pt x="87" y="3780"/>
                      <a:pt x="255" y="3843"/>
                    </a:cubicBezTo>
                    <a:lnTo>
                      <a:pt x="1160" y="4169"/>
                    </a:lnTo>
                    <a:cubicBezTo>
                      <a:pt x="1074" y="4691"/>
                      <a:pt x="1103" y="5213"/>
                      <a:pt x="1224" y="5700"/>
                    </a:cubicBezTo>
                    <a:lnTo>
                      <a:pt x="360" y="6105"/>
                    </a:lnTo>
                    <a:cubicBezTo>
                      <a:pt x="191" y="6182"/>
                      <a:pt x="122" y="6378"/>
                      <a:pt x="198" y="6541"/>
                    </a:cubicBezTo>
                    <a:lnTo>
                      <a:pt x="499" y="7179"/>
                    </a:lnTo>
                    <a:cubicBezTo>
                      <a:pt x="554" y="7301"/>
                      <a:pt x="674" y="7372"/>
                      <a:pt x="798" y="7372"/>
                    </a:cubicBezTo>
                    <a:cubicBezTo>
                      <a:pt x="844" y="7372"/>
                      <a:pt x="891" y="7362"/>
                      <a:pt x="935" y="7341"/>
                    </a:cubicBezTo>
                    <a:lnTo>
                      <a:pt x="1805" y="6935"/>
                    </a:lnTo>
                    <a:cubicBezTo>
                      <a:pt x="2100" y="7347"/>
                      <a:pt x="2477" y="7701"/>
                      <a:pt x="2935" y="7968"/>
                    </a:cubicBezTo>
                    <a:lnTo>
                      <a:pt x="2605" y="8867"/>
                    </a:lnTo>
                    <a:cubicBezTo>
                      <a:pt x="2547" y="9041"/>
                      <a:pt x="2635" y="9227"/>
                      <a:pt x="2802" y="9291"/>
                    </a:cubicBezTo>
                    <a:lnTo>
                      <a:pt x="3463" y="9529"/>
                    </a:lnTo>
                    <a:cubicBezTo>
                      <a:pt x="3500" y="9543"/>
                      <a:pt x="3539" y="9550"/>
                      <a:pt x="3577" y="9550"/>
                    </a:cubicBezTo>
                    <a:cubicBezTo>
                      <a:pt x="3710" y="9550"/>
                      <a:pt x="3838" y="9466"/>
                      <a:pt x="3888" y="9331"/>
                    </a:cubicBezTo>
                    <a:lnTo>
                      <a:pt x="4212" y="8432"/>
                    </a:lnTo>
                    <a:cubicBezTo>
                      <a:pt x="4414" y="8465"/>
                      <a:pt x="4615" y="8482"/>
                      <a:pt x="4814" y="8482"/>
                    </a:cubicBezTo>
                    <a:cubicBezTo>
                      <a:pt x="5130" y="8482"/>
                      <a:pt x="5441" y="8441"/>
                      <a:pt x="5743" y="8362"/>
                    </a:cubicBezTo>
                    <a:lnTo>
                      <a:pt x="6150" y="9232"/>
                    </a:lnTo>
                    <a:cubicBezTo>
                      <a:pt x="6205" y="9351"/>
                      <a:pt x="6323" y="9420"/>
                      <a:pt x="6447" y="9420"/>
                    </a:cubicBezTo>
                    <a:cubicBezTo>
                      <a:pt x="6493" y="9420"/>
                      <a:pt x="6540" y="9410"/>
                      <a:pt x="6584" y="9389"/>
                    </a:cubicBezTo>
                    <a:lnTo>
                      <a:pt x="7222" y="9093"/>
                    </a:lnTo>
                    <a:cubicBezTo>
                      <a:pt x="7385" y="9018"/>
                      <a:pt x="7460" y="8820"/>
                      <a:pt x="7379" y="8658"/>
                    </a:cubicBezTo>
                    <a:lnTo>
                      <a:pt x="6973" y="7788"/>
                    </a:lnTo>
                    <a:cubicBezTo>
                      <a:pt x="7385" y="7492"/>
                      <a:pt x="7744" y="7109"/>
                      <a:pt x="8011" y="6657"/>
                    </a:cubicBezTo>
                    <a:lnTo>
                      <a:pt x="8911" y="6982"/>
                    </a:lnTo>
                    <a:cubicBezTo>
                      <a:pt x="8948" y="6996"/>
                      <a:pt x="8986" y="7003"/>
                      <a:pt x="9024" y="7003"/>
                    </a:cubicBezTo>
                    <a:cubicBezTo>
                      <a:pt x="9157" y="7003"/>
                      <a:pt x="9283" y="6921"/>
                      <a:pt x="9328" y="6790"/>
                    </a:cubicBezTo>
                    <a:lnTo>
                      <a:pt x="9572" y="6123"/>
                    </a:lnTo>
                    <a:cubicBezTo>
                      <a:pt x="9636" y="5955"/>
                      <a:pt x="9543" y="5770"/>
                      <a:pt x="9374" y="5706"/>
                    </a:cubicBezTo>
                    <a:lnTo>
                      <a:pt x="8475" y="5381"/>
                    </a:lnTo>
                    <a:cubicBezTo>
                      <a:pt x="8557" y="4859"/>
                      <a:pt x="8533" y="4337"/>
                      <a:pt x="8405" y="3850"/>
                    </a:cubicBezTo>
                    <a:lnTo>
                      <a:pt x="9275" y="3443"/>
                    </a:lnTo>
                    <a:cubicBezTo>
                      <a:pt x="9438" y="3363"/>
                      <a:pt x="9508" y="3170"/>
                      <a:pt x="9433" y="3008"/>
                    </a:cubicBezTo>
                    <a:lnTo>
                      <a:pt x="9136" y="2370"/>
                    </a:lnTo>
                    <a:cubicBezTo>
                      <a:pt x="9077" y="2247"/>
                      <a:pt x="8960" y="2177"/>
                      <a:pt x="8836" y="2177"/>
                    </a:cubicBezTo>
                    <a:cubicBezTo>
                      <a:pt x="8789" y="2177"/>
                      <a:pt x="8742" y="2187"/>
                      <a:pt x="8696" y="2207"/>
                    </a:cubicBezTo>
                    <a:lnTo>
                      <a:pt x="7832" y="2614"/>
                    </a:lnTo>
                    <a:cubicBezTo>
                      <a:pt x="7535" y="2202"/>
                      <a:pt x="7152" y="1848"/>
                      <a:pt x="6700" y="1581"/>
                    </a:cubicBezTo>
                    <a:lnTo>
                      <a:pt x="7026" y="683"/>
                    </a:lnTo>
                    <a:cubicBezTo>
                      <a:pt x="7090" y="509"/>
                      <a:pt x="7002" y="322"/>
                      <a:pt x="6828" y="258"/>
                    </a:cubicBezTo>
                    <a:lnTo>
                      <a:pt x="6167" y="21"/>
                    </a:lnTo>
                    <a:cubicBezTo>
                      <a:pt x="6129" y="7"/>
                      <a:pt x="6090" y="0"/>
                      <a:pt x="605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1" name="Google Shape;121;p7"/>
              <p:cNvSpPr/>
              <p:nvPr/>
            </p:nvSpPr>
            <p:spPr>
              <a:xfrm>
                <a:off x="-4003242" y="4818435"/>
                <a:ext cx="917096" cy="914733"/>
              </a:xfrm>
              <a:custGeom>
                <a:avLst/>
                <a:gdLst/>
                <a:ahLst/>
                <a:cxnLst/>
                <a:rect l="l" t="t" r="r" b="b"/>
                <a:pathLst>
                  <a:path w="9706" h="9681" extrusionOk="0">
                    <a:moveTo>
                      <a:pt x="4855" y="2800"/>
                    </a:moveTo>
                    <a:cubicBezTo>
                      <a:pt x="5092" y="2800"/>
                      <a:pt x="5330" y="2841"/>
                      <a:pt x="5558" y="2923"/>
                    </a:cubicBezTo>
                    <a:cubicBezTo>
                      <a:pt x="6630" y="3312"/>
                      <a:pt x="7182" y="4501"/>
                      <a:pt x="6793" y="5568"/>
                    </a:cubicBezTo>
                    <a:cubicBezTo>
                      <a:pt x="6489" y="6405"/>
                      <a:pt x="5696" y="6928"/>
                      <a:pt x="4853" y="6928"/>
                    </a:cubicBezTo>
                    <a:cubicBezTo>
                      <a:pt x="4621" y="6928"/>
                      <a:pt x="4385" y="6889"/>
                      <a:pt x="4154" y="6805"/>
                    </a:cubicBezTo>
                    <a:cubicBezTo>
                      <a:pt x="3080" y="6415"/>
                      <a:pt x="2530" y="5231"/>
                      <a:pt x="2919" y="4160"/>
                    </a:cubicBezTo>
                    <a:cubicBezTo>
                      <a:pt x="3104" y="3643"/>
                      <a:pt x="3481" y="3231"/>
                      <a:pt x="3980" y="2998"/>
                    </a:cubicBezTo>
                    <a:cubicBezTo>
                      <a:pt x="4258" y="2866"/>
                      <a:pt x="4557" y="2800"/>
                      <a:pt x="4855" y="2800"/>
                    </a:cubicBezTo>
                    <a:close/>
                    <a:moveTo>
                      <a:pt x="4852" y="2670"/>
                    </a:moveTo>
                    <a:cubicBezTo>
                      <a:pt x="4536" y="2670"/>
                      <a:pt x="4221" y="2739"/>
                      <a:pt x="3928" y="2877"/>
                    </a:cubicBezTo>
                    <a:cubicBezTo>
                      <a:pt x="3394" y="3126"/>
                      <a:pt x="2994" y="3568"/>
                      <a:pt x="2796" y="4118"/>
                    </a:cubicBezTo>
                    <a:cubicBezTo>
                      <a:pt x="2384" y="5255"/>
                      <a:pt x="2970" y="6514"/>
                      <a:pt x="4108" y="6926"/>
                    </a:cubicBezTo>
                    <a:cubicBezTo>
                      <a:pt x="4351" y="7013"/>
                      <a:pt x="4606" y="7059"/>
                      <a:pt x="4855" y="7059"/>
                    </a:cubicBezTo>
                    <a:cubicBezTo>
                      <a:pt x="5749" y="7059"/>
                      <a:pt x="6596" y="6503"/>
                      <a:pt x="6916" y="5614"/>
                    </a:cubicBezTo>
                    <a:cubicBezTo>
                      <a:pt x="7327" y="4478"/>
                      <a:pt x="6742" y="3220"/>
                      <a:pt x="5604" y="2802"/>
                    </a:cubicBezTo>
                    <a:cubicBezTo>
                      <a:pt x="5359" y="2714"/>
                      <a:pt x="5105" y="2670"/>
                      <a:pt x="4852" y="2670"/>
                    </a:cubicBezTo>
                    <a:close/>
                    <a:moveTo>
                      <a:pt x="6098" y="131"/>
                    </a:moveTo>
                    <a:cubicBezTo>
                      <a:pt x="6125" y="131"/>
                      <a:pt x="6152" y="135"/>
                      <a:pt x="6178" y="144"/>
                    </a:cubicBezTo>
                    <a:lnTo>
                      <a:pt x="6839" y="388"/>
                    </a:lnTo>
                    <a:cubicBezTo>
                      <a:pt x="6978" y="435"/>
                      <a:pt x="7048" y="586"/>
                      <a:pt x="7002" y="725"/>
                    </a:cubicBezTo>
                    <a:lnTo>
                      <a:pt x="6672" y="1624"/>
                    </a:lnTo>
                    <a:cubicBezTo>
                      <a:pt x="6660" y="1654"/>
                      <a:pt x="6672" y="1688"/>
                      <a:pt x="6700" y="1705"/>
                    </a:cubicBezTo>
                    <a:cubicBezTo>
                      <a:pt x="7141" y="1960"/>
                      <a:pt x="7513" y="2302"/>
                      <a:pt x="7808" y="2720"/>
                    </a:cubicBezTo>
                    <a:cubicBezTo>
                      <a:pt x="7824" y="2736"/>
                      <a:pt x="7842" y="2746"/>
                      <a:pt x="7862" y="2746"/>
                    </a:cubicBezTo>
                    <a:cubicBezTo>
                      <a:pt x="7871" y="2746"/>
                      <a:pt x="7881" y="2744"/>
                      <a:pt x="7890" y="2738"/>
                    </a:cubicBezTo>
                    <a:lnTo>
                      <a:pt x="8760" y="2332"/>
                    </a:lnTo>
                    <a:cubicBezTo>
                      <a:pt x="8795" y="2316"/>
                      <a:pt x="8832" y="2309"/>
                      <a:pt x="8868" y="2309"/>
                    </a:cubicBezTo>
                    <a:cubicBezTo>
                      <a:pt x="8969" y="2309"/>
                      <a:pt x="9065" y="2365"/>
                      <a:pt x="9109" y="2460"/>
                    </a:cubicBezTo>
                    <a:lnTo>
                      <a:pt x="9409" y="3097"/>
                    </a:lnTo>
                    <a:cubicBezTo>
                      <a:pt x="9468" y="3231"/>
                      <a:pt x="9415" y="3387"/>
                      <a:pt x="9283" y="3451"/>
                    </a:cubicBezTo>
                    <a:lnTo>
                      <a:pt x="8412" y="3857"/>
                    </a:lnTo>
                    <a:cubicBezTo>
                      <a:pt x="8383" y="3869"/>
                      <a:pt x="8371" y="3898"/>
                      <a:pt x="8378" y="3933"/>
                    </a:cubicBezTo>
                    <a:cubicBezTo>
                      <a:pt x="8504" y="4425"/>
                      <a:pt x="8528" y="4931"/>
                      <a:pt x="8440" y="5435"/>
                    </a:cubicBezTo>
                    <a:cubicBezTo>
                      <a:pt x="8440" y="5464"/>
                      <a:pt x="8458" y="5493"/>
                      <a:pt x="8488" y="5504"/>
                    </a:cubicBezTo>
                    <a:lnTo>
                      <a:pt x="9387" y="5836"/>
                    </a:lnTo>
                    <a:cubicBezTo>
                      <a:pt x="9457" y="5858"/>
                      <a:pt x="9508" y="5905"/>
                      <a:pt x="9537" y="5969"/>
                    </a:cubicBezTo>
                    <a:cubicBezTo>
                      <a:pt x="9567" y="6032"/>
                      <a:pt x="9567" y="6102"/>
                      <a:pt x="9543" y="6171"/>
                    </a:cubicBezTo>
                    <a:lnTo>
                      <a:pt x="9305" y="6833"/>
                    </a:lnTo>
                    <a:cubicBezTo>
                      <a:pt x="9283" y="6897"/>
                      <a:pt x="9230" y="6949"/>
                      <a:pt x="9166" y="6979"/>
                    </a:cubicBezTo>
                    <a:cubicBezTo>
                      <a:pt x="9132" y="6995"/>
                      <a:pt x="9092" y="7004"/>
                      <a:pt x="9052" y="7004"/>
                    </a:cubicBezTo>
                    <a:cubicBezTo>
                      <a:pt x="9023" y="7004"/>
                      <a:pt x="8995" y="7000"/>
                      <a:pt x="8969" y="6990"/>
                    </a:cubicBezTo>
                    <a:lnTo>
                      <a:pt x="8064" y="6658"/>
                    </a:lnTo>
                    <a:cubicBezTo>
                      <a:pt x="8060" y="6658"/>
                      <a:pt x="8055" y="6657"/>
                      <a:pt x="8050" y="6657"/>
                    </a:cubicBezTo>
                    <a:cubicBezTo>
                      <a:pt x="8026" y="6657"/>
                      <a:pt x="8003" y="6669"/>
                      <a:pt x="7988" y="6688"/>
                    </a:cubicBezTo>
                    <a:cubicBezTo>
                      <a:pt x="7727" y="7129"/>
                      <a:pt x="7385" y="7506"/>
                      <a:pt x="6973" y="7801"/>
                    </a:cubicBezTo>
                    <a:cubicBezTo>
                      <a:pt x="6944" y="7820"/>
                      <a:pt x="6938" y="7854"/>
                      <a:pt x="6951" y="7884"/>
                    </a:cubicBezTo>
                    <a:lnTo>
                      <a:pt x="7356" y="8747"/>
                    </a:lnTo>
                    <a:cubicBezTo>
                      <a:pt x="7385" y="8811"/>
                      <a:pt x="7391" y="8886"/>
                      <a:pt x="7368" y="8950"/>
                    </a:cubicBezTo>
                    <a:cubicBezTo>
                      <a:pt x="7345" y="9014"/>
                      <a:pt x="7292" y="9073"/>
                      <a:pt x="7229" y="9102"/>
                    </a:cubicBezTo>
                    <a:lnTo>
                      <a:pt x="6590" y="9397"/>
                    </a:lnTo>
                    <a:cubicBezTo>
                      <a:pt x="6553" y="9414"/>
                      <a:pt x="6514" y="9423"/>
                      <a:pt x="6476" y="9423"/>
                    </a:cubicBezTo>
                    <a:cubicBezTo>
                      <a:pt x="6448" y="9423"/>
                      <a:pt x="6420" y="9418"/>
                      <a:pt x="6394" y="9408"/>
                    </a:cubicBezTo>
                    <a:cubicBezTo>
                      <a:pt x="6324" y="9386"/>
                      <a:pt x="6271" y="9333"/>
                      <a:pt x="6242" y="9269"/>
                    </a:cubicBezTo>
                    <a:lnTo>
                      <a:pt x="5837" y="8399"/>
                    </a:lnTo>
                    <a:cubicBezTo>
                      <a:pt x="5826" y="8379"/>
                      <a:pt x="5798" y="8363"/>
                      <a:pt x="5771" y="8363"/>
                    </a:cubicBezTo>
                    <a:cubicBezTo>
                      <a:pt x="5768" y="8363"/>
                      <a:pt x="5764" y="8363"/>
                      <a:pt x="5760" y="8364"/>
                    </a:cubicBezTo>
                    <a:cubicBezTo>
                      <a:pt x="5459" y="8442"/>
                      <a:pt x="5154" y="8481"/>
                      <a:pt x="4847" y="8481"/>
                    </a:cubicBezTo>
                    <a:cubicBezTo>
                      <a:pt x="4651" y="8481"/>
                      <a:pt x="4455" y="8465"/>
                      <a:pt x="4258" y="8434"/>
                    </a:cubicBezTo>
                    <a:cubicBezTo>
                      <a:pt x="4255" y="8433"/>
                      <a:pt x="4251" y="8433"/>
                      <a:pt x="4247" y="8433"/>
                    </a:cubicBezTo>
                    <a:cubicBezTo>
                      <a:pt x="4221" y="8433"/>
                      <a:pt x="4193" y="8450"/>
                      <a:pt x="4189" y="8475"/>
                    </a:cubicBezTo>
                    <a:lnTo>
                      <a:pt x="3859" y="9380"/>
                    </a:lnTo>
                    <a:cubicBezTo>
                      <a:pt x="3835" y="9443"/>
                      <a:pt x="3789" y="9496"/>
                      <a:pt x="3725" y="9525"/>
                    </a:cubicBezTo>
                    <a:cubicBezTo>
                      <a:pt x="3688" y="9542"/>
                      <a:pt x="3647" y="9551"/>
                      <a:pt x="3607" y="9551"/>
                    </a:cubicBezTo>
                    <a:cubicBezTo>
                      <a:pt x="3578" y="9551"/>
                      <a:pt x="3549" y="9546"/>
                      <a:pt x="3522" y="9536"/>
                    </a:cubicBezTo>
                    <a:lnTo>
                      <a:pt x="2860" y="9293"/>
                    </a:lnTo>
                    <a:cubicBezTo>
                      <a:pt x="2721" y="9247"/>
                      <a:pt x="2652" y="9095"/>
                      <a:pt x="2704" y="8956"/>
                    </a:cubicBezTo>
                    <a:lnTo>
                      <a:pt x="3029" y="8058"/>
                    </a:lnTo>
                    <a:cubicBezTo>
                      <a:pt x="3040" y="8028"/>
                      <a:pt x="3029" y="7994"/>
                      <a:pt x="3000" y="7975"/>
                    </a:cubicBezTo>
                    <a:cubicBezTo>
                      <a:pt x="2558" y="7721"/>
                      <a:pt x="2188" y="7378"/>
                      <a:pt x="1891" y="6961"/>
                    </a:cubicBezTo>
                    <a:cubicBezTo>
                      <a:pt x="1880" y="6944"/>
                      <a:pt x="1857" y="6931"/>
                      <a:pt x="1840" y="6931"/>
                    </a:cubicBezTo>
                    <a:cubicBezTo>
                      <a:pt x="1827" y="6931"/>
                      <a:pt x="1822" y="6937"/>
                      <a:pt x="1811" y="6937"/>
                    </a:cubicBezTo>
                    <a:lnTo>
                      <a:pt x="941" y="7343"/>
                    </a:lnTo>
                    <a:cubicBezTo>
                      <a:pt x="905" y="7361"/>
                      <a:pt x="867" y="7370"/>
                      <a:pt x="829" y="7370"/>
                    </a:cubicBezTo>
                    <a:cubicBezTo>
                      <a:pt x="730" y="7370"/>
                      <a:pt x="635" y="7314"/>
                      <a:pt x="592" y="7222"/>
                    </a:cubicBezTo>
                    <a:lnTo>
                      <a:pt x="290" y="6583"/>
                    </a:lnTo>
                    <a:cubicBezTo>
                      <a:pt x="261" y="6519"/>
                      <a:pt x="261" y="6444"/>
                      <a:pt x="285" y="6380"/>
                    </a:cubicBezTo>
                    <a:cubicBezTo>
                      <a:pt x="308" y="6317"/>
                      <a:pt x="354" y="6259"/>
                      <a:pt x="418" y="6230"/>
                    </a:cubicBezTo>
                    <a:lnTo>
                      <a:pt x="1289" y="5823"/>
                    </a:lnTo>
                    <a:cubicBezTo>
                      <a:pt x="1318" y="5812"/>
                      <a:pt x="1335" y="5783"/>
                      <a:pt x="1323" y="5748"/>
                    </a:cubicBezTo>
                    <a:cubicBezTo>
                      <a:pt x="1195" y="5255"/>
                      <a:pt x="1173" y="4751"/>
                      <a:pt x="1259" y="4246"/>
                    </a:cubicBezTo>
                    <a:cubicBezTo>
                      <a:pt x="1265" y="4217"/>
                      <a:pt x="1248" y="4187"/>
                      <a:pt x="1219" y="4176"/>
                    </a:cubicBezTo>
                    <a:lnTo>
                      <a:pt x="314" y="3846"/>
                    </a:lnTo>
                    <a:cubicBezTo>
                      <a:pt x="250" y="3823"/>
                      <a:pt x="198" y="3777"/>
                      <a:pt x="164" y="3713"/>
                    </a:cubicBezTo>
                    <a:cubicBezTo>
                      <a:pt x="134" y="3649"/>
                      <a:pt x="134" y="3579"/>
                      <a:pt x="157" y="3509"/>
                    </a:cubicBezTo>
                    <a:lnTo>
                      <a:pt x="395" y="2848"/>
                    </a:lnTo>
                    <a:cubicBezTo>
                      <a:pt x="418" y="2784"/>
                      <a:pt x="470" y="2733"/>
                      <a:pt x="534" y="2703"/>
                    </a:cubicBezTo>
                    <a:cubicBezTo>
                      <a:pt x="570" y="2684"/>
                      <a:pt x="607" y="2675"/>
                      <a:pt x="644" y="2675"/>
                    </a:cubicBezTo>
                    <a:cubicBezTo>
                      <a:pt x="674" y="2675"/>
                      <a:pt x="703" y="2681"/>
                      <a:pt x="732" y="2691"/>
                    </a:cubicBezTo>
                    <a:lnTo>
                      <a:pt x="1637" y="3017"/>
                    </a:lnTo>
                    <a:cubicBezTo>
                      <a:pt x="1644" y="3019"/>
                      <a:pt x="1653" y="3021"/>
                      <a:pt x="1661" y="3021"/>
                    </a:cubicBezTo>
                    <a:cubicBezTo>
                      <a:pt x="1683" y="3021"/>
                      <a:pt x="1704" y="3010"/>
                      <a:pt x="1712" y="2993"/>
                    </a:cubicBezTo>
                    <a:cubicBezTo>
                      <a:pt x="1974" y="2552"/>
                      <a:pt x="2315" y="2176"/>
                      <a:pt x="2727" y="1879"/>
                    </a:cubicBezTo>
                    <a:cubicBezTo>
                      <a:pt x="2756" y="1862"/>
                      <a:pt x="2762" y="1828"/>
                      <a:pt x="2750" y="1798"/>
                    </a:cubicBezTo>
                    <a:lnTo>
                      <a:pt x="2344" y="928"/>
                    </a:lnTo>
                    <a:cubicBezTo>
                      <a:pt x="2315" y="870"/>
                      <a:pt x="2309" y="795"/>
                      <a:pt x="2338" y="731"/>
                    </a:cubicBezTo>
                    <a:cubicBezTo>
                      <a:pt x="2362" y="661"/>
                      <a:pt x="2408" y="609"/>
                      <a:pt x="2472" y="580"/>
                    </a:cubicBezTo>
                    <a:lnTo>
                      <a:pt x="3110" y="284"/>
                    </a:lnTo>
                    <a:cubicBezTo>
                      <a:pt x="3147" y="267"/>
                      <a:pt x="3185" y="258"/>
                      <a:pt x="3225" y="258"/>
                    </a:cubicBezTo>
                    <a:cubicBezTo>
                      <a:pt x="3254" y="258"/>
                      <a:pt x="3283" y="263"/>
                      <a:pt x="3313" y="272"/>
                    </a:cubicBezTo>
                    <a:cubicBezTo>
                      <a:pt x="3377" y="296"/>
                      <a:pt x="3428" y="348"/>
                      <a:pt x="3458" y="412"/>
                    </a:cubicBezTo>
                    <a:lnTo>
                      <a:pt x="3864" y="1282"/>
                    </a:lnTo>
                    <a:cubicBezTo>
                      <a:pt x="3879" y="1302"/>
                      <a:pt x="3903" y="1318"/>
                      <a:pt x="3928" y="1318"/>
                    </a:cubicBezTo>
                    <a:cubicBezTo>
                      <a:pt x="3932" y="1318"/>
                      <a:pt x="3935" y="1317"/>
                      <a:pt x="3939" y="1317"/>
                    </a:cubicBezTo>
                    <a:cubicBezTo>
                      <a:pt x="4240" y="1238"/>
                      <a:pt x="4547" y="1200"/>
                      <a:pt x="4855" y="1200"/>
                    </a:cubicBezTo>
                    <a:cubicBezTo>
                      <a:pt x="5051" y="1200"/>
                      <a:pt x="5247" y="1216"/>
                      <a:pt x="5441" y="1247"/>
                    </a:cubicBezTo>
                    <a:cubicBezTo>
                      <a:pt x="5446" y="1248"/>
                      <a:pt x="5450" y="1248"/>
                      <a:pt x="5455" y="1248"/>
                    </a:cubicBezTo>
                    <a:cubicBezTo>
                      <a:pt x="5484" y="1248"/>
                      <a:pt x="5507" y="1232"/>
                      <a:pt x="5517" y="1207"/>
                    </a:cubicBezTo>
                    <a:lnTo>
                      <a:pt x="5842" y="302"/>
                    </a:lnTo>
                    <a:cubicBezTo>
                      <a:pt x="5865" y="238"/>
                      <a:pt x="5918" y="185"/>
                      <a:pt x="5982" y="157"/>
                    </a:cubicBezTo>
                    <a:cubicBezTo>
                      <a:pt x="6019" y="140"/>
                      <a:pt x="6059" y="131"/>
                      <a:pt x="6098" y="131"/>
                    </a:cubicBezTo>
                    <a:close/>
                    <a:moveTo>
                      <a:pt x="6091" y="0"/>
                    </a:moveTo>
                    <a:cubicBezTo>
                      <a:pt x="6035" y="0"/>
                      <a:pt x="5978" y="12"/>
                      <a:pt x="5923" y="34"/>
                    </a:cubicBezTo>
                    <a:cubicBezTo>
                      <a:pt x="5830" y="80"/>
                      <a:pt x="5755" y="163"/>
                      <a:pt x="5720" y="261"/>
                    </a:cubicBezTo>
                    <a:lnTo>
                      <a:pt x="5412" y="1113"/>
                    </a:lnTo>
                    <a:cubicBezTo>
                      <a:pt x="5224" y="1084"/>
                      <a:pt x="5037" y="1070"/>
                      <a:pt x="4849" y="1070"/>
                    </a:cubicBezTo>
                    <a:cubicBezTo>
                      <a:pt x="4551" y="1070"/>
                      <a:pt x="4255" y="1106"/>
                      <a:pt x="3963" y="1177"/>
                    </a:cubicBezTo>
                    <a:lnTo>
                      <a:pt x="3580" y="353"/>
                    </a:lnTo>
                    <a:cubicBezTo>
                      <a:pt x="3533" y="261"/>
                      <a:pt x="3452" y="185"/>
                      <a:pt x="3353" y="150"/>
                    </a:cubicBezTo>
                    <a:cubicBezTo>
                      <a:pt x="3311" y="135"/>
                      <a:pt x="3269" y="128"/>
                      <a:pt x="3226" y="128"/>
                    </a:cubicBezTo>
                    <a:cubicBezTo>
                      <a:pt x="3167" y="128"/>
                      <a:pt x="3109" y="142"/>
                      <a:pt x="3052" y="168"/>
                    </a:cubicBezTo>
                    <a:lnTo>
                      <a:pt x="2419" y="463"/>
                    </a:lnTo>
                    <a:cubicBezTo>
                      <a:pt x="2322" y="511"/>
                      <a:pt x="2252" y="586"/>
                      <a:pt x="2210" y="685"/>
                    </a:cubicBezTo>
                    <a:cubicBezTo>
                      <a:pt x="2175" y="783"/>
                      <a:pt x="2182" y="893"/>
                      <a:pt x="2228" y="985"/>
                    </a:cubicBezTo>
                    <a:lnTo>
                      <a:pt x="2611" y="1804"/>
                    </a:lnTo>
                    <a:cubicBezTo>
                      <a:pt x="2217" y="2099"/>
                      <a:pt x="1886" y="2460"/>
                      <a:pt x="1631" y="2877"/>
                    </a:cubicBezTo>
                    <a:lnTo>
                      <a:pt x="778" y="2570"/>
                    </a:lnTo>
                    <a:cubicBezTo>
                      <a:pt x="734" y="2554"/>
                      <a:pt x="689" y="2547"/>
                      <a:pt x="644" y="2547"/>
                    </a:cubicBezTo>
                    <a:cubicBezTo>
                      <a:pt x="587" y="2547"/>
                      <a:pt x="531" y="2558"/>
                      <a:pt x="477" y="2581"/>
                    </a:cubicBezTo>
                    <a:cubicBezTo>
                      <a:pt x="384" y="2628"/>
                      <a:pt x="308" y="2709"/>
                      <a:pt x="274" y="2808"/>
                    </a:cubicBezTo>
                    <a:lnTo>
                      <a:pt x="36" y="3469"/>
                    </a:lnTo>
                    <a:cubicBezTo>
                      <a:pt x="1" y="3568"/>
                      <a:pt x="1" y="3672"/>
                      <a:pt x="47" y="3764"/>
                    </a:cubicBezTo>
                    <a:cubicBezTo>
                      <a:pt x="94" y="3863"/>
                      <a:pt x="169" y="3933"/>
                      <a:pt x="268" y="3967"/>
                    </a:cubicBezTo>
                    <a:lnTo>
                      <a:pt x="1120" y="4281"/>
                    </a:lnTo>
                    <a:cubicBezTo>
                      <a:pt x="1045" y="4768"/>
                      <a:pt x="1069" y="5255"/>
                      <a:pt x="1184" y="5731"/>
                    </a:cubicBezTo>
                    <a:lnTo>
                      <a:pt x="366" y="6114"/>
                    </a:lnTo>
                    <a:cubicBezTo>
                      <a:pt x="268" y="6160"/>
                      <a:pt x="198" y="6235"/>
                      <a:pt x="164" y="6334"/>
                    </a:cubicBezTo>
                    <a:cubicBezTo>
                      <a:pt x="129" y="6433"/>
                      <a:pt x="134" y="6543"/>
                      <a:pt x="175" y="6636"/>
                    </a:cubicBezTo>
                    <a:lnTo>
                      <a:pt x="477" y="7274"/>
                    </a:lnTo>
                    <a:cubicBezTo>
                      <a:pt x="540" y="7418"/>
                      <a:pt x="683" y="7503"/>
                      <a:pt x="833" y="7503"/>
                    </a:cubicBezTo>
                    <a:cubicBezTo>
                      <a:pt x="889" y="7503"/>
                      <a:pt x="945" y="7491"/>
                      <a:pt x="999" y="7466"/>
                    </a:cubicBezTo>
                    <a:lnTo>
                      <a:pt x="1816" y="7083"/>
                    </a:lnTo>
                    <a:cubicBezTo>
                      <a:pt x="2106" y="7477"/>
                      <a:pt x="2466" y="7807"/>
                      <a:pt x="2890" y="8063"/>
                    </a:cubicBezTo>
                    <a:lnTo>
                      <a:pt x="2582" y="8910"/>
                    </a:lnTo>
                    <a:cubicBezTo>
                      <a:pt x="2507" y="9118"/>
                      <a:pt x="2611" y="9345"/>
                      <a:pt x="2814" y="9415"/>
                    </a:cubicBezTo>
                    <a:lnTo>
                      <a:pt x="3476" y="9659"/>
                    </a:lnTo>
                    <a:cubicBezTo>
                      <a:pt x="3522" y="9670"/>
                      <a:pt x="3568" y="9681"/>
                      <a:pt x="3609" y="9681"/>
                    </a:cubicBezTo>
                    <a:cubicBezTo>
                      <a:pt x="3666" y="9681"/>
                      <a:pt x="3725" y="9670"/>
                      <a:pt x="3776" y="9641"/>
                    </a:cubicBezTo>
                    <a:cubicBezTo>
                      <a:pt x="3875" y="9600"/>
                      <a:pt x="3945" y="9519"/>
                      <a:pt x="3980" y="9421"/>
                    </a:cubicBezTo>
                    <a:lnTo>
                      <a:pt x="4287" y="8567"/>
                    </a:lnTo>
                    <a:cubicBezTo>
                      <a:pt x="4476" y="8596"/>
                      <a:pt x="4665" y="8611"/>
                      <a:pt x="4854" y="8611"/>
                    </a:cubicBezTo>
                    <a:cubicBezTo>
                      <a:pt x="5152" y="8611"/>
                      <a:pt x="5449" y="8575"/>
                      <a:pt x="5744" y="8503"/>
                    </a:cubicBezTo>
                    <a:lnTo>
                      <a:pt x="6126" y="9327"/>
                    </a:lnTo>
                    <a:cubicBezTo>
                      <a:pt x="6167" y="9421"/>
                      <a:pt x="6248" y="9496"/>
                      <a:pt x="6346" y="9531"/>
                    </a:cubicBezTo>
                    <a:cubicBezTo>
                      <a:pt x="6389" y="9545"/>
                      <a:pt x="6432" y="9553"/>
                      <a:pt x="6475" y="9553"/>
                    </a:cubicBezTo>
                    <a:cubicBezTo>
                      <a:pt x="6534" y="9553"/>
                      <a:pt x="6592" y="9540"/>
                      <a:pt x="6649" y="9512"/>
                    </a:cubicBezTo>
                    <a:lnTo>
                      <a:pt x="7286" y="9217"/>
                    </a:lnTo>
                    <a:cubicBezTo>
                      <a:pt x="7379" y="9171"/>
                      <a:pt x="7455" y="9095"/>
                      <a:pt x="7489" y="8997"/>
                    </a:cubicBezTo>
                    <a:cubicBezTo>
                      <a:pt x="7524" y="8899"/>
                      <a:pt x="7519" y="8789"/>
                      <a:pt x="7473" y="8695"/>
                    </a:cubicBezTo>
                    <a:lnTo>
                      <a:pt x="7090" y="7871"/>
                    </a:lnTo>
                    <a:cubicBezTo>
                      <a:pt x="7489" y="7582"/>
                      <a:pt x="7814" y="7222"/>
                      <a:pt x="8070" y="6805"/>
                    </a:cubicBezTo>
                    <a:lnTo>
                      <a:pt x="8922" y="7111"/>
                    </a:lnTo>
                    <a:cubicBezTo>
                      <a:pt x="8966" y="7126"/>
                      <a:pt x="9012" y="7134"/>
                      <a:pt x="9058" y="7134"/>
                    </a:cubicBezTo>
                    <a:cubicBezTo>
                      <a:pt x="9115" y="7134"/>
                      <a:pt x="9172" y="7122"/>
                      <a:pt x="9224" y="7100"/>
                    </a:cubicBezTo>
                    <a:cubicBezTo>
                      <a:pt x="9317" y="7054"/>
                      <a:pt x="9393" y="6972"/>
                      <a:pt x="9427" y="6874"/>
                    </a:cubicBezTo>
                    <a:lnTo>
                      <a:pt x="9665" y="6213"/>
                    </a:lnTo>
                    <a:cubicBezTo>
                      <a:pt x="9706" y="6114"/>
                      <a:pt x="9700" y="6010"/>
                      <a:pt x="9653" y="5911"/>
                    </a:cubicBezTo>
                    <a:cubicBezTo>
                      <a:pt x="9607" y="5818"/>
                      <a:pt x="9532" y="5748"/>
                      <a:pt x="9433" y="5708"/>
                    </a:cubicBezTo>
                    <a:lnTo>
                      <a:pt x="8579" y="5400"/>
                    </a:lnTo>
                    <a:cubicBezTo>
                      <a:pt x="8656" y="4913"/>
                      <a:pt x="8632" y="4425"/>
                      <a:pt x="8517" y="3951"/>
                    </a:cubicBezTo>
                    <a:lnTo>
                      <a:pt x="9334" y="3568"/>
                    </a:lnTo>
                    <a:cubicBezTo>
                      <a:pt x="9532" y="3475"/>
                      <a:pt x="9618" y="3242"/>
                      <a:pt x="9526" y="3046"/>
                    </a:cubicBezTo>
                    <a:lnTo>
                      <a:pt x="9230" y="2407"/>
                    </a:lnTo>
                    <a:cubicBezTo>
                      <a:pt x="9162" y="2264"/>
                      <a:pt x="9018" y="2179"/>
                      <a:pt x="8871" y="2179"/>
                    </a:cubicBezTo>
                    <a:cubicBezTo>
                      <a:pt x="8816" y="2179"/>
                      <a:pt x="8760" y="2191"/>
                      <a:pt x="8708" y="2216"/>
                    </a:cubicBezTo>
                    <a:lnTo>
                      <a:pt x="7883" y="2599"/>
                    </a:lnTo>
                    <a:cubicBezTo>
                      <a:pt x="7594" y="2203"/>
                      <a:pt x="7235" y="1874"/>
                      <a:pt x="6811" y="1619"/>
                    </a:cubicBezTo>
                    <a:lnTo>
                      <a:pt x="7125" y="765"/>
                    </a:lnTo>
                    <a:cubicBezTo>
                      <a:pt x="7194" y="562"/>
                      <a:pt x="7090" y="337"/>
                      <a:pt x="6887" y="267"/>
                    </a:cubicBezTo>
                    <a:lnTo>
                      <a:pt x="6225" y="23"/>
                    </a:lnTo>
                    <a:cubicBezTo>
                      <a:pt x="6181" y="8"/>
                      <a:pt x="6136" y="0"/>
                      <a:pt x="6091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2" name="Google Shape;122;p7"/>
              <p:cNvSpPr/>
              <p:nvPr/>
            </p:nvSpPr>
            <p:spPr>
              <a:xfrm>
                <a:off x="-4008250" y="4784609"/>
                <a:ext cx="910009" cy="902356"/>
              </a:xfrm>
              <a:custGeom>
                <a:avLst/>
                <a:gdLst/>
                <a:ahLst/>
                <a:cxnLst/>
                <a:rect l="l" t="t" r="r" b="b"/>
                <a:pathLst>
                  <a:path w="9631" h="9550" extrusionOk="0">
                    <a:moveTo>
                      <a:pt x="4810" y="2620"/>
                    </a:moveTo>
                    <a:cubicBezTo>
                      <a:pt x="5051" y="2620"/>
                      <a:pt x="5296" y="2661"/>
                      <a:pt x="5535" y="2748"/>
                    </a:cubicBezTo>
                    <a:cubicBezTo>
                      <a:pt x="6643" y="3148"/>
                      <a:pt x="7212" y="4371"/>
                      <a:pt x="6811" y="5474"/>
                    </a:cubicBezTo>
                    <a:cubicBezTo>
                      <a:pt x="6499" y="6342"/>
                      <a:pt x="5679" y="6878"/>
                      <a:pt x="4810" y="6878"/>
                    </a:cubicBezTo>
                    <a:cubicBezTo>
                      <a:pt x="4569" y="6878"/>
                      <a:pt x="4324" y="6837"/>
                      <a:pt x="4086" y="6751"/>
                    </a:cubicBezTo>
                    <a:cubicBezTo>
                      <a:pt x="2977" y="6350"/>
                      <a:pt x="2409" y="5126"/>
                      <a:pt x="2809" y="4023"/>
                    </a:cubicBezTo>
                    <a:cubicBezTo>
                      <a:pt x="3123" y="3157"/>
                      <a:pt x="3941" y="2620"/>
                      <a:pt x="4810" y="2620"/>
                    </a:cubicBezTo>
                    <a:close/>
                    <a:moveTo>
                      <a:pt x="6055" y="0"/>
                    </a:moveTo>
                    <a:cubicBezTo>
                      <a:pt x="5921" y="0"/>
                      <a:pt x="5795" y="82"/>
                      <a:pt x="5751" y="213"/>
                    </a:cubicBezTo>
                    <a:lnTo>
                      <a:pt x="5419" y="1118"/>
                    </a:lnTo>
                    <a:cubicBezTo>
                      <a:pt x="5220" y="1084"/>
                      <a:pt x="5019" y="1067"/>
                      <a:pt x="4820" y="1067"/>
                    </a:cubicBezTo>
                    <a:cubicBezTo>
                      <a:pt x="4504" y="1067"/>
                      <a:pt x="4190" y="1109"/>
                      <a:pt x="3888" y="1187"/>
                    </a:cubicBezTo>
                    <a:lnTo>
                      <a:pt x="3481" y="317"/>
                    </a:lnTo>
                    <a:cubicBezTo>
                      <a:pt x="3427" y="195"/>
                      <a:pt x="3307" y="124"/>
                      <a:pt x="3184" y="124"/>
                    </a:cubicBezTo>
                    <a:cubicBezTo>
                      <a:pt x="3138" y="124"/>
                      <a:pt x="3091" y="134"/>
                      <a:pt x="3047" y="154"/>
                    </a:cubicBezTo>
                    <a:lnTo>
                      <a:pt x="2409" y="456"/>
                    </a:lnTo>
                    <a:cubicBezTo>
                      <a:pt x="2246" y="532"/>
                      <a:pt x="2177" y="729"/>
                      <a:pt x="2252" y="891"/>
                    </a:cubicBezTo>
                    <a:lnTo>
                      <a:pt x="2659" y="1761"/>
                    </a:lnTo>
                    <a:cubicBezTo>
                      <a:pt x="2246" y="2057"/>
                      <a:pt x="1893" y="2440"/>
                      <a:pt x="1626" y="2893"/>
                    </a:cubicBezTo>
                    <a:lnTo>
                      <a:pt x="721" y="2561"/>
                    </a:lnTo>
                    <a:cubicBezTo>
                      <a:pt x="686" y="2550"/>
                      <a:pt x="650" y="2544"/>
                      <a:pt x="614" y="2544"/>
                    </a:cubicBezTo>
                    <a:cubicBezTo>
                      <a:pt x="478" y="2544"/>
                      <a:pt x="349" y="2626"/>
                      <a:pt x="303" y="2759"/>
                    </a:cubicBezTo>
                    <a:lnTo>
                      <a:pt x="59" y="3420"/>
                    </a:lnTo>
                    <a:cubicBezTo>
                      <a:pt x="1" y="3594"/>
                      <a:pt x="89" y="3780"/>
                      <a:pt x="257" y="3844"/>
                    </a:cubicBezTo>
                    <a:lnTo>
                      <a:pt x="1162" y="4169"/>
                    </a:lnTo>
                    <a:cubicBezTo>
                      <a:pt x="1074" y="4692"/>
                      <a:pt x="1098" y="5207"/>
                      <a:pt x="1226" y="5701"/>
                    </a:cubicBezTo>
                    <a:lnTo>
                      <a:pt x="356" y="6106"/>
                    </a:lnTo>
                    <a:cubicBezTo>
                      <a:pt x="193" y="6181"/>
                      <a:pt x="123" y="6379"/>
                      <a:pt x="199" y="6542"/>
                    </a:cubicBezTo>
                    <a:lnTo>
                      <a:pt x="501" y="7179"/>
                    </a:lnTo>
                    <a:cubicBezTo>
                      <a:pt x="555" y="7297"/>
                      <a:pt x="670" y="7369"/>
                      <a:pt x="794" y="7369"/>
                    </a:cubicBezTo>
                    <a:cubicBezTo>
                      <a:pt x="841" y="7369"/>
                      <a:pt x="889" y="7359"/>
                      <a:pt x="935" y="7337"/>
                    </a:cubicBezTo>
                    <a:lnTo>
                      <a:pt x="1805" y="6930"/>
                    </a:lnTo>
                    <a:cubicBezTo>
                      <a:pt x="2096" y="7348"/>
                      <a:pt x="2479" y="7701"/>
                      <a:pt x="2931" y="7969"/>
                    </a:cubicBezTo>
                    <a:lnTo>
                      <a:pt x="2606" y="8868"/>
                    </a:lnTo>
                    <a:cubicBezTo>
                      <a:pt x="2542" y="9035"/>
                      <a:pt x="2635" y="9227"/>
                      <a:pt x="2803" y="9291"/>
                    </a:cubicBezTo>
                    <a:lnTo>
                      <a:pt x="3465" y="9529"/>
                    </a:lnTo>
                    <a:cubicBezTo>
                      <a:pt x="3501" y="9543"/>
                      <a:pt x="3538" y="9549"/>
                      <a:pt x="3575" y="9549"/>
                    </a:cubicBezTo>
                    <a:cubicBezTo>
                      <a:pt x="3709" y="9549"/>
                      <a:pt x="3836" y="9464"/>
                      <a:pt x="3882" y="9332"/>
                    </a:cubicBezTo>
                    <a:lnTo>
                      <a:pt x="4212" y="8432"/>
                    </a:lnTo>
                    <a:cubicBezTo>
                      <a:pt x="4412" y="8466"/>
                      <a:pt x="4612" y="8483"/>
                      <a:pt x="4812" y="8483"/>
                    </a:cubicBezTo>
                    <a:cubicBezTo>
                      <a:pt x="5128" y="8483"/>
                      <a:pt x="5441" y="8441"/>
                      <a:pt x="5744" y="8363"/>
                    </a:cubicBezTo>
                    <a:lnTo>
                      <a:pt x="6150" y="9233"/>
                    </a:lnTo>
                    <a:cubicBezTo>
                      <a:pt x="6205" y="9351"/>
                      <a:pt x="6324" y="9420"/>
                      <a:pt x="6448" y="9420"/>
                    </a:cubicBezTo>
                    <a:cubicBezTo>
                      <a:pt x="6494" y="9420"/>
                      <a:pt x="6542" y="9411"/>
                      <a:pt x="6586" y="9390"/>
                    </a:cubicBezTo>
                    <a:lnTo>
                      <a:pt x="7224" y="9094"/>
                    </a:lnTo>
                    <a:cubicBezTo>
                      <a:pt x="7386" y="9013"/>
                      <a:pt x="7456" y="8821"/>
                      <a:pt x="7380" y="8652"/>
                    </a:cubicBezTo>
                    <a:lnTo>
                      <a:pt x="6974" y="7789"/>
                    </a:lnTo>
                    <a:cubicBezTo>
                      <a:pt x="7386" y="7493"/>
                      <a:pt x="7740" y="7110"/>
                      <a:pt x="8006" y="6657"/>
                    </a:cubicBezTo>
                    <a:lnTo>
                      <a:pt x="8911" y="6982"/>
                    </a:lnTo>
                    <a:cubicBezTo>
                      <a:pt x="8949" y="6996"/>
                      <a:pt x="8987" y="7003"/>
                      <a:pt x="9026" y="7003"/>
                    </a:cubicBezTo>
                    <a:cubicBezTo>
                      <a:pt x="9158" y="7003"/>
                      <a:pt x="9284" y="6921"/>
                      <a:pt x="9329" y="6785"/>
                    </a:cubicBezTo>
                    <a:lnTo>
                      <a:pt x="9572" y="6124"/>
                    </a:lnTo>
                    <a:cubicBezTo>
                      <a:pt x="9631" y="5956"/>
                      <a:pt x="9544" y="5764"/>
                      <a:pt x="9376" y="5706"/>
                    </a:cubicBezTo>
                    <a:lnTo>
                      <a:pt x="8471" y="5375"/>
                    </a:lnTo>
                    <a:cubicBezTo>
                      <a:pt x="8557" y="4859"/>
                      <a:pt x="8535" y="4337"/>
                      <a:pt x="8407" y="3849"/>
                    </a:cubicBezTo>
                    <a:lnTo>
                      <a:pt x="9271" y="3444"/>
                    </a:lnTo>
                    <a:cubicBezTo>
                      <a:pt x="9440" y="3362"/>
                      <a:pt x="9510" y="3171"/>
                      <a:pt x="9433" y="3003"/>
                    </a:cubicBezTo>
                    <a:lnTo>
                      <a:pt x="9132" y="2365"/>
                    </a:lnTo>
                    <a:cubicBezTo>
                      <a:pt x="9078" y="2247"/>
                      <a:pt x="8961" y="2178"/>
                      <a:pt x="8837" y="2178"/>
                    </a:cubicBezTo>
                    <a:cubicBezTo>
                      <a:pt x="8790" y="2178"/>
                      <a:pt x="8742" y="2187"/>
                      <a:pt x="8697" y="2208"/>
                    </a:cubicBezTo>
                    <a:lnTo>
                      <a:pt x="7826" y="2614"/>
                    </a:lnTo>
                    <a:cubicBezTo>
                      <a:pt x="7537" y="2202"/>
                      <a:pt x="7154" y="1849"/>
                      <a:pt x="6702" y="1581"/>
                    </a:cubicBezTo>
                    <a:lnTo>
                      <a:pt x="7026" y="676"/>
                    </a:lnTo>
                    <a:cubicBezTo>
                      <a:pt x="7090" y="508"/>
                      <a:pt x="6997" y="323"/>
                      <a:pt x="6830" y="259"/>
                    </a:cubicBezTo>
                    <a:lnTo>
                      <a:pt x="6168" y="21"/>
                    </a:lnTo>
                    <a:cubicBezTo>
                      <a:pt x="6131" y="7"/>
                      <a:pt x="6093" y="0"/>
                      <a:pt x="60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3" name="Google Shape;123;p7"/>
              <p:cNvSpPr/>
              <p:nvPr/>
            </p:nvSpPr>
            <p:spPr>
              <a:xfrm>
                <a:off x="-4011463" y="4778467"/>
                <a:ext cx="916529" cy="914733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9681" extrusionOk="0">
                    <a:moveTo>
                      <a:pt x="4845" y="2749"/>
                    </a:moveTo>
                    <a:cubicBezTo>
                      <a:pt x="5082" y="2749"/>
                      <a:pt x="5320" y="2789"/>
                      <a:pt x="5547" y="2877"/>
                    </a:cubicBezTo>
                    <a:cubicBezTo>
                      <a:pt x="6069" y="3062"/>
                      <a:pt x="6481" y="3440"/>
                      <a:pt x="6712" y="3938"/>
                    </a:cubicBezTo>
                    <a:cubicBezTo>
                      <a:pt x="6950" y="4436"/>
                      <a:pt x="6974" y="5000"/>
                      <a:pt x="6781" y="5515"/>
                    </a:cubicBezTo>
                    <a:cubicBezTo>
                      <a:pt x="6596" y="6037"/>
                      <a:pt x="6219" y="6449"/>
                      <a:pt x="5721" y="6682"/>
                    </a:cubicBezTo>
                    <a:cubicBezTo>
                      <a:pt x="5442" y="6812"/>
                      <a:pt x="5144" y="6878"/>
                      <a:pt x="4845" y="6878"/>
                    </a:cubicBezTo>
                    <a:cubicBezTo>
                      <a:pt x="4608" y="6878"/>
                      <a:pt x="4370" y="6836"/>
                      <a:pt x="4142" y="6752"/>
                    </a:cubicBezTo>
                    <a:cubicBezTo>
                      <a:pt x="3620" y="6566"/>
                      <a:pt x="3209" y="6189"/>
                      <a:pt x="2977" y="5689"/>
                    </a:cubicBezTo>
                    <a:cubicBezTo>
                      <a:pt x="2744" y="5185"/>
                      <a:pt x="2715" y="4628"/>
                      <a:pt x="2907" y="4112"/>
                    </a:cubicBezTo>
                    <a:cubicBezTo>
                      <a:pt x="3092" y="3590"/>
                      <a:pt x="3469" y="3178"/>
                      <a:pt x="3975" y="2947"/>
                    </a:cubicBezTo>
                    <a:cubicBezTo>
                      <a:pt x="4246" y="2813"/>
                      <a:pt x="4548" y="2749"/>
                      <a:pt x="4845" y="2749"/>
                    </a:cubicBezTo>
                    <a:close/>
                    <a:moveTo>
                      <a:pt x="4840" y="2620"/>
                    </a:moveTo>
                    <a:cubicBezTo>
                      <a:pt x="4524" y="2620"/>
                      <a:pt x="4209" y="2689"/>
                      <a:pt x="3916" y="2824"/>
                    </a:cubicBezTo>
                    <a:cubicBezTo>
                      <a:pt x="3389" y="3073"/>
                      <a:pt x="2982" y="3515"/>
                      <a:pt x="2784" y="4066"/>
                    </a:cubicBezTo>
                    <a:cubicBezTo>
                      <a:pt x="2583" y="4617"/>
                      <a:pt x="2610" y="5215"/>
                      <a:pt x="2861" y="5742"/>
                    </a:cubicBezTo>
                    <a:cubicBezTo>
                      <a:pt x="3105" y="6270"/>
                      <a:pt x="3545" y="6676"/>
                      <a:pt x="4096" y="6873"/>
                    </a:cubicBezTo>
                    <a:cubicBezTo>
                      <a:pt x="4340" y="6966"/>
                      <a:pt x="4594" y="7006"/>
                      <a:pt x="4845" y="7006"/>
                    </a:cubicBezTo>
                    <a:cubicBezTo>
                      <a:pt x="5164" y="7006"/>
                      <a:pt x="5477" y="6937"/>
                      <a:pt x="5772" y="6797"/>
                    </a:cubicBezTo>
                    <a:cubicBezTo>
                      <a:pt x="6307" y="6554"/>
                      <a:pt x="6706" y="6114"/>
                      <a:pt x="6904" y="5563"/>
                    </a:cubicBezTo>
                    <a:cubicBezTo>
                      <a:pt x="7107" y="5011"/>
                      <a:pt x="7078" y="4414"/>
                      <a:pt x="6834" y="3886"/>
                    </a:cubicBezTo>
                    <a:cubicBezTo>
                      <a:pt x="6585" y="3352"/>
                      <a:pt x="6144" y="2952"/>
                      <a:pt x="5593" y="2755"/>
                    </a:cubicBezTo>
                    <a:cubicBezTo>
                      <a:pt x="5347" y="2664"/>
                      <a:pt x="5093" y="2620"/>
                      <a:pt x="4840" y="2620"/>
                    </a:cubicBezTo>
                    <a:close/>
                    <a:moveTo>
                      <a:pt x="6087" y="128"/>
                    </a:moveTo>
                    <a:cubicBezTo>
                      <a:pt x="6118" y="128"/>
                      <a:pt x="6150" y="133"/>
                      <a:pt x="6179" y="144"/>
                    </a:cubicBezTo>
                    <a:lnTo>
                      <a:pt x="6840" y="382"/>
                    </a:lnTo>
                    <a:cubicBezTo>
                      <a:pt x="6910" y="411"/>
                      <a:pt x="6961" y="457"/>
                      <a:pt x="6990" y="521"/>
                    </a:cubicBezTo>
                    <a:cubicBezTo>
                      <a:pt x="7020" y="586"/>
                      <a:pt x="7025" y="655"/>
                      <a:pt x="6996" y="725"/>
                    </a:cubicBezTo>
                    <a:lnTo>
                      <a:pt x="6671" y="1624"/>
                    </a:lnTo>
                    <a:cubicBezTo>
                      <a:pt x="6660" y="1652"/>
                      <a:pt x="6671" y="1687"/>
                      <a:pt x="6701" y="1705"/>
                    </a:cubicBezTo>
                    <a:cubicBezTo>
                      <a:pt x="7142" y="1960"/>
                      <a:pt x="7512" y="2302"/>
                      <a:pt x="7809" y="2720"/>
                    </a:cubicBezTo>
                    <a:cubicBezTo>
                      <a:pt x="7820" y="2736"/>
                      <a:pt x="7839" y="2746"/>
                      <a:pt x="7860" y="2746"/>
                    </a:cubicBezTo>
                    <a:cubicBezTo>
                      <a:pt x="7870" y="2746"/>
                      <a:pt x="7880" y="2743"/>
                      <a:pt x="7890" y="2738"/>
                    </a:cubicBezTo>
                    <a:lnTo>
                      <a:pt x="8760" y="2331"/>
                    </a:lnTo>
                    <a:cubicBezTo>
                      <a:pt x="8796" y="2315"/>
                      <a:pt x="8834" y="2308"/>
                      <a:pt x="8872" y="2308"/>
                    </a:cubicBezTo>
                    <a:cubicBezTo>
                      <a:pt x="8971" y="2308"/>
                      <a:pt x="9065" y="2362"/>
                      <a:pt x="9108" y="2459"/>
                    </a:cubicBezTo>
                    <a:lnTo>
                      <a:pt x="9410" y="3097"/>
                    </a:lnTo>
                    <a:cubicBezTo>
                      <a:pt x="9439" y="3161"/>
                      <a:pt x="9439" y="3231"/>
                      <a:pt x="9415" y="3300"/>
                    </a:cubicBezTo>
                    <a:cubicBezTo>
                      <a:pt x="9392" y="3364"/>
                      <a:pt x="9346" y="3416"/>
                      <a:pt x="9282" y="3445"/>
                    </a:cubicBezTo>
                    <a:lnTo>
                      <a:pt x="8412" y="3852"/>
                    </a:lnTo>
                    <a:cubicBezTo>
                      <a:pt x="8382" y="3868"/>
                      <a:pt x="8366" y="3898"/>
                      <a:pt x="8377" y="3927"/>
                    </a:cubicBezTo>
                    <a:cubicBezTo>
                      <a:pt x="8505" y="4425"/>
                      <a:pt x="8527" y="4931"/>
                      <a:pt x="8441" y="5435"/>
                    </a:cubicBezTo>
                    <a:cubicBezTo>
                      <a:pt x="8435" y="5464"/>
                      <a:pt x="8452" y="5493"/>
                      <a:pt x="8487" y="5504"/>
                    </a:cubicBezTo>
                    <a:lnTo>
                      <a:pt x="9386" y="5829"/>
                    </a:lnTo>
                    <a:cubicBezTo>
                      <a:pt x="9450" y="5852"/>
                      <a:pt x="9509" y="5905"/>
                      <a:pt x="9537" y="5968"/>
                    </a:cubicBezTo>
                    <a:cubicBezTo>
                      <a:pt x="9566" y="6032"/>
                      <a:pt x="9566" y="6101"/>
                      <a:pt x="9544" y="6165"/>
                    </a:cubicBezTo>
                    <a:lnTo>
                      <a:pt x="9305" y="6832"/>
                    </a:lnTo>
                    <a:cubicBezTo>
                      <a:pt x="9264" y="6938"/>
                      <a:pt x="9161" y="7004"/>
                      <a:pt x="9053" y="7004"/>
                    </a:cubicBezTo>
                    <a:cubicBezTo>
                      <a:pt x="9025" y="7004"/>
                      <a:pt x="8996" y="6999"/>
                      <a:pt x="8969" y="6990"/>
                    </a:cubicBezTo>
                    <a:lnTo>
                      <a:pt x="8064" y="6658"/>
                    </a:lnTo>
                    <a:cubicBezTo>
                      <a:pt x="8056" y="6655"/>
                      <a:pt x="8048" y="6654"/>
                      <a:pt x="8041" y="6654"/>
                    </a:cubicBezTo>
                    <a:cubicBezTo>
                      <a:pt x="8018" y="6654"/>
                      <a:pt x="7997" y="6666"/>
                      <a:pt x="7988" y="6687"/>
                    </a:cubicBezTo>
                    <a:cubicBezTo>
                      <a:pt x="7727" y="7129"/>
                      <a:pt x="7386" y="7499"/>
                      <a:pt x="6974" y="7801"/>
                    </a:cubicBezTo>
                    <a:cubicBezTo>
                      <a:pt x="6944" y="7819"/>
                      <a:pt x="6939" y="7847"/>
                      <a:pt x="6950" y="7876"/>
                    </a:cubicBezTo>
                    <a:lnTo>
                      <a:pt x="7356" y="8747"/>
                    </a:lnTo>
                    <a:cubicBezTo>
                      <a:pt x="7386" y="8811"/>
                      <a:pt x="7391" y="8880"/>
                      <a:pt x="7368" y="8950"/>
                    </a:cubicBezTo>
                    <a:cubicBezTo>
                      <a:pt x="7338" y="9014"/>
                      <a:pt x="7292" y="9065"/>
                      <a:pt x="7228" y="9100"/>
                    </a:cubicBezTo>
                    <a:lnTo>
                      <a:pt x="6591" y="9397"/>
                    </a:lnTo>
                    <a:cubicBezTo>
                      <a:pt x="6556" y="9413"/>
                      <a:pt x="6519" y="9422"/>
                      <a:pt x="6482" y="9422"/>
                    </a:cubicBezTo>
                    <a:cubicBezTo>
                      <a:pt x="6451" y="9422"/>
                      <a:pt x="6419" y="9416"/>
                      <a:pt x="6387" y="9402"/>
                    </a:cubicBezTo>
                    <a:cubicBezTo>
                      <a:pt x="6323" y="9379"/>
                      <a:pt x="6272" y="9333"/>
                      <a:pt x="6243" y="9269"/>
                    </a:cubicBezTo>
                    <a:lnTo>
                      <a:pt x="5836" y="8398"/>
                    </a:lnTo>
                    <a:cubicBezTo>
                      <a:pt x="5827" y="8374"/>
                      <a:pt x="5801" y="8362"/>
                      <a:pt x="5776" y="8362"/>
                    </a:cubicBezTo>
                    <a:cubicBezTo>
                      <a:pt x="5771" y="8362"/>
                      <a:pt x="5766" y="8363"/>
                      <a:pt x="5761" y="8364"/>
                    </a:cubicBezTo>
                    <a:cubicBezTo>
                      <a:pt x="5460" y="8442"/>
                      <a:pt x="5154" y="8481"/>
                      <a:pt x="4847" y="8481"/>
                    </a:cubicBezTo>
                    <a:cubicBezTo>
                      <a:pt x="4651" y="8481"/>
                      <a:pt x="4455" y="8465"/>
                      <a:pt x="4259" y="8433"/>
                    </a:cubicBezTo>
                    <a:cubicBezTo>
                      <a:pt x="4255" y="8433"/>
                      <a:pt x="4250" y="8432"/>
                      <a:pt x="4246" y="8432"/>
                    </a:cubicBezTo>
                    <a:cubicBezTo>
                      <a:pt x="4217" y="8432"/>
                      <a:pt x="4193" y="8449"/>
                      <a:pt x="4184" y="8474"/>
                    </a:cubicBezTo>
                    <a:lnTo>
                      <a:pt x="3858" y="9373"/>
                    </a:lnTo>
                    <a:cubicBezTo>
                      <a:pt x="3818" y="9481"/>
                      <a:pt x="3717" y="9547"/>
                      <a:pt x="3612" y="9547"/>
                    </a:cubicBezTo>
                    <a:cubicBezTo>
                      <a:pt x="3582" y="9547"/>
                      <a:pt x="3552" y="9542"/>
                      <a:pt x="3522" y="9530"/>
                    </a:cubicBezTo>
                    <a:lnTo>
                      <a:pt x="2861" y="9292"/>
                    </a:lnTo>
                    <a:cubicBezTo>
                      <a:pt x="2722" y="9246"/>
                      <a:pt x="2652" y="9089"/>
                      <a:pt x="2704" y="8955"/>
                    </a:cubicBezTo>
                    <a:lnTo>
                      <a:pt x="3028" y="8050"/>
                    </a:lnTo>
                    <a:cubicBezTo>
                      <a:pt x="3041" y="8021"/>
                      <a:pt x="3028" y="7993"/>
                      <a:pt x="3000" y="7975"/>
                    </a:cubicBezTo>
                    <a:cubicBezTo>
                      <a:pt x="2559" y="7715"/>
                      <a:pt x="2187" y="7372"/>
                      <a:pt x="1892" y="6960"/>
                    </a:cubicBezTo>
                    <a:cubicBezTo>
                      <a:pt x="1880" y="6942"/>
                      <a:pt x="1857" y="6931"/>
                      <a:pt x="1839" y="6931"/>
                    </a:cubicBezTo>
                    <a:cubicBezTo>
                      <a:pt x="1828" y="6931"/>
                      <a:pt x="1817" y="6937"/>
                      <a:pt x="1810" y="6937"/>
                    </a:cubicBezTo>
                    <a:lnTo>
                      <a:pt x="940" y="7343"/>
                    </a:lnTo>
                    <a:cubicBezTo>
                      <a:pt x="904" y="7360"/>
                      <a:pt x="865" y="7369"/>
                      <a:pt x="825" y="7369"/>
                    </a:cubicBezTo>
                    <a:cubicBezTo>
                      <a:pt x="797" y="7369"/>
                      <a:pt x="767" y="7364"/>
                      <a:pt x="738" y="7354"/>
                    </a:cubicBezTo>
                    <a:cubicBezTo>
                      <a:pt x="674" y="7332"/>
                      <a:pt x="621" y="7279"/>
                      <a:pt x="592" y="7215"/>
                    </a:cubicBezTo>
                    <a:lnTo>
                      <a:pt x="291" y="6578"/>
                    </a:lnTo>
                    <a:cubicBezTo>
                      <a:pt x="262" y="6513"/>
                      <a:pt x="262" y="6444"/>
                      <a:pt x="285" y="6380"/>
                    </a:cubicBezTo>
                    <a:cubicBezTo>
                      <a:pt x="308" y="6310"/>
                      <a:pt x="355" y="6259"/>
                      <a:pt x="418" y="6229"/>
                    </a:cubicBezTo>
                    <a:lnTo>
                      <a:pt x="1288" y="5823"/>
                    </a:lnTo>
                    <a:cubicBezTo>
                      <a:pt x="1317" y="5812"/>
                      <a:pt x="1335" y="5777"/>
                      <a:pt x="1323" y="5748"/>
                    </a:cubicBezTo>
                    <a:cubicBezTo>
                      <a:pt x="1196" y="5255"/>
                      <a:pt x="1172" y="4750"/>
                      <a:pt x="1260" y="4246"/>
                    </a:cubicBezTo>
                    <a:cubicBezTo>
                      <a:pt x="1266" y="4216"/>
                      <a:pt x="1242" y="4182"/>
                      <a:pt x="1213" y="4176"/>
                    </a:cubicBezTo>
                    <a:lnTo>
                      <a:pt x="313" y="3845"/>
                    </a:lnTo>
                    <a:cubicBezTo>
                      <a:pt x="251" y="3822"/>
                      <a:pt x="192" y="3775"/>
                      <a:pt x="163" y="3712"/>
                    </a:cubicBezTo>
                    <a:cubicBezTo>
                      <a:pt x="134" y="3648"/>
                      <a:pt x="134" y="3573"/>
                      <a:pt x="157" y="3509"/>
                    </a:cubicBezTo>
                    <a:lnTo>
                      <a:pt x="395" y="2848"/>
                    </a:lnTo>
                    <a:cubicBezTo>
                      <a:pt x="418" y="2784"/>
                      <a:pt x="471" y="2725"/>
                      <a:pt x="535" y="2696"/>
                    </a:cubicBezTo>
                    <a:cubicBezTo>
                      <a:pt x="568" y="2681"/>
                      <a:pt x="604" y="2674"/>
                      <a:pt x="639" y="2674"/>
                    </a:cubicBezTo>
                    <a:cubicBezTo>
                      <a:pt x="670" y="2674"/>
                      <a:pt x="701" y="2680"/>
                      <a:pt x="731" y="2691"/>
                    </a:cubicBezTo>
                    <a:lnTo>
                      <a:pt x="1636" y="3016"/>
                    </a:lnTo>
                    <a:cubicBezTo>
                      <a:pt x="1643" y="3019"/>
                      <a:pt x="1651" y="3021"/>
                      <a:pt x="1659" y="3021"/>
                    </a:cubicBezTo>
                    <a:cubicBezTo>
                      <a:pt x="1682" y="3021"/>
                      <a:pt x="1703" y="3009"/>
                      <a:pt x="1712" y="2987"/>
                    </a:cubicBezTo>
                    <a:cubicBezTo>
                      <a:pt x="1973" y="2551"/>
                      <a:pt x="2315" y="2174"/>
                      <a:pt x="2727" y="1879"/>
                    </a:cubicBezTo>
                    <a:cubicBezTo>
                      <a:pt x="2757" y="1861"/>
                      <a:pt x="2762" y="1826"/>
                      <a:pt x="2750" y="1798"/>
                    </a:cubicBezTo>
                    <a:lnTo>
                      <a:pt x="2345" y="928"/>
                    </a:lnTo>
                    <a:cubicBezTo>
                      <a:pt x="2315" y="864"/>
                      <a:pt x="2310" y="794"/>
                      <a:pt x="2332" y="730"/>
                    </a:cubicBezTo>
                    <a:cubicBezTo>
                      <a:pt x="2361" y="661"/>
                      <a:pt x="2409" y="608"/>
                      <a:pt x="2471" y="580"/>
                    </a:cubicBezTo>
                    <a:lnTo>
                      <a:pt x="3110" y="283"/>
                    </a:lnTo>
                    <a:cubicBezTo>
                      <a:pt x="3145" y="264"/>
                      <a:pt x="3182" y="256"/>
                      <a:pt x="3218" y="256"/>
                    </a:cubicBezTo>
                    <a:cubicBezTo>
                      <a:pt x="3248" y="256"/>
                      <a:pt x="3278" y="262"/>
                      <a:pt x="3307" y="272"/>
                    </a:cubicBezTo>
                    <a:cubicBezTo>
                      <a:pt x="3376" y="295"/>
                      <a:pt x="3429" y="347"/>
                      <a:pt x="3458" y="406"/>
                    </a:cubicBezTo>
                    <a:lnTo>
                      <a:pt x="3863" y="1276"/>
                    </a:lnTo>
                    <a:cubicBezTo>
                      <a:pt x="3873" y="1298"/>
                      <a:pt x="3897" y="1314"/>
                      <a:pt x="3922" y="1314"/>
                    </a:cubicBezTo>
                    <a:cubicBezTo>
                      <a:pt x="3928" y="1314"/>
                      <a:pt x="3934" y="1313"/>
                      <a:pt x="3940" y="1311"/>
                    </a:cubicBezTo>
                    <a:cubicBezTo>
                      <a:pt x="4236" y="1234"/>
                      <a:pt x="4537" y="1195"/>
                      <a:pt x="4839" y="1195"/>
                    </a:cubicBezTo>
                    <a:cubicBezTo>
                      <a:pt x="5039" y="1195"/>
                      <a:pt x="5241" y="1212"/>
                      <a:pt x="5442" y="1247"/>
                    </a:cubicBezTo>
                    <a:cubicBezTo>
                      <a:pt x="5446" y="1247"/>
                      <a:pt x="5451" y="1248"/>
                      <a:pt x="5455" y="1248"/>
                    </a:cubicBezTo>
                    <a:cubicBezTo>
                      <a:pt x="5484" y="1248"/>
                      <a:pt x="5508" y="1231"/>
                      <a:pt x="5517" y="1206"/>
                    </a:cubicBezTo>
                    <a:lnTo>
                      <a:pt x="5842" y="302"/>
                    </a:lnTo>
                    <a:cubicBezTo>
                      <a:pt x="5865" y="237"/>
                      <a:pt x="5917" y="185"/>
                      <a:pt x="5975" y="155"/>
                    </a:cubicBezTo>
                    <a:cubicBezTo>
                      <a:pt x="6010" y="136"/>
                      <a:pt x="6049" y="128"/>
                      <a:pt x="6087" y="128"/>
                    </a:cubicBezTo>
                    <a:close/>
                    <a:moveTo>
                      <a:pt x="6089" y="0"/>
                    </a:moveTo>
                    <a:cubicBezTo>
                      <a:pt x="6031" y="0"/>
                      <a:pt x="5975" y="12"/>
                      <a:pt x="5924" y="34"/>
                    </a:cubicBezTo>
                    <a:cubicBezTo>
                      <a:pt x="5831" y="80"/>
                      <a:pt x="5755" y="162"/>
                      <a:pt x="5721" y="260"/>
                    </a:cubicBezTo>
                    <a:lnTo>
                      <a:pt x="5413" y="1108"/>
                    </a:lnTo>
                    <a:cubicBezTo>
                      <a:pt x="5222" y="1080"/>
                      <a:pt x="5032" y="1066"/>
                      <a:pt x="4842" y="1066"/>
                    </a:cubicBezTo>
                    <a:cubicBezTo>
                      <a:pt x="4546" y="1066"/>
                      <a:pt x="4250" y="1100"/>
                      <a:pt x="3957" y="1172"/>
                    </a:cubicBezTo>
                    <a:lnTo>
                      <a:pt x="3574" y="353"/>
                    </a:lnTo>
                    <a:cubicBezTo>
                      <a:pt x="3533" y="260"/>
                      <a:pt x="3453" y="185"/>
                      <a:pt x="3354" y="150"/>
                    </a:cubicBezTo>
                    <a:cubicBezTo>
                      <a:pt x="3310" y="134"/>
                      <a:pt x="3266" y="127"/>
                      <a:pt x="3221" y="127"/>
                    </a:cubicBezTo>
                    <a:cubicBezTo>
                      <a:pt x="3164" y="127"/>
                      <a:pt x="3107" y="139"/>
                      <a:pt x="3052" y="162"/>
                    </a:cubicBezTo>
                    <a:lnTo>
                      <a:pt x="2414" y="463"/>
                    </a:lnTo>
                    <a:cubicBezTo>
                      <a:pt x="2321" y="503"/>
                      <a:pt x="2251" y="586"/>
                      <a:pt x="2211" y="684"/>
                    </a:cubicBezTo>
                    <a:cubicBezTo>
                      <a:pt x="2176" y="782"/>
                      <a:pt x="2182" y="886"/>
                      <a:pt x="2228" y="985"/>
                    </a:cubicBezTo>
                    <a:lnTo>
                      <a:pt x="2610" y="1804"/>
                    </a:lnTo>
                    <a:cubicBezTo>
                      <a:pt x="2216" y="2093"/>
                      <a:pt x="1887" y="2459"/>
                      <a:pt x="1630" y="2877"/>
                    </a:cubicBezTo>
                    <a:lnTo>
                      <a:pt x="778" y="2569"/>
                    </a:lnTo>
                    <a:cubicBezTo>
                      <a:pt x="732" y="2553"/>
                      <a:pt x="685" y="2545"/>
                      <a:pt x="638" y="2545"/>
                    </a:cubicBezTo>
                    <a:cubicBezTo>
                      <a:pt x="584" y="2545"/>
                      <a:pt x="529" y="2556"/>
                      <a:pt x="476" y="2581"/>
                    </a:cubicBezTo>
                    <a:cubicBezTo>
                      <a:pt x="383" y="2626"/>
                      <a:pt x="308" y="2703"/>
                      <a:pt x="273" y="2800"/>
                    </a:cubicBezTo>
                    <a:lnTo>
                      <a:pt x="35" y="3462"/>
                    </a:lnTo>
                    <a:cubicBezTo>
                      <a:pt x="0" y="3561"/>
                      <a:pt x="0" y="3671"/>
                      <a:pt x="47" y="3764"/>
                    </a:cubicBezTo>
                    <a:cubicBezTo>
                      <a:pt x="93" y="3863"/>
                      <a:pt x="169" y="3932"/>
                      <a:pt x="267" y="3967"/>
                    </a:cubicBezTo>
                    <a:lnTo>
                      <a:pt x="1121" y="4280"/>
                    </a:lnTo>
                    <a:cubicBezTo>
                      <a:pt x="1044" y="4762"/>
                      <a:pt x="1068" y="5249"/>
                      <a:pt x="1183" y="5731"/>
                    </a:cubicBezTo>
                    <a:lnTo>
                      <a:pt x="366" y="6114"/>
                    </a:lnTo>
                    <a:cubicBezTo>
                      <a:pt x="267" y="6160"/>
                      <a:pt x="198" y="6235"/>
                      <a:pt x="163" y="6334"/>
                    </a:cubicBezTo>
                    <a:cubicBezTo>
                      <a:pt x="128" y="6433"/>
                      <a:pt x="128" y="6543"/>
                      <a:pt x="174" y="6636"/>
                    </a:cubicBezTo>
                    <a:lnTo>
                      <a:pt x="471" y="7274"/>
                    </a:lnTo>
                    <a:cubicBezTo>
                      <a:pt x="517" y="7367"/>
                      <a:pt x="599" y="7442"/>
                      <a:pt x="696" y="7477"/>
                    </a:cubicBezTo>
                    <a:cubicBezTo>
                      <a:pt x="740" y="7492"/>
                      <a:pt x="784" y="7500"/>
                      <a:pt x="829" y="7500"/>
                    </a:cubicBezTo>
                    <a:cubicBezTo>
                      <a:pt x="886" y="7500"/>
                      <a:pt x="943" y="7488"/>
                      <a:pt x="998" y="7464"/>
                    </a:cubicBezTo>
                    <a:lnTo>
                      <a:pt x="1817" y="7076"/>
                    </a:lnTo>
                    <a:cubicBezTo>
                      <a:pt x="2106" y="7477"/>
                      <a:pt x="2466" y="7801"/>
                      <a:pt x="2889" y="8056"/>
                    </a:cubicBezTo>
                    <a:lnTo>
                      <a:pt x="2576" y="8909"/>
                    </a:lnTo>
                    <a:cubicBezTo>
                      <a:pt x="2506" y="9113"/>
                      <a:pt x="2610" y="9338"/>
                      <a:pt x="2814" y="9413"/>
                    </a:cubicBezTo>
                    <a:lnTo>
                      <a:pt x="3475" y="9657"/>
                    </a:lnTo>
                    <a:cubicBezTo>
                      <a:pt x="3522" y="9670"/>
                      <a:pt x="3568" y="9681"/>
                      <a:pt x="3609" y="9681"/>
                    </a:cubicBezTo>
                    <a:cubicBezTo>
                      <a:pt x="3772" y="9681"/>
                      <a:pt x="3922" y="9576"/>
                      <a:pt x="3980" y="9420"/>
                    </a:cubicBezTo>
                    <a:lnTo>
                      <a:pt x="4288" y="8567"/>
                    </a:lnTo>
                    <a:cubicBezTo>
                      <a:pt x="4477" y="8596"/>
                      <a:pt x="4666" y="8611"/>
                      <a:pt x="4854" y="8611"/>
                    </a:cubicBezTo>
                    <a:cubicBezTo>
                      <a:pt x="5151" y="8611"/>
                      <a:pt x="5447" y="8574"/>
                      <a:pt x="5737" y="8503"/>
                    </a:cubicBezTo>
                    <a:lnTo>
                      <a:pt x="6126" y="9327"/>
                    </a:lnTo>
                    <a:cubicBezTo>
                      <a:pt x="6167" y="9420"/>
                      <a:pt x="6248" y="9490"/>
                      <a:pt x="6347" y="9525"/>
                    </a:cubicBezTo>
                    <a:cubicBezTo>
                      <a:pt x="6391" y="9543"/>
                      <a:pt x="6437" y="9552"/>
                      <a:pt x="6482" y="9552"/>
                    </a:cubicBezTo>
                    <a:cubicBezTo>
                      <a:pt x="6538" y="9552"/>
                      <a:pt x="6594" y="9538"/>
                      <a:pt x="6648" y="9512"/>
                    </a:cubicBezTo>
                    <a:lnTo>
                      <a:pt x="7287" y="9217"/>
                    </a:lnTo>
                    <a:cubicBezTo>
                      <a:pt x="7379" y="9170"/>
                      <a:pt x="7448" y="9095"/>
                      <a:pt x="7490" y="8996"/>
                    </a:cubicBezTo>
                    <a:cubicBezTo>
                      <a:pt x="7525" y="8898"/>
                      <a:pt x="7518" y="8787"/>
                      <a:pt x="7472" y="8695"/>
                    </a:cubicBezTo>
                    <a:lnTo>
                      <a:pt x="7089" y="7871"/>
                    </a:lnTo>
                    <a:cubicBezTo>
                      <a:pt x="7483" y="7581"/>
                      <a:pt x="7814" y="7221"/>
                      <a:pt x="8069" y="6797"/>
                    </a:cubicBezTo>
                    <a:lnTo>
                      <a:pt x="8923" y="7111"/>
                    </a:lnTo>
                    <a:cubicBezTo>
                      <a:pt x="8965" y="7125"/>
                      <a:pt x="9009" y="7132"/>
                      <a:pt x="9052" y="7132"/>
                    </a:cubicBezTo>
                    <a:cubicBezTo>
                      <a:pt x="9214" y="7132"/>
                      <a:pt x="9367" y="7033"/>
                      <a:pt x="9427" y="6873"/>
                    </a:cubicBezTo>
                    <a:lnTo>
                      <a:pt x="9665" y="6211"/>
                    </a:lnTo>
                    <a:cubicBezTo>
                      <a:pt x="9699" y="6114"/>
                      <a:pt x="9699" y="6009"/>
                      <a:pt x="9654" y="5911"/>
                    </a:cubicBezTo>
                    <a:cubicBezTo>
                      <a:pt x="9606" y="5817"/>
                      <a:pt x="9531" y="5742"/>
                      <a:pt x="9432" y="5707"/>
                    </a:cubicBezTo>
                    <a:lnTo>
                      <a:pt x="8580" y="5400"/>
                    </a:lnTo>
                    <a:cubicBezTo>
                      <a:pt x="8655" y="4912"/>
                      <a:pt x="8632" y="4425"/>
                      <a:pt x="8516" y="3949"/>
                    </a:cubicBezTo>
                    <a:lnTo>
                      <a:pt x="9335" y="3566"/>
                    </a:lnTo>
                    <a:cubicBezTo>
                      <a:pt x="9432" y="3520"/>
                      <a:pt x="9502" y="3440"/>
                      <a:pt x="9537" y="3341"/>
                    </a:cubicBezTo>
                    <a:cubicBezTo>
                      <a:pt x="9571" y="3242"/>
                      <a:pt x="9571" y="3137"/>
                      <a:pt x="9525" y="3044"/>
                    </a:cubicBezTo>
                    <a:lnTo>
                      <a:pt x="9230" y="2407"/>
                    </a:lnTo>
                    <a:cubicBezTo>
                      <a:pt x="9163" y="2263"/>
                      <a:pt x="9019" y="2178"/>
                      <a:pt x="8869" y="2178"/>
                    </a:cubicBezTo>
                    <a:cubicBezTo>
                      <a:pt x="8813" y="2178"/>
                      <a:pt x="8755" y="2190"/>
                      <a:pt x="8701" y="2216"/>
                    </a:cubicBezTo>
                    <a:lnTo>
                      <a:pt x="7884" y="2599"/>
                    </a:lnTo>
                    <a:cubicBezTo>
                      <a:pt x="7594" y="2203"/>
                      <a:pt x="7234" y="1873"/>
                      <a:pt x="6811" y="1617"/>
                    </a:cubicBezTo>
                    <a:lnTo>
                      <a:pt x="7118" y="765"/>
                    </a:lnTo>
                    <a:cubicBezTo>
                      <a:pt x="7159" y="666"/>
                      <a:pt x="7153" y="562"/>
                      <a:pt x="7107" y="463"/>
                    </a:cubicBezTo>
                    <a:cubicBezTo>
                      <a:pt x="7060" y="371"/>
                      <a:pt x="6985" y="302"/>
                      <a:pt x="6886" y="260"/>
                    </a:cubicBezTo>
                    <a:lnTo>
                      <a:pt x="6225" y="23"/>
                    </a:lnTo>
                    <a:cubicBezTo>
                      <a:pt x="6181" y="8"/>
                      <a:pt x="6134" y="0"/>
                      <a:pt x="608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24" name="Google Shape;124;p7"/>
            <p:cNvGrpSpPr/>
            <p:nvPr/>
          </p:nvGrpSpPr>
          <p:grpSpPr>
            <a:xfrm rot="375283">
              <a:off x="451618" y="4556009"/>
              <a:ext cx="112118" cy="105008"/>
              <a:chOff x="-1622839" y="4549431"/>
              <a:chExt cx="141542" cy="132566"/>
            </a:xfrm>
          </p:grpSpPr>
          <p:sp>
            <p:nvSpPr>
              <p:cNvPr id="125" name="Google Shape;125;p7"/>
              <p:cNvSpPr/>
              <p:nvPr/>
            </p:nvSpPr>
            <p:spPr>
              <a:xfrm>
                <a:off x="-1616225" y="4555572"/>
                <a:ext cx="132188" cy="120377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274" extrusionOk="0">
                    <a:moveTo>
                      <a:pt x="709" y="1"/>
                    </a:moveTo>
                    <a:cubicBezTo>
                      <a:pt x="657" y="1"/>
                      <a:pt x="604" y="7"/>
                      <a:pt x="552" y="21"/>
                    </a:cubicBezTo>
                    <a:cubicBezTo>
                      <a:pt x="209" y="102"/>
                      <a:pt x="1" y="444"/>
                      <a:pt x="81" y="787"/>
                    </a:cubicBezTo>
                    <a:cubicBezTo>
                      <a:pt x="150" y="1079"/>
                      <a:pt x="414" y="1274"/>
                      <a:pt x="699" y="1274"/>
                    </a:cubicBezTo>
                    <a:cubicBezTo>
                      <a:pt x="748" y="1274"/>
                      <a:pt x="797" y="1268"/>
                      <a:pt x="847" y="1256"/>
                    </a:cubicBezTo>
                    <a:cubicBezTo>
                      <a:pt x="1189" y="1169"/>
                      <a:pt x="1398" y="827"/>
                      <a:pt x="1318" y="485"/>
                    </a:cubicBezTo>
                    <a:cubicBezTo>
                      <a:pt x="1248" y="195"/>
                      <a:pt x="992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6" name="Google Shape;126;p7"/>
              <p:cNvSpPr/>
              <p:nvPr/>
            </p:nvSpPr>
            <p:spPr>
              <a:xfrm>
                <a:off x="-1622839" y="4549431"/>
                <a:ext cx="141542" cy="132566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1403" extrusionOk="0">
                    <a:moveTo>
                      <a:pt x="772" y="132"/>
                    </a:moveTo>
                    <a:cubicBezTo>
                      <a:pt x="877" y="132"/>
                      <a:pt x="975" y="161"/>
                      <a:pt x="1067" y="213"/>
                    </a:cubicBezTo>
                    <a:cubicBezTo>
                      <a:pt x="1195" y="295"/>
                      <a:pt x="1289" y="416"/>
                      <a:pt x="1323" y="568"/>
                    </a:cubicBezTo>
                    <a:cubicBezTo>
                      <a:pt x="1364" y="712"/>
                      <a:pt x="1335" y="868"/>
                      <a:pt x="1259" y="996"/>
                    </a:cubicBezTo>
                    <a:cubicBezTo>
                      <a:pt x="1179" y="1130"/>
                      <a:pt x="1051" y="1222"/>
                      <a:pt x="906" y="1257"/>
                    </a:cubicBezTo>
                    <a:cubicBezTo>
                      <a:pt x="860" y="1268"/>
                      <a:pt x="814" y="1274"/>
                      <a:pt x="769" y="1274"/>
                    </a:cubicBezTo>
                    <a:cubicBezTo>
                      <a:pt x="512" y="1274"/>
                      <a:pt x="279" y="1095"/>
                      <a:pt x="215" y="834"/>
                    </a:cubicBezTo>
                    <a:cubicBezTo>
                      <a:pt x="140" y="533"/>
                      <a:pt x="331" y="220"/>
                      <a:pt x="633" y="143"/>
                    </a:cubicBezTo>
                    <a:cubicBezTo>
                      <a:pt x="679" y="137"/>
                      <a:pt x="726" y="132"/>
                      <a:pt x="772" y="132"/>
                    </a:cubicBezTo>
                    <a:close/>
                    <a:moveTo>
                      <a:pt x="777" y="0"/>
                    </a:moveTo>
                    <a:cubicBezTo>
                      <a:pt x="720" y="0"/>
                      <a:pt x="662" y="7"/>
                      <a:pt x="604" y="22"/>
                    </a:cubicBezTo>
                    <a:cubicBezTo>
                      <a:pt x="226" y="108"/>
                      <a:pt x="1" y="491"/>
                      <a:pt x="87" y="868"/>
                    </a:cubicBezTo>
                    <a:cubicBezTo>
                      <a:pt x="169" y="1187"/>
                      <a:pt x="453" y="1403"/>
                      <a:pt x="772" y="1403"/>
                    </a:cubicBezTo>
                    <a:cubicBezTo>
                      <a:pt x="824" y="1403"/>
                      <a:pt x="882" y="1396"/>
                      <a:pt x="935" y="1385"/>
                    </a:cubicBezTo>
                    <a:cubicBezTo>
                      <a:pt x="1115" y="1339"/>
                      <a:pt x="1271" y="1229"/>
                      <a:pt x="1369" y="1066"/>
                    </a:cubicBezTo>
                    <a:cubicBezTo>
                      <a:pt x="1468" y="903"/>
                      <a:pt x="1497" y="718"/>
                      <a:pt x="1450" y="538"/>
                    </a:cubicBezTo>
                    <a:cubicBezTo>
                      <a:pt x="1404" y="352"/>
                      <a:pt x="1294" y="201"/>
                      <a:pt x="1137" y="103"/>
                    </a:cubicBezTo>
                    <a:cubicBezTo>
                      <a:pt x="1026" y="35"/>
                      <a:pt x="903" y="0"/>
                      <a:pt x="77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27" name="Google Shape;127;p7"/>
            <p:cNvGrpSpPr/>
            <p:nvPr/>
          </p:nvGrpSpPr>
          <p:grpSpPr>
            <a:xfrm>
              <a:off x="1881716" y="4882308"/>
              <a:ext cx="100956" cy="103473"/>
              <a:chOff x="8003766" y="381721"/>
              <a:chExt cx="100956" cy="103473"/>
            </a:xfrm>
          </p:grpSpPr>
          <p:sp>
            <p:nvSpPr>
              <p:cNvPr id="128" name="Google Shape;128;p7"/>
              <p:cNvSpPr/>
              <p:nvPr/>
            </p:nvSpPr>
            <p:spPr>
              <a:xfrm flipH="1">
                <a:off x="8008006" y="386174"/>
                <a:ext cx="94596" cy="94604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9" name="Google Shape;129;p7"/>
              <p:cNvSpPr/>
              <p:nvPr/>
            </p:nvSpPr>
            <p:spPr>
              <a:xfrm flipH="1">
                <a:off x="8003766" y="381721"/>
                <a:ext cx="100956" cy="103473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30" name="Google Shape;130;p7"/>
            <p:cNvGrpSpPr/>
            <p:nvPr/>
          </p:nvGrpSpPr>
          <p:grpSpPr>
            <a:xfrm>
              <a:off x="1403577" y="4003834"/>
              <a:ext cx="49453" cy="51868"/>
              <a:chOff x="8108302" y="1196184"/>
              <a:chExt cx="49453" cy="51868"/>
            </a:xfrm>
          </p:grpSpPr>
          <p:sp>
            <p:nvSpPr>
              <p:cNvPr id="131" name="Google Shape;131;p7"/>
              <p:cNvSpPr/>
              <p:nvPr/>
            </p:nvSpPr>
            <p:spPr>
              <a:xfrm flipH="1">
                <a:off x="8110318" y="1200488"/>
                <a:ext cx="45804" cy="4352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63" extrusionOk="0">
                    <a:moveTo>
                      <a:pt x="651" y="1"/>
                    </a:moveTo>
                    <a:cubicBezTo>
                      <a:pt x="535" y="1"/>
                      <a:pt x="417" y="34"/>
                      <a:pt x="313" y="104"/>
                    </a:cubicBezTo>
                    <a:cubicBezTo>
                      <a:pt x="61" y="301"/>
                      <a:pt x="0" y="660"/>
                      <a:pt x="194" y="929"/>
                    </a:cubicBezTo>
                    <a:cubicBezTo>
                      <a:pt x="310" y="1080"/>
                      <a:pt x="486" y="1162"/>
                      <a:pt x="663" y="1162"/>
                    </a:cubicBezTo>
                    <a:cubicBezTo>
                      <a:pt x="781" y="1162"/>
                      <a:pt x="900" y="1126"/>
                      <a:pt x="1002" y="1048"/>
                    </a:cubicBezTo>
                    <a:cubicBezTo>
                      <a:pt x="1257" y="854"/>
                      <a:pt x="1318" y="495"/>
                      <a:pt x="1120" y="240"/>
                    </a:cubicBezTo>
                    <a:cubicBezTo>
                      <a:pt x="1010" y="84"/>
                      <a:pt x="833" y="1"/>
                      <a:pt x="65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 flipH="1">
                <a:off x="8108302" y="1196184"/>
                <a:ext cx="49453" cy="5186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386" extrusionOk="0">
                    <a:moveTo>
                      <a:pt x="704" y="219"/>
                    </a:moveTo>
                    <a:cubicBezTo>
                      <a:pt x="855" y="219"/>
                      <a:pt x="988" y="294"/>
                      <a:pt x="1078" y="416"/>
                    </a:cubicBezTo>
                    <a:cubicBezTo>
                      <a:pt x="1153" y="520"/>
                      <a:pt x="1185" y="639"/>
                      <a:pt x="1167" y="757"/>
                    </a:cubicBezTo>
                    <a:cubicBezTo>
                      <a:pt x="1153" y="894"/>
                      <a:pt x="1078" y="998"/>
                      <a:pt x="988" y="1073"/>
                    </a:cubicBezTo>
                    <a:cubicBezTo>
                      <a:pt x="901" y="1136"/>
                      <a:pt x="804" y="1166"/>
                      <a:pt x="695" y="1166"/>
                    </a:cubicBezTo>
                    <a:cubicBezTo>
                      <a:pt x="674" y="1166"/>
                      <a:pt x="652" y="1165"/>
                      <a:pt x="629" y="1163"/>
                    </a:cubicBezTo>
                    <a:cubicBezTo>
                      <a:pt x="511" y="1134"/>
                      <a:pt x="406" y="1073"/>
                      <a:pt x="331" y="969"/>
                    </a:cubicBezTo>
                    <a:cubicBezTo>
                      <a:pt x="256" y="865"/>
                      <a:pt x="227" y="743"/>
                      <a:pt x="241" y="625"/>
                    </a:cubicBezTo>
                    <a:cubicBezTo>
                      <a:pt x="256" y="506"/>
                      <a:pt x="331" y="384"/>
                      <a:pt x="435" y="309"/>
                    </a:cubicBezTo>
                    <a:cubicBezTo>
                      <a:pt x="511" y="251"/>
                      <a:pt x="615" y="219"/>
                      <a:pt x="704" y="219"/>
                    </a:cubicBezTo>
                    <a:close/>
                    <a:moveTo>
                      <a:pt x="696" y="0"/>
                    </a:moveTo>
                    <a:cubicBezTo>
                      <a:pt x="558" y="0"/>
                      <a:pt x="419" y="42"/>
                      <a:pt x="302" y="129"/>
                    </a:cubicBezTo>
                    <a:cubicBezTo>
                      <a:pt x="152" y="251"/>
                      <a:pt x="47" y="416"/>
                      <a:pt x="33" y="596"/>
                    </a:cubicBezTo>
                    <a:cubicBezTo>
                      <a:pt x="1" y="775"/>
                      <a:pt x="47" y="955"/>
                      <a:pt x="152" y="1102"/>
                    </a:cubicBezTo>
                    <a:cubicBezTo>
                      <a:pt x="288" y="1281"/>
                      <a:pt x="496" y="1385"/>
                      <a:pt x="704" y="1385"/>
                    </a:cubicBezTo>
                    <a:cubicBezTo>
                      <a:pt x="855" y="1385"/>
                      <a:pt x="988" y="1342"/>
                      <a:pt x="1110" y="1253"/>
                    </a:cubicBezTo>
                    <a:cubicBezTo>
                      <a:pt x="1257" y="1149"/>
                      <a:pt x="1365" y="983"/>
                      <a:pt x="1394" y="804"/>
                    </a:cubicBezTo>
                    <a:cubicBezTo>
                      <a:pt x="1422" y="625"/>
                      <a:pt x="1379" y="431"/>
                      <a:pt x="1257" y="280"/>
                    </a:cubicBezTo>
                    <a:cubicBezTo>
                      <a:pt x="1122" y="99"/>
                      <a:pt x="909" y="0"/>
                      <a:pt x="69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33" name="Google Shape;133;p7"/>
            <p:cNvGrpSpPr/>
            <p:nvPr/>
          </p:nvGrpSpPr>
          <p:grpSpPr>
            <a:xfrm>
              <a:off x="1403572" y="4403791"/>
              <a:ext cx="421469" cy="409430"/>
              <a:chOff x="2596950" y="2497550"/>
              <a:chExt cx="255575" cy="248275"/>
            </a:xfrm>
          </p:grpSpPr>
          <p:sp>
            <p:nvSpPr>
              <p:cNvPr id="134" name="Google Shape;134;p7"/>
              <p:cNvSpPr/>
              <p:nvPr/>
            </p:nvSpPr>
            <p:spPr>
              <a:xfrm>
                <a:off x="2606800" y="2502250"/>
                <a:ext cx="244700" cy="24147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9659" extrusionOk="0">
                    <a:moveTo>
                      <a:pt x="4859" y="2669"/>
                    </a:moveTo>
                    <a:cubicBezTo>
                      <a:pt x="5568" y="2669"/>
                      <a:pt x="6263" y="3018"/>
                      <a:pt x="6672" y="3657"/>
                    </a:cubicBezTo>
                    <a:cubicBezTo>
                      <a:pt x="7317" y="4655"/>
                      <a:pt x="7026" y="5989"/>
                      <a:pt x="6022" y="6628"/>
                    </a:cubicBezTo>
                    <a:cubicBezTo>
                      <a:pt x="5663" y="6860"/>
                      <a:pt x="5260" y="6971"/>
                      <a:pt x="4863" y="6971"/>
                    </a:cubicBezTo>
                    <a:cubicBezTo>
                      <a:pt x="4157" y="6971"/>
                      <a:pt x="3465" y="6622"/>
                      <a:pt x="3052" y="5984"/>
                    </a:cubicBezTo>
                    <a:cubicBezTo>
                      <a:pt x="2409" y="4980"/>
                      <a:pt x="2699" y="3652"/>
                      <a:pt x="3702" y="3008"/>
                    </a:cubicBezTo>
                    <a:cubicBezTo>
                      <a:pt x="4060" y="2779"/>
                      <a:pt x="4462" y="2669"/>
                      <a:pt x="4859" y="2669"/>
                    </a:cubicBezTo>
                    <a:close/>
                    <a:moveTo>
                      <a:pt x="5808" y="0"/>
                    </a:moveTo>
                    <a:cubicBezTo>
                      <a:pt x="5510" y="0"/>
                      <a:pt x="5241" y="207"/>
                      <a:pt x="5175" y="508"/>
                    </a:cubicBezTo>
                    <a:lnTo>
                      <a:pt x="5025" y="1192"/>
                    </a:lnTo>
                    <a:cubicBezTo>
                      <a:pt x="4984" y="1190"/>
                      <a:pt x="4943" y="1190"/>
                      <a:pt x="4902" y="1190"/>
                    </a:cubicBezTo>
                    <a:cubicBezTo>
                      <a:pt x="4431" y="1190"/>
                      <a:pt x="3958" y="1278"/>
                      <a:pt x="3505" y="1470"/>
                    </a:cubicBezTo>
                    <a:lnTo>
                      <a:pt x="3127" y="873"/>
                    </a:lnTo>
                    <a:cubicBezTo>
                      <a:pt x="3002" y="684"/>
                      <a:pt x="2792" y="578"/>
                      <a:pt x="2580" y="578"/>
                    </a:cubicBezTo>
                    <a:cubicBezTo>
                      <a:pt x="2461" y="578"/>
                      <a:pt x="2341" y="611"/>
                      <a:pt x="2235" y="682"/>
                    </a:cubicBezTo>
                    <a:cubicBezTo>
                      <a:pt x="1933" y="873"/>
                      <a:pt x="1845" y="1274"/>
                      <a:pt x="2037" y="1574"/>
                    </a:cubicBezTo>
                    <a:lnTo>
                      <a:pt x="2420" y="2166"/>
                    </a:lnTo>
                    <a:cubicBezTo>
                      <a:pt x="2026" y="2527"/>
                      <a:pt x="1730" y="2961"/>
                      <a:pt x="1539" y="3437"/>
                    </a:cubicBezTo>
                    <a:lnTo>
                      <a:pt x="848" y="3287"/>
                    </a:lnTo>
                    <a:cubicBezTo>
                      <a:pt x="800" y="3275"/>
                      <a:pt x="752" y="3270"/>
                      <a:pt x="704" y="3270"/>
                    </a:cubicBezTo>
                    <a:cubicBezTo>
                      <a:pt x="409" y="3270"/>
                      <a:pt x="142" y="3480"/>
                      <a:pt x="77" y="3780"/>
                    </a:cubicBezTo>
                    <a:cubicBezTo>
                      <a:pt x="1" y="4128"/>
                      <a:pt x="222" y="4470"/>
                      <a:pt x="570" y="4545"/>
                    </a:cubicBezTo>
                    <a:lnTo>
                      <a:pt x="1261" y="4696"/>
                    </a:lnTo>
                    <a:cubicBezTo>
                      <a:pt x="1242" y="5207"/>
                      <a:pt x="1330" y="5729"/>
                      <a:pt x="1532" y="6216"/>
                    </a:cubicBezTo>
                    <a:lnTo>
                      <a:pt x="940" y="6599"/>
                    </a:lnTo>
                    <a:cubicBezTo>
                      <a:pt x="640" y="6790"/>
                      <a:pt x="552" y="7191"/>
                      <a:pt x="744" y="7491"/>
                    </a:cubicBezTo>
                    <a:cubicBezTo>
                      <a:pt x="866" y="7684"/>
                      <a:pt x="1073" y="7789"/>
                      <a:pt x="1285" y="7789"/>
                    </a:cubicBezTo>
                    <a:cubicBezTo>
                      <a:pt x="1405" y="7789"/>
                      <a:pt x="1527" y="7755"/>
                      <a:pt x="1636" y="7683"/>
                    </a:cubicBezTo>
                    <a:lnTo>
                      <a:pt x="2228" y="7306"/>
                    </a:lnTo>
                    <a:cubicBezTo>
                      <a:pt x="2594" y="7695"/>
                      <a:pt x="3029" y="7991"/>
                      <a:pt x="3499" y="8187"/>
                    </a:cubicBezTo>
                    <a:lnTo>
                      <a:pt x="3349" y="8878"/>
                    </a:lnTo>
                    <a:cubicBezTo>
                      <a:pt x="3272" y="9226"/>
                      <a:pt x="3494" y="9568"/>
                      <a:pt x="3842" y="9644"/>
                    </a:cubicBezTo>
                    <a:cubicBezTo>
                      <a:pt x="3888" y="9654"/>
                      <a:pt x="3934" y="9658"/>
                      <a:pt x="3979" y="9658"/>
                    </a:cubicBezTo>
                    <a:cubicBezTo>
                      <a:pt x="4277" y="9658"/>
                      <a:pt x="4548" y="9453"/>
                      <a:pt x="4613" y="9151"/>
                    </a:cubicBezTo>
                    <a:lnTo>
                      <a:pt x="4763" y="8466"/>
                    </a:lnTo>
                    <a:cubicBezTo>
                      <a:pt x="4807" y="8467"/>
                      <a:pt x="4850" y="8468"/>
                      <a:pt x="4894" y="8468"/>
                    </a:cubicBezTo>
                    <a:cubicBezTo>
                      <a:pt x="5362" y="8468"/>
                      <a:pt x="5833" y="8378"/>
                      <a:pt x="6284" y="8187"/>
                    </a:cubicBezTo>
                    <a:lnTo>
                      <a:pt x="6666" y="8786"/>
                    </a:lnTo>
                    <a:cubicBezTo>
                      <a:pt x="6789" y="8975"/>
                      <a:pt x="6997" y="9081"/>
                      <a:pt x="7209" y="9081"/>
                    </a:cubicBezTo>
                    <a:cubicBezTo>
                      <a:pt x="7327" y="9081"/>
                      <a:pt x="7447" y="9048"/>
                      <a:pt x="7553" y="8977"/>
                    </a:cubicBezTo>
                    <a:cubicBezTo>
                      <a:pt x="7855" y="8786"/>
                      <a:pt x="7943" y="8385"/>
                      <a:pt x="7751" y="8083"/>
                    </a:cubicBezTo>
                    <a:lnTo>
                      <a:pt x="7368" y="7491"/>
                    </a:lnTo>
                    <a:cubicBezTo>
                      <a:pt x="7762" y="7132"/>
                      <a:pt x="8059" y="6698"/>
                      <a:pt x="8256" y="6222"/>
                    </a:cubicBezTo>
                    <a:lnTo>
                      <a:pt x="8940" y="6372"/>
                    </a:lnTo>
                    <a:cubicBezTo>
                      <a:pt x="8988" y="6383"/>
                      <a:pt x="9036" y="6389"/>
                      <a:pt x="9084" y="6389"/>
                    </a:cubicBezTo>
                    <a:cubicBezTo>
                      <a:pt x="9379" y="6389"/>
                      <a:pt x="9646" y="6179"/>
                      <a:pt x="9711" y="5879"/>
                    </a:cubicBezTo>
                    <a:cubicBezTo>
                      <a:pt x="9788" y="5531"/>
                      <a:pt x="9566" y="5189"/>
                      <a:pt x="9218" y="5113"/>
                    </a:cubicBezTo>
                    <a:lnTo>
                      <a:pt x="8528" y="4963"/>
                    </a:lnTo>
                    <a:cubicBezTo>
                      <a:pt x="8546" y="4452"/>
                      <a:pt x="8458" y="3930"/>
                      <a:pt x="8256" y="3443"/>
                    </a:cubicBezTo>
                    <a:lnTo>
                      <a:pt x="8848" y="3060"/>
                    </a:lnTo>
                    <a:cubicBezTo>
                      <a:pt x="9149" y="2869"/>
                      <a:pt x="9236" y="2468"/>
                      <a:pt x="9044" y="2166"/>
                    </a:cubicBezTo>
                    <a:cubicBezTo>
                      <a:pt x="8923" y="1975"/>
                      <a:pt x="8716" y="1869"/>
                      <a:pt x="8504" y="1869"/>
                    </a:cubicBezTo>
                    <a:cubicBezTo>
                      <a:pt x="8383" y="1869"/>
                      <a:pt x="8261" y="1904"/>
                      <a:pt x="8152" y="1975"/>
                    </a:cubicBezTo>
                    <a:lnTo>
                      <a:pt x="7560" y="2353"/>
                    </a:lnTo>
                    <a:cubicBezTo>
                      <a:pt x="7194" y="1964"/>
                      <a:pt x="6765" y="1668"/>
                      <a:pt x="6289" y="1470"/>
                    </a:cubicBezTo>
                    <a:lnTo>
                      <a:pt x="6440" y="781"/>
                    </a:lnTo>
                    <a:cubicBezTo>
                      <a:pt x="6516" y="433"/>
                      <a:pt x="6295" y="90"/>
                      <a:pt x="5947" y="15"/>
                    </a:cubicBezTo>
                    <a:cubicBezTo>
                      <a:pt x="5900" y="5"/>
                      <a:pt x="5854" y="0"/>
                      <a:pt x="580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5" name="Google Shape;135;p7"/>
              <p:cNvSpPr/>
              <p:nvPr/>
            </p:nvSpPr>
            <p:spPr>
              <a:xfrm>
                <a:off x="2604650" y="2500175"/>
                <a:ext cx="247875" cy="245650"/>
              </a:xfrm>
              <a:custGeom>
                <a:avLst/>
                <a:gdLst/>
                <a:ahLst/>
                <a:cxnLst/>
                <a:rect l="l" t="t" r="r" b="b"/>
                <a:pathLst>
                  <a:path w="9915" h="9826" extrusionOk="0">
                    <a:moveTo>
                      <a:pt x="4935" y="2831"/>
                    </a:moveTo>
                    <a:cubicBezTo>
                      <a:pt x="5086" y="2831"/>
                      <a:pt x="5238" y="2848"/>
                      <a:pt x="5389" y="2883"/>
                    </a:cubicBezTo>
                    <a:cubicBezTo>
                      <a:pt x="5928" y="2998"/>
                      <a:pt x="6393" y="3317"/>
                      <a:pt x="6694" y="3788"/>
                    </a:cubicBezTo>
                    <a:cubicBezTo>
                      <a:pt x="7309" y="4744"/>
                      <a:pt x="7025" y="6032"/>
                      <a:pt x="6067" y="6647"/>
                    </a:cubicBezTo>
                    <a:cubicBezTo>
                      <a:pt x="5730" y="6862"/>
                      <a:pt x="5344" y="6973"/>
                      <a:pt x="4950" y="6973"/>
                    </a:cubicBezTo>
                    <a:cubicBezTo>
                      <a:pt x="4803" y="6973"/>
                      <a:pt x="4654" y="6957"/>
                      <a:pt x="4507" y="6926"/>
                    </a:cubicBezTo>
                    <a:cubicBezTo>
                      <a:pt x="3968" y="6809"/>
                      <a:pt x="3504" y="6484"/>
                      <a:pt x="3208" y="6021"/>
                    </a:cubicBezTo>
                    <a:cubicBezTo>
                      <a:pt x="2587" y="5057"/>
                      <a:pt x="2871" y="3775"/>
                      <a:pt x="3829" y="3161"/>
                    </a:cubicBezTo>
                    <a:cubicBezTo>
                      <a:pt x="4167" y="2943"/>
                      <a:pt x="4547" y="2831"/>
                      <a:pt x="4935" y="2831"/>
                    </a:cubicBezTo>
                    <a:close/>
                    <a:moveTo>
                      <a:pt x="4940" y="2672"/>
                    </a:moveTo>
                    <a:cubicBezTo>
                      <a:pt x="4520" y="2672"/>
                      <a:pt x="4106" y="2792"/>
                      <a:pt x="3741" y="3027"/>
                    </a:cubicBezTo>
                    <a:cubicBezTo>
                      <a:pt x="2710" y="3689"/>
                      <a:pt x="2407" y="5068"/>
                      <a:pt x="3069" y="6107"/>
                    </a:cubicBezTo>
                    <a:cubicBezTo>
                      <a:pt x="3393" y="6607"/>
                      <a:pt x="3893" y="6955"/>
                      <a:pt x="4472" y="7081"/>
                    </a:cubicBezTo>
                    <a:cubicBezTo>
                      <a:pt x="4635" y="7116"/>
                      <a:pt x="4792" y="7134"/>
                      <a:pt x="4954" y="7134"/>
                    </a:cubicBezTo>
                    <a:cubicBezTo>
                      <a:pt x="5377" y="7134"/>
                      <a:pt x="5789" y="7012"/>
                      <a:pt x="6155" y="6781"/>
                    </a:cubicBezTo>
                    <a:cubicBezTo>
                      <a:pt x="7187" y="6119"/>
                      <a:pt x="7489" y="4733"/>
                      <a:pt x="6828" y="3700"/>
                    </a:cubicBezTo>
                    <a:cubicBezTo>
                      <a:pt x="6503" y="3196"/>
                      <a:pt x="6003" y="2853"/>
                      <a:pt x="5424" y="2725"/>
                    </a:cubicBezTo>
                    <a:cubicBezTo>
                      <a:pt x="5263" y="2690"/>
                      <a:pt x="5101" y="2672"/>
                      <a:pt x="4940" y="2672"/>
                    </a:cubicBezTo>
                    <a:close/>
                    <a:moveTo>
                      <a:pt x="5897" y="161"/>
                    </a:moveTo>
                    <a:cubicBezTo>
                      <a:pt x="5936" y="161"/>
                      <a:pt x="5976" y="165"/>
                      <a:pt x="6016" y="173"/>
                    </a:cubicBezTo>
                    <a:cubicBezTo>
                      <a:pt x="6324" y="243"/>
                      <a:pt x="6514" y="544"/>
                      <a:pt x="6445" y="846"/>
                    </a:cubicBezTo>
                    <a:lnTo>
                      <a:pt x="6300" y="1536"/>
                    </a:lnTo>
                    <a:cubicBezTo>
                      <a:pt x="6289" y="1577"/>
                      <a:pt x="6311" y="1612"/>
                      <a:pt x="6346" y="1630"/>
                    </a:cubicBezTo>
                    <a:cubicBezTo>
                      <a:pt x="6822" y="1826"/>
                      <a:pt x="7240" y="2117"/>
                      <a:pt x="7588" y="2487"/>
                    </a:cubicBezTo>
                    <a:cubicBezTo>
                      <a:pt x="7603" y="2506"/>
                      <a:pt x="7626" y="2515"/>
                      <a:pt x="7649" y="2515"/>
                    </a:cubicBezTo>
                    <a:cubicBezTo>
                      <a:pt x="7663" y="2515"/>
                      <a:pt x="7676" y="2512"/>
                      <a:pt x="7687" y="2505"/>
                    </a:cubicBezTo>
                    <a:lnTo>
                      <a:pt x="8278" y="2122"/>
                    </a:lnTo>
                    <a:cubicBezTo>
                      <a:pt x="8369" y="2064"/>
                      <a:pt x="8473" y="2033"/>
                      <a:pt x="8580" y="2033"/>
                    </a:cubicBezTo>
                    <a:cubicBezTo>
                      <a:pt x="8622" y="2033"/>
                      <a:pt x="8665" y="2037"/>
                      <a:pt x="8707" y="2047"/>
                    </a:cubicBezTo>
                    <a:cubicBezTo>
                      <a:pt x="8852" y="2075"/>
                      <a:pt x="8980" y="2168"/>
                      <a:pt x="9061" y="2296"/>
                    </a:cubicBezTo>
                    <a:cubicBezTo>
                      <a:pt x="9143" y="2423"/>
                      <a:pt x="9171" y="2575"/>
                      <a:pt x="9136" y="2720"/>
                    </a:cubicBezTo>
                    <a:cubicBezTo>
                      <a:pt x="9108" y="2870"/>
                      <a:pt x="9020" y="2993"/>
                      <a:pt x="8892" y="3073"/>
                    </a:cubicBezTo>
                    <a:lnTo>
                      <a:pt x="8301" y="3456"/>
                    </a:lnTo>
                    <a:cubicBezTo>
                      <a:pt x="8266" y="3480"/>
                      <a:pt x="8255" y="3520"/>
                      <a:pt x="8266" y="3555"/>
                    </a:cubicBezTo>
                    <a:cubicBezTo>
                      <a:pt x="8463" y="4031"/>
                      <a:pt x="8557" y="4530"/>
                      <a:pt x="8533" y="5040"/>
                    </a:cubicBezTo>
                    <a:cubicBezTo>
                      <a:pt x="8533" y="5081"/>
                      <a:pt x="8562" y="5116"/>
                      <a:pt x="8597" y="5121"/>
                    </a:cubicBezTo>
                    <a:lnTo>
                      <a:pt x="9288" y="5272"/>
                    </a:lnTo>
                    <a:cubicBezTo>
                      <a:pt x="9432" y="5306"/>
                      <a:pt x="9561" y="5394"/>
                      <a:pt x="9641" y="5521"/>
                    </a:cubicBezTo>
                    <a:cubicBezTo>
                      <a:pt x="9722" y="5649"/>
                      <a:pt x="9751" y="5799"/>
                      <a:pt x="9716" y="5945"/>
                    </a:cubicBezTo>
                    <a:cubicBezTo>
                      <a:pt x="9661" y="6212"/>
                      <a:pt x="9426" y="6392"/>
                      <a:pt x="9163" y="6392"/>
                    </a:cubicBezTo>
                    <a:cubicBezTo>
                      <a:pt x="9124" y="6392"/>
                      <a:pt x="9084" y="6388"/>
                      <a:pt x="9044" y="6380"/>
                    </a:cubicBezTo>
                    <a:lnTo>
                      <a:pt x="8359" y="6229"/>
                    </a:lnTo>
                    <a:cubicBezTo>
                      <a:pt x="8354" y="6229"/>
                      <a:pt x="8349" y="6228"/>
                      <a:pt x="8344" y="6228"/>
                    </a:cubicBezTo>
                    <a:cubicBezTo>
                      <a:pt x="8309" y="6228"/>
                      <a:pt x="8277" y="6245"/>
                      <a:pt x="8266" y="6275"/>
                    </a:cubicBezTo>
                    <a:cubicBezTo>
                      <a:pt x="8069" y="6751"/>
                      <a:pt x="7778" y="7169"/>
                      <a:pt x="7403" y="7517"/>
                    </a:cubicBezTo>
                    <a:cubicBezTo>
                      <a:pt x="7373" y="7546"/>
                      <a:pt x="7368" y="7587"/>
                      <a:pt x="7390" y="7622"/>
                    </a:cubicBezTo>
                    <a:lnTo>
                      <a:pt x="7767" y="8213"/>
                    </a:lnTo>
                    <a:cubicBezTo>
                      <a:pt x="7941" y="8474"/>
                      <a:pt x="7861" y="8827"/>
                      <a:pt x="7599" y="8996"/>
                    </a:cubicBezTo>
                    <a:cubicBezTo>
                      <a:pt x="7507" y="9055"/>
                      <a:pt x="7403" y="9083"/>
                      <a:pt x="7295" y="9083"/>
                    </a:cubicBezTo>
                    <a:cubicBezTo>
                      <a:pt x="7254" y="9083"/>
                      <a:pt x="7212" y="9079"/>
                      <a:pt x="7170" y="9071"/>
                    </a:cubicBezTo>
                    <a:cubicBezTo>
                      <a:pt x="7025" y="9036"/>
                      <a:pt x="6897" y="8950"/>
                      <a:pt x="6816" y="8822"/>
                    </a:cubicBezTo>
                    <a:lnTo>
                      <a:pt x="6439" y="8230"/>
                    </a:lnTo>
                    <a:cubicBezTo>
                      <a:pt x="6423" y="8206"/>
                      <a:pt x="6398" y="8193"/>
                      <a:pt x="6373" y="8193"/>
                    </a:cubicBezTo>
                    <a:cubicBezTo>
                      <a:pt x="6362" y="8193"/>
                      <a:pt x="6351" y="8196"/>
                      <a:pt x="6340" y="8201"/>
                    </a:cubicBezTo>
                    <a:cubicBezTo>
                      <a:pt x="5905" y="8382"/>
                      <a:pt x="5451" y="8470"/>
                      <a:pt x="4981" y="8470"/>
                    </a:cubicBezTo>
                    <a:cubicBezTo>
                      <a:pt x="4937" y="8470"/>
                      <a:pt x="4893" y="8470"/>
                      <a:pt x="4849" y="8468"/>
                    </a:cubicBezTo>
                    <a:cubicBezTo>
                      <a:pt x="4846" y="8468"/>
                      <a:pt x="4844" y="8467"/>
                      <a:pt x="4841" y="8467"/>
                    </a:cubicBezTo>
                    <a:cubicBezTo>
                      <a:pt x="4809" y="8467"/>
                      <a:pt x="4779" y="8495"/>
                      <a:pt x="4769" y="8532"/>
                    </a:cubicBezTo>
                    <a:lnTo>
                      <a:pt x="4618" y="9217"/>
                    </a:lnTo>
                    <a:cubicBezTo>
                      <a:pt x="4589" y="9367"/>
                      <a:pt x="4501" y="9496"/>
                      <a:pt x="4375" y="9576"/>
                    </a:cubicBezTo>
                    <a:cubicBezTo>
                      <a:pt x="4282" y="9635"/>
                      <a:pt x="4177" y="9663"/>
                      <a:pt x="4068" y="9663"/>
                    </a:cubicBezTo>
                    <a:cubicBezTo>
                      <a:pt x="4027" y="9663"/>
                      <a:pt x="3986" y="9659"/>
                      <a:pt x="3944" y="9651"/>
                    </a:cubicBezTo>
                    <a:cubicBezTo>
                      <a:pt x="3644" y="9582"/>
                      <a:pt x="3446" y="9280"/>
                      <a:pt x="3516" y="8979"/>
                    </a:cubicBezTo>
                    <a:lnTo>
                      <a:pt x="3660" y="8288"/>
                    </a:lnTo>
                    <a:cubicBezTo>
                      <a:pt x="3672" y="8248"/>
                      <a:pt x="3649" y="8213"/>
                      <a:pt x="3614" y="8195"/>
                    </a:cubicBezTo>
                    <a:cubicBezTo>
                      <a:pt x="3144" y="7999"/>
                      <a:pt x="2726" y="7708"/>
                      <a:pt x="2373" y="7338"/>
                    </a:cubicBezTo>
                    <a:cubicBezTo>
                      <a:pt x="2361" y="7320"/>
                      <a:pt x="2338" y="7308"/>
                      <a:pt x="2314" y="7308"/>
                    </a:cubicBezTo>
                    <a:cubicBezTo>
                      <a:pt x="2303" y="7308"/>
                      <a:pt x="2286" y="7314"/>
                      <a:pt x="2274" y="7320"/>
                    </a:cubicBezTo>
                    <a:lnTo>
                      <a:pt x="1682" y="7702"/>
                    </a:lnTo>
                    <a:cubicBezTo>
                      <a:pt x="1587" y="7763"/>
                      <a:pt x="1480" y="7792"/>
                      <a:pt x="1376" y="7792"/>
                    </a:cubicBezTo>
                    <a:cubicBezTo>
                      <a:pt x="1189" y="7792"/>
                      <a:pt x="1008" y="7700"/>
                      <a:pt x="900" y="7528"/>
                    </a:cubicBezTo>
                    <a:cubicBezTo>
                      <a:pt x="731" y="7268"/>
                      <a:pt x="806" y="6920"/>
                      <a:pt x="1068" y="6751"/>
                    </a:cubicBezTo>
                    <a:lnTo>
                      <a:pt x="1660" y="6369"/>
                    </a:lnTo>
                    <a:cubicBezTo>
                      <a:pt x="1695" y="6345"/>
                      <a:pt x="1706" y="6305"/>
                      <a:pt x="1695" y="6270"/>
                    </a:cubicBezTo>
                    <a:cubicBezTo>
                      <a:pt x="1497" y="5794"/>
                      <a:pt x="1404" y="5295"/>
                      <a:pt x="1427" y="4784"/>
                    </a:cubicBezTo>
                    <a:cubicBezTo>
                      <a:pt x="1427" y="4744"/>
                      <a:pt x="1398" y="4709"/>
                      <a:pt x="1363" y="4704"/>
                    </a:cubicBezTo>
                    <a:lnTo>
                      <a:pt x="673" y="4553"/>
                    </a:lnTo>
                    <a:cubicBezTo>
                      <a:pt x="372" y="4484"/>
                      <a:pt x="174" y="4182"/>
                      <a:pt x="244" y="3879"/>
                    </a:cubicBezTo>
                    <a:cubicBezTo>
                      <a:pt x="300" y="3612"/>
                      <a:pt x="534" y="3433"/>
                      <a:pt x="797" y="3433"/>
                    </a:cubicBezTo>
                    <a:cubicBezTo>
                      <a:pt x="836" y="3433"/>
                      <a:pt x="876" y="3437"/>
                      <a:pt x="916" y="3445"/>
                    </a:cubicBezTo>
                    <a:lnTo>
                      <a:pt x="1607" y="3595"/>
                    </a:lnTo>
                    <a:cubicBezTo>
                      <a:pt x="1611" y="3596"/>
                      <a:pt x="1616" y="3596"/>
                      <a:pt x="1620" y="3596"/>
                    </a:cubicBezTo>
                    <a:cubicBezTo>
                      <a:pt x="1651" y="3596"/>
                      <a:pt x="1684" y="3580"/>
                      <a:pt x="1695" y="3549"/>
                    </a:cubicBezTo>
                    <a:cubicBezTo>
                      <a:pt x="1891" y="3073"/>
                      <a:pt x="2182" y="2656"/>
                      <a:pt x="2558" y="2308"/>
                    </a:cubicBezTo>
                    <a:cubicBezTo>
                      <a:pt x="2587" y="2278"/>
                      <a:pt x="2593" y="2238"/>
                      <a:pt x="2570" y="2203"/>
                    </a:cubicBezTo>
                    <a:lnTo>
                      <a:pt x="2193" y="1612"/>
                    </a:lnTo>
                    <a:cubicBezTo>
                      <a:pt x="2112" y="1483"/>
                      <a:pt x="2083" y="1333"/>
                      <a:pt x="2112" y="1188"/>
                    </a:cubicBezTo>
                    <a:cubicBezTo>
                      <a:pt x="2147" y="1038"/>
                      <a:pt x="2233" y="910"/>
                      <a:pt x="2361" y="829"/>
                    </a:cubicBezTo>
                    <a:cubicBezTo>
                      <a:pt x="2455" y="769"/>
                      <a:pt x="2561" y="740"/>
                      <a:pt x="2665" y="740"/>
                    </a:cubicBezTo>
                    <a:cubicBezTo>
                      <a:pt x="2852" y="740"/>
                      <a:pt x="3036" y="832"/>
                      <a:pt x="3144" y="1003"/>
                    </a:cubicBezTo>
                    <a:lnTo>
                      <a:pt x="3527" y="1595"/>
                    </a:lnTo>
                    <a:cubicBezTo>
                      <a:pt x="3539" y="1619"/>
                      <a:pt x="3562" y="1631"/>
                      <a:pt x="3586" y="1631"/>
                    </a:cubicBezTo>
                    <a:cubicBezTo>
                      <a:pt x="3597" y="1631"/>
                      <a:pt x="3609" y="1628"/>
                      <a:pt x="3620" y="1623"/>
                    </a:cubicBezTo>
                    <a:cubicBezTo>
                      <a:pt x="4055" y="1443"/>
                      <a:pt x="4510" y="1354"/>
                      <a:pt x="4979" y="1354"/>
                    </a:cubicBezTo>
                    <a:cubicBezTo>
                      <a:pt x="5023" y="1354"/>
                      <a:pt x="5067" y="1355"/>
                      <a:pt x="5111" y="1357"/>
                    </a:cubicBezTo>
                    <a:cubicBezTo>
                      <a:pt x="5114" y="1357"/>
                      <a:pt x="5117" y="1357"/>
                      <a:pt x="5120" y="1357"/>
                    </a:cubicBezTo>
                    <a:cubicBezTo>
                      <a:pt x="5151" y="1357"/>
                      <a:pt x="5182" y="1330"/>
                      <a:pt x="5192" y="1293"/>
                    </a:cubicBezTo>
                    <a:lnTo>
                      <a:pt x="5342" y="608"/>
                    </a:lnTo>
                    <a:cubicBezTo>
                      <a:pt x="5398" y="340"/>
                      <a:pt x="5634" y="161"/>
                      <a:pt x="5897" y="161"/>
                    </a:cubicBezTo>
                    <a:close/>
                    <a:moveTo>
                      <a:pt x="5899" y="1"/>
                    </a:moveTo>
                    <a:cubicBezTo>
                      <a:pt x="5562" y="1"/>
                      <a:pt x="5261" y="230"/>
                      <a:pt x="5186" y="573"/>
                    </a:cubicBezTo>
                    <a:lnTo>
                      <a:pt x="5047" y="1194"/>
                    </a:lnTo>
                    <a:cubicBezTo>
                      <a:pt x="5032" y="1194"/>
                      <a:pt x="5017" y="1194"/>
                      <a:pt x="5003" y="1194"/>
                    </a:cubicBezTo>
                    <a:cubicBezTo>
                      <a:pt x="4531" y="1194"/>
                      <a:pt x="4064" y="1280"/>
                      <a:pt x="3626" y="1449"/>
                    </a:cubicBezTo>
                    <a:lnTo>
                      <a:pt x="3278" y="915"/>
                    </a:lnTo>
                    <a:cubicBezTo>
                      <a:pt x="3140" y="699"/>
                      <a:pt x="2905" y="582"/>
                      <a:pt x="2665" y="582"/>
                    </a:cubicBezTo>
                    <a:cubicBezTo>
                      <a:pt x="2530" y="582"/>
                      <a:pt x="2395" y="619"/>
                      <a:pt x="2274" y="695"/>
                    </a:cubicBezTo>
                    <a:cubicBezTo>
                      <a:pt x="2112" y="800"/>
                      <a:pt x="2001" y="961"/>
                      <a:pt x="1961" y="1153"/>
                    </a:cubicBezTo>
                    <a:cubicBezTo>
                      <a:pt x="1915" y="1339"/>
                      <a:pt x="1949" y="1536"/>
                      <a:pt x="2054" y="1699"/>
                    </a:cubicBezTo>
                    <a:lnTo>
                      <a:pt x="2402" y="2238"/>
                    </a:lnTo>
                    <a:cubicBezTo>
                      <a:pt x="2048" y="2575"/>
                      <a:pt x="1770" y="2974"/>
                      <a:pt x="1572" y="3427"/>
                    </a:cubicBezTo>
                    <a:lnTo>
                      <a:pt x="951" y="3288"/>
                    </a:lnTo>
                    <a:cubicBezTo>
                      <a:pt x="899" y="3276"/>
                      <a:pt x="847" y="3271"/>
                      <a:pt x="796" y="3271"/>
                    </a:cubicBezTo>
                    <a:cubicBezTo>
                      <a:pt x="464" y="3271"/>
                      <a:pt x="163" y="3503"/>
                      <a:pt x="87" y="3845"/>
                    </a:cubicBezTo>
                    <a:cubicBezTo>
                      <a:pt x="0" y="4233"/>
                      <a:pt x="250" y="4623"/>
                      <a:pt x="638" y="4709"/>
                    </a:cubicBezTo>
                    <a:lnTo>
                      <a:pt x="1264" y="4843"/>
                    </a:lnTo>
                    <a:cubicBezTo>
                      <a:pt x="1253" y="5336"/>
                      <a:pt x="1340" y="5812"/>
                      <a:pt x="1521" y="6270"/>
                    </a:cubicBezTo>
                    <a:lnTo>
                      <a:pt x="980" y="6612"/>
                    </a:lnTo>
                    <a:cubicBezTo>
                      <a:pt x="644" y="6832"/>
                      <a:pt x="546" y="7279"/>
                      <a:pt x="766" y="7616"/>
                    </a:cubicBezTo>
                    <a:cubicBezTo>
                      <a:pt x="904" y="7831"/>
                      <a:pt x="1140" y="7949"/>
                      <a:pt x="1380" y="7949"/>
                    </a:cubicBezTo>
                    <a:cubicBezTo>
                      <a:pt x="1514" y="7949"/>
                      <a:pt x="1649" y="7913"/>
                      <a:pt x="1770" y="7836"/>
                    </a:cubicBezTo>
                    <a:lnTo>
                      <a:pt x="2303" y="7494"/>
                    </a:lnTo>
                    <a:cubicBezTo>
                      <a:pt x="2645" y="7847"/>
                      <a:pt x="3045" y="8120"/>
                      <a:pt x="3492" y="8318"/>
                    </a:cubicBezTo>
                    <a:lnTo>
                      <a:pt x="3358" y="8944"/>
                    </a:lnTo>
                    <a:cubicBezTo>
                      <a:pt x="3272" y="9333"/>
                      <a:pt x="3521" y="9721"/>
                      <a:pt x="3910" y="9809"/>
                    </a:cubicBezTo>
                    <a:cubicBezTo>
                      <a:pt x="3962" y="9820"/>
                      <a:pt x="4014" y="9825"/>
                      <a:pt x="4067" y="9825"/>
                    </a:cubicBezTo>
                    <a:cubicBezTo>
                      <a:pt x="4206" y="9825"/>
                      <a:pt x="4340" y="9785"/>
                      <a:pt x="4461" y="9710"/>
                    </a:cubicBezTo>
                    <a:cubicBezTo>
                      <a:pt x="4624" y="9605"/>
                      <a:pt x="4734" y="9443"/>
                      <a:pt x="4774" y="9252"/>
                    </a:cubicBezTo>
                    <a:lnTo>
                      <a:pt x="4913" y="8631"/>
                    </a:lnTo>
                    <a:cubicBezTo>
                      <a:pt x="4929" y="8631"/>
                      <a:pt x="4945" y="8631"/>
                      <a:pt x="4960" y="8631"/>
                    </a:cubicBezTo>
                    <a:cubicBezTo>
                      <a:pt x="5432" y="8631"/>
                      <a:pt x="5897" y="8550"/>
                      <a:pt x="6340" y="8375"/>
                    </a:cubicBezTo>
                    <a:lnTo>
                      <a:pt x="6683" y="8909"/>
                    </a:lnTo>
                    <a:cubicBezTo>
                      <a:pt x="6787" y="9071"/>
                      <a:pt x="6950" y="9188"/>
                      <a:pt x="7141" y="9228"/>
                    </a:cubicBezTo>
                    <a:cubicBezTo>
                      <a:pt x="7191" y="9239"/>
                      <a:pt x="7242" y="9245"/>
                      <a:pt x="7293" y="9245"/>
                    </a:cubicBezTo>
                    <a:cubicBezTo>
                      <a:pt x="7431" y="9245"/>
                      <a:pt x="7568" y="9205"/>
                      <a:pt x="7687" y="9129"/>
                    </a:cubicBezTo>
                    <a:cubicBezTo>
                      <a:pt x="8022" y="8915"/>
                      <a:pt x="8121" y="8463"/>
                      <a:pt x="7907" y="8126"/>
                    </a:cubicBezTo>
                    <a:lnTo>
                      <a:pt x="7559" y="7587"/>
                    </a:lnTo>
                    <a:cubicBezTo>
                      <a:pt x="7912" y="7250"/>
                      <a:pt x="8191" y="6850"/>
                      <a:pt x="8388" y="6398"/>
                    </a:cubicBezTo>
                    <a:lnTo>
                      <a:pt x="9009" y="6537"/>
                    </a:lnTo>
                    <a:cubicBezTo>
                      <a:pt x="9062" y="6549"/>
                      <a:pt x="9114" y="6554"/>
                      <a:pt x="9166" y="6554"/>
                    </a:cubicBezTo>
                    <a:cubicBezTo>
                      <a:pt x="9502" y="6554"/>
                      <a:pt x="9803" y="6322"/>
                      <a:pt x="9874" y="5980"/>
                    </a:cubicBezTo>
                    <a:cubicBezTo>
                      <a:pt x="9914" y="5794"/>
                      <a:pt x="9879" y="5597"/>
                      <a:pt x="9775" y="5434"/>
                    </a:cubicBezTo>
                    <a:cubicBezTo>
                      <a:pt x="9670" y="5272"/>
                      <a:pt x="9508" y="5156"/>
                      <a:pt x="9322" y="5116"/>
                    </a:cubicBezTo>
                    <a:lnTo>
                      <a:pt x="8696" y="4982"/>
                    </a:lnTo>
                    <a:cubicBezTo>
                      <a:pt x="8707" y="4489"/>
                      <a:pt x="8621" y="4013"/>
                      <a:pt x="8440" y="3555"/>
                    </a:cubicBezTo>
                    <a:lnTo>
                      <a:pt x="8980" y="3213"/>
                    </a:lnTo>
                    <a:cubicBezTo>
                      <a:pt x="9143" y="3108"/>
                      <a:pt x="9253" y="2945"/>
                      <a:pt x="9293" y="2755"/>
                    </a:cubicBezTo>
                    <a:cubicBezTo>
                      <a:pt x="9339" y="2562"/>
                      <a:pt x="9304" y="2372"/>
                      <a:pt x="9194" y="2209"/>
                    </a:cubicBezTo>
                    <a:cubicBezTo>
                      <a:pt x="9090" y="2047"/>
                      <a:pt x="8927" y="1930"/>
                      <a:pt x="8742" y="1890"/>
                    </a:cubicBezTo>
                    <a:cubicBezTo>
                      <a:pt x="8690" y="1879"/>
                      <a:pt x="8638" y="1874"/>
                      <a:pt x="8587" y="1874"/>
                    </a:cubicBezTo>
                    <a:cubicBezTo>
                      <a:pt x="8449" y="1874"/>
                      <a:pt x="8315" y="1913"/>
                      <a:pt x="8196" y="1989"/>
                    </a:cubicBezTo>
                    <a:lnTo>
                      <a:pt x="7657" y="2331"/>
                    </a:lnTo>
                    <a:cubicBezTo>
                      <a:pt x="7315" y="1978"/>
                      <a:pt x="6915" y="1705"/>
                      <a:pt x="6468" y="1507"/>
                    </a:cubicBezTo>
                    <a:lnTo>
                      <a:pt x="6602" y="881"/>
                    </a:lnTo>
                    <a:cubicBezTo>
                      <a:pt x="6688" y="492"/>
                      <a:pt x="6439" y="104"/>
                      <a:pt x="6051" y="16"/>
                    </a:cubicBezTo>
                    <a:cubicBezTo>
                      <a:pt x="6000" y="6"/>
                      <a:pt x="5949" y="1"/>
                      <a:pt x="589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2598100" y="2499475"/>
                <a:ext cx="244700" cy="24162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9665" extrusionOk="0">
                    <a:moveTo>
                      <a:pt x="4921" y="2691"/>
                    </a:moveTo>
                    <a:cubicBezTo>
                      <a:pt x="5629" y="2691"/>
                      <a:pt x="6323" y="3042"/>
                      <a:pt x="6736" y="3682"/>
                    </a:cubicBezTo>
                    <a:cubicBezTo>
                      <a:pt x="7374" y="4679"/>
                      <a:pt x="7084" y="6014"/>
                      <a:pt x="6086" y="6651"/>
                    </a:cubicBezTo>
                    <a:cubicBezTo>
                      <a:pt x="5727" y="6883"/>
                      <a:pt x="5325" y="6994"/>
                      <a:pt x="4926" y="6994"/>
                    </a:cubicBezTo>
                    <a:cubicBezTo>
                      <a:pt x="4218" y="6994"/>
                      <a:pt x="3524" y="6644"/>
                      <a:pt x="3116" y="6001"/>
                    </a:cubicBezTo>
                    <a:cubicBezTo>
                      <a:pt x="2472" y="5004"/>
                      <a:pt x="2763" y="3676"/>
                      <a:pt x="3766" y="3032"/>
                    </a:cubicBezTo>
                    <a:cubicBezTo>
                      <a:pt x="4124" y="2801"/>
                      <a:pt x="4525" y="2691"/>
                      <a:pt x="4921" y="2691"/>
                    </a:cubicBezTo>
                    <a:close/>
                    <a:moveTo>
                      <a:pt x="5808" y="0"/>
                    </a:moveTo>
                    <a:cubicBezTo>
                      <a:pt x="5507" y="0"/>
                      <a:pt x="5241" y="207"/>
                      <a:pt x="5175" y="509"/>
                    </a:cubicBezTo>
                    <a:lnTo>
                      <a:pt x="5025" y="1198"/>
                    </a:lnTo>
                    <a:cubicBezTo>
                      <a:pt x="4984" y="1197"/>
                      <a:pt x="4943" y="1196"/>
                      <a:pt x="4901" y="1196"/>
                    </a:cubicBezTo>
                    <a:cubicBezTo>
                      <a:pt x="4431" y="1196"/>
                      <a:pt x="3958" y="1284"/>
                      <a:pt x="3505" y="1471"/>
                    </a:cubicBezTo>
                    <a:lnTo>
                      <a:pt x="3122" y="879"/>
                    </a:lnTo>
                    <a:cubicBezTo>
                      <a:pt x="3000" y="687"/>
                      <a:pt x="2791" y="581"/>
                      <a:pt x="2577" y="581"/>
                    </a:cubicBezTo>
                    <a:cubicBezTo>
                      <a:pt x="2458" y="581"/>
                      <a:pt x="2336" y="614"/>
                      <a:pt x="2228" y="683"/>
                    </a:cubicBezTo>
                    <a:cubicBezTo>
                      <a:pt x="1933" y="874"/>
                      <a:pt x="1845" y="1275"/>
                      <a:pt x="2037" y="1575"/>
                    </a:cubicBezTo>
                    <a:lnTo>
                      <a:pt x="2415" y="2167"/>
                    </a:lnTo>
                    <a:cubicBezTo>
                      <a:pt x="2026" y="2533"/>
                      <a:pt x="1730" y="2962"/>
                      <a:pt x="1532" y="3438"/>
                    </a:cubicBezTo>
                    <a:lnTo>
                      <a:pt x="848" y="3286"/>
                    </a:lnTo>
                    <a:cubicBezTo>
                      <a:pt x="802" y="3277"/>
                      <a:pt x="755" y="3272"/>
                      <a:pt x="710" y="3272"/>
                    </a:cubicBezTo>
                    <a:cubicBezTo>
                      <a:pt x="409" y="3272"/>
                      <a:pt x="142" y="3479"/>
                      <a:pt x="77" y="3781"/>
                    </a:cubicBezTo>
                    <a:cubicBezTo>
                      <a:pt x="1" y="4129"/>
                      <a:pt x="222" y="4477"/>
                      <a:pt x="570" y="4552"/>
                    </a:cubicBezTo>
                    <a:lnTo>
                      <a:pt x="1261" y="4702"/>
                    </a:lnTo>
                    <a:cubicBezTo>
                      <a:pt x="1237" y="5213"/>
                      <a:pt x="1330" y="5730"/>
                      <a:pt x="1532" y="6223"/>
                    </a:cubicBezTo>
                    <a:lnTo>
                      <a:pt x="940" y="6600"/>
                    </a:lnTo>
                    <a:cubicBezTo>
                      <a:pt x="640" y="6796"/>
                      <a:pt x="552" y="7197"/>
                      <a:pt x="744" y="7492"/>
                    </a:cubicBezTo>
                    <a:cubicBezTo>
                      <a:pt x="866" y="7686"/>
                      <a:pt x="1075" y="7791"/>
                      <a:pt x="1289" y="7791"/>
                    </a:cubicBezTo>
                    <a:cubicBezTo>
                      <a:pt x="1408" y="7791"/>
                      <a:pt x="1529" y="7758"/>
                      <a:pt x="1636" y="7690"/>
                    </a:cubicBezTo>
                    <a:lnTo>
                      <a:pt x="2228" y="7307"/>
                    </a:lnTo>
                    <a:cubicBezTo>
                      <a:pt x="2589" y="7701"/>
                      <a:pt x="3023" y="7998"/>
                      <a:pt x="3499" y="8188"/>
                    </a:cubicBezTo>
                    <a:lnTo>
                      <a:pt x="3349" y="8879"/>
                    </a:lnTo>
                    <a:cubicBezTo>
                      <a:pt x="3272" y="9227"/>
                      <a:pt x="3494" y="9575"/>
                      <a:pt x="3842" y="9650"/>
                    </a:cubicBezTo>
                    <a:cubicBezTo>
                      <a:pt x="3888" y="9660"/>
                      <a:pt x="3934" y="9665"/>
                      <a:pt x="3979" y="9665"/>
                    </a:cubicBezTo>
                    <a:cubicBezTo>
                      <a:pt x="4276" y="9665"/>
                      <a:pt x="4542" y="9459"/>
                      <a:pt x="4607" y="9157"/>
                    </a:cubicBezTo>
                    <a:lnTo>
                      <a:pt x="4758" y="8467"/>
                    </a:lnTo>
                    <a:cubicBezTo>
                      <a:pt x="4802" y="8468"/>
                      <a:pt x="4846" y="8469"/>
                      <a:pt x="4890" y="8469"/>
                    </a:cubicBezTo>
                    <a:cubicBezTo>
                      <a:pt x="5362" y="8469"/>
                      <a:pt x="5833" y="8380"/>
                      <a:pt x="6284" y="8194"/>
                    </a:cubicBezTo>
                    <a:lnTo>
                      <a:pt x="6661" y="8786"/>
                    </a:lnTo>
                    <a:cubicBezTo>
                      <a:pt x="6783" y="8980"/>
                      <a:pt x="6992" y="9085"/>
                      <a:pt x="7206" y="9085"/>
                    </a:cubicBezTo>
                    <a:cubicBezTo>
                      <a:pt x="7325" y="9085"/>
                      <a:pt x="7445" y="9052"/>
                      <a:pt x="7553" y="8983"/>
                    </a:cubicBezTo>
                    <a:cubicBezTo>
                      <a:pt x="7855" y="8793"/>
                      <a:pt x="7943" y="8392"/>
                      <a:pt x="7751" y="8090"/>
                    </a:cubicBezTo>
                    <a:lnTo>
                      <a:pt x="7368" y="7498"/>
                    </a:lnTo>
                    <a:cubicBezTo>
                      <a:pt x="7756" y="7133"/>
                      <a:pt x="8053" y="6697"/>
                      <a:pt x="8249" y="6228"/>
                    </a:cubicBezTo>
                    <a:lnTo>
                      <a:pt x="8940" y="6379"/>
                    </a:lnTo>
                    <a:cubicBezTo>
                      <a:pt x="8986" y="6388"/>
                      <a:pt x="9032" y="6393"/>
                      <a:pt x="9077" y="6393"/>
                    </a:cubicBezTo>
                    <a:cubicBezTo>
                      <a:pt x="9374" y="6393"/>
                      <a:pt x="9640" y="6188"/>
                      <a:pt x="9706" y="5886"/>
                    </a:cubicBezTo>
                    <a:cubicBezTo>
                      <a:pt x="9788" y="5538"/>
                      <a:pt x="9566" y="5190"/>
                      <a:pt x="9213" y="5114"/>
                    </a:cubicBezTo>
                    <a:lnTo>
                      <a:pt x="8528" y="4964"/>
                    </a:lnTo>
                    <a:cubicBezTo>
                      <a:pt x="8546" y="4453"/>
                      <a:pt x="8458" y="3937"/>
                      <a:pt x="8256" y="3444"/>
                    </a:cubicBezTo>
                    <a:lnTo>
                      <a:pt x="8848" y="3061"/>
                    </a:lnTo>
                    <a:cubicBezTo>
                      <a:pt x="9149" y="2869"/>
                      <a:pt x="9236" y="2469"/>
                      <a:pt x="9044" y="2173"/>
                    </a:cubicBezTo>
                    <a:cubicBezTo>
                      <a:pt x="8918" y="1980"/>
                      <a:pt x="8708" y="1875"/>
                      <a:pt x="8496" y="1875"/>
                    </a:cubicBezTo>
                    <a:cubicBezTo>
                      <a:pt x="8377" y="1875"/>
                      <a:pt x="8258" y="1908"/>
                      <a:pt x="8152" y="1976"/>
                    </a:cubicBezTo>
                    <a:lnTo>
                      <a:pt x="7553" y="2359"/>
                    </a:lnTo>
                    <a:cubicBezTo>
                      <a:pt x="7194" y="1964"/>
                      <a:pt x="6760" y="1669"/>
                      <a:pt x="6289" y="1471"/>
                    </a:cubicBezTo>
                    <a:lnTo>
                      <a:pt x="6439" y="788"/>
                    </a:lnTo>
                    <a:cubicBezTo>
                      <a:pt x="6516" y="439"/>
                      <a:pt x="6295" y="91"/>
                      <a:pt x="5947" y="15"/>
                    </a:cubicBezTo>
                    <a:cubicBezTo>
                      <a:pt x="5900" y="5"/>
                      <a:pt x="5854" y="0"/>
                      <a:pt x="5808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2596950" y="2497550"/>
                <a:ext cx="246875" cy="245525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9821" extrusionOk="0">
                    <a:moveTo>
                      <a:pt x="4970" y="2847"/>
                    </a:moveTo>
                    <a:cubicBezTo>
                      <a:pt x="5118" y="2847"/>
                      <a:pt x="5266" y="2863"/>
                      <a:pt x="5413" y="2894"/>
                    </a:cubicBezTo>
                    <a:cubicBezTo>
                      <a:pt x="5952" y="3015"/>
                      <a:pt x="6416" y="3336"/>
                      <a:pt x="6712" y="3799"/>
                    </a:cubicBezTo>
                    <a:cubicBezTo>
                      <a:pt x="7015" y="4268"/>
                      <a:pt x="7112" y="4820"/>
                      <a:pt x="6996" y="5360"/>
                    </a:cubicBezTo>
                    <a:cubicBezTo>
                      <a:pt x="6875" y="5899"/>
                      <a:pt x="6555" y="6364"/>
                      <a:pt x="6091" y="6664"/>
                    </a:cubicBezTo>
                    <a:cubicBezTo>
                      <a:pt x="5745" y="6885"/>
                      <a:pt x="5358" y="6991"/>
                      <a:pt x="4975" y="6991"/>
                    </a:cubicBezTo>
                    <a:cubicBezTo>
                      <a:pt x="4293" y="6991"/>
                      <a:pt x="3624" y="6655"/>
                      <a:pt x="3226" y="6038"/>
                    </a:cubicBezTo>
                    <a:cubicBezTo>
                      <a:pt x="2611" y="5076"/>
                      <a:pt x="2889" y="3794"/>
                      <a:pt x="3853" y="3178"/>
                    </a:cubicBezTo>
                    <a:cubicBezTo>
                      <a:pt x="4190" y="2959"/>
                      <a:pt x="4577" y="2847"/>
                      <a:pt x="4970" y="2847"/>
                    </a:cubicBezTo>
                    <a:close/>
                    <a:moveTo>
                      <a:pt x="4973" y="2688"/>
                    </a:moveTo>
                    <a:cubicBezTo>
                      <a:pt x="4546" y="2688"/>
                      <a:pt x="4130" y="2806"/>
                      <a:pt x="3765" y="3039"/>
                    </a:cubicBezTo>
                    <a:cubicBezTo>
                      <a:pt x="2734" y="3706"/>
                      <a:pt x="2431" y="5087"/>
                      <a:pt x="3093" y="6126"/>
                    </a:cubicBezTo>
                    <a:cubicBezTo>
                      <a:pt x="3516" y="6787"/>
                      <a:pt x="4241" y="7152"/>
                      <a:pt x="4972" y="7152"/>
                    </a:cubicBezTo>
                    <a:cubicBezTo>
                      <a:pt x="5384" y="7152"/>
                      <a:pt x="5802" y="7036"/>
                      <a:pt x="6172" y="6798"/>
                    </a:cubicBezTo>
                    <a:cubicBezTo>
                      <a:pt x="6678" y="6474"/>
                      <a:pt x="7026" y="5981"/>
                      <a:pt x="7147" y="5395"/>
                    </a:cubicBezTo>
                    <a:cubicBezTo>
                      <a:pt x="7275" y="4814"/>
                      <a:pt x="7170" y="4217"/>
                      <a:pt x="6846" y="3718"/>
                    </a:cubicBezTo>
                    <a:cubicBezTo>
                      <a:pt x="6527" y="3213"/>
                      <a:pt x="6027" y="2865"/>
                      <a:pt x="5448" y="2737"/>
                    </a:cubicBezTo>
                    <a:cubicBezTo>
                      <a:pt x="5290" y="2704"/>
                      <a:pt x="5131" y="2688"/>
                      <a:pt x="4973" y="2688"/>
                    </a:cubicBezTo>
                    <a:close/>
                    <a:moveTo>
                      <a:pt x="5850" y="160"/>
                    </a:moveTo>
                    <a:cubicBezTo>
                      <a:pt x="5891" y="160"/>
                      <a:pt x="5934" y="164"/>
                      <a:pt x="5976" y="174"/>
                    </a:cubicBezTo>
                    <a:cubicBezTo>
                      <a:pt x="6121" y="203"/>
                      <a:pt x="6249" y="290"/>
                      <a:pt x="6330" y="418"/>
                    </a:cubicBezTo>
                    <a:cubicBezTo>
                      <a:pt x="6410" y="544"/>
                      <a:pt x="6440" y="696"/>
                      <a:pt x="6405" y="846"/>
                    </a:cubicBezTo>
                    <a:lnTo>
                      <a:pt x="6254" y="1531"/>
                    </a:lnTo>
                    <a:cubicBezTo>
                      <a:pt x="6249" y="1572"/>
                      <a:pt x="6266" y="1612"/>
                      <a:pt x="6300" y="1623"/>
                    </a:cubicBezTo>
                    <a:cubicBezTo>
                      <a:pt x="6776" y="1821"/>
                      <a:pt x="7194" y="2111"/>
                      <a:pt x="7542" y="2488"/>
                    </a:cubicBezTo>
                    <a:cubicBezTo>
                      <a:pt x="7559" y="2505"/>
                      <a:pt x="7580" y="2514"/>
                      <a:pt x="7602" y="2514"/>
                    </a:cubicBezTo>
                    <a:cubicBezTo>
                      <a:pt x="7617" y="2514"/>
                      <a:pt x="7632" y="2510"/>
                      <a:pt x="7647" y="2500"/>
                    </a:cubicBezTo>
                    <a:lnTo>
                      <a:pt x="8238" y="2123"/>
                    </a:lnTo>
                    <a:cubicBezTo>
                      <a:pt x="8332" y="2062"/>
                      <a:pt x="8438" y="2033"/>
                      <a:pt x="8544" y="2033"/>
                    </a:cubicBezTo>
                    <a:cubicBezTo>
                      <a:pt x="8730" y="2033"/>
                      <a:pt x="8913" y="2124"/>
                      <a:pt x="9021" y="2291"/>
                    </a:cubicBezTo>
                    <a:cubicBezTo>
                      <a:pt x="9189" y="2552"/>
                      <a:pt x="9114" y="2905"/>
                      <a:pt x="8847" y="3074"/>
                    </a:cubicBezTo>
                    <a:lnTo>
                      <a:pt x="8255" y="3451"/>
                    </a:lnTo>
                    <a:cubicBezTo>
                      <a:pt x="8226" y="3475"/>
                      <a:pt x="8209" y="3515"/>
                      <a:pt x="8226" y="3550"/>
                    </a:cubicBezTo>
                    <a:cubicBezTo>
                      <a:pt x="8423" y="4025"/>
                      <a:pt x="8511" y="4525"/>
                      <a:pt x="8493" y="5041"/>
                    </a:cubicBezTo>
                    <a:cubicBezTo>
                      <a:pt x="8493" y="5076"/>
                      <a:pt x="8517" y="5111"/>
                      <a:pt x="8557" y="5122"/>
                    </a:cubicBezTo>
                    <a:lnTo>
                      <a:pt x="9248" y="5272"/>
                    </a:lnTo>
                    <a:cubicBezTo>
                      <a:pt x="9392" y="5301"/>
                      <a:pt x="9520" y="5389"/>
                      <a:pt x="9601" y="5516"/>
                    </a:cubicBezTo>
                    <a:cubicBezTo>
                      <a:pt x="9682" y="5644"/>
                      <a:pt x="9711" y="5794"/>
                      <a:pt x="9676" y="5946"/>
                    </a:cubicBezTo>
                    <a:cubicBezTo>
                      <a:pt x="9642" y="6091"/>
                      <a:pt x="9555" y="6217"/>
                      <a:pt x="9427" y="6300"/>
                    </a:cubicBezTo>
                    <a:cubicBezTo>
                      <a:pt x="9335" y="6358"/>
                      <a:pt x="9231" y="6389"/>
                      <a:pt x="9126" y="6389"/>
                    </a:cubicBezTo>
                    <a:cubicBezTo>
                      <a:pt x="9085" y="6389"/>
                      <a:pt x="9044" y="6385"/>
                      <a:pt x="9004" y="6375"/>
                    </a:cubicBezTo>
                    <a:lnTo>
                      <a:pt x="8313" y="6224"/>
                    </a:lnTo>
                    <a:cubicBezTo>
                      <a:pt x="8309" y="6224"/>
                      <a:pt x="8305" y="6223"/>
                      <a:pt x="8301" y="6223"/>
                    </a:cubicBezTo>
                    <a:cubicBezTo>
                      <a:pt x="8269" y="6223"/>
                      <a:pt x="8237" y="6245"/>
                      <a:pt x="8226" y="6276"/>
                    </a:cubicBezTo>
                    <a:cubicBezTo>
                      <a:pt x="8029" y="6747"/>
                      <a:pt x="7738" y="7164"/>
                      <a:pt x="7363" y="7518"/>
                    </a:cubicBezTo>
                    <a:cubicBezTo>
                      <a:pt x="7333" y="7540"/>
                      <a:pt x="7328" y="7582"/>
                      <a:pt x="7350" y="7617"/>
                    </a:cubicBezTo>
                    <a:lnTo>
                      <a:pt x="7727" y="8208"/>
                    </a:lnTo>
                    <a:cubicBezTo>
                      <a:pt x="7896" y="8474"/>
                      <a:pt x="7821" y="8822"/>
                      <a:pt x="7559" y="8991"/>
                    </a:cubicBezTo>
                    <a:cubicBezTo>
                      <a:pt x="7463" y="9052"/>
                      <a:pt x="7356" y="9081"/>
                      <a:pt x="7251" y="9081"/>
                    </a:cubicBezTo>
                    <a:cubicBezTo>
                      <a:pt x="7065" y="9081"/>
                      <a:pt x="6884" y="8990"/>
                      <a:pt x="6776" y="8822"/>
                    </a:cubicBezTo>
                    <a:lnTo>
                      <a:pt x="6394" y="8225"/>
                    </a:lnTo>
                    <a:cubicBezTo>
                      <a:pt x="6380" y="8203"/>
                      <a:pt x="6354" y="8192"/>
                      <a:pt x="6325" y="8192"/>
                    </a:cubicBezTo>
                    <a:cubicBezTo>
                      <a:pt x="6315" y="8192"/>
                      <a:pt x="6305" y="8193"/>
                      <a:pt x="6295" y="8196"/>
                    </a:cubicBezTo>
                    <a:cubicBezTo>
                      <a:pt x="5862" y="8378"/>
                      <a:pt x="5401" y="8465"/>
                      <a:pt x="4933" y="8465"/>
                    </a:cubicBezTo>
                    <a:cubicBezTo>
                      <a:pt x="4892" y="8465"/>
                      <a:pt x="4851" y="8464"/>
                      <a:pt x="4809" y="8463"/>
                    </a:cubicBezTo>
                    <a:cubicBezTo>
                      <a:pt x="4769" y="8463"/>
                      <a:pt x="4734" y="8492"/>
                      <a:pt x="4729" y="8527"/>
                    </a:cubicBezTo>
                    <a:lnTo>
                      <a:pt x="4578" y="9218"/>
                    </a:lnTo>
                    <a:cubicBezTo>
                      <a:pt x="4543" y="9362"/>
                      <a:pt x="4456" y="9489"/>
                      <a:pt x="4328" y="9571"/>
                    </a:cubicBezTo>
                    <a:cubicBezTo>
                      <a:pt x="4236" y="9629"/>
                      <a:pt x="4132" y="9661"/>
                      <a:pt x="4027" y="9661"/>
                    </a:cubicBezTo>
                    <a:cubicBezTo>
                      <a:pt x="3986" y="9661"/>
                      <a:pt x="3945" y="9656"/>
                      <a:pt x="3904" y="9646"/>
                    </a:cubicBezTo>
                    <a:cubicBezTo>
                      <a:pt x="3597" y="9582"/>
                      <a:pt x="3406" y="9280"/>
                      <a:pt x="3470" y="8974"/>
                    </a:cubicBezTo>
                    <a:lnTo>
                      <a:pt x="3620" y="8283"/>
                    </a:lnTo>
                    <a:cubicBezTo>
                      <a:pt x="3631" y="8249"/>
                      <a:pt x="3609" y="8208"/>
                      <a:pt x="3574" y="8196"/>
                    </a:cubicBezTo>
                    <a:cubicBezTo>
                      <a:pt x="3098" y="7999"/>
                      <a:pt x="2681" y="7709"/>
                      <a:pt x="2333" y="7331"/>
                    </a:cubicBezTo>
                    <a:cubicBezTo>
                      <a:pt x="2316" y="7315"/>
                      <a:pt x="2298" y="7309"/>
                      <a:pt x="2274" y="7309"/>
                    </a:cubicBezTo>
                    <a:cubicBezTo>
                      <a:pt x="2257" y="7309"/>
                      <a:pt x="2246" y="7309"/>
                      <a:pt x="2234" y="7320"/>
                    </a:cubicBezTo>
                    <a:lnTo>
                      <a:pt x="1636" y="7697"/>
                    </a:lnTo>
                    <a:cubicBezTo>
                      <a:pt x="1541" y="7758"/>
                      <a:pt x="1433" y="7789"/>
                      <a:pt x="1324" y="7789"/>
                    </a:cubicBezTo>
                    <a:cubicBezTo>
                      <a:pt x="1287" y="7789"/>
                      <a:pt x="1250" y="7786"/>
                      <a:pt x="1213" y="7778"/>
                    </a:cubicBezTo>
                    <a:cubicBezTo>
                      <a:pt x="1063" y="7743"/>
                      <a:pt x="940" y="7657"/>
                      <a:pt x="860" y="7529"/>
                    </a:cubicBezTo>
                    <a:cubicBezTo>
                      <a:pt x="772" y="7401"/>
                      <a:pt x="750" y="7250"/>
                      <a:pt x="777" y="7100"/>
                    </a:cubicBezTo>
                    <a:cubicBezTo>
                      <a:pt x="812" y="6955"/>
                      <a:pt x="900" y="6827"/>
                      <a:pt x="1028" y="6747"/>
                    </a:cubicBezTo>
                    <a:lnTo>
                      <a:pt x="1620" y="6364"/>
                    </a:lnTo>
                    <a:cubicBezTo>
                      <a:pt x="1655" y="6346"/>
                      <a:pt x="1666" y="6305"/>
                      <a:pt x="1648" y="6270"/>
                    </a:cubicBezTo>
                    <a:cubicBezTo>
                      <a:pt x="1457" y="5794"/>
                      <a:pt x="1364" y="5296"/>
                      <a:pt x="1382" y="4779"/>
                    </a:cubicBezTo>
                    <a:cubicBezTo>
                      <a:pt x="1387" y="4739"/>
                      <a:pt x="1358" y="4710"/>
                      <a:pt x="1323" y="4699"/>
                    </a:cubicBezTo>
                    <a:lnTo>
                      <a:pt x="633" y="4547"/>
                    </a:lnTo>
                    <a:cubicBezTo>
                      <a:pt x="482" y="4519"/>
                      <a:pt x="360" y="4431"/>
                      <a:pt x="279" y="4303"/>
                    </a:cubicBezTo>
                    <a:cubicBezTo>
                      <a:pt x="198" y="4177"/>
                      <a:pt x="169" y="4025"/>
                      <a:pt x="198" y="3874"/>
                    </a:cubicBezTo>
                    <a:cubicBezTo>
                      <a:pt x="233" y="3730"/>
                      <a:pt x="319" y="3602"/>
                      <a:pt x="448" y="3521"/>
                    </a:cubicBezTo>
                    <a:cubicBezTo>
                      <a:pt x="540" y="3463"/>
                      <a:pt x="644" y="3431"/>
                      <a:pt x="751" y="3431"/>
                    </a:cubicBezTo>
                    <a:cubicBezTo>
                      <a:pt x="792" y="3431"/>
                      <a:pt x="834" y="3436"/>
                      <a:pt x="876" y="3446"/>
                    </a:cubicBezTo>
                    <a:lnTo>
                      <a:pt x="1561" y="3590"/>
                    </a:lnTo>
                    <a:cubicBezTo>
                      <a:pt x="1568" y="3592"/>
                      <a:pt x="1575" y="3593"/>
                      <a:pt x="1582" y="3593"/>
                    </a:cubicBezTo>
                    <a:cubicBezTo>
                      <a:pt x="1613" y="3593"/>
                      <a:pt x="1640" y="3573"/>
                      <a:pt x="1655" y="3544"/>
                    </a:cubicBezTo>
                    <a:cubicBezTo>
                      <a:pt x="1851" y="3068"/>
                      <a:pt x="2142" y="2651"/>
                      <a:pt x="2518" y="2303"/>
                    </a:cubicBezTo>
                    <a:cubicBezTo>
                      <a:pt x="2547" y="2279"/>
                      <a:pt x="2553" y="2233"/>
                      <a:pt x="2530" y="2204"/>
                    </a:cubicBezTo>
                    <a:lnTo>
                      <a:pt x="2147" y="1612"/>
                    </a:lnTo>
                    <a:cubicBezTo>
                      <a:pt x="2065" y="1484"/>
                      <a:pt x="2043" y="1334"/>
                      <a:pt x="2072" y="1183"/>
                    </a:cubicBezTo>
                    <a:cubicBezTo>
                      <a:pt x="2107" y="1039"/>
                      <a:pt x="2193" y="910"/>
                      <a:pt x="2321" y="830"/>
                    </a:cubicBezTo>
                    <a:cubicBezTo>
                      <a:pt x="2413" y="770"/>
                      <a:pt x="2517" y="739"/>
                      <a:pt x="2623" y="739"/>
                    </a:cubicBezTo>
                    <a:cubicBezTo>
                      <a:pt x="2663" y="739"/>
                      <a:pt x="2704" y="743"/>
                      <a:pt x="2745" y="753"/>
                    </a:cubicBezTo>
                    <a:cubicBezTo>
                      <a:pt x="2895" y="782"/>
                      <a:pt x="3023" y="870"/>
                      <a:pt x="3104" y="997"/>
                    </a:cubicBezTo>
                    <a:lnTo>
                      <a:pt x="3481" y="1588"/>
                    </a:lnTo>
                    <a:cubicBezTo>
                      <a:pt x="3499" y="1614"/>
                      <a:pt x="3526" y="1628"/>
                      <a:pt x="3553" y="1628"/>
                    </a:cubicBezTo>
                    <a:cubicBezTo>
                      <a:pt x="3562" y="1628"/>
                      <a:pt x="3571" y="1626"/>
                      <a:pt x="3580" y="1623"/>
                    </a:cubicBezTo>
                    <a:cubicBezTo>
                      <a:pt x="4008" y="1447"/>
                      <a:pt x="4453" y="1354"/>
                      <a:pt x="4914" y="1354"/>
                    </a:cubicBezTo>
                    <a:cubicBezTo>
                      <a:pt x="4966" y="1354"/>
                      <a:pt x="5018" y="1355"/>
                      <a:pt x="5071" y="1357"/>
                    </a:cubicBezTo>
                    <a:cubicBezTo>
                      <a:pt x="5106" y="1357"/>
                      <a:pt x="5141" y="1328"/>
                      <a:pt x="5152" y="1293"/>
                    </a:cubicBezTo>
                    <a:lnTo>
                      <a:pt x="5297" y="603"/>
                    </a:lnTo>
                    <a:cubicBezTo>
                      <a:pt x="5331" y="458"/>
                      <a:pt x="5419" y="330"/>
                      <a:pt x="5546" y="249"/>
                    </a:cubicBezTo>
                    <a:cubicBezTo>
                      <a:pt x="5638" y="191"/>
                      <a:pt x="5742" y="160"/>
                      <a:pt x="5850" y="160"/>
                    </a:cubicBezTo>
                    <a:close/>
                    <a:moveTo>
                      <a:pt x="5854" y="0"/>
                    </a:moveTo>
                    <a:cubicBezTo>
                      <a:pt x="5715" y="0"/>
                      <a:pt x="5578" y="39"/>
                      <a:pt x="5459" y="116"/>
                    </a:cubicBezTo>
                    <a:cubicBezTo>
                      <a:pt x="5297" y="220"/>
                      <a:pt x="5187" y="383"/>
                      <a:pt x="5146" y="568"/>
                    </a:cubicBezTo>
                    <a:lnTo>
                      <a:pt x="5007" y="1194"/>
                    </a:lnTo>
                    <a:cubicBezTo>
                      <a:pt x="4979" y="1194"/>
                      <a:pt x="4951" y="1193"/>
                      <a:pt x="4923" y="1193"/>
                    </a:cubicBezTo>
                    <a:cubicBezTo>
                      <a:pt x="4465" y="1193"/>
                      <a:pt x="4012" y="1280"/>
                      <a:pt x="3580" y="1449"/>
                    </a:cubicBezTo>
                    <a:lnTo>
                      <a:pt x="3237" y="910"/>
                    </a:lnTo>
                    <a:cubicBezTo>
                      <a:pt x="3133" y="748"/>
                      <a:pt x="2970" y="638"/>
                      <a:pt x="2779" y="597"/>
                    </a:cubicBezTo>
                    <a:cubicBezTo>
                      <a:pt x="2729" y="586"/>
                      <a:pt x="2678" y="581"/>
                      <a:pt x="2627" y="581"/>
                    </a:cubicBezTo>
                    <a:cubicBezTo>
                      <a:pt x="2490" y="581"/>
                      <a:pt x="2352" y="620"/>
                      <a:pt x="2234" y="696"/>
                    </a:cubicBezTo>
                    <a:cubicBezTo>
                      <a:pt x="2072" y="800"/>
                      <a:pt x="1955" y="962"/>
                      <a:pt x="1915" y="1149"/>
                    </a:cubicBezTo>
                    <a:cubicBezTo>
                      <a:pt x="1875" y="1339"/>
                      <a:pt x="1909" y="1531"/>
                      <a:pt x="2014" y="1693"/>
                    </a:cubicBezTo>
                    <a:lnTo>
                      <a:pt x="2362" y="2233"/>
                    </a:lnTo>
                    <a:cubicBezTo>
                      <a:pt x="2008" y="2576"/>
                      <a:pt x="1730" y="2975"/>
                      <a:pt x="1532" y="3422"/>
                    </a:cubicBezTo>
                    <a:lnTo>
                      <a:pt x="906" y="3288"/>
                    </a:lnTo>
                    <a:cubicBezTo>
                      <a:pt x="854" y="3276"/>
                      <a:pt x="802" y="3270"/>
                      <a:pt x="750" y="3270"/>
                    </a:cubicBezTo>
                    <a:cubicBezTo>
                      <a:pt x="614" y="3270"/>
                      <a:pt x="478" y="3312"/>
                      <a:pt x="360" y="3387"/>
                    </a:cubicBezTo>
                    <a:cubicBezTo>
                      <a:pt x="198" y="3492"/>
                      <a:pt x="88" y="3654"/>
                      <a:pt x="47" y="3840"/>
                    </a:cubicBezTo>
                    <a:cubicBezTo>
                      <a:pt x="1" y="4032"/>
                      <a:pt x="35" y="4222"/>
                      <a:pt x="140" y="4385"/>
                    </a:cubicBezTo>
                    <a:cubicBezTo>
                      <a:pt x="244" y="4554"/>
                      <a:pt x="407" y="4664"/>
                      <a:pt x="598" y="4704"/>
                    </a:cubicBezTo>
                    <a:lnTo>
                      <a:pt x="1224" y="4843"/>
                    </a:lnTo>
                    <a:cubicBezTo>
                      <a:pt x="1213" y="5331"/>
                      <a:pt x="1300" y="5812"/>
                      <a:pt x="1481" y="6265"/>
                    </a:cubicBezTo>
                    <a:lnTo>
                      <a:pt x="940" y="6613"/>
                    </a:lnTo>
                    <a:cubicBezTo>
                      <a:pt x="777" y="6717"/>
                      <a:pt x="668" y="6879"/>
                      <a:pt x="622" y="7065"/>
                    </a:cubicBezTo>
                    <a:cubicBezTo>
                      <a:pt x="581" y="7256"/>
                      <a:pt x="616" y="7454"/>
                      <a:pt x="720" y="7617"/>
                    </a:cubicBezTo>
                    <a:cubicBezTo>
                      <a:pt x="825" y="7778"/>
                      <a:pt x="986" y="7888"/>
                      <a:pt x="1178" y="7930"/>
                    </a:cubicBezTo>
                    <a:cubicBezTo>
                      <a:pt x="1234" y="7943"/>
                      <a:pt x="1289" y="7950"/>
                      <a:pt x="1344" y="7950"/>
                    </a:cubicBezTo>
                    <a:cubicBezTo>
                      <a:pt x="1478" y="7950"/>
                      <a:pt x="1609" y="7911"/>
                      <a:pt x="1724" y="7837"/>
                    </a:cubicBezTo>
                    <a:lnTo>
                      <a:pt x="2263" y="7489"/>
                    </a:lnTo>
                    <a:cubicBezTo>
                      <a:pt x="2600" y="7842"/>
                      <a:pt x="2999" y="8121"/>
                      <a:pt x="3452" y="8318"/>
                    </a:cubicBezTo>
                    <a:lnTo>
                      <a:pt x="3313" y="8939"/>
                    </a:lnTo>
                    <a:cubicBezTo>
                      <a:pt x="3232" y="9333"/>
                      <a:pt x="3481" y="9716"/>
                      <a:pt x="3870" y="9802"/>
                    </a:cubicBezTo>
                    <a:cubicBezTo>
                      <a:pt x="3922" y="9815"/>
                      <a:pt x="3974" y="9820"/>
                      <a:pt x="4027" y="9820"/>
                    </a:cubicBezTo>
                    <a:cubicBezTo>
                      <a:pt x="4166" y="9820"/>
                      <a:pt x="4300" y="9780"/>
                      <a:pt x="4415" y="9705"/>
                    </a:cubicBezTo>
                    <a:cubicBezTo>
                      <a:pt x="4578" y="9601"/>
                      <a:pt x="4694" y="9438"/>
                      <a:pt x="4734" y="9252"/>
                    </a:cubicBezTo>
                    <a:lnTo>
                      <a:pt x="4868" y="8626"/>
                    </a:lnTo>
                    <a:cubicBezTo>
                      <a:pt x="4896" y="8627"/>
                      <a:pt x="4923" y="8627"/>
                      <a:pt x="4951" y="8627"/>
                    </a:cubicBezTo>
                    <a:cubicBezTo>
                      <a:pt x="5415" y="8627"/>
                      <a:pt x="5868" y="8539"/>
                      <a:pt x="6295" y="8370"/>
                    </a:cubicBezTo>
                    <a:lnTo>
                      <a:pt x="6643" y="8910"/>
                    </a:lnTo>
                    <a:cubicBezTo>
                      <a:pt x="6780" y="9124"/>
                      <a:pt x="7011" y="9242"/>
                      <a:pt x="7250" y="9242"/>
                    </a:cubicBezTo>
                    <a:cubicBezTo>
                      <a:pt x="7385" y="9242"/>
                      <a:pt x="7523" y="9204"/>
                      <a:pt x="7647" y="9124"/>
                    </a:cubicBezTo>
                    <a:cubicBezTo>
                      <a:pt x="7982" y="8910"/>
                      <a:pt x="8081" y="8463"/>
                      <a:pt x="7861" y="8121"/>
                    </a:cubicBezTo>
                    <a:lnTo>
                      <a:pt x="7518" y="7587"/>
                    </a:lnTo>
                    <a:cubicBezTo>
                      <a:pt x="7872" y="7245"/>
                      <a:pt x="8151" y="6844"/>
                      <a:pt x="8343" y="6398"/>
                    </a:cubicBezTo>
                    <a:lnTo>
                      <a:pt x="8969" y="6531"/>
                    </a:lnTo>
                    <a:cubicBezTo>
                      <a:pt x="9022" y="6542"/>
                      <a:pt x="9075" y="6548"/>
                      <a:pt x="9127" y="6548"/>
                    </a:cubicBezTo>
                    <a:cubicBezTo>
                      <a:pt x="9264" y="6548"/>
                      <a:pt x="9397" y="6509"/>
                      <a:pt x="9513" y="6433"/>
                    </a:cubicBezTo>
                    <a:cubicBezTo>
                      <a:pt x="9676" y="6329"/>
                      <a:pt x="9792" y="6166"/>
                      <a:pt x="9834" y="5981"/>
                    </a:cubicBezTo>
                    <a:cubicBezTo>
                      <a:pt x="9874" y="5789"/>
                      <a:pt x="9839" y="5598"/>
                      <a:pt x="9735" y="5430"/>
                    </a:cubicBezTo>
                    <a:cubicBezTo>
                      <a:pt x="9630" y="5267"/>
                      <a:pt x="9468" y="5157"/>
                      <a:pt x="9277" y="5116"/>
                    </a:cubicBezTo>
                    <a:lnTo>
                      <a:pt x="8656" y="4977"/>
                    </a:lnTo>
                    <a:cubicBezTo>
                      <a:pt x="8667" y="4490"/>
                      <a:pt x="8581" y="4008"/>
                      <a:pt x="8400" y="3550"/>
                    </a:cubicBezTo>
                    <a:lnTo>
                      <a:pt x="8934" y="3208"/>
                    </a:lnTo>
                    <a:cubicBezTo>
                      <a:pt x="9270" y="2993"/>
                      <a:pt x="9369" y="2541"/>
                      <a:pt x="9154" y="2204"/>
                    </a:cubicBezTo>
                    <a:cubicBezTo>
                      <a:pt x="9017" y="1988"/>
                      <a:pt x="8781" y="1870"/>
                      <a:pt x="8541" y="1870"/>
                    </a:cubicBezTo>
                    <a:cubicBezTo>
                      <a:pt x="8407" y="1870"/>
                      <a:pt x="8271" y="1907"/>
                      <a:pt x="8151" y="1984"/>
                    </a:cubicBezTo>
                    <a:lnTo>
                      <a:pt x="7617" y="2332"/>
                    </a:lnTo>
                    <a:cubicBezTo>
                      <a:pt x="7275" y="1978"/>
                      <a:pt x="6875" y="1700"/>
                      <a:pt x="6428" y="1502"/>
                    </a:cubicBezTo>
                    <a:lnTo>
                      <a:pt x="6562" y="881"/>
                    </a:lnTo>
                    <a:cubicBezTo>
                      <a:pt x="6602" y="690"/>
                      <a:pt x="6568" y="498"/>
                      <a:pt x="6463" y="330"/>
                    </a:cubicBezTo>
                    <a:cubicBezTo>
                      <a:pt x="6359" y="168"/>
                      <a:pt x="6196" y="57"/>
                      <a:pt x="6011" y="17"/>
                    </a:cubicBezTo>
                    <a:cubicBezTo>
                      <a:pt x="5959" y="6"/>
                      <a:pt x="5906" y="0"/>
                      <a:pt x="585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1"/>
          </p:nvPr>
        </p:nvSpPr>
        <p:spPr>
          <a:xfrm>
            <a:off x="3097750" y="3596750"/>
            <a:ext cx="4362000" cy="3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2800">
                <a:solidFill>
                  <a:schemeClr val="dk1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7"/>
          <p:cNvSpPr>
            <a:spLocks noGrp="1"/>
          </p:cNvSpPr>
          <p:nvPr>
            <p:ph type="pic" idx="2"/>
          </p:nvPr>
        </p:nvSpPr>
        <p:spPr>
          <a:xfrm>
            <a:off x="8303550" y="3596750"/>
            <a:ext cx="7651800" cy="5062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5536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7681400" y="4405053"/>
            <a:ext cx="10915520" cy="9987102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1430200" y="2192900"/>
            <a:ext cx="8026800" cy="3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961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/>
          <p:nvPr/>
        </p:nvSpPr>
        <p:spPr>
          <a:xfrm rot="2354657">
            <a:off x="-2343721" y="-4862044"/>
            <a:ext cx="8307802" cy="11864092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4978400" y="3378050"/>
            <a:ext cx="8331600" cy="11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47" name="Google Shape;147;p9"/>
          <p:cNvSpPr txBox="1">
            <a:spLocks noGrp="1"/>
          </p:cNvSpPr>
          <p:nvPr>
            <p:ph type="subTitle" idx="1"/>
          </p:nvPr>
        </p:nvSpPr>
        <p:spPr>
          <a:xfrm>
            <a:off x="4978200" y="4513150"/>
            <a:ext cx="8331600" cy="29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320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/>
          <p:nvPr/>
        </p:nvSpPr>
        <p:spPr>
          <a:xfrm rot="-2102070">
            <a:off x="-3135733" y="-2966511"/>
            <a:ext cx="8823562" cy="8073050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sp>
        <p:nvSpPr>
          <p:cNvPr id="154" name="Google Shape;154;p11"/>
          <p:cNvSpPr/>
          <p:nvPr/>
        </p:nvSpPr>
        <p:spPr>
          <a:xfrm rot="-2102070">
            <a:off x="11764667" y="5827239"/>
            <a:ext cx="8823562" cy="8073050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sp>
        <p:nvSpPr>
          <p:cNvPr id="155" name="Google Shape;155;p11"/>
          <p:cNvSpPr txBox="1">
            <a:spLocks noGrp="1"/>
          </p:cNvSpPr>
          <p:nvPr>
            <p:ph type="title" hasCustomPrompt="1"/>
          </p:nvPr>
        </p:nvSpPr>
        <p:spPr>
          <a:xfrm>
            <a:off x="3171300" y="3604000"/>
            <a:ext cx="11945400" cy="18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156" name="Google Shape;156;p11"/>
          <p:cNvSpPr txBox="1">
            <a:spLocks noGrp="1"/>
          </p:cNvSpPr>
          <p:nvPr>
            <p:ph type="subTitle" idx="1"/>
          </p:nvPr>
        </p:nvSpPr>
        <p:spPr>
          <a:xfrm>
            <a:off x="5979300" y="5331600"/>
            <a:ext cx="6329400" cy="15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0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827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/>
          <p:nvPr/>
        </p:nvSpPr>
        <p:spPr>
          <a:xfrm rot="2354645">
            <a:off x="-1020124" y="-1931978"/>
            <a:ext cx="3778436" cy="5395836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hasCustomPrompt="1"/>
          </p:nvPr>
        </p:nvSpPr>
        <p:spPr>
          <a:xfrm>
            <a:off x="3326876" y="2886286"/>
            <a:ext cx="25506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1"/>
          </p:nvPr>
        </p:nvSpPr>
        <p:spPr>
          <a:xfrm>
            <a:off x="3326876" y="4284908"/>
            <a:ext cx="5303400" cy="96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2" hasCustomPrompt="1"/>
          </p:nvPr>
        </p:nvSpPr>
        <p:spPr>
          <a:xfrm>
            <a:off x="11097176" y="2886286"/>
            <a:ext cx="25506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3"/>
          </p:nvPr>
        </p:nvSpPr>
        <p:spPr>
          <a:xfrm>
            <a:off x="11097176" y="4284908"/>
            <a:ext cx="5303400" cy="96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4" hasCustomPrompt="1"/>
          </p:nvPr>
        </p:nvSpPr>
        <p:spPr>
          <a:xfrm>
            <a:off x="3326876" y="6465086"/>
            <a:ext cx="25506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5"/>
          </p:nvPr>
        </p:nvSpPr>
        <p:spPr>
          <a:xfrm>
            <a:off x="3326876" y="7906342"/>
            <a:ext cx="5303400" cy="96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6" hasCustomPrompt="1"/>
          </p:nvPr>
        </p:nvSpPr>
        <p:spPr>
          <a:xfrm>
            <a:off x="11097176" y="6465086"/>
            <a:ext cx="25506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7"/>
          </p:nvPr>
        </p:nvSpPr>
        <p:spPr>
          <a:xfrm>
            <a:off x="11097176" y="7906342"/>
            <a:ext cx="5303400" cy="96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8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9"/>
          </p:nvPr>
        </p:nvSpPr>
        <p:spPr>
          <a:xfrm>
            <a:off x="3326876" y="3624986"/>
            <a:ext cx="5303400" cy="8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3"/>
          </p:nvPr>
        </p:nvSpPr>
        <p:spPr>
          <a:xfrm>
            <a:off x="11097176" y="3624986"/>
            <a:ext cx="5303400" cy="8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4"/>
          </p:nvPr>
        </p:nvSpPr>
        <p:spPr>
          <a:xfrm>
            <a:off x="3326876" y="7237336"/>
            <a:ext cx="5303400" cy="8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5"/>
          </p:nvPr>
        </p:nvSpPr>
        <p:spPr>
          <a:xfrm>
            <a:off x="11097176" y="7237336"/>
            <a:ext cx="5303400" cy="8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3" name="Google Shape;173;p13"/>
          <p:cNvGrpSpPr/>
          <p:nvPr/>
        </p:nvGrpSpPr>
        <p:grpSpPr>
          <a:xfrm>
            <a:off x="1670479" y="488346"/>
            <a:ext cx="991738" cy="1010088"/>
            <a:chOff x="2921650" y="2601500"/>
            <a:chExt cx="237275" cy="241650"/>
          </a:xfrm>
        </p:grpSpPr>
        <p:sp>
          <p:nvSpPr>
            <p:cNvPr id="174" name="Google Shape;174;p13"/>
            <p:cNvSpPr/>
            <p:nvPr/>
          </p:nvSpPr>
          <p:spPr>
            <a:xfrm>
              <a:off x="2930650" y="2615000"/>
              <a:ext cx="226275" cy="226250"/>
            </a:xfrm>
            <a:custGeom>
              <a:avLst/>
              <a:gdLst/>
              <a:ahLst/>
              <a:cxnLst/>
              <a:rect l="l" t="t" r="r" b="b"/>
              <a:pathLst>
                <a:path w="9051" h="9050" extrusionOk="0">
                  <a:moveTo>
                    <a:pt x="4526" y="1"/>
                  </a:moveTo>
                  <a:cubicBezTo>
                    <a:pt x="2031" y="1"/>
                    <a:pt x="1" y="2025"/>
                    <a:pt x="1" y="4525"/>
                  </a:cubicBezTo>
                  <a:cubicBezTo>
                    <a:pt x="1" y="7026"/>
                    <a:pt x="2031" y="9050"/>
                    <a:pt x="4526" y="9050"/>
                  </a:cubicBezTo>
                  <a:cubicBezTo>
                    <a:pt x="7025" y="9050"/>
                    <a:pt x="9050" y="7026"/>
                    <a:pt x="9050" y="4525"/>
                  </a:cubicBezTo>
                  <a:cubicBezTo>
                    <a:pt x="9050" y="2025"/>
                    <a:pt x="7025" y="1"/>
                    <a:pt x="45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2928750" y="2612950"/>
              <a:ext cx="230175" cy="230200"/>
            </a:xfrm>
            <a:custGeom>
              <a:avLst/>
              <a:gdLst/>
              <a:ahLst/>
              <a:cxnLst/>
              <a:rect l="l" t="t" r="r" b="b"/>
              <a:pathLst>
                <a:path w="9207" h="9208" extrusionOk="0">
                  <a:moveTo>
                    <a:pt x="4602" y="163"/>
                  </a:moveTo>
                  <a:cubicBezTo>
                    <a:pt x="7055" y="163"/>
                    <a:pt x="9044" y="2158"/>
                    <a:pt x="9044" y="4607"/>
                  </a:cubicBezTo>
                  <a:cubicBezTo>
                    <a:pt x="9044" y="7055"/>
                    <a:pt x="7055" y="9050"/>
                    <a:pt x="4602" y="9050"/>
                  </a:cubicBezTo>
                  <a:cubicBezTo>
                    <a:pt x="2153" y="9050"/>
                    <a:pt x="158" y="7055"/>
                    <a:pt x="158" y="4607"/>
                  </a:cubicBezTo>
                  <a:cubicBezTo>
                    <a:pt x="158" y="2158"/>
                    <a:pt x="2153" y="163"/>
                    <a:pt x="4602" y="163"/>
                  </a:cubicBezTo>
                  <a:close/>
                  <a:moveTo>
                    <a:pt x="4602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2"/>
                    <a:pt x="2066" y="9207"/>
                    <a:pt x="4602" y="9207"/>
                  </a:cubicBezTo>
                  <a:cubicBezTo>
                    <a:pt x="7142" y="9207"/>
                    <a:pt x="9207" y="7142"/>
                    <a:pt x="9207" y="4607"/>
                  </a:cubicBezTo>
                  <a:cubicBezTo>
                    <a:pt x="9207" y="2066"/>
                    <a:pt x="7142" y="0"/>
                    <a:pt x="460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2923700" y="2603550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18" y="1"/>
                  </a:moveTo>
                  <a:cubicBezTo>
                    <a:pt x="2025" y="1"/>
                    <a:pt x="1" y="2025"/>
                    <a:pt x="1" y="4525"/>
                  </a:cubicBezTo>
                  <a:cubicBezTo>
                    <a:pt x="1" y="7019"/>
                    <a:pt x="2025" y="9043"/>
                    <a:pt x="4518" y="9043"/>
                  </a:cubicBezTo>
                  <a:cubicBezTo>
                    <a:pt x="7019" y="9043"/>
                    <a:pt x="9043" y="7019"/>
                    <a:pt x="9043" y="4525"/>
                  </a:cubicBezTo>
                  <a:cubicBezTo>
                    <a:pt x="9043" y="2025"/>
                    <a:pt x="7019" y="1"/>
                    <a:pt x="4518" y="1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2921650" y="2601500"/>
              <a:ext cx="230175" cy="230175"/>
            </a:xfrm>
            <a:custGeom>
              <a:avLst/>
              <a:gdLst/>
              <a:ahLst/>
              <a:cxnLst/>
              <a:rect l="l" t="t" r="r" b="b"/>
              <a:pathLst>
                <a:path w="9207" h="9207" extrusionOk="0">
                  <a:moveTo>
                    <a:pt x="4600" y="163"/>
                  </a:moveTo>
                  <a:cubicBezTo>
                    <a:pt x="7055" y="163"/>
                    <a:pt x="9044" y="2153"/>
                    <a:pt x="9044" y="4607"/>
                  </a:cubicBezTo>
                  <a:cubicBezTo>
                    <a:pt x="9044" y="7055"/>
                    <a:pt x="7055" y="9044"/>
                    <a:pt x="4600" y="9044"/>
                  </a:cubicBezTo>
                  <a:cubicBezTo>
                    <a:pt x="2153" y="9044"/>
                    <a:pt x="158" y="7055"/>
                    <a:pt x="158" y="4607"/>
                  </a:cubicBezTo>
                  <a:cubicBezTo>
                    <a:pt x="158" y="2153"/>
                    <a:pt x="2153" y="163"/>
                    <a:pt x="4600" y="163"/>
                  </a:cubicBezTo>
                  <a:close/>
                  <a:moveTo>
                    <a:pt x="4600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1"/>
                    <a:pt x="2066" y="9207"/>
                    <a:pt x="4600" y="9207"/>
                  </a:cubicBezTo>
                  <a:cubicBezTo>
                    <a:pt x="7141" y="9207"/>
                    <a:pt x="9207" y="7141"/>
                    <a:pt x="9207" y="4607"/>
                  </a:cubicBezTo>
                  <a:cubicBezTo>
                    <a:pt x="9207" y="2066"/>
                    <a:pt x="7141" y="0"/>
                    <a:pt x="46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2958200" y="2638050"/>
              <a:ext cx="157100" cy="157100"/>
            </a:xfrm>
            <a:custGeom>
              <a:avLst/>
              <a:gdLst/>
              <a:ahLst/>
              <a:cxnLst/>
              <a:rect l="l" t="t" r="r" b="b"/>
              <a:pathLst>
                <a:path w="6284" h="6284" extrusionOk="0">
                  <a:moveTo>
                    <a:pt x="3138" y="0"/>
                  </a:moveTo>
                  <a:cubicBezTo>
                    <a:pt x="1405" y="0"/>
                    <a:pt x="0" y="1411"/>
                    <a:pt x="0" y="3145"/>
                  </a:cubicBezTo>
                  <a:cubicBezTo>
                    <a:pt x="0" y="4873"/>
                    <a:pt x="1405" y="6283"/>
                    <a:pt x="3138" y="6283"/>
                  </a:cubicBezTo>
                  <a:cubicBezTo>
                    <a:pt x="4873" y="6283"/>
                    <a:pt x="6283" y="4873"/>
                    <a:pt x="6283" y="3145"/>
                  </a:cubicBezTo>
                  <a:cubicBezTo>
                    <a:pt x="6283" y="1411"/>
                    <a:pt x="4873" y="0"/>
                    <a:pt x="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2956175" y="2636025"/>
              <a:ext cx="161000" cy="161125"/>
            </a:xfrm>
            <a:custGeom>
              <a:avLst/>
              <a:gdLst/>
              <a:ahLst/>
              <a:cxnLst/>
              <a:rect l="l" t="t" r="r" b="b"/>
              <a:pathLst>
                <a:path w="6440" h="6445" extrusionOk="0">
                  <a:moveTo>
                    <a:pt x="3219" y="163"/>
                  </a:moveTo>
                  <a:cubicBezTo>
                    <a:pt x="4908" y="163"/>
                    <a:pt x="6282" y="1537"/>
                    <a:pt x="6282" y="3226"/>
                  </a:cubicBezTo>
                  <a:cubicBezTo>
                    <a:pt x="6282" y="4908"/>
                    <a:pt x="4908" y="6282"/>
                    <a:pt x="3219" y="6282"/>
                  </a:cubicBezTo>
                  <a:cubicBezTo>
                    <a:pt x="1532" y="6282"/>
                    <a:pt x="163" y="4908"/>
                    <a:pt x="163" y="3226"/>
                  </a:cubicBezTo>
                  <a:cubicBezTo>
                    <a:pt x="163" y="1537"/>
                    <a:pt x="1532" y="163"/>
                    <a:pt x="3219" y="163"/>
                  </a:cubicBezTo>
                  <a:close/>
                  <a:moveTo>
                    <a:pt x="3219" y="0"/>
                  </a:moveTo>
                  <a:cubicBezTo>
                    <a:pt x="1444" y="0"/>
                    <a:pt x="0" y="1444"/>
                    <a:pt x="0" y="3226"/>
                  </a:cubicBezTo>
                  <a:cubicBezTo>
                    <a:pt x="0" y="5001"/>
                    <a:pt x="1444" y="6445"/>
                    <a:pt x="3219" y="6445"/>
                  </a:cubicBezTo>
                  <a:cubicBezTo>
                    <a:pt x="4994" y="6445"/>
                    <a:pt x="6439" y="5001"/>
                    <a:pt x="6439" y="3226"/>
                  </a:cubicBezTo>
                  <a:cubicBezTo>
                    <a:pt x="6439" y="1444"/>
                    <a:pt x="4994" y="0"/>
                    <a:pt x="32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2988950" y="2668950"/>
              <a:ext cx="95425" cy="95275"/>
            </a:xfrm>
            <a:custGeom>
              <a:avLst/>
              <a:gdLst/>
              <a:ahLst/>
              <a:cxnLst/>
              <a:rect l="l" t="t" r="r" b="b"/>
              <a:pathLst>
                <a:path w="3817" h="3811" extrusionOk="0">
                  <a:moveTo>
                    <a:pt x="1908" y="0"/>
                  </a:moveTo>
                  <a:cubicBezTo>
                    <a:pt x="858" y="0"/>
                    <a:pt x="1" y="853"/>
                    <a:pt x="1" y="1909"/>
                  </a:cubicBezTo>
                  <a:cubicBezTo>
                    <a:pt x="1" y="2959"/>
                    <a:pt x="858" y="3811"/>
                    <a:pt x="1908" y="3811"/>
                  </a:cubicBezTo>
                  <a:cubicBezTo>
                    <a:pt x="2965" y="3811"/>
                    <a:pt x="3817" y="2959"/>
                    <a:pt x="3817" y="1909"/>
                  </a:cubicBezTo>
                  <a:cubicBezTo>
                    <a:pt x="3817" y="853"/>
                    <a:pt x="2965" y="0"/>
                    <a:pt x="1908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2987050" y="2666900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1984" y="158"/>
                  </a:moveTo>
                  <a:cubicBezTo>
                    <a:pt x="2994" y="158"/>
                    <a:pt x="3812" y="982"/>
                    <a:pt x="3812" y="1991"/>
                  </a:cubicBezTo>
                  <a:cubicBezTo>
                    <a:pt x="3812" y="2994"/>
                    <a:pt x="2994" y="3818"/>
                    <a:pt x="1984" y="3818"/>
                  </a:cubicBezTo>
                  <a:cubicBezTo>
                    <a:pt x="982" y="3818"/>
                    <a:pt x="158" y="2994"/>
                    <a:pt x="158" y="1991"/>
                  </a:cubicBezTo>
                  <a:cubicBezTo>
                    <a:pt x="158" y="982"/>
                    <a:pt x="982" y="158"/>
                    <a:pt x="1984" y="158"/>
                  </a:cubicBezTo>
                  <a:close/>
                  <a:moveTo>
                    <a:pt x="1984" y="0"/>
                  </a:moveTo>
                  <a:cubicBezTo>
                    <a:pt x="889" y="0"/>
                    <a:pt x="0" y="894"/>
                    <a:pt x="0" y="1991"/>
                  </a:cubicBezTo>
                  <a:cubicBezTo>
                    <a:pt x="0" y="3081"/>
                    <a:pt x="889" y="3975"/>
                    <a:pt x="1984" y="3975"/>
                  </a:cubicBezTo>
                  <a:cubicBezTo>
                    <a:pt x="3081" y="3975"/>
                    <a:pt x="3975" y="3081"/>
                    <a:pt x="3975" y="1991"/>
                  </a:cubicBezTo>
                  <a:cubicBezTo>
                    <a:pt x="3975" y="894"/>
                    <a:pt x="3081" y="0"/>
                    <a:pt x="198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3009250" y="2689100"/>
              <a:ext cx="54975" cy="54975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096" y="563"/>
                  </a:moveTo>
                  <a:cubicBezTo>
                    <a:pt x="1393" y="563"/>
                    <a:pt x="1636" y="801"/>
                    <a:pt x="1636" y="1103"/>
                  </a:cubicBezTo>
                  <a:cubicBezTo>
                    <a:pt x="1636" y="1398"/>
                    <a:pt x="1393" y="1636"/>
                    <a:pt x="1096" y="1636"/>
                  </a:cubicBezTo>
                  <a:cubicBezTo>
                    <a:pt x="801" y="1636"/>
                    <a:pt x="557" y="1398"/>
                    <a:pt x="557" y="1103"/>
                  </a:cubicBezTo>
                  <a:cubicBezTo>
                    <a:pt x="557" y="801"/>
                    <a:pt x="801" y="563"/>
                    <a:pt x="1096" y="563"/>
                  </a:cubicBezTo>
                  <a:close/>
                  <a:moveTo>
                    <a:pt x="1096" y="1"/>
                  </a:moveTo>
                  <a:cubicBezTo>
                    <a:pt x="493" y="1"/>
                    <a:pt x="1" y="493"/>
                    <a:pt x="1" y="1103"/>
                  </a:cubicBezTo>
                  <a:cubicBezTo>
                    <a:pt x="1" y="1706"/>
                    <a:pt x="493" y="2199"/>
                    <a:pt x="1096" y="2199"/>
                  </a:cubicBezTo>
                  <a:cubicBezTo>
                    <a:pt x="1706" y="2199"/>
                    <a:pt x="2199" y="1706"/>
                    <a:pt x="2199" y="1103"/>
                  </a:cubicBezTo>
                  <a:cubicBezTo>
                    <a:pt x="2199" y="493"/>
                    <a:pt x="1706" y="1"/>
                    <a:pt x="1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3007225" y="2687075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77" y="719"/>
                  </a:moveTo>
                  <a:cubicBezTo>
                    <a:pt x="1433" y="719"/>
                    <a:pt x="1637" y="928"/>
                    <a:pt x="1637" y="1184"/>
                  </a:cubicBezTo>
                  <a:cubicBezTo>
                    <a:pt x="1637" y="1433"/>
                    <a:pt x="1433" y="1642"/>
                    <a:pt x="1177" y="1642"/>
                  </a:cubicBezTo>
                  <a:cubicBezTo>
                    <a:pt x="928" y="1642"/>
                    <a:pt x="719" y="1433"/>
                    <a:pt x="719" y="1184"/>
                  </a:cubicBezTo>
                  <a:cubicBezTo>
                    <a:pt x="719" y="928"/>
                    <a:pt x="928" y="719"/>
                    <a:pt x="1177" y="719"/>
                  </a:cubicBezTo>
                  <a:close/>
                  <a:moveTo>
                    <a:pt x="1177" y="563"/>
                  </a:moveTo>
                  <a:cubicBezTo>
                    <a:pt x="842" y="563"/>
                    <a:pt x="563" y="842"/>
                    <a:pt x="563" y="1184"/>
                  </a:cubicBezTo>
                  <a:cubicBezTo>
                    <a:pt x="563" y="1520"/>
                    <a:pt x="842" y="1798"/>
                    <a:pt x="1177" y="1798"/>
                  </a:cubicBezTo>
                  <a:cubicBezTo>
                    <a:pt x="1520" y="1798"/>
                    <a:pt x="1798" y="1520"/>
                    <a:pt x="1798" y="1184"/>
                  </a:cubicBezTo>
                  <a:cubicBezTo>
                    <a:pt x="1798" y="842"/>
                    <a:pt x="1520" y="563"/>
                    <a:pt x="1177" y="563"/>
                  </a:cubicBezTo>
                  <a:close/>
                  <a:moveTo>
                    <a:pt x="1177" y="162"/>
                  </a:moveTo>
                  <a:cubicBezTo>
                    <a:pt x="1741" y="162"/>
                    <a:pt x="2199" y="620"/>
                    <a:pt x="2199" y="1184"/>
                  </a:cubicBezTo>
                  <a:cubicBezTo>
                    <a:pt x="2199" y="1741"/>
                    <a:pt x="1741" y="2199"/>
                    <a:pt x="1177" y="2199"/>
                  </a:cubicBezTo>
                  <a:cubicBezTo>
                    <a:pt x="615" y="2199"/>
                    <a:pt x="157" y="1741"/>
                    <a:pt x="157" y="1184"/>
                  </a:cubicBezTo>
                  <a:cubicBezTo>
                    <a:pt x="157" y="620"/>
                    <a:pt x="615" y="162"/>
                    <a:pt x="1177" y="162"/>
                  </a:cubicBezTo>
                  <a:close/>
                  <a:moveTo>
                    <a:pt x="1177" y="1"/>
                  </a:moveTo>
                  <a:cubicBezTo>
                    <a:pt x="528" y="1"/>
                    <a:pt x="1" y="528"/>
                    <a:pt x="1" y="1184"/>
                  </a:cubicBezTo>
                  <a:cubicBezTo>
                    <a:pt x="1" y="1833"/>
                    <a:pt x="528" y="2361"/>
                    <a:pt x="1177" y="2361"/>
                  </a:cubicBezTo>
                  <a:cubicBezTo>
                    <a:pt x="1827" y="2361"/>
                    <a:pt x="2361" y="1833"/>
                    <a:pt x="2361" y="1184"/>
                  </a:cubicBezTo>
                  <a:cubicBezTo>
                    <a:pt x="2361" y="528"/>
                    <a:pt x="1827" y="1"/>
                    <a:pt x="11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2957925" y="2627375"/>
              <a:ext cx="80650" cy="92075"/>
            </a:xfrm>
            <a:custGeom>
              <a:avLst/>
              <a:gdLst/>
              <a:ahLst/>
              <a:cxnLst/>
              <a:rect l="l" t="t" r="r" b="b"/>
              <a:pathLst>
                <a:path w="3226" h="3683" extrusionOk="0">
                  <a:moveTo>
                    <a:pt x="125" y="1"/>
                  </a:moveTo>
                  <a:cubicBezTo>
                    <a:pt x="99" y="1"/>
                    <a:pt x="73" y="9"/>
                    <a:pt x="52" y="28"/>
                  </a:cubicBezTo>
                  <a:cubicBezTo>
                    <a:pt x="6" y="68"/>
                    <a:pt x="0" y="138"/>
                    <a:pt x="40" y="184"/>
                  </a:cubicBezTo>
                  <a:lnTo>
                    <a:pt x="3017" y="3642"/>
                  </a:lnTo>
                  <a:cubicBezTo>
                    <a:pt x="3039" y="3670"/>
                    <a:pt x="3068" y="3682"/>
                    <a:pt x="3103" y="3682"/>
                  </a:cubicBezTo>
                  <a:cubicBezTo>
                    <a:pt x="3127" y="3682"/>
                    <a:pt x="3156" y="3677"/>
                    <a:pt x="3173" y="3653"/>
                  </a:cubicBezTo>
                  <a:cubicBezTo>
                    <a:pt x="3219" y="3618"/>
                    <a:pt x="3226" y="3543"/>
                    <a:pt x="3184" y="3496"/>
                  </a:cubicBezTo>
                  <a:lnTo>
                    <a:pt x="209" y="39"/>
                  </a:lnTo>
                  <a:cubicBezTo>
                    <a:pt x="187" y="14"/>
                    <a:pt x="156" y="1"/>
                    <a:pt x="1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2936575" y="2606400"/>
              <a:ext cx="30775" cy="30025"/>
            </a:xfrm>
            <a:custGeom>
              <a:avLst/>
              <a:gdLst/>
              <a:ahLst/>
              <a:cxnLst/>
              <a:rect l="l" t="t" r="r" b="b"/>
              <a:pathLst>
                <a:path w="1231" h="1201" extrusionOk="0">
                  <a:moveTo>
                    <a:pt x="899" y="0"/>
                  </a:moveTo>
                  <a:cubicBezTo>
                    <a:pt x="892" y="0"/>
                    <a:pt x="885" y="1"/>
                    <a:pt x="878" y="2"/>
                  </a:cubicBezTo>
                  <a:cubicBezTo>
                    <a:pt x="819" y="13"/>
                    <a:pt x="779" y="72"/>
                    <a:pt x="790" y="136"/>
                  </a:cubicBezTo>
                  <a:lnTo>
                    <a:pt x="929" y="814"/>
                  </a:lnTo>
                  <a:cubicBezTo>
                    <a:pt x="934" y="835"/>
                    <a:pt x="912" y="855"/>
                    <a:pt x="892" y="855"/>
                  </a:cubicBezTo>
                  <a:cubicBezTo>
                    <a:pt x="889" y="855"/>
                    <a:pt x="886" y="855"/>
                    <a:pt x="883" y="854"/>
                  </a:cubicBezTo>
                  <a:lnTo>
                    <a:pt x="164" y="588"/>
                  </a:lnTo>
                  <a:cubicBezTo>
                    <a:pt x="150" y="583"/>
                    <a:pt x="136" y="580"/>
                    <a:pt x="122" y="580"/>
                  </a:cubicBezTo>
                  <a:cubicBezTo>
                    <a:pt x="78" y="580"/>
                    <a:pt x="37" y="608"/>
                    <a:pt x="19" y="652"/>
                  </a:cubicBezTo>
                  <a:cubicBezTo>
                    <a:pt x="1" y="709"/>
                    <a:pt x="30" y="773"/>
                    <a:pt x="88" y="797"/>
                  </a:cubicBezTo>
                  <a:lnTo>
                    <a:pt x="1178" y="1197"/>
                  </a:lnTo>
                  <a:cubicBezTo>
                    <a:pt x="1184" y="1199"/>
                    <a:pt x="1189" y="1200"/>
                    <a:pt x="1194" y="1200"/>
                  </a:cubicBezTo>
                  <a:cubicBezTo>
                    <a:pt x="1216" y="1200"/>
                    <a:pt x="1230" y="1181"/>
                    <a:pt x="1226" y="1162"/>
                  </a:cubicBezTo>
                  <a:lnTo>
                    <a:pt x="1010" y="88"/>
                  </a:lnTo>
                  <a:cubicBezTo>
                    <a:pt x="1000" y="38"/>
                    <a:pt x="953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2935300" y="2604875"/>
              <a:ext cx="33500" cy="33050"/>
            </a:xfrm>
            <a:custGeom>
              <a:avLst/>
              <a:gdLst/>
              <a:ahLst/>
              <a:cxnLst/>
              <a:rect l="l" t="t" r="r" b="b"/>
              <a:pathLst>
                <a:path w="1340" h="1322" extrusionOk="0">
                  <a:moveTo>
                    <a:pt x="940" y="122"/>
                  </a:moveTo>
                  <a:cubicBezTo>
                    <a:pt x="957" y="122"/>
                    <a:pt x="969" y="122"/>
                    <a:pt x="980" y="127"/>
                  </a:cubicBezTo>
                  <a:cubicBezTo>
                    <a:pt x="991" y="138"/>
                    <a:pt x="998" y="149"/>
                    <a:pt x="1004" y="162"/>
                  </a:cubicBezTo>
                  <a:lnTo>
                    <a:pt x="1213" y="1188"/>
                  </a:lnTo>
                  <a:lnTo>
                    <a:pt x="156" y="800"/>
                  </a:lnTo>
                  <a:cubicBezTo>
                    <a:pt x="145" y="794"/>
                    <a:pt x="134" y="788"/>
                    <a:pt x="128" y="776"/>
                  </a:cubicBezTo>
                  <a:cubicBezTo>
                    <a:pt x="121" y="759"/>
                    <a:pt x="121" y="748"/>
                    <a:pt x="128" y="736"/>
                  </a:cubicBezTo>
                  <a:cubicBezTo>
                    <a:pt x="134" y="724"/>
                    <a:pt x="139" y="713"/>
                    <a:pt x="156" y="706"/>
                  </a:cubicBezTo>
                  <a:cubicBezTo>
                    <a:pt x="163" y="701"/>
                    <a:pt x="169" y="701"/>
                    <a:pt x="174" y="701"/>
                  </a:cubicBezTo>
                  <a:cubicBezTo>
                    <a:pt x="180" y="701"/>
                    <a:pt x="185" y="701"/>
                    <a:pt x="191" y="706"/>
                  </a:cubicBezTo>
                  <a:lnTo>
                    <a:pt x="911" y="968"/>
                  </a:lnTo>
                  <a:cubicBezTo>
                    <a:pt x="922" y="972"/>
                    <a:pt x="934" y="974"/>
                    <a:pt x="945" y="974"/>
                  </a:cubicBezTo>
                  <a:cubicBezTo>
                    <a:pt x="968" y="974"/>
                    <a:pt x="990" y="966"/>
                    <a:pt x="1009" y="950"/>
                  </a:cubicBezTo>
                  <a:cubicBezTo>
                    <a:pt x="1033" y="933"/>
                    <a:pt x="1044" y="898"/>
                    <a:pt x="1039" y="864"/>
                  </a:cubicBezTo>
                  <a:lnTo>
                    <a:pt x="899" y="184"/>
                  </a:lnTo>
                  <a:cubicBezTo>
                    <a:pt x="899" y="156"/>
                    <a:pt x="916" y="127"/>
                    <a:pt x="940" y="122"/>
                  </a:cubicBezTo>
                  <a:close/>
                  <a:moveTo>
                    <a:pt x="953" y="0"/>
                  </a:moveTo>
                  <a:cubicBezTo>
                    <a:pt x="941" y="0"/>
                    <a:pt x="929" y="2"/>
                    <a:pt x="916" y="5"/>
                  </a:cubicBezTo>
                  <a:cubicBezTo>
                    <a:pt x="824" y="23"/>
                    <a:pt x="766" y="115"/>
                    <a:pt x="783" y="208"/>
                  </a:cubicBezTo>
                  <a:lnTo>
                    <a:pt x="911" y="840"/>
                  </a:lnTo>
                  <a:lnTo>
                    <a:pt x="238" y="591"/>
                  </a:lnTo>
                  <a:cubicBezTo>
                    <a:pt x="218" y="584"/>
                    <a:pt x="199" y="581"/>
                    <a:pt x="180" y="581"/>
                  </a:cubicBezTo>
                  <a:cubicBezTo>
                    <a:pt x="153" y="581"/>
                    <a:pt x="128" y="587"/>
                    <a:pt x="105" y="596"/>
                  </a:cubicBezTo>
                  <a:cubicBezTo>
                    <a:pt x="64" y="614"/>
                    <a:pt x="29" y="649"/>
                    <a:pt x="17" y="695"/>
                  </a:cubicBezTo>
                  <a:cubicBezTo>
                    <a:pt x="0" y="736"/>
                    <a:pt x="0" y="783"/>
                    <a:pt x="17" y="823"/>
                  </a:cubicBezTo>
                  <a:cubicBezTo>
                    <a:pt x="41" y="864"/>
                    <a:pt x="75" y="898"/>
                    <a:pt x="116" y="915"/>
                  </a:cubicBezTo>
                  <a:lnTo>
                    <a:pt x="1213" y="1316"/>
                  </a:lnTo>
                  <a:cubicBezTo>
                    <a:pt x="1218" y="1322"/>
                    <a:pt x="1229" y="1322"/>
                    <a:pt x="1242" y="1322"/>
                  </a:cubicBezTo>
                  <a:cubicBezTo>
                    <a:pt x="1264" y="1322"/>
                    <a:pt x="1288" y="1316"/>
                    <a:pt x="1305" y="1298"/>
                  </a:cubicBezTo>
                  <a:cubicBezTo>
                    <a:pt x="1328" y="1276"/>
                    <a:pt x="1339" y="1241"/>
                    <a:pt x="1334" y="1206"/>
                  </a:cubicBezTo>
                  <a:lnTo>
                    <a:pt x="1119" y="138"/>
                  </a:lnTo>
                  <a:cubicBezTo>
                    <a:pt x="1114" y="92"/>
                    <a:pt x="1085" y="58"/>
                    <a:pt x="1044" y="28"/>
                  </a:cubicBezTo>
                  <a:cubicBezTo>
                    <a:pt x="1019" y="11"/>
                    <a:pt x="987" y="0"/>
                    <a:pt x="9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2944575" y="2615675"/>
              <a:ext cx="30750" cy="30025"/>
            </a:xfrm>
            <a:custGeom>
              <a:avLst/>
              <a:gdLst/>
              <a:ahLst/>
              <a:cxnLst/>
              <a:rect l="l" t="t" r="r" b="b"/>
              <a:pathLst>
                <a:path w="1230" h="1201" extrusionOk="0">
                  <a:moveTo>
                    <a:pt x="904" y="1"/>
                  </a:moveTo>
                  <a:cubicBezTo>
                    <a:pt x="897" y="1"/>
                    <a:pt x="889" y="1"/>
                    <a:pt x="882" y="3"/>
                  </a:cubicBezTo>
                  <a:cubicBezTo>
                    <a:pt x="818" y="14"/>
                    <a:pt x="783" y="72"/>
                    <a:pt x="794" y="135"/>
                  </a:cubicBezTo>
                  <a:lnTo>
                    <a:pt x="928" y="814"/>
                  </a:lnTo>
                  <a:cubicBezTo>
                    <a:pt x="933" y="834"/>
                    <a:pt x="919" y="852"/>
                    <a:pt x="897" y="852"/>
                  </a:cubicBezTo>
                  <a:cubicBezTo>
                    <a:pt x="893" y="852"/>
                    <a:pt x="887" y="851"/>
                    <a:pt x="882" y="849"/>
                  </a:cubicBezTo>
                  <a:lnTo>
                    <a:pt x="162" y="588"/>
                  </a:lnTo>
                  <a:cubicBezTo>
                    <a:pt x="149" y="582"/>
                    <a:pt x="136" y="580"/>
                    <a:pt x="123" y="580"/>
                  </a:cubicBezTo>
                  <a:cubicBezTo>
                    <a:pt x="78" y="580"/>
                    <a:pt x="36" y="608"/>
                    <a:pt x="18" y="652"/>
                  </a:cubicBezTo>
                  <a:cubicBezTo>
                    <a:pt x="1" y="710"/>
                    <a:pt x="29" y="774"/>
                    <a:pt x="87" y="796"/>
                  </a:cubicBezTo>
                  <a:lnTo>
                    <a:pt x="1177" y="1197"/>
                  </a:lnTo>
                  <a:cubicBezTo>
                    <a:pt x="1183" y="1199"/>
                    <a:pt x="1188" y="1200"/>
                    <a:pt x="1192" y="1200"/>
                  </a:cubicBezTo>
                  <a:cubicBezTo>
                    <a:pt x="1214" y="1200"/>
                    <a:pt x="1229" y="1181"/>
                    <a:pt x="1225" y="1157"/>
                  </a:cubicBezTo>
                  <a:lnTo>
                    <a:pt x="1010" y="89"/>
                  </a:lnTo>
                  <a:cubicBezTo>
                    <a:pt x="999" y="38"/>
                    <a:pt x="954" y="1"/>
                    <a:pt x="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2943250" y="2614175"/>
              <a:ext cx="33700" cy="33050"/>
            </a:xfrm>
            <a:custGeom>
              <a:avLst/>
              <a:gdLst/>
              <a:ahLst/>
              <a:cxnLst/>
              <a:rect l="l" t="t" r="r" b="b"/>
              <a:pathLst>
                <a:path w="1348" h="1322" extrusionOk="0">
                  <a:moveTo>
                    <a:pt x="957" y="118"/>
                  </a:moveTo>
                  <a:cubicBezTo>
                    <a:pt x="965" y="118"/>
                    <a:pt x="973" y="122"/>
                    <a:pt x="981" y="125"/>
                  </a:cubicBezTo>
                  <a:cubicBezTo>
                    <a:pt x="994" y="138"/>
                    <a:pt x="1005" y="149"/>
                    <a:pt x="1005" y="160"/>
                  </a:cubicBezTo>
                  <a:lnTo>
                    <a:pt x="1214" y="1188"/>
                  </a:lnTo>
                  <a:lnTo>
                    <a:pt x="1214" y="1188"/>
                  </a:lnTo>
                  <a:lnTo>
                    <a:pt x="158" y="799"/>
                  </a:lnTo>
                  <a:cubicBezTo>
                    <a:pt x="146" y="794"/>
                    <a:pt x="135" y="787"/>
                    <a:pt x="129" y="776"/>
                  </a:cubicBezTo>
                  <a:cubicBezTo>
                    <a:pt x="123" y="759"/>
                    <a:pt x="123" y="746"/>
                    <a:pt x="129" y="735"/>
                  </a:cubicBezTo>
                  <a:cubicBezTo>
                    <a:pt x="135" y="717"/>
                    <a:pt x="146" y="712"/>
                    <a:pt x="158" y="706"/>
                  </a:cubicBezTo>
                  <a:cubicBezTo>
                    <a:pt x="164" y="700"/>
                    <a:pt x="169" y="700"/>
                    <a:pt x="175" y="700"/>
                  </a:cubicBezTo>
                  <a:lnTo>
                    <a:pt x="199" y="700"/>
                  </a:lnTo>
                  <a:lnTo>
                    <a:pt x="917" y="968"/>
                  </a:lnTo>
                  <a:cubicBezTo>
                    <a:pt x="927" y="971"/>
                    <a:pt x="937" y="973"/>
                    <a:pt x="947" y="973"/>
                  </a:cubicBezTo>
                  <a:cubicBezTo>
                    <a:pt x="969" y="973"/>
                    <a:pt x="991" y="966"/>
                    <a:pt x="1010" y="950"/>
                  </a:cubicBezTo>
                  <a:cubicBezTo>
                    <a:pt x="1034" y="926"/>
                    <a:pt x="1045" y="891"/>
                    <a:pt x="1040" y="863"/>
                  </a:cubicBezTo>
                  <a:lnTo>
                    <a:pt x="906" y="178"/>
                  </a:lnTo>
                  <a:cubicBezTo>
                    <a:pt x="900" y="167"/>
                    <a:pt x="906" y="155"/>
                    <a:pt x="911" y="144"/>
                  </a:cubicBezTo>
                  <a:cubicBezTo>
                    <a:pt x="917" y="132"/>
                    <a:pt x="930" y="120"/>
                    <a:pt x="946" y="120"/>
                  </a:cubicBezTo>
                  <a:cubicBezTo>
                    <a:pt x="950" y="118"/>
                    <a:pt x="953" y="118"/>
                    <a:pt x="957" y="118"/>
                  </a:cubicBezTo>
                  <a:close/>
                  <a:moveTo>
                    <a:pt x="957" y="0"/>
                  </a:moveTo>
                  <a:cubicBezTo>
                    <a:pt x="946" y="0"/>
                    <a:pt x="935" y="1"/>
                    <a:pt x="924" y="4"/>
                  </a:cubicBezTo>
                  <a:cubicBezTo>
                    <a:pt x="877" y="10"/>
                    <a:pt x="836" y="39"/>
                    <a:pt x="813" y="74"/>
                  </a:cubicBezTo>
                  <a:cubicBezTo>
                    <a:pt x="785" y="114"/>
                    <a:pt x="778" y="160"/>
                    <a:pt x="790" y="208"/>
                  </a:cubicBezTo>
                  <a:lnTo>
                    <a:pt x="917" y="840"/>
                  </a:lnTo>
                  <a:lnTo>
                    <a:pt x="239" y="590"/>
                  </a:lnTo>
                  <a:cubicBezTo>
                    <a:pt x="222" y="583"/>
                    <a:pt x="203" y="579"/>
                    <a:pt x="184" y="579"/>
                  </a:cubicBezTo>
                  <a:cubicBezTo>
                    <a:pt x="159" y="579"/>
                    <a:pt x="132" y="586"/>
                    <a:pt x="105" y="596"/>
                  </a:cubicBezTo>
                  <a:cubicBezTo>
                    <a:pt x="65" y="613"/>
                    <a:pt x="36" y="648"/>
                    <a:pt x="19" y="695"/>
                  </a:cubicBezTo>
                  <a:cubicBezTo>
                    <a:pt x="1" y="735"/>
                    <a:pt x="1" y="781"/>
                    <a:pt x="25" y="822"/>
                  </a:cubicBezTo>
                  <a:cubicBezTo>
                    <a:pt x="41" y="863"/>
                    <a:pt x="76" y="898"/>
                    <a:pt x="117" y="909"/>
                  </a:cubicBezTo>
                  <a:lnTo>
                    <a:pt x="1214" y="1316"/>
                  </a:lnTo>
                  <a:cubicBezTo>
                    <a:pt x="1225" y="1321"/>
                    <a:pt x="1237" y="1321"/>
                    <a:pt x="1243" y="1321"/>
                  </a:cubicBezTo>
                  <a:cubicBezTo>
                    <a:pt x="1265" y="1321"/>
                    <a:pt x="1289" y="1316"/>
                    <a:pt x="1307" y="1298"/>
                  </a:cubicBezTo>
                  <a:cubicBezTo>
                    <a:pt x="1335" y="1274"/>
                    <a:pt x="1347" y="1239"/>
                    <a:pt x="1342" y="1204"/>
                  </a:cubicBezTo>
                  <a:lnTo>
                    <a:pt x="1120" y="138"/>
                  </a:lnTo>
                  <a:cubicBezTo>
                    <a:pt x="1115" y="91"/>
                    <a:pt x="1085" y="56"/>
                    <a:pt x="1051" y="28"/>
                  </a:cubicBezTo>
                  <a:cubicBezTo>
                    <a:pt x="1021" y="11"/>
                    <a:pt x="988" y="0"/>
                    <a:pt x="9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89" name="Google Shape;189;p13"/>
          <p:cNvGrpSpPr/>
          <p:nvPr/>
        </p:nvGrpSpPr>
        <p:grpSpPr>
          <a:xfrm rot="375304">
            <a:off x="791300" y="1711708"/>
            <a:ext cx="223312" cy="209172"/>
            <a:chOff x="-1622839" y="4549431"/>
            <a:chExt cx="141542" cy="132566"/>
          </a:xfrm>
        </p:grpSpPr>
        <p:sp>
          <p:nvSpPr>
            <p:cNvPr id="190" name="Google Shape;190;p13"/>
            <p:cNvSpPr/>
            <p:nvPr/>
          </p:nvSpPr>
          <p:spPr>
            <a:xfrm>
              <a:off x="-1616225" y="4555572"/>
              <a:ext cx="132188" cy="120377"/>
            </a:xfrm>
            <a:custGeom>
              <a:avLst/>
              <a:gdLst/>
              <a:ahLst/>
              <a:cxnLst/>
              <a:rect l="l" t="t" r="r" b="b"/>
              <a:pathLst>
                <a:path w="1399" h="1274" extrusionOk="0">
                  <a:moveTo>
                    <a:pt x="709" y="1"/>
                  </a:moveTo>
                  <a:cubicBezTo>
                    <a:pt x="657" y="1"/>
                    <a:pt x="604" y="7"/>
                    <a:pt x="552" y="21"/>
                  </a:cubicBezTo>
                  <a:cubicBezTo>
                    <a:pt x="209" y="102"/>
                    <a:pt x="1" y="444"/>
                    <a:pt x="81" y="787"/>
                  </a:cubicBezTo>
                  <a:cubicBezTo>
                    <a:pt x="150" y="1079"/>
                    <a:pt x="414" y="1274"/>
                    <a:pt x="699" y="1274"/>
                  </a:cubicBezTo>
                  <a:cubicBezTo>
                    <a:pt x="748" y="1274"/>
                    <a:pt x="797" y="1268"/>
                    <a:pt x="847" y="1256"/>
                  </a:cubicBezTo>
                  <a:cubicBezTo>
                    <a:pt x="1189" y="1169"/>
                    <a:pt x="1398" y="827"/>
                    <a:pt x="1318" y="485"/>
                  </a:cubicBezTo>
                  <a:cubicBezTo>
                    <a:pt x="1248" y="195"/>
                    <a:pt x="992" y="1"/>
                    <a:pt x="709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-1622839" y="4549431"/>
              <a:ext cx="141542" cy="132566"/>
            </a:xfrm>
            <a:custGeom>
              <a:avLst/>
              <a:gdLst/>
              <a:ahLst/>
              <a:cxnLst/>
              <a:rect l="l" t="t" r="r" b="b"/>
              <a:pathLst>
                <a:path w="1498" h="1403" extrusionOk="0">
                  <a:moveTo>
                    <a:pt x="772" y="132"/>
                  </a:moveTo>
                  <a:cubicBezTo>
                    <a:pt x="877" y="132"/>
                    <a:pt x="975" y="161"/>
                    <a:pt x="1067" y="213"/>
                  </a:cubicBezTo>
                  <a:cubicBezTo>
                    <a:pt x="1195" y="295"/>
                    <a:pt x="1289" y="416"/>
                    <a:pt x="1323" y="568"/>
                  </a:cubicBezTo>
                  <a:cubicBezTo>
                    <a:pt x="1364" y="712"/>
                    <a:pt x="1335" y="868"/>
                    <a:pt x="1259" y="996"/>
                  </a:cubicBezTo>
                  <a:cubicBezTo>
                    <a:pt x="1179" y="1130"/>
                    <a:pt x="1051" y="1222"/>
                    <a:pt x="906" y="1257"/>
                  </a:cubicBezTo>
                  <a:cubicBezTo>
                    <a:pt x="860" y="1268"/>
                    <a:pt x="814" y="1274"/>
                    <a:pt x="769" y="1274"/>
                  </a:cubicBezTo>
                  <a:cubicBezTo>
                    <a:pt x="512" y="1274"/>
                    <a:pt x="279" y="1095"/>
                    <a:pt x="215" y="834"/>
                  </a:cubicBezTo>
                  <a:cubicBezTo>
                    <a:pt x="140" y="533"/>
                    <a:pt x="331" y="220"/>
                    <a:pt x="633" y="143"/>
                  </a:cubicBezTo>
                  <a:cubicBezTo>
                    <a:pt x="679" y="137"/>
                    <a:pt x="726" y="132"/>
                    <a:pt x="772" y="132"/>
                  </a:cubicBezTo>
                  <a:close/>
                  <a:moveTo>
                    <a:pt x="777" y="0"/>
                  </a:moveTo>
                  <a:cubicBezTo>
                    <a:pt x="720" y="0"/>
                    <a:pt x="662" y="7"/>
                    <a:pt x="604" y="22"/>
                  </a:cubicBezTo>
                  <a:cubicBezTo>
                    <a:pt x="226" y="108"/>
                    <a:pt x="1" y="491"/>
                    <a:pt x="87" y="868"/>
                  </a:cubicBezTo>
                  <a:cubicBezTo>
                    <a:pt x="169" y="1187"/>
                    <a:pt x="453" y="1403"/>
                    <a:pt x="772" y="1403"/>
                  </a:cubicBezTo>
                  <a:cubicBezTo>
                    <a:pt x="824" y="1403"/>
                    <a:pt x="882" y="1396"/>
                    <a:pt x="935" y="1385"/>
                  </a:cubicBezTo>
                  <a:cubicBezTo>
                    <a:pt x="1115" y="1339"/>
                    <a:pt x="1271" y="1229"/>
                    <a:pt x="1369" y="1066"/>
                  </a:cubicBezTo>
                  <a:cubicBezTo>
                    <a:pt x="1468" y="903"/>
                    <a:pt x="1497" y="718"/>
                    <a:pt x="1450" y="538"/>
                  </a:cubicBezTo>
                  <a:cubicBezTo>
                    <a:pt x="1404" y="352"/>
                    <a:pt x="1294" y="201"/>
                    <a:pt x="1137" y="103"/>
                  </a:cubicBezTo>
                  <a:cubicBezTo>
                    <a:pt x="1026" y="35"/>
                    <a:pt x="903" y="0"/>
                    <a:pt x="7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2" name="Google Shape;192;p13"/>
          <p:cNvGrpSpPr/>
          <p:nvPr/>
        </p:nvGrpSpPr>
        <p:grpSpPr>
          <a:xfrm>
            <a:off x="1471472" y="1498407"/>
            <a:ext cx="186184" cy="190846"/>
            <a:chOff x="8003766" y="381721"/>
            <a:chExt cx="100956" cy="103473"/>
          </a:xfrm>
        </p:grpSpPr>
        <p:sp>
          <p:nvSpPr>
            <p:cNvPr id="193" name="Google Shape;193;p13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13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5" name="Google Shape;195;p13"/>
          <p:cNvGrpSpPr/>
          <p:nvPr/>
        </p:nvGrpSpPr>
        <p:grpSpPr>
          <a:xfrm>
            <a:off x="3036526" y="976464"/>
            <a:ext cx="91200" cy="95664"/>
            <a:chOff x="8108302" y="1196184"/>
            <a:chExt cx="49453" cy="51868"/>
          </a:xfrm>
        </p:grpSpPr>
        <p:sp>
          <p:nvSpPr>
            <p:cNvPr id="196" name="Google Shape;196;p13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" name="Google Shape;197;p13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98" name="Google Shape;198;p13"/>
          <p:cNvGrpSpPr/>
          <p:nvPr/>
        </p:nvGrpSpPr>
        <p:grpSpPr>
          <a:xfrm>
            <a:off x="510446" y="588236"/>
            <a:ext cx="785408" cy="810160"/>
            <a:chOff x="-4011463" y="4778467"/>
            <a:chExt cx="925316" cy="954701"/>
          </a:xfrm>
        </p:grpSpPr>
        <p:sp>
          <p:nvSpPr>
            <p:cNvPr id="199" name="Google Shape;199;p13"/>
            <p:cNvSpPr/>
            <p:nvPr/>
          </p:nvSpPr>
          <p:spPr>
            <a:xfrm>
              <a:off x="-3999935" y="4824671"/>
              <a:ext cx="910482" cy="902356"/>
            </a:xfrm>
            <a:custGeom>
              <a:avLst/>
              <a:gdLst/>
              <a:ahLst/>
              <a:cxnLst/>
              <a:rect l="l" t="t" r="r" b="b"/>
              <a:pathLst>
                <a:path w="9636" h="9550" extrusionOk="0">
                  <a:moveTo>
                    <a:pt x="4821" y="2671"/>
                  </a:moveTo>
                  <a:cubicBezTo>
                    <a:pt x="5062" y="2671"/>
                    <a:pt x="5307" y="2712"/>
                    <a:pt x="5546" y="2799"/>
                  </a:cubicBezTo>
                  <a:cubicBezTo>
                    <a:pt x="6654" y="3200"/>
                    <a:pt x="7222" y="4418"/>
                    <a:pt x="6822" y="5526"/>
                  </a:cubicBezTo>
                  <a:cubicBezTo>
                    <a:pt x="6508" y="6389"/>
                    <a:pt x="5688" y="6929"/>
                    <a:pt x="4818" y="6929"/>
                  </a:cubicBezTo>
                  <a:cubicBezTo>
                    <a:pt x="4578" y="6929"/>
                    <a:pt x="4334" y="6888"/>
                    <a:pt x="4096" y="6801"/>
                  </a:cubicBezTo>
                  <a:cubicBezTo>
                    <a:pt x="2988" y="6396"/>
                    <a:pt x="2419" y="5178"/>
                    <a:pt x="2820" y="4075"/>
                  </a:cubicBezTo>
                  <a:cubicBezTo>
                    <a:pt x="3133" y="3208"/>
                    <a:pt x="3952" y="2671"/>
                    <a:pt x="4821" y="2671"/>
                  </a:cubicBezTo>
                  <a:close/>
                  <a:moveTo>
                    <a:pt x="6052" y="0"/>
                  </a:moveTo>
                  <a:cubicBezTo>
                    <a:pt x="5920" y="0"/>
                    <a:pt x="5794" y="82"/>
                    <a:pt x="5749" y="218"/>
                  </a:cubicBezTo>
                  <a:lnTo>
                    <a:pt x="5419" y="1117"/>
                  </a:lnTo>
                  <a:cubicBezTo>
                    <a:pt x="5219" y="1084"/>
                    <a:pt x="5018" y="1067"/>
                    <a:pt x="4819" y="1067"/>
                  </a:cubicBezTo>
                  <a:cubicBezTo>
                    <a:pt x="4503" y="1067"/>
                    <a:pt x="4190" y="1108"/>
                    <a:pt x="3888" y="1187"/>
                  </a:cubicBezTo>
                  <a:lnTo>
                    <a:pt x="3481" y="316"/>
                  </a:lnTo>
                  <a:cubicBezTo>
                    <a:pt x="3427" y="199"/>
                    <a:pt x="3312" y="127"/>
                    <a:pt x="3188" y="127"/>
                  </a:cubicBezTo>
                  <a:cubicBezTo>
                    <a:pt x="3141" y="127"/>
                    <a:pt x="3092" y="138"/>
                    <a:pt x="3045" y="161"/>
                  </a:cubicBezTo>
                  <a:lnTo>
                    <a:pt x="2408" y="456"/>
                  </a:lnTo>
                  <a:cubicBezTo>
                    <a:pt x="2245" y="531"/>
                    <a:pt x="2175" y="729"/>
                    <a:pt x="2252" y="891"/>
                  </a:cubicBezTo>
                  <a:lnTo>
                    <a:pt x="2657" y="1762"/>
                  </a:lnTo>
                  <a:cubicBezTo>
                    <a:pt x="2245" y="2057"/>
                    <a:pt x="1891" y="2440"/>
                    <a:pt x="1625" y="2892"/>
                  </a:cubicBezTo>
                  <a:lnTo>
                    <a:pt x="720" y="2562"/>
                  </a:lnTo>
                  <a:cubicBezTo>
                    <a:pt x="685" y="2550"/>
                    <a:pt x="648" y="2544"/>
                    <a:pt x="612" y="2544"/>
                  </a:cubicBezTo>
                  <a:cubicBezTo>
                    <a:pt x="477" y="2544"/>
                    <a:pt x="348" y="2626"/>
                    <a:pt x="303" y="2758"/>
                  </a:cubicBezTo>
                  <a:lnTo>
                    <a:pt x="59" y="3420"/>
                  </a:lnTo>
                  <a:cubicBezTo>
                    <a:pt x="1" y="3594"/>
                    <a:pt x="87" y="3780"/>
                    <a:pt x="255" y="3843"/>
                  </a:cubicBezTo>
                  <a:lnTo>
                    <a:pt x="1160" y="4169"/>
                  </a:lnTo>
                  <a:cubicBezTo>
                    <a:pt x="1074" y="4691"/>
                    <a:pt x="1103" y="5213"/>
                    <a:pt x="1224" y="5700"/>
                  </a:cubicBezTo>
                  <a:lnTo>
                    <a:pt x="360" y="6105"/>
                  </a:lnTo>
                  <a:cubicBezTo>
                    <a:pt x="191" y="6182"/>
                    <a:pt x="122" y="6378"/>
                    <a:pt x="198" y="6541"/>
                  </a:cubicBezTo>
                  <a:lnTo>
                    <a:pt x="499" y="7179"/>
                  </a:lnTo>
                  <a:cubicBezTo>
                    <a:pt x="554" y="7301"/>
                    <a:pt x="674" y="7372"/>
                    <a:pt x="798" y="7372"/>
                  </a:cubicBezTo>
                  <a:cubicBezTo>
                    <a:pt x="844" y="7372"/>
                    <a:pt x="891" y="7362"/>
                    <a:pt x="935" y="7341"/>
                  </a:cubicBezTo>
                  <a:lnTo>
                    <a:pt x="1805" y="6935"/>
                  </a:lnTo>
                  <a:cubicBezTo>
                    <a:pt x="2100" y="7347"/>
                    <a:pt x="2477" y="7701"/>
                    <a:pt x="2935" y="7968"/>
                  </a:cubicBezTo>
                  <a:lnTo>
                    <a:pt x="2605" y="8867"/>
                  </a:lnTo>
                  <a:cubicBezTo>
                    <a:pt x="2547" y="9041"/>
                    <a:pt x="2635" y="9227"/>
                    <a:pt x="2802" y="9291"/>
                  </a:cubicBezTo>
                  <a:lnTo>
                    <a:pt x="3463" y="9529"/>
                  </a:lnTo>
                  <a:cubicBezTo>
                    <a:pt x="3500" y="9543"/>
                    <a:pt x="3539" y="9550"/>
                    <a:pt x="3577" y="9550"/>
                  </a:cubicBezTo>
                  <a:cubicBezTo>
                    <a:pt x="3710" y="9550"/>
                    <a:pt x="3838" y="9466"/>
                    <a:pt x="3888" y="9331"/>
                  </a:cubicBezTo>
                  <a:lnTo>
                    <a:pt x="4212" y="8432"/>
                  </a:lnTo>
                  <a:cubicBezTo>
                    <a:pt x="4414" y="8465"/>
                    <a:pt x="4615" y="8482"/>
                    <a:pt x="4814" y="8482"/>
                  </a:cubicBezTo>
                  <a:cubicBezTo>
                    <a:pt x="5130" y="8482"/>
                    <a:pt x="5441" y="8441"/>
                    <a:pt x="5743" y="8362"/>
                  </a:cubicBezTo>
                  <a:lnTo>
                    <a:pt x="6150" y="9232"/>
                  </a:lnTo>
                  <a:cubicBezTo>
                    <a:pt x="6205" y="9351"/>
                    <a:pt x="6323" y="9420"/>
                    <a:pt x="6447" y="9420"/>
                  </a:cubicBezTo>
                  <a:cubicBezTo>
                    <a:pt x="6493" y="9420"/>
                    <a:pt x="6540" y="9410"/>
                    <a:pt x="6584" y="9389"/>
                  </a:cubicBezTo>
                  <a:lnTo>
                    <a:pt x="7222" y="9093"/>
                  </a:lnTo>
                  <a:cubicBezTo>
                    <a:pt x="7385" y="9018"/>
                    <a:pt x="7460" y="8820"/>
                    <a:pt x="7379" y="8658"/>
                  </a:cubicBezTo>
                  <a:lnTo>
                    <a:pt x="6973" y="7788"/>
                  </a:lnTo>
                  <a:cubicBezTo>
                    <a:pt x="7385" y="7492"/>
                    <a:pt x="7744" y="7109"/>
                    <a:pt x="8011" y="6657"/>
                  </a:cubicBezTo>
                  <a:lnTo>
                    <a:pt x="8911" y="6982"/>
                  </a:lnTo>
                  <a:cubicBezTo>
                    <a:pt x="8948" y="6996"/>
                    <a:pt x="8986" y="7003"/>
                    <a:pt x="9024" y="7003"/>
                  </a:cubicBezTo>
                  <a:cubicBezTo>
                    <a:pt x="9157" y="7003"/>
                    <a:pt x="9283" y="6921"/>
                    <a:pt x="9328" y="6790"/>
                  </a:cubicBezTo>
                  <a:lnTo>
                    <a:pt x="9572" y="6123"/>
                  </a:lnTo>
                  <a:cubicBezTo>
                    <a:pt x="9636" y="5955"/>
                    <a:pt x="9543" y="5770"/>
                    <a:pt x="9374" y="5706"/>
                  </a:cubicBezTo>
                  <a:lnTo>
                    <a:pt x="8475" y="5381"/>
                  </a:lnTo>
                  <a:cubicBezTo>
                    <a:pt x="8557" y="4859"/>
                    <a:pt x="8533" y="4337"/>
                    <a:pt x="8405" y="3850"/>
                  </a:cubicBezTo>
                  <a:lnTo>
                    <a:pt x="9275" y="3443"/>
                  </a:lnTo>
                  <a:cubicBezTo>
                    <a:pt x="9438" y="3363"/>
                    <a:pt x="9508" y="3170"/>
                    <a:pt x="9433" y="3008"/>
                  </a:cubicBezTo>
                  <a:lnTo>
                    <a:pt x="9136" y="2370"/>
                  </a:lnTo>
                  <a:cubicBezTo>
                    <a:pt x="9077" y="2247"/>
                    <a:pt x="8960" y="2177"/>
                    <a:pt x="8836" y="2177"/>
                  </a:cubicBezTo>
                  <a:cubicBezTo>
                    <a:pt x="8789" y="2177"/>
                    <a:pt x="8742" y="2187"/>
                    <a:pt x="8696" y="2207"/>
                  </a:cubicBezTo>
                  <a:lnTo>
                    <a:pt x="7832" y="2614"/>
                  </a:lnTo>
                  <a:cubicBezTo>
                    <a:pt x="7535" y="2202"/>
                    <a:pt x="7152" y="1848"/>
                    <a:pt x="6700" y="1581"/>
                  </a:cubicBezTo>
                  <a:lnTo>
                    <a:pt x="7026" y="683"/>
                  </a:lnTo>
                  <a:cubicBezTo>
                    <a:pt x="7090" y="509"/>
                    <a:pt x="7002" y="322"/>
                    <a:pt x="6828" y="258"/>
                  </a:cubicBezTo>
                  <a:lnTo>
                    <a:pt x="6167" y="21"/>
                  </a:lnTo>
                  <a:cubicBezTo>
                    <a:pt x="6129" y="7"/>
                    <a:pt x="6090" y="0"/>
                    <a:pt x="60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-4003242" y="4818435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55" y="2800"/>
                  </a:moveTo>
                  <a:cubicBezTo>
                    <a:pt x="5092" y="2800"/>
                    <a:pt x="5330" y="2841"/>
                    <a:pt x="5558" y="2923"/>
                  </a:cubicBezTo>
                  <a:cubicBezTo>
                    <a:pt x="6630" y="3312"/>
                    <a:pt x="7182" y="4501"/>
                    <a:pt x="6793" y="5568"/>
                  </a:cubicBezTo>
                  <a:cubicBezTo>
                    <a:pt x="6489" y="6405"/>
                    <a:pt x="5696" y="6928"/>
                    <a:pt x="4853" y="6928"/>
                  </a:cubicBezTo>
                  <a:cubicBezTo>
                    <a:pt x="4621" y="6928"/>
                    <a:pt x="4385" y="6889"/>
                    <a:pt x="4154" y="6805"/>
                  </a:cubicBezTo>
                  <a:cubicBezTo>
                    <a:pt x="3080" y="6415"/>
                    <a:pt x="2530" y="5231"/>
                    <a:pt x="2919" y="4160"/>
                  </a:cubicBezTo>
                  <a:cubicBezTo>
                    <a:pt x="3104" y="3643"/>
                    <a:pt x="3481" y="3231"/>
                    <a:pt x="3980" y="2998"/>
                  </a:cubicBezTo>
                  <a:cubicBezTo>
                    <a:pt x="4258" y="2866"/>
                    <a:pt x="4557" y="2800"/>
                    <a:pt x="4855" y="2800"/>
                  </a:cubicBezTo>
                  <a:close/>
                  <a:moveTo>
                    <a:pt x="4852" y="2670"/>
                  </a:moveTo>
                  <a:cubicBezTo>
                    <a:pt x="4536" y="2670"/>
                    <a:pt x="4221" y="2739"/>
                    <a:pt x="3928" y="2877"/>
                  </a:cubicBezTo>
                  <a:cubicBezTo>
                    <a:pt x="3394" y="3126"/>
                    <a:pt x="2994" y="3568"/>
                    <a:pt x="2796" y="4118"/>
                  </a:cubicBezTo>
                  <a:cubicBezTo>
                    <a:pt x="2384" y="5255"/>
                    <a:pt x="2970" y="6514"/>
                    <a:pt x="4108" y="6926"/>
                  </a:cubicBezTo>
                  <a:cubicBezTo>
                    <a:pt x="4351" y="7013"/>
                    <a:pt x="4606" y="7059"/>
                    <a:pt x="4855" y="7059"/>
                  </a:cubicBezTo>
                  <a:cubicBezTo>
                    <a:pt x="5749" y="7059"/>
                    <a:pt x="6596" y="6503"/>
                    <a:pt x="6916" y="5614"/>
                  </a:cubicBezTo>
                  <a:cubicBezTo>
                    <a:pt x="7327" y="4478"/>
                    <a:pt x="6742" y="3220"/>
                    <a:pt x="5604" y="2802"/>
                  </a:cubicBezTo>
                  <a:cubicBezTo>
                    <a:pt x="5359" y="2714"/>
                    <a:pt x="5105" y="2670"/>
                    <a:pt x="4852" y="2670"/>
                  </a:cubicBezTo>
                  <a:close/>
                  <a:moveTo>
                    <a:pt x="6098" y="131"/>
                  </a:moveTo>
                  <a:cubicBezTo>
                    <a:pt x="6125" y="131"/>
                    <a:pt x="6152" y="135"/>
                    <a:pt x="6178" y="144"/>
                  </a:cubicBezTo>
                  <a:lnTo>
                    <a:pt x="6839" y="388"/>
                  </a:lnTo>
                  <a:cubicBezTo>
                    <a:pt x="6978" y="435"/>
                    <a:pt x="7048" y="586"/>
                    <a:pt x="7002" y="725"/>
                  </a:cubicBezTo>
                  <a:lnTo>
                    <a:pt x="6672" y="1624"/>
                  </a:lnTo>
                  <a:cubicBezTo>
                    <a:pt x="6660" y="1654"/>
                    <a:pt x="6672" y="1688"/>
                    <a:pt x="6700" y="1705"/>
                  </a:cubicBezTo>
                  <a:cubicBezTo>
                    <a:pt x="7141" y="1960"/>
                    <a:pt x="7513" y="2302"/>
                    <a:pt x="7808" y="2720"/>
                  </a:cubicBezTo>
                  <a:cubicBezTo>
                    <a:pt x="7824" y="2736"/>
                    <a:pt x="7842" y="2746"/>
                    <a:pt x="7862" y="2746"/>
                  </a:cubicBezTo>
                  <a:cubicBezTo>
                    <a:pt x="7871" y="2746"/>
                    <a:pt x="7881" y="2744"/>
                    <a:pt x="7890" y="2738"/>
                  </a:cubicBezTo>
                  <a:lnTo>
                    <a:pt x="8760" y="2332"/>
                  </a:lnTo>
                  <a:cubicBezTo>
                    <a:pt x="8795" y="2316"/>
                    <a:pt x="8832" y="2309"/>
                    <a:pt x="8868" y="2309"/>
                  </a:cubicBezTo>
                  <a:cubicBezTo>
                    <a:pt x="8969" y="2309"/>
                    <a:pt x="9065" y="2365"/>
                    <a:pt x="9109" y="2460"/>
                  </a:cubicBezTo>
                  <a:lnTo>
                    <a:pt x="9409" y="3097"/>
                  </a:lnTo>
                  <a:cubicBezTo>
                    <a:pt x="9468" y="3231"/>
                    <a:pt x="9415" y="3387"/>
                    <a:pt x="9283" y="3451"/>
                  </a:cubicBezTo>
                  <a:lnTo>
                    <a:pt x="8412" y="3857"/>
                  </a:lnTo>
                  <a:cubicBezTo>
                    <a:pt x="8383" y="3869"/>
                    <a:pt x="8371" y="3898"/>
                    <a:pt x="8378" y="3933"/>
                  </a:cubicBezTo>
                  <a:cubicBezTo>
                    <a:pt x="8504" y="4425"/>
                    <a:pt x="8528" y="4931"/>
                    <a:pt x="8440" y="5435"/>
                  </a:cubicBezTo>
                  <a:cubicBezTo>
                    <a:pt x="8440" y="5464"/>
                    <a:pt x="8458" y="5493"/>
                    <a:pt x="8488" y="5504"/>
                  </a:cubicBezTo>
                  <a:lnTo>
                    <a:pt x="9387" y="5836"/>
                  </a:lnTo>
                  <a:cubicBezTo>
                    <a:pt x="9457" y="5858"/>
                    <a:pt x="9508" y="5905"/>
                    <a:pt x="9537" y="5969"/>
                  </a:cubicBezTo>
                  <a:cubicBezTo>
                    <a:pt x="9567" y="6032"/>
                    <a:pt x="9567" y="6102"/>
                    <a:pt x="9543" y="6171"/>
                  </a:cubicBezTo>
                  <a:lnTo>
                    <a:pt x="9305" y="6833"/>
                  </a:lnTo>
                  <a:cubicBezTo>
                    <a:pt x="9283" y="6897"/>
                    <a:pt x="9230" y="6949"/>
                    <a:pt x="9166" y="6979"/>
                  </a:cubicBezTo>
                  <a:cubicBezTo>
                    <a:pt x="9132" y="6995"/>
                    <a:pt x="9092" y="7004"/>
                    <a:pt x="9052" y="7004"/>
                  </a:cubicBezTo>
                  <a:cubicBezTo>
                    <a:pt x="9023" y="7004"/>
                    <a:pt x="8995" y="7000"/>
                    <a:pt x="8969" y="6990"/>
                  </a:cubicBezTo>
                  <a:lnTo>
                    <a:pt x="8064" y="6658"/>
                  </a:lnTo>
                  <a:cubicBezTo>
                    <a:pt x="8060" y="6658"/>
                    <a:pt x="8055" y="6657"/>
                    <a:pt x="8050" y="6657"/>
                  </a:cubicBezTo>
                  <a:cubicBezTo>
                    <a:pt x="8026" y="6657"/>
                    <a:pt x="8003" y="6669"/>
                    <a:pt x="7988" y="6688"/>
                  </a:cubicBezTo>
                  <a:cubicBezTo>
                    <a:pt x="7727" y="7129"/>
                    <a:pt x="7385" y="7506"/>
                    <a:pt x="6973" y="7801"/>
                  </a:cubicBezTo>
                  <a:cubicBezTo>
                    <a:pt x="6944" y="7820"/>
                    <a:pt x="6938" y="7854"/>
                    <a:pt x="6951" y="7884"/>
                  </a:cubicBezTo>
                  <a:lnTo>
                    <a:pt x="7356" y="8747"/>
                  </a:lnTo>
                  <a:cubicBezTo>
                    <a:pt x="7385" y="8811"/>
                    <a:pt x="7391" y="8886"/>
                    <a:pt x="7368" y="8950"/>
                  </a:cubicBezTo>
                  <a:cubicBezTo>
                    <a:pt x="7345" y="9014"/>
                    <a:pt x="7292" y="9073"/>
                    <a:pt x="7229" y="9102"/>
                  </a:cubicBezTo>
                  <a:lnTo>
                    <a:pt x="6590" y="9397"/>
                  </a:lnTo>
                  <a:cubicBezTo>
                    <a:pt x="6553" y="9414"/>
                    <a:pt x="6514" y="9423"/>
                    <a:pt x="6476" y="9423"/>
                  </a:cubicBezTo>
                  <a:cubicBezTo>
                    <a:pt x="6448" y="9423"/>
                    <a:pt x="6420" y="9418"/>
                    <a:pt x="6394" y="9408"/>
                  </a:cubicBezTo>
                  <a:cubicBezTo>
                    <a:pt x="6324" y="9386"/>
                    <a:pt x="6271" y="9333"/>
                    <a:pt x="6242" y="9269"/>
                  </a:cubicBezTo>
                  <a:lnTo>
                    <a:pt x="5837" y="8399"/>
                  </a:lnTo>
                  <a:cubicBezTo>
                    <a:pt x="5826" y="8379"/>
                    <a:pt x="5798" y="8363"/>
                    <a:pt x="5771" y="8363"/>
                  </a:cubicBezTo>
                  <a:cubicBezTo>
                    <a:pt x="5768" y="8363"/>
                    <a:pt x="5764" y="8363"/>
                    <a:pt x="5760" y="8364"/>
                  </a:cubicBezTo>
                  <a:cubicBezTo>
                    <a:pt x="5459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8" y="8434"/>
                  </a:cubicBezTo>
                  <a:cubicBezTo>
                    <a:pt x="4255" y="8433"/>
                    <a:pt x="4251" y="8433"/>
                    <a:pt x="4247" y="8433"/>
                  </a:cubicBezTo>
                  <a:cubicBezTo>
                    <a:pt x="4221" y="8433"/>
                    <a:pt x="4193" y="8450"/>
                    <a:pt x="4189" y="8475"/>
                  </a:cubicBezTo>
                  <a:lnTo>
                    <a:pt x="3859" y="9380"/>
                  </a:lnTo>
                  <a:cubicBezTo>
                    <a:pt x="3835" y="9443"/>
                    <a:pt x="3789" y="9496"/>
                    <a:pt x="3725" y="9525"/>
                  </a:cubicBezTo>
                  <a:cubicBezTo>
                    <a:pt x="3688" y="9542"/>
                    <a:pt x="3647" y="9551"/>
                    <a:pt x="3607" y="9551"/>
                  </a:cubicBezTo>
                  <a:cubicBezTo>
                    <a:pt x="3578" y="9551"/>
                    <a:pt x="3549" y="9546"/>
                    <a:pt x="3522" y="9536"/>
                  </a:cubicBezTo>
                  <a:lnTo>
                    <a:pt x="2860" y="9293"/>
                  </a:lnTo>
                  <a:cubicBezTo>
                    <a:pt x="2721" y="9247"/>
                    <a:pt x="2652" y="9095"/>
                    <a:pt x="2704" y="8956"/>
                  </a:cubicBezTo>
                  <a:lnTo>
                    <a:pt x="3029" y="8058"/>
                  </a:lnTo>
                  <a:cubicBezTo>
                    <a:pt x="3040" y="8028"/>
                    <a:pt x="3029" y="7994"/>
                    <a:pt x="3000" y="7975"/>
                  </a:cubicBezTo>
                  <a:cubicBezTo>
                    <a:pt x="2558" y="7721"/>
                    <a:pt x="2188" y="7378"/>
                    <a:pt x="1891" y="6961"/>
                  </a:cubicBezTo>
                  <a:cubicBezTo>
                    <a:pt x="1880" y="6944"/>
                    <a:pt x="1857" y="6931"/>
                    <a:pt x="1840" y="6931"/>
                  </a:cubicBezTo>
                  <a:cubicBezTo>
                    <a:pt x="1827" y="6931"/>
                    <a:pt x="1822" y="6937"/>
                    <a:pt x="1811" y="6937"/>
                  </a:cubicBezTo>
                  <a:lnTo>
                    <a:pt x="941" y="7343"/>
                  </a:lnTo>
                  <a:cubicBezTo>
                    <a:pt x="905" y="7361"/>
                    <a:pt x="867" y="7370"/>
                    <a:pt x="829" y="7370"/>
                  </a:cubicBezTo>
                  <a:cubicBezTo>
                    <a:pt x="730" y="7370"/>
                    <a:pt x="635" y="7314"/>
                    <a:pt x="592" y="7222"/>
                  </a:cubicBezTo>
                  <a:lnTo>
                    <a:pt x="290" y="6583"/>
                  </a:lnTo>
                  <a:cubicBezTo>
                    <a:pt x="261" y="6519"/>
                    <a:pt x="261" y="6444"/>
                    <a:pt x="285" y="6380"/>
                  </a:cubicBezTo>
                  <a:cubicBezTo>
                    <a:pt x="308" y="6317"/>
                    <a:pt x="354" y="6259"/>
                    <a:pt x="418" y="6230"/>
                  </a:cubicBezTo>
                  <a:lnTo>
                    <a:pt x="1289" y="5823"/>
                  </a:lnTo>
                  <a:cubicBezTo>
                    <a:pt x="1318" y="5812"/>
                    <a:pt x="1335" y="5783"/>
                    <a:pt x="1323" y="5748"/>
                  </a:cubicBezTo>
                  <a:cubicBezTo>
                    <a:pt x="1195" y="5255"/>
                    <a:pt x="1173" y="4751"/>
                    <a:pt x="1259" y="4246"/>
                  </a:cubicBezTo>
                  <a:cubicBezTo>
                    <a:pt x="1265" y="4217"/>
                    <a:pt x="1248" y="4187"/>
                    <a:pt x="1219" y="4176"/>
                  </a:cubicBezTo>
                  <a:lnTo>
                    <a:pt x="314" y="3846"/>
                  </a:lnTo>
                  <a:cubicBezTo>
                    <a:pt x="250" y="3823"/>
                    <a:pt x="198" y="3777"/>
                    <a:pt x="164" y="3713"/>
                  </a:cubicBezTo>
                  <a:cubicBezTo>
                    <a:pt x="134" y="3649"/>
                    <a:pt x="134" y="3579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0" y="2733"/>
                    <a:pt x="534" y="2703"/>
                  </a:cubicBezTo>
                  <a:cubicBezTo>
                    <a:pt x="570" y="2684"/>
                    <a:pt x="607" y="2675"/>
                    <a:pt x="644" y="2675"/>
                  </a:cubicBezTo>
                  <a:cubicBezTo>
                    <a:pt x="674" y="2675"/>
                    <a:pt x="703" y="2681"/>
                    <a:pt x="732" y="2691"/>
                  </a:cubicBezTo>
                  <a:lnTo>
                    <a:pt x="1637" y="3017"/>
                  </a:lnTo>
                  <a:cubicBezTo>
                    <a:pt x="1644" y="3019"/>
                    <a:pt x="1653" y="3021"/>
                    <a:pt x="1661" y="3021"/>
                  </a:cubicBezTo>
                  <a:cubicBezTo>
                    <a:pt x="1683" y="3021"/>
                    <a:pt x="1704" y="3010"/>
                    <a:pt x="1712" y="2993"/>
                  </a:cubicBezTo>
                  <a:cubicBezTo>
                    <a:pt x="1974" y="2552"/>
                    <a:pt x="2315" y="2176"/>
                    <a:pt x="2727" y="1879"/>
                  </a:cubicBezTo>
                  <a:cubicBezTo>
                    <a:pt x="2756" y="1862"/>
                    <a:pt x="2762" y="1828"/>
                    <a:pt x="2750" y="1798"/>
                  </a:cubicBezTo>
                  <a:lnTo>
                    <a:pt x="2344" y="928"/>
                  </a:lnTo>
                  <a:cubicBezTo>
                    <a:pt x="2315" y="870"/>
                    <a:pt x="2309" y="795"/>
                    <a:pt x="2338" y="731"/>
                  </a:cubicBezTo>
                  <a:cubicBezTo>
                    <a:pt x="2362" y="661"/>
                    <a:pt x="2408" y="609"/>
                    <a:pt x="2472" y="580"/>
                  </a:cubicBezTo>
                  <a:lnTo>
                    <a:pt x="3110" y="284"/>
                  </a:lnTo>
                  <a:cubicBezTo>
                    <a:pt x="3147" y="267"/>
                    <a:pt x="3185" y="258"/>
                    <a:pt x="3225" y="258"/>
                  </a:cubicBezTo>
                  <a:cubicBezTo>
                    <a:pt x="3254" y="258"/>
                    <a:pt x="3283" y="263"/>
                    <a:pt x="3313" y="272"/>
                  </a:cubicBezTo>
                  <a:cubicBezTo>
                    <a:pt x="3377" y="296"/>
                    <a:pt x="3428" y="348"/>
                    <a:pt x="3458" y="412"/>
                  </a:cubicBezTo>
                  <a:lnTo>
                    <a:pt x="3864" y="1282"/>
                  </a:lnTo>
                  <a:cubicBezTo>
                    <a:pt x="3879" y="1302"/>
                    <a:pt x="3903" y="1318"/>
                    <a:pt x="3928" y="1318"/>
                  </a:cubicBezTo>
                  <a:cubicBezTo>
                    <a:pt x="3932" y="1318"/>
                    <a:pt x="3935" y="1317"/>
                    <a:pt x="3939" y="1317"/>
                  </a:cubicBezTo>
                  <a:cubicBezTo>
                    <a:pt x="4240" y="1238"/>
                    <a:pt x="4547" y="1200"/>
                    <a:pt x="4855" y="1200"/>
                  </a:cubicBezTo>
                  <a:cubicBezTo>
                    <a:pt x="5051" y="1200"/>
                    <a:pt x="5247" y="1216"/>
                    <a:pt x="5441" y="1247"/>
                  </a:cubicBezTo>
                  <a:cubicBezTo>
                    <a:pt x="5446" y="1248"/>
                    <a:pt x="5450" y="1248"/>
                    <a:pt x="5455" y="1248"/>
                  </a:cubicBezTo>
                  <a:cubicBezTo>
                    <a:pt x="5484" y="1248"/>
                    <a:pt x="5507" y="1232"/>
                    <a:pt x="5517" y="1207"/>
                  </a:cubicBezTo>
                  <a:lnTo>
                    <a:pt x="5842" y="302"/>
                  </a:lnTo>
                  <a:cubicBezTo>
                    <a:pt x="5865" y="238"/>
                    <a:pt x="5918" y="185"/>
                    <a:pt x="5982" y="157"/>
                  </a:cubicBezTo>
                  <a:cubicBezTo>
                    <a:pt x="6019" y="140"/>
                    <a:pt x="6059" y="131"/>
                    <a:pt x="6098" y="131"/>
                  </a:cubicBezTo>
                  <a:close/>
                  <a:moveTo>
                    <a:pt x="6091" y="0"/>
                  </a:moveTo>
                  <a:cubicBezTo>
                    <a:pt x="6035" y="0"/>
                    <a:pt x="5978" y="12"/>
                    <a:pt x="5923" y="34"/>
                  </a:cubicBezTo>
                  <a:cubicBezTo>
                    <a:pt x="5830" y="80"/>
                    <a:pt x="5755" y="163"/>
                    <a:pt x="5720" y="261"/>
                  </a:cubicBezTo>
                  <a:lnTo>
                    <a:pt x="5412" y="1113"/>
                  </a:lnTo>
                  <a:cubicBezTo>
                    <a:pt x="5224" y="1084"/>
                    <a:pt x="5037" y="1070"/>
                    <a:pt x="4849" y="1070"/>
                  </a:cubicBezTo>
                  <a:cubicBezTo>
                    <a:pt x="4551" y="1070"/>
                    <a:pt x="4255" y="1106"/>
                    <a:pt x="3963" y="1177"/>
                  </a:cubicBezTo>
                  <a:lnTo>
                    <a:pt x="3580" y="353"/>
                  </a:lnTo>
                  <a:cubicBezTo>
                    <a:pt x="3533" y="261"/>
                    <a:pt x="3452" y="185"/>
                    <a:pt x="3353" y="150"/>
                  </a:cubicBezTo>
                  <a:cubicBezTo>
                    <a:pt x="3311" y="135"/>
                    <a:pt x="3269" y="128"/>
                    <a:pt x="3226" y="128"/>
                  </a:cubicBezTo>
                  <a:cubicBezTo>
                    <a:pt x="3167" y="128"/>
                    <a:pt x="3109" y="142"/>
                    <a:pt x="3052" y="168"/>
                  </a:cubicBezTo>
                  <a:lnTo>
                    <a:pt x="2419" y="463"/>
                  </a:lnTo>
                  <a:cubicBezTo>
                    <a:pt x="2322" y="511"/>
                    <a:pt x="2252" y="586"/>
                    <a:pt x="2210" y="685"/>
                  </a:cubicBezTo>
                  <a:cubicBezTo>
                    <a:pt x="2175" y="783"/>
                    <a:pt x="2182" y="893"/>
                    <a:pt x="2228" y="985"/>
                  </a:cubicBezTo>
                  <a:lnTo>
                    <a:pt x="2611" y="1804"/>
                  </a:lnTo>
                  <a:cubicBezTo>
                    <a:pt x="2217" y="2099"/>
                    <a:pt x="1886" y="2460"/>
                    <a:pt x="1631" y="2877"/>
                  </a:cubicBezTo>
                  <a:lnTo>
                    <a:pt x="778" y="2570"/>
                  </a:lnTo>
                  <a:cubicBezTo>
                    <a:pt x="734" y="2554"/>
                    <a:pt x="689" y="2547"/>
                    <a:pt x="644" y="2547"/>
                  </a:cubicBezTo>
                  <a:cubicBezTo>
                    <a:pt x="587" y="2547"/>
                    <a:pt x="531" y="2558"/>
                    <a:pt x="477" y="2581"/>
                  </a:cubicBezTo>
                  <a:cubicBezTo>
                    <a:pt x="384" y="2628"/>
                    <a:pt x="308" y="2709"/>
                    <a:pt x="274" y="2808"/>
                  </a:cubicBezTo>
                  <a:lnTo>
                    <a:pt x="36" y="3469"/>
                  </a:lnTo>
                  <a:cubicBezTo>
                    <a:pt x="1" y="3568"/>
                    <a:pt x="1" y="3672"/>
                    <a:pt x="47" y="3764"/>
                  </a:cubicBezTo>
                  <a:cubicBezTo>
                    <a:pt x="94" y="3863"/>
                    <a:pt x="169" y="3933"/>
                    <a:pt x="268" y="3967"/>
                  </a:cubicBezTo>
                  <a:lnTo>
                    <a:pt x="1120" y="4281"/>
                  </a:lnTo>
                  <a:cubicBezTo>
                    <a:pt x="1045" y="4768"/>
                    <a:pt x="1069" y="5255"/>
                    <a:pt x="1184" y="5731"/>
                  </a:cubicBezTo>
                  <a:lnTo>
                    <a:pt x="366" y="6114"/>
                  </a:lnTo>
                  <a:cubicBezTo>
                    <a:pt x="268" y="6160"/>
                    <a:pt x="198" y="6235"/>
                    <a:pt x="164" y="6334"/>
                  </a:cubicBezTo>
                  <a:cubicBezTo>
                    <a:pt x="129" y="6433"/>
                    <a:pt x="134" y="6543"/>
                    <a:pt x="175" y="6636"/>
                  </a:cubicBezTo>
                  <a:lnTo>
                    <a:pt x="477" y="7274"/>
                  </a:lnTo>
                  <a:cubicBezTo>
                    <a:pt x="540" y="7418"/>
                    <a:pt x="683" y="7503"/>
                    <a:pt x="833" y="7503"/>
                  </a:cubicBezTo>
                  <a:cubicBezTo>
                    <a:pt x="889" y="7503"/>
                    <a:pt x="945" y="7491"/>
                    <a:pt x="999" y="7466"/>
                  </a:cubicBezTo>
                  <a:lnTo>
                    <a:pt x="1816" y="7083"/>
                  </a:lnTo>
                  <a:cubicBezTo>
                    <a:pt x="2106" y="7477"/>
                    <a:pt x="2466" y="7807"/>
                    <a:pt x="2890" y="8063"/>
                  </a:cubicBezTo>
                  <a:lnTo>
                    <a:pt x="2582" y="8910"/>
                  </a:lnTo>
                  <a:cubicBezTo>
                    <a:pt x="2507" y="9118"/>
                    <a:pt x="2611" y="9345"/>
                    <a:pt x="2814" y="9415"/>
                  </a:cubicBezTo>
                  <a:lnTo>
                    <a:pt x="3476" y="9659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666" y="9681"/>
                    <a:pt x="3725" y="9670"/>
                    <a:pt x="3776" y="9641"/>
                  </a:cubicBezTo>
                  <a:cubicBezTo>
                    <a:pt x="3875" y="9600"/>
                    <a:pt x="3945" y="9519"/>
                    <a:pt x="3980" y="9421"/>
                  </a:cubicBezTo>
                  <a:lnTo>
                    <a:pt x="4287" y="8567"/>
                  </a:lnTo>
                  <a:cubicBezTo>
                    <a:pt x="4476" y="8596"/>
                    <a:pt x="4665" y="8611"/>
                    <a:pt x="4854" y="8611"/>
                  </a:cubicBezTo>
                  <a:cubicBezTo>
                    <a:pt x="5152" y="8611"/>
                    <a:pt x="5449" y="8575"/>
                    <a:pt x="5744" y="8503"/>
                  </a:cubicBezTo>
                  <a:lnTo>
                    <a:pt x="6126" y="9327"/>
                  </a:lnTo>
                  <a:cubicBezTo>
                    <a:pt x="6167" y="9421"/>
                    <a:pt x="6248" y="9496"/>
                    <a:pt x="6346" y="9531"/>
                  </a:cubicBezTo>
                  <a:cubicBezTo>
                    <a:pt x="6389" y="9545"/>
                    <a:pt x="6432" y="9553"/>
                    <a:pt x="6475" y="9553"/>
                  </a:cubicBezTo>
                  <a:cubicBezTo>
                    <a:pt x="6534" y="9553"/>
                    <a:pt x="6592" y="9540"/>
                    <a:pt x="6649" y="9512"/>
                  </a:cubicBezTo>
                  <a:lnTo>
                    <a:pt x="7286" y="9217"/>
                  </a:lnTo>
                  <a:cubicBezTo>
                    <a:pt x="7379" y="9171"/>
                    <a:pt x="7455" y="9095"/>
                    <a:pt x="7489" y="8997"/>
                  </a:cubicBezTo>
                  <a:cubicBezTo>
                    <a:pt x="7524" y="8899"/>
                    <a:pt x="7519" y="8789"/>
                    <a:pt x="7473" y="8695"/>
                  </a:cubicBezTo>
                  <a:lnTo>
                    <a:pt x="7090" y="7871"/>
                  </a:lnTo>
                  <a:cubicBezTo>
                    <a:pt x="7489" y="7582"/>
                    <a:pt x="7814" y="7222"/>
                    <a:pt x="8070" y="6805"/>
                  </a:cubicBezTo>
                  <a:lnTo>
                    <a:pt x="8922" y="7111"/>
                  </a:lnTo>
                  <a:cubicBezTo>
                    <a:pt x="8966" y="7126"/>
                    <a:pt x="9012" y="7134"/>
                    <a:pt x="9058" y="7134"/>
                  </a:cubicBezTo>
                  <a:cubicBezTo>
                    <a:pt x="9115" y="7134"/>
                    <a:pt x="9172" y="7122"/>
                    <a:pt x="9224" y="7100"/>
                  </a:cubicBezTo>
                  <a:cubicBezTo>
                    <a:pt x="9317" y="7054"/>
                    <a:pt x="9393" y="6972"/>
                    <a:pt x="9427" y="6874"/>
                  </a:cubicBezTo>
                  <a:lnTo>
                    <a:pt x="9665" y="6213"/>
                  </a:lnTo>
                  <a:cubicBezTo>
                    <a:pt x="9706" y="6114"/>
                    <a:pt x="9700" y="6010"/>
                    <a:pt x="9653" y="5911"/>
                  </a:cubicBezTo>
                  <a:cubicBezTo>
                    <a:pt x="9607" y="5818"/>
                    <a:pt x="9532" y="5748"/>
                    <a:pt x="9433" y="5708"/>
                  </a:cubicBezTo>
                  <a:lnTo>
                    <a:pt x="8579" y="5400"/>
                  </a:lnTo>
                  <a:cubicBezTo>
                    <a:pt x="8656" y="4913"/>
                    <a:pt x="8632" y="4425"/>
                    <a:pt x="8517" y="3951"/>
                  </a:cubicBezTo>
                  <a:lnTo>
                    <a:pt x="9334" y="3568"/>
                  </a:lnTo>
                  <a:cubicBezTo>
                    <a:pt x="9532" y="3475"/>
                    <a:pt x="9618" y="3242"/>
                    <a:pt x="9526" y="3046"/>
                  </a:cubicBezTo>
                  <a:lnTo>
                    <a:pt x="9230" y="2407"/>
                  </a:lnTo>
                  <a:cubicBezTo>
                    <a:pt x="9162" y="2264"/>
                    <a:pt x="9018" y="2179"/>
                    <a:pt x="8871" y="2179"/>
                  </a:cubicBezTo>
                  <a:cubicBezTo>
                    <a:pt x="8816" y="2179"/>
                    <a:pt x="8760" y="2191"/>
                    <a:pt x="8708" y="2216"/>
                  </a:cubicBezTo>
                  <a:lnTo>
                    <a:pt x="7883" y="2599"/>
                  </a:lnTo>
                  <a:cubicBezTo>
                    <a:pt x="7594" y="2203"/>
                    <a:pt x="7235" y="1874"/>
                    <a:pt x="6811" y="1619"/>
                  </a:cubicBezTo>
                  <a:lnTo>
                    <a:pt x="7125" y="765"/>
                  </a:lnTo>
                  <a:cubicBezTo>
                    <a:pt x="7194" y="562"/>
                    <a:pt x="7090" y="337"/>
                    <a:pt x="6887" y="267"/>
                  </a:cubicBezTo>
                  <a:lnTo>
                    <a:pt x="6225" y="23"/>
                  </a:lnTo>
                  <a:cubicBezTo>
                    <a:pt x="6181" y="8"/>
                    <a:pt x="6136" y="0"/>
                    <a:pt x="609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-4008250" y="4784609"/>
              <a:ext cx="910009" cy="902356"/>
            </a:xfrm>
            <a:custGeom>
              <a:avLst/>
              <a:gdLst/>
              <a:ahLst/>
              <a:cxnLst/>
              <a:rect l="l" t="t" r="r" b="b"/>
              <a:pathLst>
                <a:path w="9631" h="9550" extrusionOk="0">
                  <a:moveTo>
                    <a:pt x="4810" y="2620"/>
                  </a:moveTo>
                  <a:cubicBezTo>
                    <a:pt x="5051" y="2620"/>
                    <a:pt x="5296" y="2661"/>
                    <a:pt x="5535" y="2748"/>
                  </a:cubicBezTo>
                  <a:cubicBezTo>
                    <a:pt x="6643" y="3148"/>
                    <a:pt x="7212" y="4371"/>
                    <a:pt x="6811" y="5474"/>
                  </a:cubicBezTo>
                  <a:cubicBezTo>
                    <a:pt x="6499" y="6342"/>
                    <a:pt x="5679" y="6878"/>
                    <a:pt x="4810" y="6878"/>
                  </a:cubicBezTo>
                  <a:cubicBezTo>
                    <a:pt x="4569" y="6878"/>
                    <a:pt x="4324" y="6837"/>
                    <a:pt x="4086" y="6751"/>
                  </a:cubicBezTo>
                  <a:cubicBezTo>
                    <a:pt x="2977" y="6350"/>
                    <a:pt x="2409" y="5126"/>
                    <a:pt x="2809" y="4023"/>
                  </a:cubicBezTo>
                  <a:cubicBezTo>
                    <a:pt x="3123" y="3157"/>
                    <a:pt x="3941" y="2620"/>
                    <a:pt x="4810" y="2620"/>
                  </a:cubicBezTo>
                  <a:close/>
                  <a:moveTo>
                    <a:pt x="6055" y="0"/>
                  </a:moveTo>
                  <a:cubicBezTo>
                    <a:pt x="5921" y="0"/>
                    <a:pt x="5795" y="82"/>
                    <a:pt x="5751" y="213"/>
                  </a:cubicBezTo>
                  <a:lnTo>
                    <a:pt x="5419" y="1118"/>
                  </a:lnTo>
                  <a:cubicBezTo>
                    <a:pt x="5220" y="1084"/>
                    <a:pt x="5019" y="1067"/>
                    <a:pt x="4820" y="1067"/>
                  </a:cubicBezTo>
                  <a:cubicBezTo>
                    <a:pt x="4504" y="1067"/>
                    <a:pt x="4190" y="1109"/>
                    <a:pt x="3888" y="1187"/>
                  </a:cubicBezTo>
                  <a:lnTo>
                    <a:pt x="3481" y="317"/>
                  </a:lnTo>
                  <a:cubicBezTo>
                    <a:pt x="3427" y="195"/>
                    <a:pt x="3307" y="124"/>
                    <a:pt x="3184" y="124"/>
                  </a:cubicBezTo>
                  <a:cubicBezTo>
                    <a:pt x="3138" y="124"/>
                    <a:pt x="3091" y="134"/>
                    <a:pt x="3047" y="154"/>
                  </a:cubicBezTo>
                  <a:lnTo>
                    <a:pt x="2409" y="456"/>
                  </a:lnTo>
                  <a:cubicBezTo>
                    <a:pt x="2246" y="532"/>
                    <a:pt x="2177" y="729"/>
                    <a:pt x="2252" y="891"/>
                  </a:cubicBezTo>
                  <a:lnTo>
                    <a:pt x="2659" y="1761"/>
                  </a:lnTo>
                  <a:cubicBezTo>
                    <a:pt x="2246" y="2057"/>
                    <a:pt x="1893" y="2440"/>
                    <a:pt x="1626" y="2893"/>
                  </a:cubicBezTo>
                  <a:lnTo>
                    <a:pt x="721" y="2561"/>
                  </a:lnTo>
                  <a:cubicBezTo>
                    <a:pt x="686" y="2550"/>
                    <a:pt x="650" y="2544"/>
                    <a:pt x="614" y="2544"/>
                  </a:cubicBezTo>
                  <a:cubicBezTo>
                    <a:pt x="478" y="2544"/>
                    <a:pt x="349" y="2626"/>
                    <a:pt x="303" y="2759"/>
                  </a:cubicBezTo>
                  <a:lnTo>
                    <a:pt x="59" y="3420"/>
                  </a:lnTo>
                  <a:cubicBezTo>
                    <a:pt x="1" y="3594"/>
                    <a:pt x="89" y="3780"/>
                    <a:pt x="257" y="3844"/>
                  </a:cubicBezTo>
                  <a:lnTo>
                    <a:pt x="1162" y="4169"/>
                  </a:lnTo>
                  <a:cubicBezTo>
                    <a:pt x="1074" y="4692"/>
                    <a:pt x="1098" y="5207"/>
                    <a:pt x="1226" y="5701"/>
                  </a:cubicBezTo>
                  <a:lnTo>
                    <a:pt x="356" y="6106"/>
                  </a:lnTo>
                  <a:cubicBezTo>
                    <a:pt x="193" y="6181"/>
                    <a:pt x="123" y="6379"/>
                    <a:pt x="199" y="6542"/>
                  </a:cubicBezTo>
                  <a:lnTo>
                    <a:pt x="501" y="7179"/>
                  </a:lnTo>
                  <a:cubicBezTo>
                    <a:pt x="555" y="7297"/>
                    <a:pt x="670" y="7369"/>
                    <a:pt x="794" y="7369"/>
                  </a:cubicBezTo>
                  <a:cubicBezTo>
                    <a:pt x="841" y="7369"/>
                    <a:pt x="889" y="7359"/>
                    <a:pt x="935" y="7337"/>
                  </a:cubicBezTo>
                  <a:lnTo>
                    <a:pt x="1805" y="6930"/>
                  </a:lnTo>
                  <a:cubicBezTo>
                    <a:pt x="2096" y="7348"/>
                    <a:pt x="2479" y="7701"/>
                    <a:pt x="2931" y="7969"/>
                  </a:cubicBezTo>
                  <a:lnTo>
                    <a:pt x="2606" y="8868"/>
                  </a:lnTo>
                  <a:cubicBezTo>
                    <a:pt x="2542" y="9035"/>
                    <a:pt x="2635" y="9227"/>
                    <a:pt x="2803" y="9291"/>
                  </a:cubicBezTo>
                  <a:lnTo>
                    <a:pt x="3465" y="9529"/>
                  </a:lnTo>
                  <a:cubicBezTo>
                    <a:pt x="3501" y="9543"/>
                    <a:pt x="3538" y="9549"/>
                    <a:pt x="3575" y="9549"/>
                  </a:cubicBezTo>
                  <a:cubicBezTo>
                    <a:pt x="3709" y="9549"/>
                    <a:pt x="3836" y="9464"/>
                    <a:pt x="3882" y="9332"/>
                  </a:cubicBezTo>
                  <a:lnTo>
                    <a:pt x="4212" y="8432"/>
                  </a:lnTo>
                  <a:cubicBezTo>
                    <a:pt x="4412" y="8466"/>
                    <a:pt x="4612" y="8483"/>
                    <a:pt x="4812" y="8483"/>
                  </a:cubicBezTo>
                  <a:cubicBezTo>
                    <a:pt x="5128" y="8483"/>
                    <a:pt x="5441" y="8441"/>
                    <a:pt x="5744" y="8363"/>
                  </a:cubicBezTo>
                  <a:lnTo>
                    <a:pt x="6150" y="9233"/>
                  </a:lnTo>
                  <a:cubicBezTo>
                    <a:pt x="6205" y="9351"/>
                    <a:pt x="6324" y="9420"/>
                    <a:pt x="6448" y="9420"/>
                  </a:cubicBezTo>
                  <a:cubicBezTo>
                    <a:pt x="6494" y="9420"/>
                    <a:pt x="6542" y="9411"/>
                    <a:pt x="6586" y="9390"/>
                  </a:cubicBezTo>
                  <a:lnTo>
                    <a:pt x="7224" y="9094"/>
                  </a:lnTo>
                  <a:cubicBezTo>
                    <a:pt x="7386" y="9013"/>
                    <a:pt x="7456" y="8821"/>
                    <a:pt x="7380" y="8652"/>
                  </a:cubicBezTo>
                  <a:lnTo>
                    <a:pt x="6974" y="7789"/>
                  </a:lnTo>
                  <a:cubicBezTo>
                    <a:pt x="7386" y="7493"/>
                    <a:pt x="7740" y="7110"/>
                    <a:pt x="8006" y="6657"/>
                  </a:cubicBezTo>
                  <a:lnTo>
                    <a:pt x="8911" y="6982"/>
                  </a:lnTo>
                  <a:cubicBezTo>
                    <a:pt x="8949" y="6996"/>
                    <a:pt x="8987" y="7003"/>
                    <a:pt x="9026" y="7003"/>
                  </a:cubicBezTo>
                  <a:cubicBezTo>
                    <a:pt x="9158" y="7003"/>
                    <a:pt x="9284" y="6921"/>
                    <a:pt x="9329" y="6785"/>
                  </a:cubicBezTo>
                  <a:lnTo>
                    <a:pt x="9572" y="6124"/>
                  </a:lnTo>
                  <a:cubicBezTo>
                    <a:pt x="9631" y="5956"/>
                    <a:pt x="9544" y="5764"/>
                    <a:pt x="9376" y="5706"/>
                  </a:cubicBezTo>
                  <a:lnTo>
                    <a:pt x="8471" y="5375"/>
                  </a:lnTo>
                  <a:cubicBezTo>
                    <a:pt x="8557" y="4859"/>
                    <a:pt x="8535" y="4337"/>
                    <a:pt x="8407" y="3849"/>
                  </a:cubicBezTo>
                  <a:lnTo>
                    <a:pt x="9271" y="3444"/>
                  </a:lnTo>
                  <a:cubicBezTo>
                    <a:pt x="9440" y="3362"/>
                    <a:pt x="9510" y="3171"/>
                    <a:pt x="9433" y="3003"/>
                  </a:cubicBezTo>
                  <a:lnTo>
                    <a:pt x="9132" y="2365"/>
                  </a:lnTo>
                  <a:cubicBezTo>
                    <a:pt x="9078" y="2247"/>
                    <a:pt x="8961" y="2178"/>
                    <a:pt x="8837" y="2178"/>
                  </a:cubicBezTo>
                  <a:cubicBezTo>
                    <a:pt x="8790" y="2178"/>
                    <a:pt x="8742" y="2187"/>
                    <a:pt x="8697" y="2208"/>
                  </a:cubicBezTo>
                  <a:lnTo>
                    <a:pt x="7826" y="2614"/>
                  </a:lnTo>
                  <a:cubicBezTo>
                    <a:pt x="7537" y="2202"/>
                    <a:pt x="7154" y="1849"/>
                    <a:pt x="6702" y="1581"/>
                  </a:cubicBezTo>
                  <a:lnTo>
                    <a:pt x="7026" y="676"/>
                  </a:lnTo>
                  <a:cubicBezTo>
                    <a:pt x="7090" y="508"/>
                    <a:pt x="6997" y="323"/>
                    <a:pt x="6830" y="259"/>
                  </a:cubicBezTo>
                  <a:lnTo>
                    <a:pt x="6168" y="21"/>
                  </a:lnTo>
                  <a:cubicBezTo>
                    <a:pt x="6131" y="7"/>
                    <a:pt x="6093" y="0"/>
                    <a:pt x="60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-4011463" y="4778467"/>
              <a:ext cx="916529" cy="914733"/>
            </a:xfrm>
            <a:custGeom>
              <a:avLst/>
              <a:gdLst/>
              <a:ahLst/>
              <a:cxnLst/>
              <a:rect l="l" t="t" r="r" b="b"/>
              <a:pathLst>
                <a:path w="9700" h="9681" extrusionOk="0">
                  <a:moveTo>
                    <a:pt x="4845" y="2749"/>
                  </a:moveTo>
                  <a:cubicBezTo>
                    <a:pt x="5082" y="2749"/>
                    <a:pt x="5320" y="2789"/>
                    <a:pt x="5547" y="2877"/>
                  </a:cubicBezTo>
                  <a:cubicBezTo>
                    <a:pt x="6069" y="3062"/>
                    <a:pt x="6481" y="3440"/>
                    <a:pt x="6712" y="3938"/>
                  </a:cubicBezTo>
                  <a:cubicBezTo>
                    <a:pt x="6950" y="4436"/>
                    <a:pt x="6974" y="5000"/>
                    <a:pt x="6781" y="5515"/>
                  </a:cubicBezTo>
                  <a:cubicBezTo>
                    <a:pt x="6596" y="6037"/>
                    <a:pt x="6219" y="6449"/>
                    <a:pt x="5721" y="6682"/>
                  </a:cubicBezTo>
                  <a:cubicBezTo>
                    <a:pt x="5442" y="6812"/>
                    <a:pt x="5144" y="6878"/>
                    <a:pt x="4845" y="6878"/>
                  </a:cubicBezTo>
                  <a:cubicBezTo>
                    <a:pt x="4608" y="6878"/>
                    <a:pt x="4370" y="6836"/>
                    <a:pt x="4142" y="6752"/>
                  </a:cubicBezTo>
                  <a:cubicBezTo>
                    <a:pt x="3620" y="6566"/>
                    <a:pt x="3209" y="6189"/>
                    <a:pt x="2977" y="5689"/>
                  </a:cubicBezTo>
                  <a:cubicBezTo>
                    <a:pt x="2744" y="5185"/>
                    <a:pt x="2715" y="4628"/>
                    <a:pt x="2907" y="4112"/>
                  </a:cubicBezTo>
                  <a:cubicBezTo>
                    <a:pt x="3092" y="3590"/>
                    <a:pt x="3469" y="3178"/>
                    <a:pt x="3975" y="2947"/>
                  </a:cubicBezTo>
                  <a:cubicBezTo>
                    <a:pt x="4246" y="2813"/>
                    <a:pt x="4548" y="2749"/>
                    <a:pt x="4845" y="2749"/>
                  </a:cubicBezTo>
                  <a:close/>
                  <a:moveTo>
                    <a:pt x="4840" y="2620"/>
                  </a:moveTo>
                  <a:cubicBezTo>
                    <a:pt x="4524" y="2620"/>
                    <a:pt x="4209" y="2689"/>
                    <a:pt x="3916" y="2824"/>
                  </a:cubicBezTo>
                  <a:cubicBezTo>
                    <a:pt x="3389" y="3073"/>
                    <a:pt x="2982" y="3515"/>
                    <a:pt x="2784" y="4066"/>
                  </a:cubicBezTo>
                  <a:cubicBezTo>
                    <a:pt x="2583" y="4617"/>
                    <a:pt x="2610" y="5215"/>
                    <a:pt x="2861" y="5742"/>
                  </a:cubicBezTo>
                  <a:cubicBezTo>
                    <a:pt x="3105" y="6270"/>
                    <a:pt x="3545" y="6676"/>
                    <a:pt x="4096" y="6873"/>
                  </a:cubicBezTo>
                  <a:cubicBezTo>
                    <a:pt x="4340" y="6966"/>
                    <a:pt x="4594" y="7006"/>
                    <a:pt x="4845" y="7006"/>
                  </a:cubicBezTo>
                  <a:cubicBezTo>
                    <a:pt x="5164" y="7006"/>
                    <a:pt x="5477" y="6937"/>
                    <a:pt x="5772" y="6797"/>
                  </a:cubicBezTo>
                  <a:cubicBezTo>
                    <a:pt x="6307" y="6554"/>
                    <a:pt x="6706" y="6114"/>
                    <a:pt x="6904" y="5563"/>
                  </a:cubicBezTo>
                  <a:cubicBezTo>
                    <a:pt x="7107" y="5011"/>
                    <a:pt x="7078" y="4414"/>
                    <a:pt x="6834" y="3886"/>
                  </a:cubicBezTo>
                  <a:cubicBezTo>
                    <a:pt x="6585" y="3352"/>
                    <a:pt x="6144" y="2952"/>
                    <a:pt x="5593" y="2755"/>
                  </a:cubicBezTo>
                  <a:cubicBezTo>
                    <a:pt x="5347" y="2664"/>
                    <a:pt x="5093" y="2620"/>
                    <a:pt x="4840" y="2620"/>
                  </a:cubicBezTo>
                  <a:close/>
                  <a:moveTo>
                    <a:pt x="6087" y="128"/>
                  </a:moveTo>
                  <a:cubicBezTo>
                    <a:pt x="6118" y="128"/>
                    <a:pt x="6150" y="133"/>
                    <a:pt x="6179" y="144"/>
                  </a:cubicBezTo>
                  <a:lnTo>
                    <a:pt x="6840" y="382"/>
                  </a:lnTo>
                  <a:cubicBezTo>
                    <a:pt x="6910" y="411"/>
                    <a:pt x="6961" y="457"/>
                    <a:pt x="6990" y="521"/>
                  </a:cubicBezTo>
                  <a:cubicBezTo>
                    <a:pt x="7020" y="586"/>
                    <a:pt x="7025" y="655"/>
                    <a:pt x="6996" y="725"/>
                  </a:cubicBezTo>
                  <a:lnTo>
                    <a:pt x="6671" y="1624"/>
                  </a:lnTo>
                  <a:cubicBezTo>
                    <a:pt x="6660" y="1652"/>
                    <a:pt x="6671" y="1687"/>
                    <a:pt x="6701" y="1705"/>
                  </a:cubicBezTo>
                  <a:cubicBezTo>
                    <a:pt x="7142" y="1960"/>
                    <a:pt x="7512" y="2302"/>
                    <a:pt x="7809" y="2720"/>
                  </a:cubicBezTo>
                  <a:cubicBezTo>
                    <a:pt x="7820" y="2736"/>
                    <a:pt x="7839" y="2746"/>
                    <a:pt x="7860" y="2746"/>
                  </a:cubicBezTo>
                  <a:cubicBezTo>
                    <a:pt x="7870" y="2746"/>
                    <a:pt x="7880" y="2743"/>
                    <a:pt x="7890" y="2738"/>
                  </a:cubicBezTo>
                  <a:lnTo>
                    <a:pt x="8760" y="2331"/>
                  </a:lnTo>
                  <a:cubicBezTo>
                    <a:pt x="8796" y="2315"/>
                    <a:pt x="8834" y="2308"/>
                    <a:pt x="8872" y="2308"/>
                  </a:cubicBezTo>
                  <a:cubicBezTo>
                    <a:pt x="8971" y="2308"/>
                    <a:pt x="9065" y="2362"/>
                    <a:pt x="9108" y="2459"/>
                  </a:cubicBezTo>
                  <a:lnTo>
                    <a:pt x="9410" y="3097"/>
                  </a:lnTo>
                  <a:cubicBezTo>
                    <a:pt x="9439" y="3161"/>
                    <a:pt x="9439" y="3231"/>
                    <a:pt x="9415" y="3300"/>
                  </a:cubicBezTo>
                  <a:cubicBezTo>
                    <a:pt x="9392" y="3364"/>
                    <a:pt x="9346" y="3416"/>
                    <a:pt x="9282" y="3445"/>
                  </a:cubicBezTo>
                  <a:lnTo>
                    <a:pt x="8412" y="3852"/>
                  </a:lnTo>
                  <a:cubicBezTo>
                    <a:pt x="8382" y="3868"/>
                    <a:pt x="8366" y="3898"/>
                    <a:pt x="8377" y="3927"/>
                  </a:cubicBezTo>
                  <a:cubicBezTo>
                    <a:pt x="8505" y="4425"/>
                    <a:pt x="8527" y="4931"/>
                    <a:pt x="8441" y="5435"/>
                  </a:cubicBezTo>
                  <a:cubicBezTo>
                    <a:pt x="8435" y="5464"/>
                    <a:pt x="8452" y="5493"/>
                    <a:pt x="8487" y="5504"/>
                  </a:cubicBezTo>
                  <a:lnTo>
                    <a:pt x="9386" y="5829"/>
                  </a:lnTo>
                  <a:cubicBezTo>
                    <a:pt x="9450" y="5852"/>
                    <a:pt x="9509" y="5905"/>
                    <a:pt x="9537" y="5968"/>
                  </a:cubicBezTo>
                  <a:cubicBezTo>
                    <a:pt x="9566" y="6032"/>
                    <a:pt x="9566" y="6101"/>
                    <a:pt x="9544" y="6165"/>
                  </a:cubicBezTo>
                  <a:lnTo>
                    <a:pt x="9305" y="6832"/>
                  </a:lnTo>
                  <a:cubicBezTo>
                    <a:pt x="9264" y="6938"/>
                    <a:pt x="9161" y="7004"/>
                    <a:pt x="9053" y="7004"/>
                  </a:cubicBezTo>
                  <a:cubicBezTo>
                    <a:pt x="9025" y="7004"/>
                    <a:pt x="8996" y="6999"/>
                    <a:pt x="8969" y="6990"/>
                  </a:cubicBezTo>
                  <a:lnTo>
                    <a:pt x="8064" y="6658"/>
                  </a:lnTo>
                  <a:cubicBezTo>
                    <a:pt x="8056" y="6655"/>
                    <a:pt x="8048" y="6654"/>
                    <a:pt x="8041" y="6654"/>
                  </a:cubicBezTo>
                  <a:cubicBezTo>
                    <a:pt x="8018" y="6654"/>
                    <a:pt x="7997" y="6666"/>
                    <a:pt x="7988" y="6687"/>
                  </a:cubicBezTo>
                  <a:cubicBezTo>
                    <a:pt x="7727" y="7129"/>
                    <a:pt x="7386" y="7499"/>
                    <a:pt x="6974" y="7801"/>
                  </a:cubicBezTo>
                  <a:cubicBezTo>
                    <a:pt x="6944" y="7819"/>
                    <a:pt x="6939" y="7847"/>
                    <a:pt x="6950" y="7876"/>
                  </a:cubicBezTo>
                  <a:lnTo>
                    <a:pt x="7356" y="8747"/>
                  </a:lnTo>
                  <a:cubicBezTo>
                    <a:pt x="7386" y="8811"/>
                    <a:pt x="7391" y="8880"/>
                    <a:pt x="7368" y="8950"/>
                  </a:cubicBezTo>
                  <a:cubicBezTo>
                    <a:pt x="7338" y="9014"/>
                    <a:pt x="7292" y="9065"/>
                    <a:pt x="7228" y="9100"/>
                  </a:cubicBezTo>
                  <a:lnTo>
                    <a:pt x="6591" y="9397"/>
                  </a:lnTo>
                  <a:cubicBezTo>
                    <a:pt x="6556" y="9413"/>
                    <a:pt x="6519" y="9422"/>
                    <a:pt x="6482" y="9422"/>
                  </a:cubicBezTo>
                  <a:cubicBezTo>
                    <a:pt x="6451" y="9422"/>
                    <a:pt x="6419" y="9416"/>
                    <a:pt x="6387" y="9402"/>
                  </a:cubicBezTo>
                  <a:cubicBezTo>
                    <a:pt x="6323" y="9379"/>
                    <a:pt x="6272" y="9333"/>
                    <a:pt x="6243" y="9269"/>
                  </a:cubicBezTo>
                  <a:lnTo>
                    <a:pt x="5836" y="8398"/>
                  </a:lnTo>
                  <a:cubicBezTo>
                    <a:pt x="5827" y="8374"/>
                    <a:pt x="5801" y="8362"/>
                    <a:pt x="5776" y="8362"/>
                  </a:cubicBezTo>
                  <a:cubicBezTo>
                    <a:pt x="5771" y="8362"/>
                    <a:pt x="5766" y="8363"/>
                    <a:pt x="5761" y="8364"/>
                  </a:cubicBezTo>
                  <a:cubicBezTo>
                    <a:pt x="5460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9" y="8433"/>
                  </a:cubicBezTo>
                  <a:cubicBezTo>
                    <a:pt x="4255" y="8433"/>
                    <a:pt x="4250" y="8432"/>
                    <a:pt x="4246" y="8432"/>
                  </a:cubicBezTo>
                  <a:cubicBezTo>
                    <a:pt x="4217" y="8432"/>
                    <a:pt x="4193" y="8449"/>
                    <a:pt x="4184" y="8474"/>
                  </a:cubicBezTo>
                  <a:lnTo>
                    <a:pt x="3858" y="9373"/>
                  </a:lnTo>
                  <a:cubicBezTo>
                    <a:pt x="3818" y="9481"/>
                    <a:pt x="3717" y="9547"/>
                    <a:pt x="3612" y="9547"/>
                  </a:cubicBezTo>
                  <a:cubicBezTo>
                    <a:pt x="3582" y="9547"/>
                    <a:pt x="3552" y="9542"/>
                    <a:pt x="3522" y="9530"/>
                  </a:cubicBezTo>
                  <a:lnTo>
                    <a:pt x="2861" y="9292"/>
                  </a:lnTo>
                  <a:cubicBezTo>
                    <a:pt x="2722" y="9246"/>
                    <a:pt x="2652" y="9089"/>
                    <a:pt x="2704" y="8955"/>
                  </a:cubicBezTo>
                  <a:lnTo>
                    <a:pt x="3028" y="8050"/>
                  </a:lnTo>
                  <a:cubicBezTo>
                    <a:pt x="3041" y="8021"/>
                    <a:pt x="3028" y="7993"/>
                    <a:pt x="3000" y="7975"/>
                  </a:cubicBezTo>
                  <a:cubicBezTo>
                    <a:pt x="2559" y="7715"/>
                    <a:pt x="2187" y="7372"/>
                    <a:pt x="1892" y="6960"/>
                  </a:cubicBezTo>
                  <a:cubicBezTo>
                    <a:pt x="1880" y="6942"/>
                    <a:pt x="1857" y="6931"/>
                    <a:pt x="1839" y="6931"/>
                  </a:cubicBezTo>
                  <a:cubicBezTo>
                    <a:pt x="1828" y="6931"/>
                    <a:pt x="1817" y="6937"/>
                    <a:pt x="1810" y="6937"/>
                  </a:cubicBezTo>
                  <a:lnTo>
                    <a:pt x="940" y="7343"/>
                  </a:lnTo>
                  <a:cubicBezTo>
                    <a:pt x="904" y="7360"/>
                    <a:pt x="865" y="7369"/>
                    <a:pt x="825" y="7369"/>
                  </a:cubicBezTo>
                  <a:cubicBezTo>
                    <a:pt x="797" y="7369"/>
                    <a:pt x="767" y="7364"/>
                    <a:pt x="738" y="7354"/>
                  </a:cubicBezTo>
                  <a:cubicBezTo>
                    <a:pt x="674" y="7332"/>
                    <a:pt x="621" y="7279"/>
                    <a:pt x="592" y="7215"/>
                  </a:cubicBezTo>
                  <a:lnTo>
                    <a:pt x="291" y="6578"/>
                  </a:lnTo>
                  <a:cubicBezTo>
                    <a:pt x="262" y="6513"/>
                    <a:pt x="262" y="6444"/>
                    <a:pt x="285" y="6380"/>
                  </a:cubicBezTo>
                  <a:cubicBezTo>
                    <a:pt x="308" y="6310"/>
                    <a:pt x="355" y="6259"/>
                    <a:pt x="418" y="6229"/>
                  </a:cubicBezTo>
                  <a:lnTo>
                    <a:pt x="1288" y="5823"/>
                  </a:lnTo>
                  <a:cubicBezTo>
                    <a:pt x="1317" y="5812"/>
                    <a:pt x="1335" y="5777"/>
                    <a:pt x="1323" y="5748"/>
                  </a:cubicBezTo>
                  <a:cubicBezTo>
                    <a:pt x="1196" y="5255"/>
                    <a:pt x="1172" y="4750"/>
                    <a:pt x="1260" y="4246"/>
                  </a:cubicBezTo>
                  <a:cubicBezTo>
                    <a:pt x="1266" y="4216"/>
                    <a:pt x="1242" y="4182"/>
                    <a:pt x="1213" y="4176"/>
                  </a:cubicBezTo>
                  <a:lnTo>
                    <a:pt x="313" y="3845"/>
                  </a:lnTo>
                  <a:cubicBezTo>
                    <a:pt x="251" y="3822"/>
                    <a:pt x="192" y="3775"/>
                    <a:pt x="163" y="3712"/>
                  </a:cubicBezTo>
                  <a:cubicBezTo>
                    <a:pt x="134" y="3648"/>
                    <a:pt x="134" y="3573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1" y="2725"/>
                    <a:pt x="535" y="2696"/>
                  </a:cubicBezTo>
                  <a:cubicBezTo>
                    <a:pt x="568" y="2681"/>
                    <a:pt x="604" y="2674"/>
                    <a:pt x="639" y="2674"/>
                  </a:cubicBezTo>
                  <a:cubicBezTo>
                    <a:pt x="670" y="2674"/>
                    <a:pt x="701" y="2680"/>
                    <a:pt x="731" y="2691"/>
                  </a:cubicBezTo>
                  <a:lnTo>
                    <a:pt x="1636" y="3016"/>
                  </a:lnTo>
                  <a:cubicBezTo>
                    <a:pt x="1643" y="3019"/>
                    <a:pt x="1651" y="3021"/>
                    <a:pt x="1659" y="3021"/>
                  </a:cubicBezTo>
                  <a:cubicBezTo>
                    <a:pt x="1682" y="3021"/>
                    <a:pt x="1703" y="3009"/>
                    <a:pt x="1712" y="2987"/>
                  </a:cubicBezTo>
                  <a:cubicBezTo>
                    <a:pt x="1973" y="2551"/>
                    <a:pt x="2315" y="2174"/>
                    <a:pt x="2727" y="1879"/>
                  </a:cubicBezTo>
                  <a:cubicBezTo>
                    <a:pt x="2757" y="1861"/>
                    <a:pt x="2762" y="1826"/>
                    <a:pt x="2750" y="1798"/>
                  </a:cubicBezTo>
                  <a:lnTo>
                    <a:pt x="2345" y="928"/>
                  </a:lnTo>
                  <a:cubicBezTo>
                    <a:pt x="2315" y="864"/>
                    <a:pt x="2310" y="794"/>
                    <a:pt x="2332" y="730"/>
                  </a:cubicBezTo>
                  <a:cubicBezTo>
                    <a:pt x="2361" y="661"/>
                    <a:pt x="2409" y="608"/>
                    <a:pt x="2471" y="580"/>
                  </a:cubicBezTo>
                  <a:lnTo>
                    <a:pt x="3110" y="283"/>
                  </a:lnTo>
                  <a:cubicBezTo>
                    <a:pt x="3145" y="264"/>
                    <a:pt x="3182" y="256"/>
                    <a:pt x="3218" y="256"/>
                  </a:cubicBezTo>
                  <a:cubicBezTo>
                    <a:pt x="3248" y="256"/>
                    <a:pt x="3278" y="262"/>
                    <a:pt x="3307" y="272"/>
                  </a:cubicBezTo>
                  <a:cubicBezTo>
                    <a:pt x="3376" y="295"/>
                    <a:pt x="3429" y="347"/>
                    <a:pt x="3458" y="406"/>
                  </a:cubicBezTo>
                  <a:lnTo>
                    <a:pt x="3863" y="1276"/>
                  </a:lnTo>
                  <a:cubicBezTo>
                    <a:pt x="3873" y="1298"/>
                    <a:pt x="3897" y="1314"/>
                    <a:pt x="3922" y="1314"/>
                  </a:cubicBezTo>
                  <a:cubicBezTo>
                    <a:pt x="3928" y="1314"/>
                    <a:pt x="3934" y="1313"/>
                    <a:pt x="3940" y="1311"/>
                  </a:cubicBezTo>
                  <a:cubicBezTo>
                    <a:pt x="4236" y="1234"/>
                    <a:pt x="4537" y="1195"/>
                    <a:pt x="4839" y="1195"/>
                  </a:cubicBezTo>
                  <a:cubicBezTo>
                    <a:pt x="5039" y="1195"/>
                    <a:pt x="5241" y="1212"/>
                    <a:pt x="5442" y="1247"/>
                  </a:cubicBezTo>
                  <a:cubicBezTo>
                    <a:pt x="5446" y="1247"/>
                    <a:pt x="5451" y="1248"/>
                    <a:pt x="5455" y="1248"/>
                  </a:cubicBezTo>
                  <a:cubicBezTo>
                    <a:pt x="5484" y="1248"/>
                    <a:pt x="5508" y="1231"/>
                    <a:pt x="5517" y="1206"/>
                  </a:cubicBezTo>
                  <a:lnTo>
                    <a:pt x="5842" y="302"/>
                  </a:lnTo>
                  <a:cubicBezTo>
                    <a:pt x="5865" y="237"/>
                    <a:pt x="5917" y="185"/>
                    <a:pt x="5975" y="155"/>
                  </a:cubicBezTo>
                  <a:cubicBezTo>
                    <a:pt x="6010" y="136"/>
                    <a:pt x="6049" y="128"/>
                    <a:pt x="6087" y="128"/>
                  </a:cubicBezTo>
                  <a:close/>
                  <a:moveTo>
                    <a:pt x="6089" y="0"/>
                  </a:moveTo>
                  <a:cubicBezTo>
                    <a:pt x="6031" y="0"/>
                    <a:pt x="5975" y="12"/>
                    <a:pt x="5924" y="34"/>
                  </a:cubicBezTo>
                  <a:cubicBezTo>
                    <a:pt x="5831" y="80"/>
                    <a:pt x="5755" y="162"/>
                    <a:pt x="5721" y="260"/>
                  </a:cubicBezTo>
                  <a:lnTo>
                    <a:pt x="5413" y="1108"/>
                  </a:lnTo>
                  <a:cubicBezTo>
                    <a:pt x="5222" y="1080"/>
                    <a:pt x="5032" y="1066"/>
                    <a:pt x="4842" y="1066"/>
                  </a:cubicBezTo>
                  <a:cubicBezTo>
                    <a:pt x="4546" y="1066"/>
                    <a:pt x="4250" y="1100"/>
                    <a:pt x="3957" y="1172"/>
                  </a:cubicBezTo>
                  <a:lnTo>
                    <a:pt x="3574" y="353"/>
                  </a:lnTo>
                  <a:cubicBezTo>
                    <a:pt x="3533" y="260"/>
                    <a:pt x="3453" y="185"/>
                    <a:pt x="3354" y="150"/>
                  </a:cubicBezTo>
                  <a:cubicBezTo>
                    <a:pt x="3310" y="134"/>
                    <a:pt x="3266" y="127"/>
                    <a:pt x="3221" y="127"/>
                  </a:cubicBezTo>
                  <a:cubicBezTo>
                    <a:pt x="3164" y="127"/>
                    <a:pt x="3107" y="139"/>
                    <a:pt x="3052" y="162"/>
                  </a:cubicBezTo>
                  <a:lnTo>
                    <a:pt x="2414" y="463"/>
                  </a:lnTo>
                  <a:cubicBezTo>
                    <a:pt x="2321" y="503"/>
                    <a:pt x="2251" y="586"/>
                    <a:pt x="2211" y="684"/>
                  </a:cubicBezTo>
                  <a:cubicBezTo>
                    <a:pt x="2176" y="782"/>
                    <a:pt x="2182" y="886"/>
                    <a:pt x="2228" y="985"/>
                  </a:cubicBezTo>
                  <a:lnTo>
                    <a:pt x="2610" y="1804"/>
                  </a:lnTo>
                  <a:cubicBezTo>
                    <a:pt x="2216" y="2093"/>
                    <a:pt x="1887" y="2459"/>
                    <a:pt x="1630" y="2877"/>
                  </a:cubicBezTo>
                  <a:lnTo>
                    <a:pt x="778" y="2569"/>
                  </a:lnTo>
                  <a:cubicBezTo>
                    <a:pt x="732" y="2553"/>
                    <a:pt x="685" y="2545"/>
                    <a:pt x="638" y="2545"/>
                  </a:cubicBezTo>
                  <a:cubicBezTo>
                    <a:pt x="584" y="2545"/>
                    <a:pt x="529" y="2556"/>
                    <a:pt x="476" y="2581"/>
                  </a:cubicBezTo>
                  <a:cubicBezTo>
                    <a:pt x="383" y="2626"/>
                    <a:pt x="308" y="2703"/>
                    <a:pt x="273" y="2800"/>
                  </a:cubicBezTo>
                  <a:lnTo>
                    <a:pt x="35" y="3462"/>
                  </a:lnTo>
                  <a:cubicBezTo>
                    <a:pt x="0" y="3561"/>
                    <a:pt x="0" y="3671"/>
                    <a:pt x="47" y="3764"/>
                  </a:cubicBezTo>
                  <a:cubicBezTo>
                    <a:pt x="93" y="3863"/>
                    <a:pt x="169" y="3932"/>
                    <a:pt x="267" y="3967"/>
                  </a:cubicBezTo>
                  <a:lnTo>
                    <a:pt x="1121" y="4280"/>
                  </a:lnTo>
                  <a:cubicBezTo>
                    <a:pt x="1044" y="4762"/>
                    <a:pt x="1068" y="5249"/>
                    <a:pt x="1183" y="5731"/>
                  </a:cubicBezTo>
                  <a:lnTo>
                    <a:pt x="366" y="6114"/>
                  </a:lnTo>
                  <a:cubicBezTo>
                    <a:pt x="267" y="6160"/>
                    <a:pt x="198" y="6235"/>
                    <a:pt x="163" y="6334"/>
                  </a:cubicBezTo>
                  <a:cubicBezTo>
                    <a:pt x="128" y="6433"/>
                    <a:pt x="128" y="6543"/>
                    <a:pt x="174" y="6636"/>
                  </a:cubicBezTo>
                  <a:lnTo>
                    <a:pt x="471" y="7274"/>
                  </a:lnTo>
                  <a:cubicBezTo>
                    <a:pt x="517" y="7367"/>
                    <a:pt x="599" y="7442"/>
                    <a:pt x="696" y="7477"/>
                  </a:cubicBezTo>
                  <a:cubicBezTo>
                    <a:pt x="740" y="7492"/>
                    <a:pt x="784" y="7500"/>
                    <a:pt x="829" y="7500"/>
                  </a:cubicBezTo>
                  <a:cubicBezTo>
                    <a:pt x="886" y="7500"/>
                    <a:pt x="943" y="7488"/>
                    <a:pt x="998" y="7464"/>
                  </a:cubicBezTo>
                  <a:lnTo>
                    <a:pt x="1817" y="7076"/>
                  </a:lnTo>
                  <a:cubicBezTo>
                    <a:pt x="2106" y="7477"/>
                    <a:pt x="2466" y="7801"/>
                    <a:pt x="2889" y="8056"/>
                  </a:cubicBezTo>
                  <a:lnTo>
                    <a:pt x="2576" y="8909"/>
                  </a:lnTo>
                  <a:cubicBezTo>
                    <a:pt x="2506" y="9113"/>
                    <a:pt x="2610" y="9338"/>
                    <a:pt x="2814" y="9413"/>
                  </a:cubicBezTo>
                  <a:lnTo>
                    <a:pt x="3475" y="9657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772" y="9681"/>
                    <a:pt x="3922" y="9576"/>
                    <a:pt x="3980" y="9420"/>
                  </a:cubicBezTo>
                  <a:lnTo>
                    <a:pt x="4288" y="8567"/>
                  </a:lnTo>
                  <a:cubicBezTo>
                    <a:pt x="4477" y="8596"/>
                    <a:pt x="4666" y="8611"/>
                    <a:pt x="4854" y="8611"/>
                  </a:cubicBezTo>
                  <a:cubicBezTo>
                    <a:pt x="5151" y="8611"/>
                    <a:pt x="5447" y="8574"/>
                    <a:pt x="5737" y="8503"/>
                  </a:cubicBezTo>
                  <a:lnTo>
                    <a:pt x="6126" y="9327"/>
                  </a:lnTo>
                  <a:cubicBezTo>
                    <a:pt x="6167" y="9420"/>
                    <a:pt x="6248" y="9490"/>
                    <a:pt x="6347" y="9525"/>
                  </a:cubicBezTo>
                  <a:cubicBezTo>
                    <a:pt x="6391" y="9543"/>
                    <a:pt x="6437" y="9552"/>
                    <a:pt x="6482" y="9552"/>
                  </a:cubicBezTo>
                  <a:cubicBezTo>
                    <a:pt x="6538" y="9552"/>
                    <a:pt x="6594" y="9538"/>
                    <a:pt x="6648" y="9512"/>
                  </a:cubicBezTo>
                  <a:lnTo>
                    <a:pt x="7287" y="9217"/>
                  </a:lnTo>
                  <a:cubicBezTo>
                    <a:pt x="7379" y="9170"/>
                    <a:pt x="7448" y="9095"/>
                    <a:pt x="7490" y="8996"/>
                  </a:cubicBezTo>
                  <a:cubicBezTo>
                    <a:pt x="7525" y="8898"/>
                    <a:pt x="7518" y="8787"/>
                    <a:pt x="7472" y="8695"/>
                  </a:cubicBezTo>
                  <a:lnTo>
                    <a:pt x="7089" y="7871"/>
                  </a:lnTo>
                  <a:cubicBezTo>
                    <a:pt x="7483" y="7581"/>
                    <a:pt x="7814" y="7221"/>
                    <a:pt x="8069" y="6797"/>
                  </a:cubicBezTo>
                  <a:lnTo>
                    <a:pt x="8923" y="7111"/>
                  </a:lnTo>
                  <a:cubicBezTo>
                    <a:pt x="8965" y="7125"/>
                    <a:pt x="9009" y="7132"/>
                    <a:pt x="9052" y="7132"/>
                  </a:cubicBezTo>
                  <a:cubicBezTo>
                    <a:pt x="9214" y="7132"/>
                    <a:pt x="9367" y="7033"/>
                    <a:pt x="9427" y="6873"/>
                  </a:cubicBezTo>
                  <a:lnTo>
                    <a:pt x="9665" y="6211"/>
                  </a:lnTo>
                  <a:cubicBezTo>
                    <a:pt x="9699" y="6114"/>
                    <a:pt x="9699" y="6009"/>
                    <a:pt x="9654" y="5911"/>
                  </a:cubicBezTo>
                  <a:cubicBezTo>
                    <a:pt x="9606" y="5817"/>
                    <a:pt x="9531" y="5742"/>
                    <a:pt x="9432" y="5707"/>
                  </a:cubicBezTo>
                  <a:lnTo>
                    <a:pt x="8580" y="5400"/>
                  </a:lnTo>
                  <a:cubicBezTo>
                    <a:pt x="8655" y="4912"/>
                    <a:pt x="8632" y="4425"/>
                    <a:pt x="8516" y="3949"/>
                  </a:cubicBezTo>
                  <a:lnTo>
                    <a:pt x="9335" y="3566"/>
                  </a:lnTo>
                  <a:cubicBezTo>
                    <a:pt x="9432" y="3520"/>
                    <a:pt x="9502" y="3440"/>
                    <a:pt x="9537" y="3341"/>
                  </a:cubicBezTo>
                  <a:cubicBezTo>
                    <a:pt x="9571" y="3242"/>
                    <a:pt x="9571" y="3137"/>
                    <a:pt x="9525" y="3044"/>
                  </a:cubicBezTo>
                  <a:lnTo>
                    <a:pt x="9230" y="2407"/>
                  </a:lnTo>
                  <a:cubicBezTo>
                    <a:pt x="9163" y="2263"/>
                    <a:pt x="9019" y="2178"/>
                    <a:pt x="8869" y="2178"/>
                  </a:cubicBezTo>
                  <a:cubicBezTo>
                    <a:pt x="8813" y="2178"/>
                    <a:pt x="8755" y="2190"/>
                    <a:pt x="8701" y="2216"/>
                  </a:cubicBezTo>
                  <a:lnTo>
                    <a:pt x="7884" y="2599"/>
                  </a:lnTo>
                  <a:cubicBezTo>
                    <a:pt x="7594" y="2203"/>
                    <a:pt x="7234" y="1873"/>
                    <a:pt x="6811" y="1617"/>
                  </a:cubicBezTo>
                  <a:lnTo>
                    <a:pt x="7118" y="765"/>
                  </a:lnTo>
                  <a:cubicBezTo>
                    <a:pt x="7159" y="666"/>
                    <a:pt x="7153" y="562"/>
                    <a:pt x="7107" y="463"/>
                  </a:cubicBezTo>
                  <a:cubicBezTo>
                    <a:pt x="7060" y="371"/>
                    <a:pt x="6985" y="302"/>
                    <a:pt x="6886" y="260"/>
                  </a:cubicBezTo>
                  <a:lnTo>
                    <a:pt x="6225" y="23"/>
                  </a:lnTo>
                  <a:cubicBezTo>
                    <a:pt x="6181" y="8"/>
                    <a:pt x="6134" y="0"/>
                    <a:pt x="60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91424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"/>
          <p:cNvSpPr txBox="1">
            <a:spLocks noGrp="1"/>
          </p:cNvSpPr>
          <p:nvPr>
            <p:ph type="title"/>
          </p:nvPr>
        </p:nvSpPr>
        <p:spPr>
          <a:xfrm>
            <a:off x="4580050" y="6176900"/>
            <a:ext cx="9127800" cy="10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269" name="Google Shape;269;p15"/>
          <p:cNvSpPr txBox="1">
            <a:spLocks noGrp="1"/>
          </p:cNvSpPr>
          <p:nvPr>
            <p:ph type="subTitle" idx="1"/>
          </p:nvPr>
        </p:nvSpPr>
        <p:spPr>
          <a:xfrm>
            <a:off x="2916250" y="3630650"/>
            <a:ext cx="12455400" cy="26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70" name="Google Shape;270;p15"/>
          <p:cNvSpPr/>
          <p:nvPr/>
        </p:nvSpPr>
        <p:spPr>
          <a:xfrm rot="-2841887">
            <a:off x="-3524534" y="-2432841"/>
            <a:ext cx="8878456" cy="8123354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sp>
        <p:nvSpPr>
          <p:cNvPr id="271" name="Google Shape;271;p15"/>
          <p:cNvSpPr/>
          <p:nvPr/>
        </p:nvSpPr>
        <p:spPr>
          <a:xfrm rot="-2841887">
            <a:off x="11920266" y="6435609"/>
            <a:ext cx="8878456" cy="8123354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15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/>
          <p:nvPr/>
        </p:nvSpPr>
        <p:spPr>
          <a:xfrm rot="-7307082">
            <a:off x="14305747" y="6943716"/>
            <a:ext cx="4586178" cy="6549496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4" name="Google Shape;274;p16"/>
          <p:cNvSpPr txBox="1">
            <a:spLocks noGrp="1"/>
          </p:cNvSpPr>
          <p:nvPr>
            <p:ph type="subTitle" idx="1"/>
          </p:nvPr>
        </p:nvSpPr>
        <p:spPr>
          <a:xfrm>
            <a:off x="9311138" y="2897900"/>
            <a:ext cx="6860400" cy="4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2"/>
          </p:nvPr>
        </p:nvSpPr>
        <p:spPr>
          <a:xfrm>
            <a:off x="2171000" y="2897900"/>
            <a:ext cx="6860400" cy="4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6"/>
          <p:cNvGrpSpPr/>
          <p:nvPr/>
        </p:nvGrpSpPr>
        <p:grpSpPr>
          <a:xfrm>
            <a:off x="16232678" y="7865307"/>
            <a:ext cx="732308" cy="845966"/>
            <a:chOff x="8107025" y="4014400"/>
            <a:chExt cx="273025" cy="315400"/>
          </a:xfrm>
        </p:grpSpPr>
        <p:sp>
          <p:nvSpPr>
            <p:cNvPr id="278" name="Google Shape;278;p16"/>
            <p:cNvSpPr/>
            <p:nvPr/>
          </p:nvSpPr>
          <p:spPr>
            <a:xfrm>
              <a:off x="8108500" y="4033575"/>
              <a:ext cx="269125" cy="294000"/>
            </a:xfrm>
            <a:custGeom>
              <a:avLst/>
              <a:gdLst/>
              <a:ahLst/>
              <a:cxnLst/>
              <a:rect l="l" t="t" r="r" b="b"/>
              <a:pathLst>
                <a:path w="10765" h="11760" extrusionOk="0">
                  <a:moveTo>
                    <a:pt x="5412" y="1"/>
                  </a:moveTo>
                  <a:cubicBezTo>
                    <a:pt x="5358" y="1"/>
                    <a:pt x="5304" y="1"/>
                    <a:pt x="5249" y="3"/>
                  </a:cubicBezTo>
                  <a:cubicBezTo>
                    <a:pt x="2318" y="99"/>
                    <a:pt x="0" y="2535"/>
                    <a:pt x="97" y="5467"/>
                  </a:cubicBezTo>
                  <a:cubicBezTo>
                    <a:pt x="184" y="8361"/>
                    <a:pt x="2560" y="10620"/>
                    <a:pt x="5441" y="10620"/>
                  </a:cubicBezTo>
                  <a:cubicBezTo>
                    <a:pt x="5478" y="10620"/>
                    <a:pt x="5516" y="10620"/>
                    <a:pt x="5553" y="10619"/>
                  </a:cubicBezTo>
                  <a:cubicBezTo>
                    <a:pt x="5990" y="10590"/>
                    <a:pt x="6389" y="10523"/>
                    <a:pt x="6789" y="10434"/>
                  </a:cubicBezTo>
                  <a:lnTo>
                    <a:pt x="9351" y="11759"/>
                  </a:lnTo>
                  <a:lnTo>
                    <a:pt x="9351" y="11759"/>
                  </a:lnTo>
                  <a:lnTo>
                    <a:pt x="8766" y="9412"/>
                  </a:lnTo>
                  <a:cubicBezTo>
                    <a:pt x="9995" y="8398"/>
                    <a:pt x="10765" y="6851"/>
                    <a:pt x="10706" y="5156"/>
                  </a:cubicBezTo>
                  <a:cubicBezTo>
                    <a:pt x="10618" y="2279"/>
                    <a:pt x="8264" y="1"/>
                    <a:pt x="541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8107025" y="4030650"/>
              <a:ext cx="273025" cy="299150"/>
            </a:xfrm>
            <a:custGeom>
              <a:avLst/>
              <a:gdLst/>
              <a:ahLst/>
              <a:cxnLst/>
              <a:rect l="l" t="t" r="r" b="b"/>
              <a:pathLst>
                <a:path w="10921" h="11966" extrusionOk="0">
                  <a:moveTo>
                    <a:pt x="5483" y="213"/>
                  </a:moveTo>
                  <a:cubicBezTo>
                    <a:pt x="8270" y="213"/>
                    <a:pt x="10581" y="2466"/>
                    <a:pt x="10639" y="5273"/>
                  </a:cubicBezTo>
                  <a:cubicBezTo>
                    <a:pt x="10705" y="6879"/>
                    <a:pt x="9995" y="8419"/>
                    <a:pt x="8758" y="9441"/>
                  </a:cubicBezTo>
                  <a:cubicBezTo>
                    <a:pt x="8729" y="9470"/>
                    <a:pt x="8699" y="9500"/>
                    <a:pt x="8699" y="9559"/>
                  </a:cubicBezTo>
                  <a:lnTo>
                    <a:pt x="9225" y="11662"/>
                  </a:lnTo>
                  <a:lnTo>
                    <a:pt x="6907" y="10425"/>
                  </a:lnTo>
                  <a:lnTo>
                    <a:pt x="6819" y="10425"/>
                  </a:lnTo>
                  <a:cubicBezTo>
                    <a:pt x="6448" y="10551"/>
                    <a:pt x="6012" y="10610"/>
                    <a:pt x="5612" y="10610"/>
                  </a:cubicBezTo>
                  <a:cubicBezTo>
                    <a:pt x="5554" y="10612"/>
                    <a:pt x="5496" y="10613"/>
                    <a:pt x="5438" y="10613"/>
                  </a:cubicBezTo>
                  <a:cubicBezTo>
                    <a:pt x="2650" y="10613"/>
                    <a:pt x="339" y="8361"/>
                    <a:pt x="274" y="5584"/>
                  </a:cubicBezTo>
                  <a:cubicBezTo>
                    <a:pt x="215" y="4192"/>
                    <a:pt x="741" y="2867"/>
                    <a:pt x="1696" y="1852"/>
                  </a:cubicBezTo>
                  <a:cubicBezTo>
                    <a:pt x="2621" y="831"/>
                    <a:pt x="3917" y="276"/>
                    <a:pt x="5308" y="216"/>
                  </a:cubicBezTo>
                  <a:cubicBezTo>
                    <a:pt x="5367" y="214"/>
                    <a:pt x="5425" y="213"/>
                    <a:pt x="5483" y="213"/>
                  </a:cubicBezTo>
                  <a:close/>
                  <a:moveTo>
                    <a:pt x="5433" y="0"/>
                  </a:moveTo>
                  <a:cubicBezTo>
                    <a:pt x="5391" y="0"/>
                    <a:pt x="5350" y="1"/>
                    <a:pt x="5308" y="2"/>
                  </a:cubicBezTo>
                  <a:cubicBezTo>
                    <a:pt x="3857" y="61"/>
                    <a:pt x="2532" y="646"/>
                    <a:pt x="1511" y="1697"/>
                  </a:cubicBezTo>
                  <a:cubicBezTo>
                    <a:pt x="526" y="2748"/>
                    <a:pt x="0" y="4133"/>
                    <a:pt x="59" y="5584"/>
                  </a:cubicBezTo>
                  <a:cubicBezTo>
                    <a:pt x="125" y="8515"/>
                    <a:pt x="2551" y="10828"/>
                    <a:pt x="5436" y="10828"/>
                  </a:cubicBezTo>
                  <a:cubicBezTo>
                    <a:pt x="5495" y="10828"/>
                    <a:pt x="5553" y="10827"/>
                    <a:pt x="5612" y="10825"/>
                  </a:cubicBezTo>
                  <a:cubicBezTo>
                    <a:pt x="6049" y="10825"/>
                    <a:pt x="6448" y="10766"/>
                    <a:pt x="6848" y="10640"/>
                  </a:cubicBezTo>
                  <a:lnTo>
                    <a:pt x="9343" y="11965"/>
                  </a:lnTo>
                  <a:lnTo>
                    <a:pt x="9410" y="11965"/>
                  </a:lnTo>
                  <a:cubicBezTo>
                    <a:pt x="9410" y="11965"/>
                    <a:pt x="9439" y="11965"/>
                    <a:pt x="9469" y="11935"/>
                  </a:cubicBezTo>
                  <a:cubicBezTo>
                    <a:pt x="9499" y="11935"/>
                    <a:pt x="9499" y="11876"/>
                    <a:pt x="9499" y="11847"/>
                  </a:cubicBezTo>
                  <a:lnTo>
                    <a:pt x="8943" y="9559"/>
                  </a:lnTo>
                  <a:cubicBezTo>
                    <a:pt x="10209" y="8486"/>
                    <a:pt x="10920" y="6938"/>
                    <a:pt x="10890" y="5243"/>
                  </a:cubicBezTo>
                  <a:cubicBezTo>
                    <a:pt x="10796" y="2323"/>
                    <a:pt x="8368" y="0"/>
                    <a:pt x="543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111650" y="4017525"/>
              <a:ext cx="265250" cy="296900"/>
            </a:xfrm>
            <a:custGeom>
              <a:avLst/>
              <a:gdLst/>
              <a:ahLst/>
              <a:cxnLst/>
              <a:rect l="l" t="t" r="r" b="b"/>
              <a:pathLst>
                <a:path w="10610" h="11876" extrusionOk="0">
                  <a:moveTo>
                    <a:pt x="5308" y="1"/>
                  </a:moveTo>
                  <a:cubicBezTo>
                    <a:pt x="2377" y="1"/>
                    <a:pt x="0" y="2377"/>
                    <a:pt x="0" y="5309"/>
                  </a:cubicBezTo>
                  <a:cubicBezTo>
                    <a:pt x="0" y="8233"/>
                    <a:pt x="2377" y="10610"/>
                    <a:pt x="5308" y="10610"/>
                  </a:cubicBezTo>
                  <a:cubicBezTo>
                    <a:pt x="5738" y="10610"/>
                    <a:pt x="6138" y="10550"/>
                    <a:pt x="6537" y="10454"/>
                  </a:cubicBezTo>
                  <a:lnTo>
                    <a:pt x="9040" y="11876"/>
                  </a:lnTo>
                  <a:lnTo>
                    <a:pt x="8544" y="9499"/>
                  </a:lnTo>
                  <a:cubicBezTo>
                    <a:pt x="9780" y="8544"/>
                    <a:pt x="10609" y="7004"/>
                    <a:pt x="10609" y="5309"/>
                  </a:cubicBezTo>
                  <a:cubicBezTo>
                    <a:pt x="10609" y="2377"/>
                    <a:pt x="8233" y="1"/>
                    <a:pt x="5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8108500" y="4014400"/>
              <a:ext cx="270800" cy="302425"/>
            </a:xfrm>
            <a:custGeom>
              <a:avLst/>
              <a:gdLst/>
              <a:ahLst/>
              <a:cxnLst/>
              <a:rect l="l" t="t" r="r" b="b"/>
              <a:pathLst>
                <a:path w="10832" h="12097" extrusionOk="0">
                  <a:moveTo>
                    <a:pt x="5434" y="215"/>
                  </a:moveTo>
                  <a:cubicBezTo>
                    <a:pt x="8300" y="215"/>
                    <a:pt x="10617" y="2562"/>
                    <a:pt x="10617" y="5434"/>
                  </a:cubicBezTo>
                  <a:cubicBezTo>
                    <a:pt x="10617" y="7033"/>
                    <a:pt x="9876" y="8543"/>
                    <a:pt x="8581" y="9535"/>
                  </a:cubicBezTo>
                  <a:cubicBezTo>
                    <a:pt x="8544" y="9565"/>
                    <a:pt x="8544" y="9624"/>
                    <a:pt x="8544" y="9654"/>
                  </a:cubicBezTo>
                  <a:lnTo>
                    <a:pt x="9010" y="11786"/>
                  </a:lnTo>
                  <a:lnTo>
                    <a:pt x="6730" y="10490"/>
                  </a:lnTo>
                  <a:cubicBezTo>
                    <a:pt x="6693" y="10490"/>
                    <a:pt x="6693" y="10461"/>
                    <a:pt x="6663" y="10461"/>
                  </a:cubicBezTo>
                  <a:lnTo>
                    <a:pt x="6634" y="10490"/>
                  </a:lnTo>
                  <a:cubicBezTo>
                    <a:pt x="6234" y="10579"/>
                    <a:pt x="5834" y="10616"/>
                    <a:pt x="5434" y="10616"/>
                  </a:cubicBezTo>
                  <a:cubicBezTo>
                    <a:pt x="2562" y="10616"/>
                    <a:pt x="215" y="8299"/>
                    <a:pt x="215" y="5434"/>
                  </a:cubicBezTo>
                  <a:cubicBezTo>
                    <a:pt x="215" y="2562"/>
                    <a:pt x="2562" y="215"/>
                    <a:pt x="5434" y="215"/>
                  </a:cubicBezTo>
                  <a:close/>
                  <a:moveTo>
                    <a:pt x="5434" y="0"/>
                  </a:moveTo>
                  <a:cubicBezTo>
                    <a:pt x="2436" y="0"/>
                    <a:pt x="0" y="2436"/>
                    <a:pt x="0" y="5434"/>
                  </a:cubicBezTo>
                  <a:cubicBezTo>
                    <a:pt x="0" y="8425"/>
                    <a:pt x="2436" y="10831"/>
                    <a:pt x="5434" y="10831"/>
                  </a:cubicBezTo>
                  <a:cubicBezTo>
                    <a:pt x="5834" y="10831"/>
                    <a:pt x="6264" y="10801"/>
                    <a:pt x="6634" y="10705"/>
                  </a:cubicBezTo>
                  <a:lnTo>
                    <a:pt x="9099" y="12097"/>
                  </a:lnTo>
                  <a:lnTo>
                    <a:pt x="9166" y="12097"/>
                  </a:lnTo>
                  <a:cubicBezTo>
                    <a:pt x="9195" y="12097"/>
                    <a:pt x="9195" y="12097"/>
                    <a:pt x="9225" y="12060"/>
                  </a:cubicBezTo>
                  <a:cubicBezTo>
                    <a:pt x="9255" y="12060"/>
                    <a:pt x="9284" y="12001"/>
                    <a:pt x="9255" y="11971"/>
                  </a:cubicBezTo>
                  <a:lnTo>
                    <a:pt x="8796" y="9691"/>
                  </a:lnTo>
                  <a:cubicBezTo>
                    <a:pt x="10091" y="8640"/>
                    <a:pt x="10831" y="7100"/>
                    <a:pt x="10831" y="5434"/>
                  </a:cubicBezTo>
                  <a:cubicBezTo>
                    <a:pt x="10831" y="2436"/>
                    <a:pt x="8396" y="0"/>
                    <a:pt x="543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8286725" y="4136350"/>
              <a:ext cx="24650" cy="24650"/>
            </a:xfrm>
            <a:custGeom>
              <a:avLst/>
              <a:gdLst/>
              <a:ahLst/>
              <a:cxnLst/>
              <a:rect l="l" t="t" r="r" b="b"/>
              <a:pathLst>
                <a:path w="986" h="986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71"/>
                    <a:pt x="215" y="985"/>
                    <a:pt x="489" y="985"/>
                  </a:cubicBezTo>
                  <a:cubicBezTo>
                    <a:pt x="741" y="985"/>
                    <a:pt x="985" y="771"/>
                    <a:pt x="985" y="489"/>
                  </a:cubicBezTo>
                  <a:cubicBezTo>
                    <a:pt x="985" y="215"/>
                    <a:pt x="741" y="1"/>
                    <a:pt x="489" y="1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8283575" y="4133950"/>
              <a:ext cx="30200" cy="30200"/>
            </a:xfrm>
            <a:custGeom>
              <a:avLst/>
              <a:gdLst/>
              <a:ahLst/>
              <a:cxnLst/>
              <a:rect l="l" t="t" r="r" b="b"/>
              <a:pathLst>
                <a:path w="1208" h="1208" extrusionOk="0">
                  <a:moveTo>
                    <a:pt x="615" y="215"/>
                  </a:moveTo>
                  <a:cubicBezTo>
                    <a:pt x="800" y="215"/>
                    <a:pt x="986" y="371"/>
                    <a:pt x="986" y="585"/>
                  </a:cubicBezTo>
                  <a:cubicBezTo>
                    <a:pt x="986" y="800"/>
                    <a:pt x="800" y="956"/>
                    <a:pt x="615" y="956"/>
                  </a:cubicBezTo>
                  <a:cubicBezTo>
                    <a:pt x="401" y="956"/>
                    <a:pt x="245" y="800"/>
                    <a:pt x="245" y="585"/>
                  </a:cubicBezTo>
                  <a:cubicBezTo>
                    <a:pt x="245" y="371"/>
                    <a:pt x="401" y="215"/>
                    <a:pt x="615" y="215"/>
                  </a:cubicBezTo>
                  <a:close/>
                  <a:moveTo>
                    <a:pt x="615" y="1"/>
                  </a:moveTo>
                  <a:cubicBezTo>
                    <a:pt x="282" y="1"/>
                    <a:pt x="1" y="282"/>
                    <a:pt x="1" y="585"/>
                  </a:cubicBezTo>
                  <a:cubicBezTo>
                    <a:pt x="1" y="926"/>
                    <a:pt x="282" y="1207"/>
                    <a:pt x="615" y="1207"/>
                  </a:cubicBezTo>
                  <a:cubicBezTo>
                    <a:pt x="926" y="1207"/>
                    <a:pt x="1208" y="926"/>
                    <a:pt x="1208" y="585"/>
                  </a:cubicBezTo>
                  <a:cubicBezTo>
                    <a:pt x="1208" y="282"/>
                    <a:pt x="926" y="1"/>
                    <a:pt x="6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8230475" y="4136350"/>
              <a:ext cx="24625" cy="24650"/>
            </a:xfrm>
            <a:custGeom>
              <a:avLst/>
              <a:gdLst/>
              <a:ahLst/>
              <a:cxnLst/>
              <a:rect l="l" t="t" r="r" b="b"/>
              <a:pathLst>
                <a:path w="985" h="986" extrusionOk="0">
                  <a:moveTo>
                    <a:pt x="489" y="1"/>
                  </a:moveTo>
                  <a:cubicBezTo>
                    <a:pt x="215" y="1"/>
                    <a:pt x="0" y="215"/>
                    <a:pt x="0" y="489"/>
                  </a:cubicBezTo>
                  <a:cubicBezTo>
                    <a:pt x="0" y="771"/>
                    <a:pt x="215" y="985"/>
                    <a:pt x="489" y="985"/>
                  </a:cubicBezTo>
                  <a:cubicBezTo>
                    <a:pt x="770" y="985"/>
                    <a:pt x="985" y="771"/>
                    <a:pt x="985" y="489"/>
                  </a:cubicBezTo>
                  <a:cubicBezTo>
                    <a:pt x="985" y="215"/>
                    <a:pt x="770" y="1"/>
                    <a:pt x="489" y="1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8228050" y="4133950"/>
              <a:ext cx="29275" cy="30200"/>
            </a:xfrm>
            <a:custGeom>
              <a:avLst/>
              <a:gdLst/>
              <a:ahLst/>
              <a:cxnLst/>
              <a:rect l="l" t="t" r="r" b="b"/>
              <a:pathLst>
                <a:path w="1171" h="1208" extrusionOk="0">
                  <a:moveTo>
                    <a:pt x="586" y="215"/>
                  </a:moveTo>
                  <a:cubicBezTo>
                    <a:pt x="801" y="215"/>
                    <a:pt x="956" y="371"/>
                    <a:pt x="956" y="585"/>
                  </a:cubicBezTo>
                  <a:cubicBezTo>
                    <a:pt x="956" y="800"/>
                    <a:pt x="801" y="956"/>
                    <a:pt x="586" y="956"/>
                  </a:cubicBezTo>
                  <a:cubicBezTo>
                    <a:pt x="371" y="956"/>
                    <a:pt x="216" y="800"/>
                    <a:pt x="216" y="585"/>
                  </a:cubicBezTo>
                  <a:cubicBezTo>
                    <a:pt x="216" y="371"/>
                    <a:pt x="371" y="215"/>
                    <a:pt x="586" y="215"/>
                  </a:cubicBezTo>
                  <a:close/>
                  <a:moveTo>
                    <a:pt x="586" y="1"/>
                  </a:moveTo>
                  <a:cubicBezTo>
                    <a:pt x="245" y="1"/>
                    <a:pt x="1" y="282"/>
                    <a:pt x="1" y="585"/>
                  </a:cubicBezTo>
                  <a:cubicBezTo>
                    <a:pt x="1" y="926"/>
                    <a:pt x="245" y="1207"/>
                    <a:pt x="586" y="1207"/>
                  </a:cubicBezTo>
                  <a:cubicBezTo>
                    <a:pt x="926" y="1207"/>
                    <a:pt x="1171" y="926"/>
                    <a:pt x="1171" y="585"/>
                  </a:cubicBezTo>
                  <a:cubicBezTo>
                    <a:pt x="1171" y="282"/>
                    <a:pt x="926" y="1"/>
                    <a:pt x="58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8174025" y="4136350"/>
              <a:ext cx="24825" cy="24650"/>
            </a:xfrm>
            <a:custGeom>
              <a:avLst/>
              <a:gdLst/>
              <a:ahLst/>
              <a:cxnLst/>
              <a:rect l="l" t="t" r="r" b="b"/>
              <a:pathLst>
                <a:path w="993" h="986" extrusionOk="0">
                  <a:moveTo>
                    <a:pt x="496" y="1"/>
                  </a:moveTo>
                  <a:cubicBezTo>
                    <a:pt x="252" y="1"/>
                    <a:pt x="0" y="215"/>
                    <a:pt x="0" y="489"/>
                  </a:cubicBezTo>
                  <a:cubicBezTo>
                    <a:pt x="0" y="771"/>
                    <a:pt x="252" y="985"/>
                    <a:pt x="496" y="985"/>
                  </a:cubicBezTo>
                  <a:cubicBezTo>
                    <a:pt x="778" y="985"/>
                    <a:pt x="992" y="771"/>
                    <a:pt x="992" y="489"/>
                  </a:cubicBezTo>
                  <a:cubicBezTo>
                    <a:pt x="992" y="215"/>
                    <a:pt x="778" y="1"/>
                    <a:pt x="496" y="1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8171800" y="4133950"/>
              <a:ext cx="30000" cy="30200"/>
            </a:xfrm>
            <a:custGeom>
              <a:avLst/>
              <a:gdLst/>
              <a:ahLst/>
              <a:cxnLst/>
              <a:rect l="l" t="t" r="r" b="b"/>
              <a:pathLst>
                <a:path w="1200" h="1208" extrusionOk="0">
                  <a:moveTo>
                    <a:pt x="585" y="215"/>
                  </a:moveTo>
                  <a:cubicBezTo>
                    <a:pt x="800" y="215"/>
                    <a:pt x="955" y="371"/>
                    <a:pt x="955" y="585"/>
                  </a:cubicBezTo>
                  <a:cubicBezTo>
                    <a:pt x="955" y="800"/>
                    <a:pt x="800" y="956"/>
                    <a:pt x="585" y="956"/>
                  </a:cubicBezTo>
                  <a:cubicBezTo>
                    <a:pt x="400" y="956"/>
                    <a:pt x="215" y="800"/>
                    <a:pt x="215" y="585"/>
                  </a:cubicBezTo>
                  <a:cubicBezTo>
                    <a:pt x="215" y="371"/>
                    <a:pt x="400" y="215"/>
                    <a:pt x="585" y="215"/>
                  </a:cubicBezTo>
                  <a:close/>
                  <a:moveTo>
                    <a:pt x="585" y="1"/>
                  </a:moveTo>
                  <a:cubicBezTo>
                    <a:pt x="274" y="1"/>
                    <a:pt x="0" y="282"/>
                    <a:pt x="0" y="585"/>
                  </a:cubicBezTo>
                  <a:cubicBezTo>
                    <a:pt x="0" y="926"/>
                    <a:pt x="274" y="1207"/>
                    <a:pt x="585" y="1207"/>
                  </a:cubicBezTo>
                  <a:cubicBezTo>
                    <a:pt x="926" y="1207"/>
                    <a:pt x="1200" y="926"/>
                    <a:pt x="1200" y="585"/>
                  </a:cubicBezTo>
                  <a:cubicBezTo>
                    <a:pt x="1200" y="282"/>
                    <a:pt x="926" y="1"/>
                    <a:pt x="58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8" name="Google Shape;288;p16"/>
          <p:cNvGrpSpPr/>
          <p:nvPr/>
        </p:nvGrpSpPr>
        <p:grpSpPr>
          <a:xfrm>
            <a:off x="17282682" y="8236393"/>
            <a:ext cx="201912" cy="206946"/>
            <a:chOff x="8003766" y="381721"/>
            <a:chExt cx="100956" cy="103473"/>
          </a:xfrm>
        </p:grpSpPr>
        <p:sp>
          <p:nvSpPr>
            <p:cNvPr id="289" name="Google Shape;289;p16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" name="Google Shape;290;p16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91" name="Google Shape;291;p16"/>
          <p:cNvGrpSpPr/>
          <p:nvPr/>
        </p:nvGrpSpPr>
        <p:grpSpPr>
          <a:xfrm>
            <a:off x="15575155" y="8236418"/>
            <a:ext cx="98906" cy="103736"/>
            <a:chOff x="8108302" y="1196184"/>
            <a:chExt cx="49453" cy="51868"/>
          </a:xfrm>
        </p:grpSpPr>
        <p:sp>
          <p:nvSpPr>
            <p:cNvPr id="292" name="Google Shape;292;p16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" name="Google Shape;293;p16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94" name="Google Shape;294;p16"/>
          <p:cNvGrpSpPr/>
          <p:nvPr/>
        </p:nvGrpSpPr>
        <p:grpSpPr>
          <a:xfrm>
            <a:off x="13973300" y="9766098"/>
            <a:ext cx="190444" cy="191228"/>
            <a:chOff x="8418537" y="1219049"/>
            <a:chExt cx="95222" cy="95614"/>
          </a:xfrm>
        </p:grpSpPr>
        <p:sp>
          <p:nvSpPr>
            <p:cNvPr id="295" name="Google Shape;295;p16"/>
            <p:cNvSpPr/>
            <p:nvPr/>
          </p:nvSpPr>
          <p:spPr>
            <a:xfrm flipH="1">
              <a:off x="8420171" y="1223316"/>
              <a:ext cx="89349" cy="87232"/>
            </a:xfrm>
            <a:custGeom>
              <a:avLst/>
              <a:gdLst/>
              <a:ahLst/>
              <a:cxnLst/>
              <a:rect l="l" t="t" r="r" b="b"/>
              <a:pathLst>
                <a:path w="2571" h="2331" extrusionOk="0">
                  <a:moveTo>
                    <a:pt x="1298" y="0"/>
                  </a:moveTo>
                  <a:cubicBezTo>
                    <a:pt x="777" y="0"/>
                    <a:pt x="291" y="351"/>
                    <a:pt x="162" y="887"/>
                  </a:cubicBezTo>
                  <a:cubicBezTo>
                    <a:pt x="0" y="1500"/>
                    <a:pt x="388" y="2143"/>
                    <a:pt x="1002" y="2294"/>
                  </a:cubicBezTo>
                  <a:cubicBezTo>
                    <a:pt x="1099" y="2319"/>
                    <a:pt x="1196" y="2330"/>
                    <a:pt x="1291" y="2330"/>
                  </a:cubicBezTo>
                  <a:cubicBezTo>
                    <a:pt x="1816" y="2330"/>
                    <a:pt x="2296" y="1973"/>
                    <a:pt x="2423" y="1454"/>
                  </a:cubicBezTo>
                  <a:cubicBezTo>
                    <a:pt x="2570" y="826"/>
                    <a:pt x="2197" y="197"/>
                    <a:pt x="1569" y="32"/>
                  </a:cubicBezTo>
                  <a:cubicBezTo>
                    <a:pt x="1479" y="11"/>
                    <a:pt x="1388" y="0"/>
                    <a:pt x="129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6" name="Google Shape;296;p16"/>
            <p:cNvSpPr/>
            <p:nvPr/>
          </p:nvSpPr>
          <p:spPr>
            <a:xfrm flipH="1">
              <a:off x="8418537" y="1219049"/>
              <a:ext cx="95222" cy="95614"/>
            </a:xfrm>
            <a:custGeom>
              <a:avLst/>
              <a:gdLst/>
              <a:ahLst/>
              <a:cxnLst/>
              <a:rect l="l" t="t" r="r" b="b"/>
              <a:pathLst>
                <a:path w="2740" h="2555" extrusionOk="0">
                  <a:moveTo>
                    <a:pt x="1405" y="224"/>
                  </a:moveTo>
                  <a:cubicBezTo>
                    <a:pt x="1494" y="224"/>
                    <a:pt x="1585" y="234"/>
                    <a:pt x="1677" y="254"/>
                  </a:cubicBezTo>
                  <a:cubicBezTo>
                    <a:pt x="1946" y="326"/>
                    <a:pt x="2168" y="491"/>
                    <a:pt x="2319" y="731"/>
                  </a:cubicBezTo>
                  <a:cubicBezTo>
                    <a:pt x="2470" y="986"/>
                    <a:pt x="2499" y="1270"/>
                    <a:pt x="2438" y="1539"/>
                  </a:cubicBezTo>
                  <a:cubicBezTo>
                    <a:pt x="2366" y="1808"/>
                    <a:pt x="2201" y="2031"/>
                    <a:pt x="1960" y="2182"/>
                  </a:cubicBezTo>
                  <a:cubicBezTo>
                    <a:pt x="1788" y="2284"/>
                    <a:pt x="1609" y="2336"/>
                    <a:pt x="1423" y="2336"/>
                  </a:cubicBezTo>
                  <a:cubicBezTo>
                    <a:pt x="1334" y="2336"/>
                    <a:pt x="1244" y="2324"/>
                    <a:pt x="1153" y="2300"/>
                  </a:cubicBezTo>
                  <a:cubicBezTo>
                    <a:pt x="600" y="2167"/>
                    <a:pt x="255" y="1582"/>
                    <a:pt x="392" y="1015"/>
                  </a:cubicBezTo>
                  <a:cubicBezTo>
                    <a:pt x="463" y="746"/>
                    <a:pt x="628" y="523"/>
                    <a:pt x="869" y="372"/>
                  </a:cubicBezTo>
                  <a:cubicBezTo>
                    <a:pt x="1032" y="270"/>
                    <a:pt x="1215" y="224"/>
                    <a:pt x="1405" y="224"/>
                  </a:cubicBezTo>
                  <a:close/>
                  <a:moveTo>
                    <a:pt x="1410" y="1"/>
                  </a:moveTo>
                  <a:cubicBezTo>
                    <a:pt x="1183" y="1"/>
                    <a:pt x="960" y="65"/>
                    <a:pt x="765" y="179"/>
                  </a:cubicBezTo>
                  <a:cubicBezTo>
                    <a:pt x="463" y="358"/>
                    <a:pt x="255" y="642"/>
                    <a:pt x="180" y="972"/>
                  </a:cubicBezTo>
                  <a:cubicBezTo>
                    <a:pt x="0" y="1643"/>
                    <a:pt x="420" y="2347"/>
                    <a:pt x="1109" y="2512"/>
                  </a:cubicBezTo>
                  <a:cubicBezTo>
                    <a:pt x="1214" y="2541"/>
                    <a:pt x="1318" y="2555"/>
                    <a:pt x="1422" y="2555"/>
                  </a:cubicBezTo>
                  <a:cubicBezTo>
                    <a:pt x="1648" y="2555"/>
                    <a:pt x="1870" y="2497"/>
                    <a:pt x="2064" y="2375"/>
                  </a:cubicBezTo>
                  <a:cubicBezTo>
                    <a:pt x="2366" y="2196"/>
                    <a:pt x="2574" y="1927"/>
                    <a:pt x="2649" y="1582"/>
                  </a:cubicBezTo>
                  <a:cubicBezTo>
                    <a:pt x="2739" y="1255"/>
                    <a:pt x="2678" y="911"/>
                    <a:pt x="2513" y="627"/>
                  </a:cubicBezTo>
                  <a:cubicBezTo>
                    <a:pt x="2334" y="326"/>
                    <a:pt x="2050" y="118"/>
                    <a:pt x="1720" y="42"/>
                  </a:cubicBezTo>
                  <a:cubicBezTo>
                    <a:pt x="1618" y="14"/>
                    <a:pt x="1514" y="1"/>
                    <a:pt x="141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97" name="Google Shape;297;p16"/>
          <p:cNvGrpSpPr/>
          <p:nvPr/>
        </p:nvGrpSpPr>
        <p:grpSpPr>
          <a:xfrm>
            <a:off x="14480012" y="9001137"/>
            <a:ext cx="732300" cy="609046"/>
            <a:chOff x="4797200" y="3167950"/>
            <a:chExt cx="266175" cy="221375"/>
          </a:xfrm>
        </p:grpSpPr>
        <p:sp>
          <p:nvSpPr>
            <p:cNvPr id="298" name="Google Shape;298;p16"/>
            <p:cNvSpPr/>
            <p:nvPr/>
          </p:nvSpPr>
          <p:spPr>
            <a:xfrm>
              <a:off x="4800350" y="3227375"/>
              <a:ext cx="218250" cy="159550"/>
            </a:xfrm>
            <a:custGeom>
              <a:avLst/>
              <a:gdLst/>
              <a:ahLst/>
              <a:cxnLst/>
              <a:rect l="l" t="t" r="r" b="b"/>
              <a:pathLst>
                <a:path w="8730" h="6382" extrusionOk="0">
                  <a:moveTo>
                    <a:pt x="341" y="0"/>
                  </a:moveTo>
                  <a:cubicBezTo>
                    <a:pt x="156" y="0"/>
                    <a:pt x="1" y="156"/>
                    <a:pt x="1" y="341"/>
                  </a:cubicBezTo>
                  <a:lnTo>
                    <a:pt x="1" y="6049"/>
                  </a:lnTo>
                  <a:cubicBezTo>
                    <a:pt x="1" y="6234"/>
                    <a:pt x="156" y="6382"/>
                    <a:pt x="341" y="6382"/>
                  </a:cubicBezTo>
                  <a:lnTo>
                    <a:pt x="8426" y="6382"/>
                  </a:lnTo>
                  <a:cubicBezTo>
                    <a:pt x="8611" y="6382"/>
                    <a:pt x="8729" y="6234"/>
                    <a:pt x="8729" y="6049"/>
                  </a:cubicBezTo>
                  <a:lnTo>
                    <a:pt x="8729" y="341"/>
                  </a:lnTo>
                  <a:cubicBezTo>
                    <a:pt x="8729" y="156"/>
                    <a:pt x="8611" y="0"/>
                    <a:pt x="8426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4797200" y="3224950"/>
              <a:ext cx="224525" cy="164375"/>
            </a:xfrm>
            <a:custGeom>
              <a:avLst/>
              <a:gdLst/>
              <a:ahLst/>
              <a:cxnLst/>
              <a:rect l="l" t="t" r="r" b="b"/>
              <a:pathLst>
                <a:path w="8981" h="6575" extrusionOk="0">
                  <a:moveTo>
                    <a:pt x="8270" y="223"/>
                  </a:moveTo>
                  <a:cubicBezTo>
                    <a:pt x="8552" y="223"/>
                    <a:pt x="8766" y="438"/>
                    <a:pt x="8766" y="682"/>
                  </a:cubicBezTo>
                  <a:lnTo>
                    <a:pt x="8766" y="5894"/>
                  </a:lnTo>
                  <a:cubicBezTo>
                    <a:pt x="8766" y="6146"/>
                    <a:pt x="8552" y="6360"/>
                    <a:pt x="8270" y="6360"/>
                  </a:cubicBezTo>
                  <a:lnTo>
                    <a:pt x="712" y="6360"/>
                  </a:lnTo>
                  <a:cubicBezTo>
                    <a:pt x="438" y="6360"/>
                    <a:pt x="223" y="6146"/>
                    <a:pt x="223" y="5894"/>
                  </a:cubicBezTo>
                  <a:lnTo>
                    <a:pt x="223" y="682"/>
                  </a:lnTo>
                  <a:cubicBezTo>
                    <a:pt x="223" y="438"/>
                    <a:pt x="438" y="223"/>
                    <a:pt x="712" y="223"/>
                  </a:cubicBezTo>
                  <a:close/>
                  <a:moveTo>
                    <a:pt x="712" y="1"/>
                  </a:moveTo>
                  <a:cubicBezTo>
                    <a:pt x="341" y="1"/>
                    <a:pt x="1" y="312"/>
                    <a:pt x="1" y="682"/>
                  </a:cubicBezTo>
                  <a:lnTo>
                    <a:pt x="1" y="5894"/>
                  </a:lnTo>
                  <a:cubicBezTo>
                    <a:pt x="1" y="6264"/>
                    <a:pt x="341" y="6575"/>
                    <a:pt x="712" y="6575"/>
                  </a:cubicBezTo>
                  <a:lnTo>
                    <a:pt x="8270" y="6575"/>
                  </a:lnTo>
                  <a:cubicBezTo>
                    <a:pt x="8670" y="6575"/>
                    <a:pt x="8981" y="6264"/>
                    <a:pt x="8981" y="5894"/>
                  </a:cubicBezTo>
                  <a:lnTo>
                    <a:pt x="8981" y="682"/>
                  </a:lnTo>
                  <a:cubicBezTo>
                    <a:pt x="8981" y="312"/>
                    <a:pt x="8670" y="1"/>
                    <a:pt x="827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4812750" y="3228475"/>
              <a:ext cx="196575" cy="98300"/>
            </a:xfrm>
            <a:custGeom>
              <a:avLst/>
              <a:gdLst/>
              <a:ahLst/>
              <a:cxnLst/>
              <a:rect l="l" t="t" r="r" b="b"/>
              <a:pathLst>
                <a:path w="7863" h="3932" extrusionOk="0">
                  <a:moveTo>
                    <a:pt x="7737" y="1"/>
                  </a:moveTo>
                  <a:cubicBezTo>
                    <a:pt x="7709" y="1"/>
                    <a:pt x="7678" y="15"/>
                    <a:pt x="7648" y="45"/>
                  </a:cubicBezTo>
                  <a:lnTo>
                    <a:pt x="3887" y="3687"/>
                  </a:lnTo>
                  <a:lnTo>
                    <a:pt x="215" y="112"/>
                  </a:lnTo>
                  <a:cubicBezTo>
                    <a:pt x="186" y="78"/>
                    <a:pt x="154" y="62"/>
                    <a:pt x="127" y="62"/>
                  </a:cubicBezTo>
                  <a:cubicBezTo>
                    <a:pt x="99" y="62"/>
                    <a:pt x="75" y="78"/>
                    <a:pt x="60" y="112"/>
                  </a:cubicBezTo>
                  <a:cubicBezTo>
                    <a:pt x="1" y="141"/>
                    <a:pt x="1" y="200"/>
                    <a:pt x="60" y="267"/>
                  </a:cubicBezTo>
                  <a:lnTo>
                    <a:pt x="3821" y="3902"/>
                  </a:lnTo>
                  <a:cubicBezTo>
                    <a:pt x="3858" y="3932"/>
                    <a:pt x="3858" y="3932"/>
                    <a:pt x="3887" y="3932"/>
                  </a:cubicBezTo>
                  <a:cubicBezTo>
                    <a:pt x="3917" y="3932"/>
                    <a:pt x="3947" y="3932"/>
                    <a:pt x="3976" y="3902"/>
                  </a:cubicBezTo>
                  <a:lnTo>
                    <a:pt x="7804" y="200"/>
                  </a:lnTo>
                  <a:cubicBezTo>
                    <a:pt x="7833" y="171"/>
                    <a:pt x="7863" y="82"/>
                    <a:pt x="7804" y="45"/>
                  </a:cubicBezTo>
                  <a:cubicBezTo>
                    <a:pt x="7789" y="15"/>
                    <a:pt x="7765" y="1"/>
                    <a:pt x="773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4838100" y="3305275"/>
              <a:ext cx="49450" cy="48525"/>
            </a:xfrm>
            <a:custGeom>
              <a:avLst/>
              <a:gdLst/>
              <a:ahLst/>
              <a:cxnLst/>
              <a:rect l="l" t="t" r="r" b="b"/>
              <a:pathLst>
                <a:path w="1978" h="1941" extrusionOk="0">
                  <a:moveTo>
                    <a:pt x="1" y="1940"/>
                  </a:moveTo>
                  <a:lnTo>
                    <a:pt x="1978" y="1"/>
                  </a:ln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4835150" y="3302325"/>
              <a:ext cx="55550" cy="54625"/>
            </a:xfrm>
            <a:custGeom>
              <a:avLst/>
              <a:gdLst/>
              <a:ahLst/>
              <a:cxnLst/>
              <a:rect l="l" t="t" r="r" b="b"/>
              <a:pathLst>
                <a:path w="2222" h="2185" extrusionOk="0">
                  <a:moveTo>
                    <a:pt x="2080" y="0"/>
                  </a:moveTo>
                  <a:cubicBezTo>
                    <a:pt x="2049" y="0"/>
                    <a:pt x="2018" y="8"/>
                    <a:pt x="1999" y="23"/>
                  </a:cubicBezTo>
                  <a:lnTo>
                    <a:pt x="60" y="1999"/>
                  </a:lnTo>
                  <a:cubicBezTo>
                    <a:pt x="1" y="2029"/>
                    <a:pt x="1" y="2088"/>
                    <a:pt x="60" y="2155"/>
                  </a:cubicBezTo>
                  <a:cubicBezTo>
                    <a:pt x="60" y="2155"/>
                    <a:pt x="89" y="2184"/>
                    <a:pt x="119" y="2184"/>
                  </a:cubicBezTo>
                  <a:cubicBezTo>
                    <a:pt x="149" y="2184"/>
                    <a:pt x="186" y="2155"/>
                    <a:pt x="215" y="2155"/>
                  </a:cubicBezTo>
                  <a:lnTo>
                    <a:pt x="2155" y="178"/>
                  </a:lnTo>
                  <a:cubicBezTo>
                    <a:pt x="2221" y="148"/>
                    <a:pt x="2221" y="89"/>
                    <a:pt x="2155" y="23"/>
                  </a:cubicBezTo>
                  <a:cubicBezTo>
                    <a:pt x="2140" y="8"/>
                    <a:pt x="2110" y="0"/>
                    <a:pt x="208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4932325" y="3305275"/>
              <a:ext cx="49250" cy="48525"/>
            </a:xfrm>
            <a:custGeom>
              <a:avLst/>
              <a:gdLst/>
              <a:ahLst/>
              <a:cxnLst/>
              <a:rect l="l" t="t" r="r" b="b"/>
              <a:pathLst>
                <a:path w="1970" h="1941" extrusionOk="0">
                  <a:moveTo>
                    <a:pt x="1969" y="194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4929175" y="3302325"/>
              <a:ext cx="55550" cy="54625"/>
            </a:xfrm>
            <a:custGeom>
              <a:avLst/>
              <a:gdLst/>
              <a:ahLst/>
              <a:cxnLst/>
              <a:rect l="l" t="t" r="r" b="b"/>
              <a:pathLst>
                <a:path w="2222" h="2185" extrusionOk="0">
                  <a:moveTo>
                    <a:pt x="126" y="0"/>
                  </a:moveTo>
                  <a:cubicBezTo>
                    <a:pt x="98" y="0"/>
                    <a:pt x="74" y="8"/>
                    <a:pt x="60" y="23"/>
                  </a:cubicBezTo>
                  <a:cubicBezTo>
                    <a:pt x="0" y="89"/>
                    <a:pt x="0" y="148"/>
                    <a:pt x="60" y="178"/>
                  </a:cubicBezTo>
                  <a:lnTo>
                    <a:pt x="2007" y="2155"/>
                  </a:lnTo>
                  <a:cubicBezTo>
                    <a:pt x="2036" y="2155"/>
                    <a:pt x="2066" y="2184"/>
                    <a:pt x="2095" y="2184"/>
                  </a:cubicBezTo>
                  <a:cubicBezTo>
                    <a:pt x="2125" y="2184"/>
                    <a:pt x="2162" y="2155"/>
                    <a:pt x="2162" y="2155"/>
                  </a:cubicBezTo>
                  <a:cubicBezTo>
                    <a:pt x="2221" y="2088"/>
                    <a:pt x="2221" y="2029"/>
                    <a:pt x="2162" y="1999"/>
                  </a:cubicBezTo>
                  <a:lnTo>
                    <a:pt x="215" y="23"/>
                  </a:lnTo>
                  <a:cubicBezTo>
                    <a:pt x="185" y="8"/>
                    <a:pt x="154" y="0"/>
                    <a:pt x="12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4968400" y="3179625"/>
              <a:ext cx="92575" cy="92550"/>
            </a:xfrm>
            <a:custGeom>
              <a:avLst/>
              <a:gdLst/>
              <a:ahLst/>
              <a:cxnLst/>
              <a:rect l="l" t="t" r="r" b="b"/>
              <a:pathLst>
                <a:path w="3703" h="3702" extrusionOk="0">
                  <a:moveTo>
                    <a:pt x="1852" y="0"/>
                  </a:moveTo>
                  <a:cubicBezTo>
                    <a:pt x="837" y="0"/>
                    <a:pt x="1" y="829"/>
                    <a:pt x="1" y="1851"/>
                  </a:cubicBezTo>
                  <a:cubicBezTo>
                    <a:pt x="1" y="2865"/>
                    <a:pt x="837" y="3702"/>
                    <a:pt x="1852" y="3702"/>
                  </a:cubicBezTo>
                  <a:cubicBezTo>
                    <a:pt x="2873" y="3702"/>
                    <a:pt x="3702" y="2865"/>
                    <a:pt x="3702" y="1851"/>
                  </a:cubicBezTo>
                  <a:cubicBezTo>
                    <a:pt x="3702" y="829"/>
                    <a:pt x="2873" y="0"/>
                    <a:pt x="18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4966200" y="3177200"/>
              <a:ext cx="97175" cy="97200"/>
            </a:xfrm>
            <a:custGeom>
              <a:avLst/>
              <a:gdLst/>
              <a:ahLst/>
              <a:cxnLst/>
              <a:rect l="l" t="t" r="r" b="b"/>
              <a:pathLst>
                <a:path w="3887" h="3888" extrusionOk="0">
                  <a:moveTo>
                    <a:pt x="1940" y="216"/>
                  </a:moveTo>
                  <a:cubicBezTo>
                    <a:pt x="2902" y="216"/>
                    <a:pt x="3672" y="986"/>
                    <a:pt x="3672" y="1948"/>
                  </a:cubicBezTo>
                  <a:cubicBezTo>
                    <a:pt x="3672" y="2903"/>
                    <a:pt x="2902" y="3673"/>
                    <a:pt x="1940" y="3673"/>
                  </a:cubicBezTo>
                  <a:cubicBezTo>
                    <a:pt x="985" y="3673"/>
                    <a:pt x="215" y="2903"/>
                    <a:pt x="215" y="1948"/>
                  </a:cubicBezTo>
                  <a:cubicBezTo>
                    <a:pt x="215" y="986"/>
                    <a:pt x="985" y="216"/>
                    <a:pt x="1940" y="216"/>
                  </a:cubicBezTo>
                  <a:close/>
                  <a:moveTo>
                    <a:pt x="1940" y="1"/>
                  </a:moveTo>
                  <a:cubicBezTo>
                    <a:pt x="866" y="1"/>
                    <a:pt x="0" y="867"/>
                    <a:pt x="0" y="1948"/>
                  </a:cubicBezTo>
                  <a:cubicBezTo>
                    <a:pt x="0" y="3021"/>
                    <a:pt x="866" y="3888"/>
                    <a:pt x="1940" y="3888"/>
                  </a:cubicBezTo>
                  <a:cubicBezTo>
                    <a:pt x="3021" y="3888"/>
                    <a:pt x="3887" y="3021"/>
                    <a:pt x="3887" y="1948"/>
                  </a:cubicBezTo>
                  <a:cubicBezTo>
                    <a:pt x="3887" y="867"/>
                    <a:pt x="3021" y="1"/>
                    <a:pt x="194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4968400" y="3170350"/>
              <a:ext cx="92575" cy="92575"/>
            </a:xfrm>
            <a:custGeom>
              <a:avLst/>
              <a:gdLst/>
              <a:ahLst/>
              <a:cxnLst/>
              <a:rect l="l" t="t" r="r" b="b"/>
              <a:pathLst>
                <a:path w="3703" h="3703" extrusionOk="0">
                  <a:moveTo>
                    <a:pt x="1852" y="1"/>
                  </a:moveTo>
                  <a:cubicBezTo>
                    <a:pt x="837" y="1"/>
                    <a:pt x="1" y="830"/>
                    <a:pt x="1" y="1852"/>
                  </a:cubicBezTo>
                  <a:cubicBezTo>
                    <a:pt x="1" y="2866"/>
                    <a:pt x="837" y="3703"/>
                    <a:pt x="1852" y="3703"/>
                  </a:cubicBezTo>
                  <a:cubicBezTo>
                    <a:pt x="2873" y="3703"/>
                    <a:pt x="3702" y="2866"/>
                    <a:pt x="3702" y="1852"/>
                  </a:cubicBezTo>
                  <a:cubicBezTo>
                    <a:pt x="3702" y="830"/>
                    <a:pt x="2873" y="1"/>
                    <a:pt x="1852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4966200" y="3167950"/>
              <a:ext cx="97175" cy="97200"/>
            </a:xfrm>
            <a:custGeom>
              <a:avLst/>
              <a:gdLst/>
              <a:ahLst/>
              <a:cxnLst/>
              <a:rect l="l" t="t" r="r" b="b"/>
              <a:pathLst>
                <a:path w="3887" h="3888" extrusionOk="0">
                  <a:moveTo>
                    <a:pt x="1940" y="215"/>
                  </a:moveTo>
                  <a:cubicBezTo>
                    <a:pt x="2902" y="215"/>
                    <a:pt x="3672" y="985"/>
                    <a:pt x="3672" y="1948"/>
                  </a:cubicBezTo>
                  <a:cubicBezTo>
                    <a:pt x="3672" y="2903"/>
                    <a:pt x="2902" y="3673"/>
                    <a:pt x="1940" y="3673"/>
                  </a:cubicBezTo>
                  <a:cubicBezTo>
                    <a:pt x="985" y="3673"/>
                    <a:pt x="215" y="2903"/>
                    <a:pt x="215" y="1948"/>
                  </a:cubicBezTo>
                  <a:cubicBezTo>
                    <a:pt x="215" y="985"/>
                    <a:pt x="985" y="215"/>
                    <a:pt x="1940" y="215"/>
                  </a:cubicBezTo>
                  <a:close/>
                  <a:moveTo>
                    <a:pt x="1940" y="1"/>
                  </a:moveTo>
                  <a:cubicBezTo>
                    <a:pt x="866" y="1"/>
                    <a:pt x="0" y="867"/>
                    <a:pt x="0" y="1948"/>
                  </a:cubicBezTo>
                  <a:cubicBezTo>
                    <a:pt x="0" y="3021"/>
                    <a:pt x="866" y="3887"/>
                    <a:pt x="1940" y="3887"/>
                  </a:cubicBezTo>
                  <a:cubicBezTo>
                    <a:pt x="3021" y="3887"/>
                    <a:pt x="3887" y="3021"/>
                    <a:pt x="3887" y="1948"/>
                  </a:cubicBezTo>
                  <a:cubicBezTo>
                    <a:pt x="3887" y="867"/>
                    <a:pt x="3021" y="1"/>
                    <a:pt x="194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4997100" y="3194975"/>
              <a:ext cx="33900" cy="43150"/>
            </a:xfrm>
            <a:custGeom>
              <a:avLst/>
              <a:gdLst/>
              <a:ahLst/>
              <a:cxnLst/>
              <a:rect l="l" t="t" r="r" b="b"/>
              <a:pathLst>
                <a:path w="1356" h="1726" extrusionOk="0">
                  <a:moveTo>
                    <a:pt x="89" y="1"/>
                  </a:moveTo>
                  <a:lnTo>
                    <a:pt x="89" y="371"/>
                  </a:lnTo>
                  <a:lnTo>
                    <a:pt x="770" y="371"/>
                  </a:lnTo>
                  <a:lnTo>
                    <a:pt x="371" y="741"/>
                  </a:lnTo>
                  <a:lnTo>
                    <a:pt x="430" y="985"/>
                  </a:lnTo>
                  <a:lnTo>
                    <a:pt x="615" y="985"/>
                  </a:lnTo>
                  <a:cubicBezTo>
                    <a:pt x="704" y="985"/>
                    <a:pt x="800" y="985"/>
                    <a:pt x="830" y="1015"/>
                  </a:cubicBezTo>
                  <a:cubicBezTo>
                    <a:pt x="889" y="1052"/>
                    <a:pt x="889" y="1111"/>
                    <a:pt x="889" y="1141"/>
                  </a:cubicBezTo>
                  <a:lnTo>
                    <a:pt x="889" y="1170"/>
                  </a:lnTo>
                  <a:cubicBezTo>
                    <a:pt x="889" y="1200"/>
                    <a:pt x="889" y="1267"/>
                    <a:pt x="859" y="1296"/>
                  </a:cubicBezTo>
                  <a:cubicBezTo>
                    <a:pt x="800" y="1326"/>
                    <a:pt x="770" y="1326"/>
                    <a:pt x="674" y="1326"/>
                  </a:cubicBezTo>
                  <a:cubicBezTo>
                    <a:pt x="615" y="1326"/>
                    <a:pt x="556" y="1326"/>
                    <a:pt x="459" y="1296"/>
                  </a:cubicBezTo>
                  <a:cubicBezTo>
                    <a:pt x="400" y="1237"/>
                    <a:pt x="333" y="1200"/>
                    <a:pt x="274" y="1141"/>
                  </a:cubicBezTo>
                  <a:lnTo>
                    <a:pt x="0" y="1452"/>
                  </a:lnTo>
                  <a:cubicBezTo>
                    <a:pt x="60" y="1540"/>
                    <a:pt x="185" y="1607"/>
                    <a:pt x="274" y="1666"/>
                  </a:cubicBezTo>
                  <a:cubicBezTo>
                    <a:pt x="400" y="1696"/>
                    <a:pt x="556" y="1726"/>
                    <a:pt x="704" y="1726"/>
                  </a:cubicBezTo>
                  <a:cubicBezTo>
                    <a:pt x="800" y="1726"/>
                    <a:pt x="889" y="1726"/>
                    <a:pt x="985" y="1696"/>
                  </a:cubicBezTo>
                  <a:cubicBezTo>
                    <a:pt x="1044" y="1666"/>
                    <a:pt x="1111" y="1637"/>
                    <a:pt x="1170" y="1570"/>
                  </a:cubicBezTo>
                  <a:cubicBezTo>
                    <a:pt x="1229" y="1540"/>
                    <a:pt x="1296" y="1481"/>
                    <a:pt x="1326" y="1385"/>
                  </a:cubicBezTo>
                  <a:cubicBezTo>
                    <a:pt x="1355" y="1326"/>
                    <a:pt x="1355" y="1267"/>
                    <a:pt x="1355" y="1170"/>
                  </a:cubicBezTo>
                  <a:cubicBezTo>
                    <a:pt x="1355" y="1081"/>
                    <a:pt x="1355" y="1015"/>
                    <a:pt x="1326" y="985"/>
                  </a:cubicBezTo>
                  <a:cubicBezTo>
                    <a:pt x="1326" y="926"/>
                    <a:pt x="1296" y="867"/>
                    <a:pt x="1229" y="830"/>
                  </a:cubicBezTo>
                  <a:cubicBezTo>
                    <a:pt x="1200" y="800"/>
                    <a:pt x="1140" y="771"/>
                    <a:pt x="1111" y="741"/>
                  </a:cubicBezTo>
                  <a:cubicBezTo>
                    <a:pt x="1044" y="711"/>
                    <a:pt x="985" y="711"/>
                    <a:pt x="926" y="682"/>
                  </a:cubicBezTo>
                  <a:lnTo>
                    <a:pt x="1326" y="341"/>
                  </a:lnTo>
                  <a:lnTo>
                    <a:pt x="1326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4815725" y="3231250"/>
              <a:ext cx="190650" cy="93300"/>
            </a:xfrm>
            <a:custGeom>
              <a:avLst/>
              <a:gdLst/>
              <a:ahLst/>
              <a:cxnLst/>
              <a:rect l="l" t="t" r="r" b="b"/>
              <a:pathLst>
                <a:path w="7626" h="3732" extrusionOk="0">
                  <a:moveTo>
                    <a:pt x="7626" y="1"/>
                  </a:moveTo>
                  <a:lnTo>
                    <a:pt x="0" y="60"/>
                  </a:lnTo>
                  <a:lnTo>
                    <a:pt x="3768" y="3732"/>
                  </a:lnTo>
                  <a:lnTo>
                    <a:pt x="7626" y="1"/>
                  </a:lnTo>
                  <a:close/>
                </a:path>
              </a:pathLst>
            </a:custGeom>
            <a:solidFill>
              <a:srgbClr val="FFC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11" name="Google Shape;311;p16"/>
          <p:cNvGrpSpPr/>
          <p:nvPr/>
        </p:nvGrpSpPr>
        <p:grpSpPr>
          <a:xfrm>
            <a:off x="15769597" y="8882688"/>
            <a:ext cx="854382" cy="845940"/>
            <a:chOff x="2535900" y="2697375"/>
            <a:chExt cx="164475" cy="162875"/>
          </a:xfrm>
        </p:grpSpPr>
        <p:sp>
          <p:nvSpPr>
            <p:cNvPr id="312" name="Google Shape;312;p16"/>
            <p:cNvSpPr/>
            <p:nvPr/>
          </p:nvSpPr>
          <p:spPr>
            <a:xfrm>
              <a:off x="2543150" y="2705125"/>
              <a:ext cx="155050" cy="153175"/>
            </a:xfrm>
            <a:custGeom>
              <a:avLst/>
              <a:gdLst/>
              <a:ahLst/>
              <a:cxnLst/>
              <a:rect l="l" t="t" r="r" b="b"/>
              <a:pathLst>
                <a:path w="6202" h="6127" extrusionOk="0">
                  <a:moveTo>
                    <a:pt x="3102" y="1738"/>
                  </a:moveTo>
                  <a:cubicBezTo>
                    <a:pt x="3345" y="1738"/>
                    <a:pt x="3592" y="1805"/>
                    <a:pt x="3812" y="1946"/>
                  </a:cubicBezTo>
                  <a:cubicBezTo>
                    <a:pt x="4426" y="2342"/>
                    <a:pt x="4607" y="3159"/>
                    <a:pt x="4217" y="3774"/>
                  </a:cubicBezTo>
                  <a:cubicBezTo>
                    <a:pt x="3965" y="4168"/>
                    <a:pt x="3538" y="4383"/>
                    <a:pt x="3103" y="4383"/>
                  </a:cubicBezTo>
                  <a:cubicBezTo>
                    <a:pt x="2859" y="4383"/>
                    <a:pt x="2612" y="4316"/>
                    <a:pt x="2391" y="4174"/>
                  </a:cubicBezTo>
                  <a:cubicBezTo>
                    <a:pt x="1775" y="3785"/>
                    <a:pt x="1590" y="2968"/>
                    <a:pt x="1984" y="2353"/>
                  </a:cubicBezTo>
                  <a:cubicBezTo>
                    <a:pt x="2238" y="1954"/>
                    <a:pt x="2665" y="1738"/>
                    <a:pt x="3102" y="1738"/>
                  </a:cubicBezTo>
                  <a:close/>
                  <a:moveTo>
                    <a:pt x="2514" y="0"/>
                  </a:moveTo>
                  <a:cubicBezTo>
                    <a:pt x="2485" y="0"/>
                    <a:pt x="2455" y="3"/>
                    <a:pt x="2426" y="10"/>
                  </a:cubicBezTo>
                  <a:cubicBezTo>
                    <a:pt x="2206" y="56"/>
                    <a:pt x="2066" y="276"/>
                    <a:pt x="2118" y="497"/>
                  </a:cubicBezTo>
                  <a:lnTo>
                    <a:pt x="2211" y="931"/>
                  </a:lnTo>
                  <a:cubicBezTo>
                    <a:pt x="1915" y="1059"/>
                    <a:pt x="1636" y="1245"/>
                    <a:pt x="1411" y="1494"/>
                  </a:cubicBezTo>
                  <a:lnTo>
                    <a:pt x="1033" y="1256"/>
                  </a:lnTo>
                  <a:cubicBezTo>
                    <a:pt x="964" y="1212"/>
                    <a:pt x="886" y="1191"/>
                    <a:pt x="809" y="1191"/>
                  </a:cubicBezTo>
                  <a:cubicBezTo>
                    <a:pt x="674" y="1191"/>
                    <a:pt x="542" y="1256"/>
                    <a:pt x="465" y="1378"/>
                  </a:cubicBezTo>
                  <a:cubicBezTo>
                    <a:pt x="343" y="1569"/>
                    <a:pt x="401" y="1825"/>
                    <a:pt x="592" y="1946"/>
                  </a:cubicBezTo>
                  <a:lnTo>
                    <a:pt x="969" y="2184"/>
                  </a:lnTo>
                  <a:cubicBezTo>
                    <a:pt x="841" y="2498"/>
                    <a:pt x="784" y="2829"/>
                    <a:pt x="795" y="3153"/>
                  </a:cubicBezTo>
                  <a:lnTo>
                    <a:pt x="361" y="3247"/>
                  </a:lnTo>
                  <a:cubicBezTo>
                    <a:pt x="140" y="3293"/>
                    <a:pt x="0" y="3512"/>
                    <a:pt x="48" y="3734"/>
                  </a:cubicBezTo>
                  <a:cubicBezTo>
                    <a:pt x="93" y="3925"/>
                    <a:pt x="261" y="4056"/>
                    <a:pt x="450" y="4056"/>
                  </a:cubicBezTo>
                  <a:cubicBezTo>
                    <a:pt x="478" y="4056"/>
                    <a:pt x="506" y="4053"/>
                    <a:pt x="535" y="4047"/>
                  </a:cubicBezTo>
                  <a:lnTo>
                    <a:pt x="975" y="3948"/>
                  </a:lnTo>
                  <a:cubicBezTo>
                    <a:pt x="1097" y="4249"/>
                    <a:pt x="1288" y="4527"/>
                    <a:pt x="1532" y="4754"/>
                  </a:cubicBezTo>
                  <a:lnTo>
                    <a:pt x="1294" y="5132"/>
                  </a:lnTo>
                  <a:cubicBezTo>
                    <a:pt x="1173" y="5322"/>
                    <a:pt x="1224" y="5572"/>
                    <a:pt x="1416" y="5694"/>
                  </a:cubicBezTo>
                  <a:cubicBezTo>
                    <a:pt x="1485" y="5738"/>
                    <a:pt x="1563" y="5759"/>
                    <a:pt x="1640" y="5759"/>
                  </a:cubicBezTo>
                  <a:cubicBezTo>
                    <a:pt x="1775" y="5759"/>
                    <a:pt x="1907" y="5694"/>
                    <a:pt x="1984" y="5572"/>
                  </a:cubicBezTo>
                  <a:lnTo>
                    <a:pt x="2222" y="5196"/>
                  </a:lnTo>
                  <a:cubicBezTo>
                    <a:pt x="2510" y="5312"/>
                    <a:pt x="2814" y="5371"/>
                    <a:pt x="3113" y="5371"/>
                  </a:cubicBezTo>
                  <a:cubicBezTo>
                    <a:pt x="3139" y="5371"/>
                    <a:pt x="3165" y="5371"/>
                    <a:pt x="3191" y="5370"/>
                  </a:cubicBezTo>
                  <a:lnTo>
                    <a:pt x="3284" y="5804"/>
                  </a:lnTo>
                  <a:cubicBezTo>
                    <a:pt x="3329" y="5996"/>
                    <a:pt x="3498" y="6126"/>
                    <a:pt x="3687" y="6126"/>
                  </a:cubicBezTo>
                  <a:cubicBezTo>
                    <a:pt x="3715" y="6126"/>
                    <a:pt x="3743" y="6123"/>
                    <a:pt x="3772" y="6117"/>
                  </a:cubicBezTo>
                  <a:cubicBezTo>
                    <a:pt x="3992" y="6066"/>
                    <a:pt x="4137" y="5844"/>
                    <a:pt x="4085" y="5624"/>
                  </a:cubicBezTo>
                  <a:lnTo>
                    <a:pt x="3992" y="5189"/>
                  </a:lnTo>
                  <a:cubicBezTo>
                    <a:pt x="4287" y="5068"/>
                    <a:pt x="4565" y="4875"/>
                    <a:pt x="4792" y="4626"/>
                  </a:cubicBezTo>
                  <a:lnTo>
                    <a:pt x="5170" y="4870"/>
                  </a:lnTo>
                  <a:cubicBezTo>
                    <a:pt x="5237" y="4913"/>
                    <a:pt x="5313" y="4934"/>
                    <a:pt x="5389" y="4934"/>
                  </a:cubicBezTo>
                  <a:cubicBezTo>
                    <a:pt x="5525" y="4934"/>
                    <a:pt x="5659" y="4866"/>
                    <a:pt x="5738" y="4743"/>
                  </a:cubicBezTo>
                  <a:cubicBezTo>
                    <a:pt x="5860" y="4557"/>
                    <a:pt x="5802" y="4302"/>
                    <a:pt x="5609" y="4179"/>
                  </a:cubicBezTo>
                  <a:lnTo>
                    <a:pt x="5234" y="3936"/>
                  </a:lnTo>
                  <a:cubicBezTo>
                    <a:pt x="5360" y="3629"/>
                    <a:pt x="5419" y="3298"/>
                    <a:pt x="5408" y="2974"/>
                  </a:cubicBezTo>
                  <a:lnTo>
                    <a:pt x="5842" y="2880"/>
                  </a:lnTo>
                  <a:cubicBezTo>
                    <a:pt x="6062" y="2829"/>
                    <a:pt x="6201" y="2608"/>
                    <a:pt x="6155" y="2388"/>
                  </a:cubicBezTo>
                  <a:cubicBezTo>
                    <a:pt x="6111" y="2199"/>
                    <a:pt x="5945" y="2069"/>
                    <a:pt x="5757" y="2069"/>
                  </a:cubicBezTo>
                  <a:cubicBezTo>
                    <a:pt x="5726" y="2069"/>
                    <a:pt x="5694" y="2073"/>
                    <a:pt x="5662" y="2080"/>
                  </a:cubicBezTo>
                  <a:lnTo>
                    <a:pt x="5227" y="2173"/>
                  </a:lnTo>
                  <a:cubicBezTo>
                    <a:pt x="5105" y="1877"/>
                    <a:pt x="4913" y="1598"/>
                    <a:pt x="4670" y="1373"/>
                  </a:cubicBezTo>
                  <a:lnTo>
                    <a:pt x="4908" y="995"/>
                  </a:lnTo>
                  <a:cubicBezTo>
                    <a:pt x="5030" y="803"/>
                    <a:pt x="4972" y="549"/>
                    <a:pt x="4787" y="427"/>
                  </a:cubicBezTo>
                  <a:cubicBezTo>
                    <a:pt x="4718" y="384"/>
                    <a:pt x="4642" y="363"/>
                    <a:pt x="4567" y="363"/>
                  </a:cubicBezTo>
                  <a:cubicBezTo>
                    <a:pt x="4430" y="363"/>
                    <a:pt x="4296" y="431"/>
                    <a:pt x="4217" y="554"/>
                  </a:cubicBezTo>
                  <a:lnTo>
                    <a:pt x="3981" y="931"/>
                  </a:lnTo>
                  <a:cubicBezTo>
                    <a:pt x="3695" y="809"/>
                    <a:pt x="3394" y="756"/>
                    <a:pt x="3097" y="756"/>
                  </a:cubicBezTo>
                  <a:cubicBezTo>
                    <a:pt x="3069" y="756"/>
                    <a:pt x="3040" y="756"/>
                    <a:pt x="3012" y="757"/>
                  </a:cubicBezTo>
                  <a:lnTo>
                    <a:pt x="2918" y="323"/>
                  </a:lnTo>
                  <a:cubicBezTo>
                    <a:pt x="2874" y="131"/>
                    <a:pt x="2705" y="0"/>
                    <a:pt x="251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2541725" y="2703150"/>
              <a:ext cx="158650" cy="157100"/>
            </a:xfrm>
            <a:custGeom>
              <a:avLst/>
              <a:gdLst/>
              <a:ahLst/>
              <a:cxnLst/>
              <a:rect l="l" t="t" r="r" b="b"/>
              <a:pathLst>
                <a:path w="6346" h="6284" extrusionOk="0">
                  <a:moveTo>
                    <a:pt x="3161" y="1899"/>
                  </a:moveTo>
                  <a:cubicBezTo>
                    <a:pt x="3387" y="1899"/>
                    <a:pt x="3620" y="1961"/>
                    <a:pt x="3829" y="2095"/>
                  </a:cubicBezTo>
                  <a:cubicBezTo>
                    <a:pt x="4107" y="2274"/>
                    <a:pt x="4298" y="2547"/>
                    <a:pt x="4373" y="2873"/>
                  </a:cubicBezTo>
                  <a:cubicBezTo>
                    <a:pt x="4443" y="3197"/>
                    <a:pt x="4386" y="3527"/>
                    <a:pt x="4205" y="3813"/>
                  </a:cubicBezTo>
                  <a:cubicBezTo>
                    <a:pt x="4025" y="4091"/>
                    <a:pt x="3747" y="4282"/>
                    <a:pt x="3428" y="4357"/>
                  </a:cubicBezTo>
                  <a:cubicBezTo>
                    <a:pt x="3338" y="4376"/>
                    <a:pt x="3248" y="4386"/>
                    <a:pt x="3158" y="4386"/>
                  </a:cubicBezTo>
                  <a:cubicBezTo>
                    <a:pt x="2922" y="4386"/>
                    <a:pt x="2690" y="4320"/>
                    <a:pt x="2488" y="4189"/>
                  </a:cubicBezTo>
                  <a:cubicBezTo>
                    <a:pt x="2210" y="4009"/>
                    <a:pt x="2019" y="3731"/>
                    <a:pt x="1942" y="3406"/>
                  </a:cubicBezTo>
                  <a:cubicBezTo>
                    <a:pt x="1873" y="3088"/>
                    <a:pt x="1931" y="2751"/>
                    <a:pt x="2111" y="2472"/>
                  </a:cubicBezTo>
                  <a:cubicBezTo>
                    <a:pt x="2349" y="2100"/>
                    <a:pt x="2750" y="1899"/>
                    <a:pt x="3161" y="1899"/>
                  </a:cubicBezTo>
                  <a:close/>
                  <a:moveTo>
                    <a:pt x="3158" y="1740"/>
                  </a:moveTo>
                  <a:cubicBezTo>
                    <a:pt x="2694" y="1740"/>
                    <a:pt x="2242" y="1969"/>
                    <a:pt x="1977" y="2386"/>
                  </a:cubicBezTo>
                  <a:cubicBezTo>
                    <a:pt x="1775" y="2705"/>
                    <a:pt x="1706" y="3075"/>
                    <a:pt x="1786" y="3441"/>
                  </a:cubicBezTo>
                  <a:cubicBezTo>
                    <a:pt x="1867" y="3806"/>
                    <a:pt x="2089" y="4119"/>
                    <a:pt x="2402" y="4322"/>
                  </a:cubicBezTo>
                  <a:cubicBezTo>
                    <a:pt x="2633" y="4467"/>
                    <a:pt x="2889" y="4544"/>
                    <a:pt x="3155" y="4544"/>
                  </a:cubicBezTo>
                  <a:cubicBezTo>
                    <a:pt x="3254" y="4544"/>
                    <a:pt x="3358" y="4531"/>
                    <a:pt x="3457" y="4509"/>
                  </a:cubicBezTo>
                  <a:cubicBezTo>
                    <a:pt x="3829" y="4432"/>
                    <a:pt x="4135" y="4212"/>
                    <a:pt x="4338" y="3894"/>
                  </a:cubicBezTo>
                  <a:cubicBezTo>
                    <a:pt x="4542" y="3580"/>
                    <a:pt x="4606" y="3203"/>
                    <a:pt x="4530" y="2838"/>
                  </a:cubicBezTo>
                  <a:cubicBezTo>
                    <a:pt x="4448" y="2472"/>
                    <a:pt x="4228" y="2159"/>
                    <a:pt x="3915" y="1961"/>
                  </a:cubicBezTo>
                  <a:cubicBezTo>
                    <a:pt x="3680" y="1812"/>
                    <a:pt x="3417" y="1740"/>
                    <a:pt x="3158" y="1740"/>
                  </a:cubicBezTo>
                  <a:close/>
                  <a:moveTo>
                    <a:pt x="2574" y="161"/>
                  </a:moveTo>
                  <a:cubicBezTo>
                    <a:pt x="2726" y="161"/>
                    <a:pt x="2860" y="264"/>
                    <a:pt x="2895" y="419"/>
                  </a:cubicBezTo>
                  <a:lnTo>
                    <a:pt x="2993" y="854"/>
                  </a:lnTo>
                  <a:cubicBezTo>
                    <a:pt x="2998" y="891"/>
                    <a:pt x="3027" y="918"/>
                    <a:pt x="3062" y="918"/>
                  </a:cubicBezTo>
                  <a:cubicBezTo>
                    <a:pt x="3066" y="918"/>
                    <a:pt x="3070" y="918"/>
                    <a:pt x="3074" y="917"/>
                  </a:cubicBezTo>
                  <a:cubicBezTo>
                    <a:pt x="3102" y="916"/>
                    <a:pt x="3129" y="916"/>
                    <a:pt x="3157" y="916"/>
                  </a:cubicBezTo>
                  <a:cubicBezTo>
                    <a:pt x="3447" y="916"/>
                    <a:pt x="3732" y="969"/>
                    <a:pt x="4003" y="1080"/>
                  </a:cubicBezTo>
                  <a:cubicBezTo>
                    <a:pt x="4014" y="1086"/>
                    <a:pt x="4025" y="1088"/>
                    <a:pt x="4037" y="1088"/>
                  </a:cubicBezTo>
                  <a:cubicBezTo>
                    <a:pt x="4063" y="1088"/>
                    <a:pt x="4089" y="1075"/>
                    <a:pt x="4100" y="1051"/>
                  </a:cubicBezTo>
                  <a:lnTo>
                    <a:pt x="4344" y="673"/>
                  </a:lnTo>
                  <a:cubicBezTo>
                    <a:pt x="4391" y="598"/>
                    <a:pt x="4461" y="547"/>
                    <a:pt x="4547" y="529"/>
                  </a:cubicBezTo>
                  <a:cubicBezTo>
                    <a:pt x="4569" y="524"/>
                    <a:pt x="4591" y="522"/>
                    <a:pt x="4613" y="522"/>
                  </a:cubicBezTo>
                  <a:cubicBezTo>
                    <a:pt x="4678" y="522"/>
                    <a:pt x="4740" y="541"/>
                    <a:pt x="4796" y="576"/>
                  </a:cubicBezTo>
                  <a:cubicBezTo>
                    <a:pt x="4873" y="622"/>
                    <a:pt x="4924" y="697"/>
                    <a:pt x="4943" y="778"/>
                  </a:cubicBezTo>
                  <a:cubicBezTo>
                    <a:pt x="4959" y="866"/>
                    <a:pt x="4948" y="959"/>
                    <a:pt x="4895" y="1028"/>
                  </a:cubicBezTo>
                  <a:lnTo>
                    <a:pt x="4657" y="1404"/>
                  </a:lnTo>
                  <a:cubicBezTo>
                    <a:pt x="4635" y="1439"/>
                    <a:pt x="4640" y="1481"/>
                    <a:pt x="4670" y="1509"/>
                  </a:cubicBezTo>
                  <a:cubicBezTo>
                    <a:pt x="4908" y="1725"/>
                    <a:pt x="5087" y="1985"/>
                    <a:pt x="5214" y="2281"/>
                  </a:cubicBezTo>
                  <a:cubicBezTo>
                    <a:pt x="5225" y="2317"/>
                    <a:pt x="5257" y="2334"/>
                    <a:pt x="5289" y="2334"/>
                  </a:cubicBezTo>
                  <a:cubicBezTo>
                    <a:pt x="5293" y="2334"/>
                    <a:pt x="5297" y="2334"/>
                    <a:pt x="5302" y="2333"/>
                  </a:cubicBezTo>
                  <a:lnTo>
                    <a:pt x="5736" y="2234"/>
                  </a:lnTo>
                  <a:cubicBezTo>
                    <a:pt x="5761" y="2229"/>
                    <a:pt x="5785" y="2226"/>
                    <a:pt x="5809" y="2226"/>
                  </a:cubicBezTo>
                  <a:cubicBezTo>
                    <a:pt x="5962" y="2226"/>
                    <a:pt x="6097" y="2333"/>
                    <a:pt x="6131" y="2483"/>
                  </a:cubicBezTo>
                  <a:cubicBezTo>
                    <a:pt x="6172" y="2664"/>
                    <a:pt x="6062" y="2838"/>
                    <a:pt x="5882" y="2879"/>
                  </a:cubicBezTo>
                  <a:lnTo>
                    <a:pt x="5446" y="2978"/>
                  </a:lnTo>
                  <a:cubicBezTo>
                    <a:pt x="5406" y="2983"/>
                    <a:pt x="5382" y="3018"/>
                    <a:pt x="5382" y="3058"/>
                  </a:cubicBezTo>
                  <a:cubicBezTo>
                    <a:pt x="5395" y="3377"/>
                    <a:pt x="5337" y="3690"/>
                    <a:pt x="5214" y="3987"/>
                  </a:cubicBezTo>
                  <a:cubicBezTo>
                    <a:pt x="5203" y="4022"/>
                    <a:pt x="5214" y="4062"/>
                    <a:pt x="5249" y="4084"/>
                  </a:cubicBezTo>
                  <a:lnTo>
                    <a:pt x="5626" y="4322"/>
                  </a:lnTo>
                  <a:cubicBezTo>
                    <a:pt x="5696" y="4375"/>
                    <a:pt x="5749" y="4445"/>
                    <a:pt x="5771" y="4531"/>
                  </a:cubicBezTo>
                  <a:cubicBezTo>
                    <a:pt x="5789" y="4619"/>
                    <a:pt x="5771" y="4705"/>
                    <a:pt x="5725" y="4780"/>
                  </a:cubicBezTo>
                  <a:cubicBezTo>
                    <a:pt x="5662" y="4878"/>
                    <a:pt x="5555" y="4932"/>
                    <a:pt x="5446" y="4932"/>
                  </a:cubicBezTo>
                  <a:cubicBezTo>
                    <a:pt x="5385" y="4932"/>
                    <a:pt x="5323" y="4915"/>
                    <a:pt x="5267" y="4879"/>
                  </a:cubicBezTo>
                  <a:lnTo>
                    <a:pt x="4890" y="4641"/>
                  </a:lnTo>
                  <a:cubicBezTo>
                    <a:pt x="4878" y="4632"/>
                    <a:pt x="4864" y="4628"/>
                    <a:pt x="4849" y="4628"/>
                  </a:cubicBezTo>
                  <a:cubicBezTo>
                    <a:pt x="4829" y="4628"/>
                    <a:pt x="4808" y="4637"/>
                    <a:pt x="4791" y="4654"/>
                  </a:cubicBezTo>
                  <a:cubicBezTo>
                    <a:pt x="4571" y="4892"/>
                    <a:pt x="4309" y="5071"/>
                    <a:pt x="4014" y="5193"/>
                  </a:cubicBezTo>
                  <a:cubicBezTo>
                    <a:pt x="3979" y="5211"/>
                    <a:pt x="3961" y="5251"/>
                    <a:pt x="3968" y="5286"/>
                  </a:cubicBezTo>
                  <a:lnTo>
                    <a:pt x="4065" y="5720"/>
                  </a:lnTo>
                  <a:cubicBezTo>
                    <a:pt x="4084" y="5808"/>
                    <a:pt x="4065" y="5894"/>
                    <a:pt x="4019" y="5971"/>
                  </a:cubicBezTo>
                  <a:cubicBezTo>
                    <a:pt x="3974" y="6046"/>
                    <a:pt x="3898" y="6097"/>
                    <a:pt x="3811" y="6116"/>
                  </a:cubicBezTo>
                  <a:cubicBezTo>
                    <a:pt x="3788" y="6120"/>
                    <a:pt x="3764" y="6123"/>
                    <a:pt x="3741" y="6123"/>
                  </a:cubicBezTo>
                  <a:cubicBezTo>
                    <a:pt x="3679" y="6123"/>
                    <a:pt x="3617" y="6106"/>
                    <a:pt x="3567" y="6068"/>
                  </a:cubicBezTo>
                  <a:cubicBezTo>
                    <a:pt x="3492" y="6022"/>
                    <a:pt x="3439" y="5953"/>
                    <a:pt x="3422" y="5866"/>
                  </a:cubicBezTo>
                  <a:lnTo>
                    <a:pt x="3323" y="5431"/>
                  </a:lnTo>
                  <a:cubicBezTo>
                    <a:pt x="3318" y="5390"/>
                    <a:pt x="3283" y="5367"/>
                    <a:pt x="3248" y="5367"/>
                  </a:cubicBezTo>
                  <a:lnTo>
                    <a:pt x="3243" y="5367"/>
                  </a:lnTo>
                  <a:cubicBezTo>
                    <a:pt x="3214" y="5368"/>
                    <a:pt x="3186" y="5368"/>
                    <a:pt x="3158" y="5368"/>
                  </a:cubicBezTo>
                  <a:cubicBezTo>
                    <a:pt x="2868" y="5368"/>
                    <a:pt x="2584" y="5310"/>
                    <a:pt x="2314" y="5198"/>
                  </a:cubicBezTo>
                  <a:cubicBezTo>
                    <a:pt x="2305" y="5195"/>
                    <a:pt x="2296" y="5194"/>
                    <a:pt x="2287" y="5194"/>
                  </a:cubicBezTo>
                  <a:cubicBezTo>
                    <a:pt x="2258" y="5194"/>
                    <a:pt x="2229" y="5207"/>
                    <a:pt x="2215" y="5233"/>
                  </a:cubicBezTo>
                  <a:lnTo>
                    <a:pt x="1972" y="5605"/>
                  </a:lnTo>
                  <a:cubicBezTo>
                    <a:pt x="1908" y="5706"/>
                    <a:pt x="1802" y="5761"/>
                    <a:pt x="1693" y="5761"/>
                  </a:cubicBezTo>
                  <a:cubicBezTo>
                    <a:pt x="1634" y="5761"/>
                    <a:pt x="1573" y="5744"/>
                    <a:pt x="1519" y="5709"/>
                  </a:cubicBezTo>
                  <a:cubicBezTo>
                    <a:pt x="1363" y="5610"/>
                    <a:pt x="1323" y="5407"/>
                    <a:pt x="1415" y="5251"/>
                  </a:cubicBezTo>
                  <a:lnTo>
                    <a:pt x="1658" y="4874"/>
                  </a:lnTo>
                  <a:cubicBezTo>
                    <a:pt x="1676" y="4844"/>
                    <a:pt x="1676" y="4799"/>
                    <a:pt x="1647" y="4775"/>
                  </a:cubicBezTo>
                  <a:cubicBezTo>
                    <a:pt x="1409" y="4555"/>
                    <a:pt x="1230" y="4293"/>
                    <a:pt x="1101" y="3998"/>
                  </a:cubicBezTo>
                  <a:cubicBezTo>
                    <a:pt x="1092" y="3968"/>
                    <a:pt x="1061" y="3951"/>
                    <a:pt x="1030" y="3951"/>
                  </a:cubicBezTo>
                  <a:cubicBezTo>
                    <a:pt x="1025" y="3951"/>
                    <a:pt x="1020" y="3951"/>
                    <a:pt x="1015" y="3952"/>
                  </a:cubicBezTo>
                  <a:lnTo>
                    <a:pt x="574" y="4050"/>
                  </a:lnTo>
                  <a:cubicBezTo>
                    <a:pt x="553" y="4054"/>
                    <a:pt x="531" y="4056"/>
                    <a:pt x="510" y="4056"/>
                  </a:cubicBezTo>
                  <a:cubicBezTo>
                    <a:pt x="447" y="4056"/>
                    <a:pt x="382" y="4038"/>
                    <a:pt x="330" y="4004"/>
                  </a:cubicBezTo>
                  <a:cubicBezTo>
                    <a:pt x="255" y="3958"/>
                    <a:pt x="202" y="3882"/>
                    <a:pt x="185" y="3795"/>
                  </a:cubicBezTo>
                  <a:cubicBezTo>
                    <a:pt x="162" y="3708"/>
                    <a:pt x="180" y="3621"/>
                    <a:pt x="226" y="3546"/>
                  </a:cubicBezTo>
                  <a:cubicBezTo>
                    <a:pt x="272" y="3476"/>
                    <a:pt x="348" y="3423"/>
                    <a:pt x="435" y="3406"/>
                  </a:cubicBezTo>
                  <a:lnTo>
                    <a:pt x="870" y="3307"/>
                  </a:lnTo>
                  <a:cubicBezTo>
                    <a:pt x="911" y="3302"/>
                    <a:pt x="933" y="3267"/>
                    <a:pt x="933" y="3227"/>
                  </a:cubicBezTo>
                  <a:cubicBezTo>
                    <a:pt x="922" y="2908"/>
                    <a:pt x="975" y="2595"/>
                    <a:pt x="1096" y="2293"/>
                  </a:cubicBezTo>
                  <a:cubicBezTo>
                    <a:pt x="1114" y="2258"/>
                    <a:pt x="1101" y="2217"/>
                    <a:pt x="1067" y="2199"/>
                  </a:cubicBezTo>
                  <a:lnTo>
                    <a:pt x="689" y="1956"/>
                  </a:lnTo>
                  <a:cubicBezTo>
                    <a:pt x="614" y="1910"/>
                    <a:pt x="568" y="1835"/>
                    <a:pt x="545" y="1747"/>
                  </a:cubicBezTo>
                  <a:cubicBezTo>
                    <a:pt x="528" y="1666"/>
                    <a:pt x="545" y="1573"/>
                    <a:pt x="592" y="1503"/>
                  </a:cubicBezTo>
                  <a:cubicBezTo>
                    <a:pt x="638" y="1428"/>
                    <a:pt x="713" y="1377"/>
                    <a:pt x="801" y="1358"/>
                  </a:cubicBezTo>
                  <a:cubicBezTo>
                    <a:pt x="826" y="1351"/>
                    <a:pt x="852" y="1348"/>
                    <a:pt x="878" y="1348"/>
                  </a:cubicBezTo>
                  <a:cubicBezTo>
                    <a:pt x="938" y="1348"/>
                    <a:pt x="996" y="1367"/>
                    <a:pt x="1044" y="1399"/>
                  </a:cubicBezTo>
                  <a:lnTo>
                    <a:pt x="1420" y="1642"/>
                  </a:lnTo>
                  <a:cubicBezTo>
                    <a:pt x="1434" y="1650"/>
                    <a:pt x="1449" y="1653"/>
                    <a:pt x="1464" y="1653"/>
                  </a:cubicBezTo>
                  <a:cubicBezTo>
                    <a:pt x="1486" y="1653"/>
                    <a:pt x="1508" y="1645"/>
                    <a:pt x="1525" y="1631"/>
                  </a:cubicBezTo>
                  <a:cubicBezTo>
                    <a:pt x="1740" y="1393"/>
                    <a:pt x="2001" y="1208"/>
                    <a:pt x="2303" y="1086"/>
                  </a:cubicBezTo>
                  <a:cubicBezTo>
                    <a:pt x="2338" y="1074"/>
                    <a:pt x="2354" y="1034"/>
                    <a:pt x="2349" y="999"/>
                  </a:cubicBezTo>
                  <a:lnTo>
                    <a:pt x="2250" y="558"/>
                  </a:lnTo>
                  <a:cubicBezTo>
                    <a:pt x="2233" y="472"/>
                    <a:pt x="2250" y="384"/>
                    <a:pt x="2297" y="309"/>
                  </a:cubicBezTo>
                  <a:cubicBezTo>
                    <a:pt x="2343" y="239"/>
                    <a:pt x="2418" y="186"/>
                    <a:pt x="2499" y="169"/>
                  </a:cubicBezTo>
                  <a:cubicBezTo>
                    <a:pt x="2524" y="164"/>
                    <a:pt x="2550" y="161"/>
                    <a:pt x="2574" y="161"/>
                  </a:cubicBezTo>
                  <a:close/>
                  <a:moveTo>
                    <a:pt x="2577" y="1"/>
                  </a:moveTo>
                  <a:cubicBezTo>
                    <a:pt x="2542" y="1"/>
                    <a:pt x="2507" y="4"/>
                    <a:pt x="2471" y="12"/>
                  </a:cubicBezTo>
                  <a:cubicBezTo>
                    <a:pt x="2338" y="41"/>
                    <a:pt x="2233" y="117"/>
                    <a:pt x="2164" y="228"/>
                  </a:cubicBezTo>
                  <a:cubicBezTo>
                    <a:pt x="2089" y="338"/>
                    <a:pt x="2065" y="465"/>
                    <a:pt x="2094" y="593"/>
                  </a:cubicBezTo>
                  <a:lnTo>
                    <a:pt x="2175" y="964"/>
                  </a:lnTo>
                  <a:cubicBezTo>
                    <a:pt x="1902" y="1086"/>
                    <a:pt x="1664" y="1260"/>
                    <a:pt x="1455" y="1468"/>
                  </a:cubicBezTo>
                  <a:lnTo>
                    <a:pt x="1131" y="1265"/>
                  </a:lnTo>
                  <a:cubicBezTo>
                    <a:pt x="1052" y="1216"/>
                    <a:pt x="965" y="1190"/>
                    <a:pt x="875" y="1190"/>
                  </a:cubicBezTo>
                  <a:cubicBezTo>
                    <a:pt x="839" y="1190"/>
                    <a:pt x="802" y="1194"/>
                    <a:pt x="766" y="1202"/>
                  </a:cubicBezTo>
                  <a:cubicBezTo>
                    <a:pt x="638" y="1230"/>
                    <a:pt x="528" y="1307"/>
                    <a:pt x="458" y="1417"/>
                  </a:cubicBezTo>
                  <a:cubicBezTo>
                    <a:pt x="389" y="1527"/>
                    <a:pt x="365" y="1655"/>
                    <a:pt x="389" y="1782"/>
                  </a:cubicBezTo>
                  <a:cubicBezTo>
                    <a:pt x="418" y="1910"/>
                    <a:pt x="493" y="2020"/>
                    <a:pt x="603" y="2089"/>
                  </a:cubicBezTo>
                  <a:lnTo>
                    <a:pt x="927" y="2298"/>
                  </a:lnTo>
                  <a:cubicBezTo>
                    <a:pt x="817" y="2577"/>
                    <a:pt x="772" y="2866"/>
                    <a:pt x="772" y="3168"/>
                  </a:cubicBezTo>
                  <a:lnTo>
                    <a:pt x="400" y="3249"/>
                  </a:lnTo>
                  <a:cubicBezTo>
                    <a:pt x="272" y="3278"/>
                    <a:pt x="162" y="3353"/>
                    <a:pt x="92" y="3465"/>
                  </a:cubicBezTo>
                  <a:cubicBezTo>
                    <a:pt x="23" y="3575"/>
                    <a:pt x="0" y="3701"/>
                    <a:pt x="28" y="3830"/>
                  </a:cubicBezTo>
                  <a:cubicBezTo>
                    <a:pt x="57" y="3958"/>
                    <a:pt x="132" y="4068"/>
                    <a:pt x="244" y="4137"/>
                  </a:cubicBezTo>
                  <a:cubicBezTo>
                    <a:pt x="323" y="4187"/>
                    <a:pt x="411" y="4214"/>
                    <a:pt x="501" y="4214"/>
                  </a:cubicBezTo>
                  <a:cubicBezTo>
                    <a:pt x="537" y="4214"/>
                    <a:pt x="573" y="4209"/>
                    <a:pt x="609" y="4201"/>
                  </a:cubicBezTo>
                  <a:lnTo>
                    <a:pt x="980" y="4119"/>
                  </a:lnTo>
                  <a:cubicBezTo>
                    <a:pt x="1107" y="4392"/>
                    <a:pt x="1275" y="4636"/>
                    <a:pt x="1490" y="4844"/>
                  </a:cubicBezTo>
                  <a:lnTo>
                    <a:pt x="1281" y="5163"/>
                  </a:lnTo>
                  <a:cubicBezTo>
                    <a:pt x="1136" y="5396"/>
                    <a:pt x="1206" y="5698"/>
                    <a:pt x="1433" y="5843"/>
                  </a:cubicBezTo>
                  <a:cubicBezTo>
                    <a:pt x="1514" y="5895"/>
                    <a:pt x="1605" y="5920"/>
                    <a:pt x="1695" y="5920"/>
                  </a:cubicBezTo>
                  <a:cubicBezTo>
                    <a:pt x="1855" y="5920"/>
                    <a:pt x="2013" y="5840"/>
                    <a:pt x="2105" y="5692"/>
                  </a:cubicBezTo>
                  <a:lnTo>
                    <a:pt x="2314" y="5372"/>
                  </a:lnTo>
                  <a:cubicBezTo>
                    <a:pt x="2592" y="5477"/>
                    <a:pt x="2882" y="5529"/>
                    <a:pt x="3184" y="5529"/>
                  </a:cubicBezTo>
                  <a:lnTo>
                    <a:pt x="3265" y="5901"/>
                  </a:lnTo>
                  <a:cubicBezTo>
                    <a:pt x="3294" y="6028"/>
                    <a:pt x="3369" y="6138"/>
                    <a:pt x="3481" y="6207"/>
                  </a:cubicBezTo>
                  <a:cubicBezTo>
                    <a:pt x="3556" y="6255"/>
                    <a:pt x="3648" y="6284"/>
                    <a:pt x="3741" y="6284"/>
                  </a:cubicBezTo>
                  <a:cubicBezTo>
                    <a:pt x="3776" y="6284"/>
                    <a:pt x="3811" y="6277"/>
                    <a:pt x="3845" y="6271"/>
                  </a:cubicBezTo>
                  <a:cubicBezTo>
                    <a:pt x="3974" y="6242"/>
                    <a:pt x="4084" y="6167"/>
                    <a:pt x="4153" y="6057"/>
                  </a:cubicBezTo>
                  <a:cubicBezTo>
                    <a:pt x="4223" y="5947"/>
                    <a:pt x="4246" y="5813"/>
                    <a:pt x="4223" y="5685"/>
                  </a:cubicBezTo>
                  <a:lnTo>
                    <a:pt x="4135" y="5315"/>
                  </a:lnTo>
                  <a:cubicBezTo>
                    <a:pt x="4408" y="5193"/>
                    <a:pt x="4652" y="5024"/>
                    <a:pt x="4860" y="4810"/>
                  </a:cubicBezTo>
                  <a:lnTo>
                    <a:pt x="5186" y="5013"/>
                  </a:lnTo>
                  <a:cubicBezTo>
                    <a:pt x="5268" y="5067"/>
                    <a:pt x="5359" y="5093"/>
                    <a:pt x="5449" y="5093"/>
                  </a:cubicBezTo>
                  <a:cubicBezTo>
                    <a:pt x="5609" y="5093"/>
                    <a:pt x="5766" y="5012"/>
                    <a:pt x="5859" y="4868"/>
                  </a:cubicBezTo>
                  <a:cubicBezTo>
                    <a:pt x="5928" y="4758"/>
                    <a:pt x="5952" y="4624"/>
                    <a:pt x="5923" y="4496"/>
                  </a:cubicBezTo>
                  <a:cubicBezTo>
                    <a:pt x="5899" y="4370"/>
                    <a:pt x="5818" y="4258"/>
                    <a:pt x="5708" y="4189"/>
                  </a:cubicBezTo>
                  <a:lnTo>
                    <a:pt x="5388" y="3987"/>
                  </a:lnTo>
                  <a:cubicBezTo>
                    <a:pt x="5492" y="3708"/>
                    <a:pt x="5545" y="3417"/>
                    <a:pt x="5545" y="3117"/>
                  </a:cubicBezTo>
                  <a:lnTo>
                    <a:pt x="5917" y="3035"/>
                  </a:lnTo>
                  <a:cubicBezTo>
                    <a:pt x="6177" y="2978"/>
                    <a:pt x="6346" y="2716"/>
                    <a:pt x="6287" y="2448"/>
                  </a:cubicBezTo>
                  <a:cubicBezTo>
                    <a:pt x="6238" y="2223"/>
                    <a:pt x="6035" y="2067"/>
                    <a:pt x="5813" y="2067"/>
                  </a:cubicBezTo>
                  <a:cubicBezTo>
                    <a:pt x="5778" y="2067"/>
                    <a:pt x="5743" y="2070"/>
                    <a:pt x="5708" y="2078"/>
                  </a:cubicBezTo>
                  <a:lnTo>
                    <a:pt x="5331" y="2159"/>
                  </a:lnTo>
                  <a:cubicBezTo>
                    <a:pt x="5208" y="1886"/>
                    <a:pt x="5040" y="1642"/>
                    <a:pt x="4826" y="1439"/>
                  </a:cubicBezTo>
                  <a:lnTo>
                    <a:pt x="5034" y="1115"/>
                  </a:lnTo>
                  <a:cubicBezTo>
                    <a:pt x="5104" y="1005"/>
                    <a:pt x="5128" y="877"/>
                    <a:pt x="5098" y="750"/>
                  </a:cubicBezTo>
                  <a:cubicBezTo>
                    <a:pt x="5069" y="622"/>
                    <a:pt x="4994" y="512"/>
                    <a:pt x="4884" y="442"/>
                  </a:cubicBezTo>
                  <a:cubicBezTo>
                    <a:pt x="4805" y="388"/>
                    <a:pt x="4713" y="361"/>
                    <a:pt x="4620" y="361"/>
                  </a:cubicBezTo>
                  <a:cubicBezTo>
                    <a:pt x="4584" y="361"/>
                    <a:pt x="4548" y="365"/>
                    <a:pt x="4512" y="373"/>
                  </a:cubicBezTo>
                  <a:cubicBezTo>
                    <a:pt x="4386" y="402"/>
                    <a:pt x="4281" y="477"/>
                    <a:pt x="4205" y="587"/>
                  </a:cubicBezTo>
                  <a:lnTo>
                    <a:pt x="4003" y="912"/>
                  </a:lnTo>
                  <a:cubicBezTo>
                    <a:pt x="3738" y="807"/>
                    <a:pt x="3467" y="755"/>
                    <a:pt x="3177" y="755"/>
                  </a:cubicBezTo>
                  <a:cubicBezTo>
                    <a:pt x="3162" y="755"/>
                    <a:pt x="3148" y="755"/>
                    <a:pt x="3133" y="756"/>
                  </a:cubicBezTo>
                  <a:lnTo>
                    <a:pt x="3051" y="384"/>
                  </a:lnTo>
                  <a:cubicBezTo>
                    <a:pt x="3001" y="153"/>
                    <a:pt x="2799" y="1"/>
                    <a:pt x="25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2538075" y="2699425"/>
              <a:ext cx="155200" cy="153100"/>
            </a:xfrm>
            <a:custGeom>
              <a:avLst/>
              <a:gdLst/>
              <a:ahLst/>
              <a:cxnLst/>
              <a:rect l="l" t="t" r="r" b="b"/>
              <a:pathLst>
                <a:path w="6208" h="6124" extrusionOk="0">
                  <a:moveTo>
                    <a:pt x="3106" y="1739"/>
                  </a:moveTo>
                  <a:cubicBezTo>
                    <a:pt x="3350" y="1739"/>
                    <a:pt x="3597" y="1807"/>
                    <a:pt x="3817" y="1949"/>
                  </a:cubicBezTo>
                  <a:cubicBezTo>
                    <a:pt x="4433" y="2343"/>
                    <a:pt x="4612" y="3161"/>
                    <a:pt x="4218" y="3775"/>
                  </a:cubicBezTo>
                  <a:cubicBezTo>
                    <a:pt x="3965" y="4170"/>
                    <a:pt x="3538" y="4385"/>
                    <a:pt x="3102" y="4385"/>
                  </a:cubicBezTo>
                  <a:cubicBezTo>
                    <a:pt x="2858" y="4385"/>
                    <a:pt x="2611" y="4318"/>
                    <a:pt x="2390" y="4176"/>
                  </a:cubicBezTo>
                  <a:cubicBezTo>
                    <a:pt x="1775" y="3781"/>
                    <a:pt x="1596" y="2964"/>
                    <a:pt x="1991" y="2348"/>
                  </a:cubicBezTo>
                  <a:cubicBezTo>
                    <a:pt x="2243" y="1955"/>
                    <a:pt x="2670" y="1739"/>
                    <a:pt x="3106" y="1739"/>
                  </a:cubicBezTo>
                  <a:close/>
                  <a:moveTo>
                    <a:pt x="2524" y="0"/>
                  </a:moveTo>
                  <a:cubicBezTo>
                    <a:pt x="2493" y="0"/>
                    <a:pt x="2462" y="4"/>
                    <a:pt x="2431" y="11"/>
                  </a:cubicBezTo>
                  <a:cubicBezTo>
                    <a:pt x="2211" y="57"/>
                    <a:pt x="2072" y="278"/>
                    <a:pt x="2118" y="498"/>
                  </a:cubicBezTo>
                  <a:lnTo>
                    <a:pt x="2216" y="934"/>
                  </a:lnTo>
                  <a:cubicBezTo>
                    <a:pt x="1914" y="1061"/>
                    <a:pt x="1643" y="1247"/>
                    <a:pt x="1410" y="1496"/>
                  </a:cubicBezTo>
                  <a:lnTo>
                    <a:pt x="1033" y="1253"/>
                  </a:lnTo>
                  <a:cubicBezTo>
                    <a:pt x="967" y="1209"/>
                    <a:pt x="892" y="1188"/>
                    <a:pt x="818" y="1188"/>
                  </a:cubicBezTo>
                  <a:cubicBezTo>
                    <a:pt x="683" y="1188"/>
                    <a:pt x="549" y="1256"/>
                    <a:pt x="471" y="1379"/>
                  </a:cubicBezTo>
                  <a:cubicBezTo>
                    <a:pt x="348" y="1571"/>
                    <a:pt x="407" y="1821"/>
                    <a:pt x="592" y="1943"/>
                  </a:cubicBezTo>
                  <a:lnTo>
                    <a:pt x="969" y="2187"/>
                  </a:lnTo>
                  <a:cubicBezTo>
                    <a:pt x="842" y="2500"/>
                    <a:pt x="789" y="2824"/>
                    <a:pt x="801" y="3149"/>
                  </a:cubicBezTo>
                  <a:lnTo>
                    <a:pt x="366" y="3248"/>
                  </a:lnTo>
                  <a:cubicBezTo>
                    <a:pt x="146" y="3294"/>
                    <a:pt x="0" y="3515"/>
                    <a:pt x="53" y="3735"/>
                  </a:cubicBezTo>
                  <a:cubicBezTo>
                    <a:pt x="93" y="3927"/>
                    <a:pt x="266" y="4057"/>
                    <a:pt x="456" y="4057"/>
                  </a:cubicBezTo>
                  <a:cubicBezTo>
                    <a:pt x="484" y="4057"/>
                    <a:pt x="512" y="4054"/>
                    <a:pt x="540" y="4048"/>
                  </a:cubicBezTo>
                  <a:lnTo>
                    <a:pt x="975" y="3949"/>
                  </a:lnTo>
                  <a:cubicBezTo>
                    <a:pt x="1103" y="4251"/>
                    <a:pt x="1288" y="4524"/>
                    <a:pt x="1538" y="4755"/>
                  </a:cubicBezTo>
                  <a:lnTo>
                    <a:pt x="1295" y="5133"/>
                  </a:lnTo>
                  <a:cubicBezTo>
                    <a:pt x="1172" y="5319"/>
                    <a:pt x="1231" y="5574"/>
                    <a:pt x="1421" y="5695"/>
                  </a:cubicBezTo>
                  <a:cubicBezTo>
                    <a:pt x="1490" y="5739"/>
                    <a:pt x="1566" y="5760"/>
                    <a:pt x="1641" y="5760"/>
                  </a:cubicBezTo>
                  <a:cubicBezTo>
                    <a:pt x="1775" y="5760"/>
                    <a:pt x="1906" y="5693"/>
                    <a:pt x="1984" y="5574"/>
                  </a:cubicBezTo>
                  <a:lnTo>
                    <a:pt x="2228" y="5197"/>
                  </a:lnTo>
                  <a:cubicBezTo>
                    <a:pt x="2513" y="5314"/>
                    <a:pt x="2809" y="5367"/>
                    <a:pt x="3105" y="5367"/>
                  </a:cubicBezTo>
                  <a:cubicBezTo>
                    <a:pt x="3134" y="5367"/>
                    <a:pt x="3162" y="5366"/>
                    <a:pt x="3191" y="5365"/>
                  </a:cubicBezTo>
                  <a:lnTo>
                    <a:pt x="3290" y="5800"/>
                  </a:lnTo>
                  <a:cubicBezTo>
                    <a:pt x="3329" y="5994"/>
                    <a:pt x="3497" y="6124"/>
                    <a:pt x="3683" y="6124"/>
                  </a:cubicBezTo>
                  <a:cubicBezTo>
                    <a:pt x="3714" y="6124"/>
                    <a:pt x="3746" y="6120"/>
                    <a:pt x="3777" y="6113"/>
                  </a:cubicBezTo>
                  <a:cubicBezTo>
                    <a:pt x="3997" y="6067"/>
                    <a:pt x="4136" y="5847"/>
                    <a:pt x="4090" y="5626"/>
                  </a:cubicBezTo>
                  <a:lnTo>
                    <a:pt x="3991" y="5191"/>
                  </a:lnTo>
                  <a:cubicBezTo>
                    <a:pt x="4294" y="5063"/>
                    <a:pt x="4566" y="4878"/>
                    <a:pt x="4798" y="4629"/>
                  </a:cubicBezTo>
                  <a:lnTo>
                    <a:pt x="5175" y="4872"/>
                  </a:lnTo>
                  <a:cubicBezTo>
                    <a:pt x="5241" y="4915"/>
                    <a:pt x="5315" y="4936"/>
                    <a:pt x="5390" y="4936"/>
                  </a:cubicBezTo>
                  <a:cubicBezTo>
                    <a:pt x="5525" y="4936"/>
                    <a:pt x="5659" y="4868"/>
                    <a:pt x="5737" y="4744"/>
                  </a:cubicBezTo>
                  <a:cubicBezTo>
                    <a:pt x="5860" y="4554"/>
                    <a:pt x="5801" y="4303"/>
                    <a:pt x="5616" y="4182"/>
                  </a:cubicBezTo>
                  <a:lnTo>
                    <a:pt x="5239" y="3938"/>
                  </a:lnTo>
                  <a:cubicBezTo>
                    <a:pt x="5367" y="3625"/>
                    <a:pt x="5418" y="3301"/>
                    <a:pt x="5407" y="2975"/>
                  </a:cubicBezTo>
                  <a:lnTo>
                    <a:pt x="5842" y="2876"/>
                  </a:lnTo>
                  <a:cubicBezTo>
                    <a:pt x="6069" y="2830"/>
                    <a:pt x="6208" y="2610"/>
                    <a:pt x="6155" y="2389"/>
                  </a:cubicBezTo>
                  <a:cubicBezTo>
                    <a:pt x="6115" y="2197"/>
                    <a:pt x="5943" y="2067"/>
                    <a:pt x="5753" y="2067"/>
                  </a:cubicBezTo>
                  <a:cubicBezTo>
                    <a:pt x="5725" y="2067"/>
                    <a:pt x="5696" y="2070"/>
                    <a:pt x="5668" y="2075"/>
                  </a:cubicBezTo>
                  <a:lnTo>
                    <a:pt x="5233" y="2174"/>
                  </a:lnTo>
                  <a:cubicBezTo>
                    <a:pt x="5105" y="1874"/>
                    <a:pt x="4920" y="1601"/>
                    <a:pt x="4671" y="1368"/>
                  </a:cubicBezTo>
                  <a:lnTo>
                    <a:pt x="4914" y="991"/>
                  </a:lnTo>
                  <a:cubicBezTo>
                    <a:pt x="5036" y="806"/>
                    <a:pt x="4977" y="551"/>
                    <a:pt x="4786" y="428"/>
                  </a:cubicBezTo>
                  <a:cubicBezTo>
                    <a:pt x="4718" y="385"/>
                    <a:pt x="4642" y="365"/>
                    <a:pt x="4567" y="365"/>
                  </a:cubicBezTo>
                  <a:cubicBezTo>
                    <a:pt x="4433" y="365"/>
                    <a:pt x="4302" y="431"/>
                    <a:pt x="4224" y="551"/>
                  </a:cubicBezTo>
                  <a:lnTo>
                    <a:pt x="3980" y="927"/>
                  </a:lnTo>
                  <a:cubicBezTo>
                    <a:pt x="3697" y="812"/>
                    <a:pt x="3403" y="758"/>
                    <a:pt x="3110" y="758"/>
                  </a:cubicBezTo>
                  <a:cubicBezTo>
                    <a:pt x="3079" y="758"/>
                    <a:pt x="3048" y="759"/>
                    <a:pt x="3017" y="760"/>
                  </a:cubicBezTo>
                  <a:lnTo>
                    <a:pt x="2918" y="324"/>
                  </a:lnTo>
                  <a:cubicBezTo>
                    <a:pt x="2879" y="130"/>
                    <a:pt x="2711" y="0"/>
                    <a:pt x="2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2535900" y="2697375"/>
              <a:ext cx="158800" cy="157225"/>
            </a:xfrm>
            <a:custGeom>
              <a:avLst/>
              <a:gdLst/>
              <a:ahLst/>
              <a:cxnLst/>
              <a:rect l="l" t="t" r="r" b="b"/>
              <a:pathLst>
                <a:path w="6352" h="6289" extrusionOk="0">
                  <a:moveTo>
                    <a:pt x="3195" y="1901"/>
                  </a:moveTo>
                  <a:cubicBezTo>
                    <a:pt x="3429" y="1901"/>
                    <a:pt x="3658" y="1969"/>
                    <a:pt x="3859" y="2095"/>
                  </a:cubicBezTo>
                  <a:cubicBezTo>
                    <a:pt x="4143" y="2274"/>
                    <a:pt x="4333" y="2553"/>
                    <a:pt x="4403" y="2877"/>
                  </a:cubicBezTo>
                  <a:cubicBezTo>
                    <a:pt x="4479" y="3202"/>
                    <a:pt x="4415" y="3533"/>
                    <a:pt x="4241" y="3811"/>
                  </a:cubicBezTo>
                  <a:cubicBezTo>
                    <a:pt x="4002" y="4185"/>
                    <a:pt x="3598" y="4387"/>
                    <a:pt x="3187" y="4387"/>
                  </a:cubicBezTo>
                  <a:cubicBezTo>
                    <a:pt x="2959" y="4387"/>
                    <a:pt x="2729" y="4324"/>
                    <a:pt x="2523" y="4194"/>
                  </a:cubicBezTo>
                  <a:cubicBezTo>
                    <a:pt x="2239" y="4015"/>
                    <a:pt x="2049" y="3736"/>
                    <a:pt x="1979" y="3410"/>
                  </a:cubicBezTo>
                  <a:cubicBezTo>
                    <a:pt x="1909" y="3086"/>
                    <a:pt x="1967" y="2756"/>
                    <a:pt x="2141" y="2478"/>
                  </a:cubicBezTo>
                  <a:cubicBezTo>
                    <a:pt x="2322" y="2192"/>
                    <a:pt x="2600" y="2001"/>
                    <a:pt x="2924" y="1932"/>
                  </a:cubicBezTo>
                  <a:cubicBezTo>
                    <a:pt x="3015" y="1911"/>
                    <a:pt x="3105" y="1901"/>
                    <a:pt x="3195" y="1901"/>
                  </a:cubicBezTo>
                  <a:close/>
                  <a:moveTo>
                    <a:pt x="3198" y="1741"/>
                  </a:moveTo>
                  <a:cubicBezTo>
                    <a:pt x="3095" y="1741"/>
                    <a:pt x="2992" y="1752"/>
                    <a:pt x="2890" y="1775"/>
                  </a:cubicBezTo>
                  <a:cubicBezTo>
                    <a:pt x="2523" y="1857"/>
                    <a:pt x="2210" y="2071"/>
                    <a:pt x="2008" y="2390"/>
                  </a:cubicBezTo>
                  <a:cubicBezTo>
                    <a:pt x="1811" y="2703"/>
                    <a:pt x="1741" y="3080"/>
                    <a:pt x="1822" y="3445"/>
                  </a:cubicBezTo>
                  <a:cubicBezTo>
                    <a:pt x="1904" y="3811"/>
                    <a:pt x="2118" y="4125"/>
                    <a:pt x="2437" y="4328"/>
                  </a:cubicBezTo>
                  <a:cubicBezTo>
                    <a:pt x="2670" y="4473"/>
                    <a:pt x="2930" y="4548"/>
                    <a:pt x="3192" y="4548"/>
                  </a:cubicBezTo>
                  <a:cubicBezTo>
                    <a:pt x="3650" y="4548"/>
                    <a:pt x="4108" y="4315"/>
                    <a:pt x="4375" y="3898"/>
                  </a:cubicBezTo>
                  <a:cubicBezTo>
                    <a:pt x="4577" y="3584"/>
                    <a:pt x="4641" y="3209"/>
                    <a:pt x="4560" y="2842"/>
                  </a:cubicBezTo>
                  <a:cubicBezTo>
                    <a:pt x="4479" y="2478"/>
                    <a:pt x="4264" y="2164"/>
                    <a:pt x="3945" y="1961"/>
                  </a:cubicBezTo>
                  <a:cubicBezTo>
                    <a:pt x="3719" y="1815"/>
                    <a:pt x="3461" y="1741"/>
                    <a:pt x="3198" y="1741"/>
                  </a:cubicBezTo>
                  <a:close/>
                  <a:moveTo>
                    <a:pt x="2602" y="162"/>
                  </a:moveTo>
                  <a:cubicBezTo>
                    <a:pt x="2757" y="162"/>
                    <a:pt x="2895" y="266"/>
                    <a:pt x="2930" y="424"/>
                  </a:cubicBezTo>
                  <a:lnTo>
                    <a:pt x="3023" y="859"/>
                  </a:lnTo>
                  <a:cubicBezTo>
                    <a:pt x="3034" y="893"/>
                    <a:pt x="3069" y="923"/>
                    <a:pt x="3104" y="923"/>
                  </a:cubicBezTo>
                  <a:cubicBezTo>
                    <a:pt x="3143" y="920"/>
                    <a:pt x="3181" y="919"/>
                    <a:pt x="3220" y="919"/>
                  </a:cubicBezTo>
                  <a:cubicBezTo>
                    <a:pt x="3503" y="919"/>
                    <a:pt x="3777" y="978"/>
                    <a:pt x="4038" y="1085"/>
                  </a:cubicBezTo>
                  <a:cubicBezTo>
                    <a:pt x="4048" y="1090"/>
                    <a:pt x="4058" y="1092"/>
                    <a:pt x="4067" y="1092"/>
                  </a:cubicBezTo>
                  <a:cubicBezTo>
                    <a:pt x="4094" y="1092"/>
                    <a:pt x="4120" y="1077"/>
                    <a:pt x="4137" y="1056"/>
                  </a:cubicBezTo>
                  <a:lnTo>
                    <a:pt x="4375" y="679"/>
                  </a:lnTo>
                  <a:cubicBezTo>
                    <a:pt x="4437" y="579"/>
                    <a:pt x="4541" y="526"/>
                    <a:pt x="4649" y="526"/>
                  </a:cubicBezTo>
                  <a:cubicBezTo>
                    <a:pt x="4712" y="526"/>
                    <a:pt x="4776" y="544"/>
                    <a:pt x="4833" y="580"/>
                  </a:cubicBezTo>
                  <a:cubicBezTo>
                    <a:pt x="4908" y="626"/>
                    <a:pt x="4954" y="696"/>
                    <a:pt x="4978" y="783"/>
                  </a:cubicBezTo>
                  <a:cubicBezTo>
                    <a:pt x="4995" y="870"/>
                    <a:pt x="4978" y="957"/>
                    <a:pt x="4932" y="1033"/>
                  </a:cubicBezTo>
                  <a:lnTo>
                    <a:pt x="4694" y="1410"/>
                  </a:lnTo>
                  <a:cubicBezTo>
                    <a:pt x="4670" y="1445"/>
                    <a:pt x="4676" y="1485"/>
                    <a:pt x="4705" y="1509"/>
                  </a:cubicBezTo>
                  <a:cubicBezTo>
                    <a:pt x="4937" y="1729"/>
                    <a:pt x="5123" y="1990"/>
                    <a:pt x="5245" y="2286"/>
                  </a:cubicBezTo>
                  <a:cubicBezTo>
                    <a:pt x="5259" y="2314"/>
                    <a:pt x="5284" y="2335"/>
                    <a:pt x="5315" y="2335"/>
                  </a:cubicBezTo>
                  <a:cubicBezTo>
                    <a:pt x="5322" y="2335"/>
                    <a:pt x="5330" y="2334"/>
                    <a:pt x="5337" y="2331"/>
                  </a:cubicBezTo>
                  <a:lnTo>
                    <a:pt x="5773" y="2240"/>
                  </a:lnTo>
                  <a:cubicBezTo>
                    <a:pt x="5799" y="2233"/>
                    <a:pt x="5824" y="2229"/>
                    <a:pt x="5850" y="2229"/>
                  </a:cubicBezTo>
                  <a:cubicBezTo>
                    <a:pt x="5910" y="2229"/>
                    <a:pt x="5969" y="2248"/>
                    <a:pt x="6022" y="2280"/>
                  </a:cubicBezTo>
                  <a:cubicBezTo>
                    <a:pt x="6097" y="2331"/>
                    <a:pt x="6150" y="2401"/>
                    <a:pt x="6167" y="2489"/>
                  </a:cubicBezTo>
                  <a:cubicBezTo>
                    <a:pt x="6185" y="2575"/>
                    <a:pt x="6167" y="2663"/>
                    <a:pt x="6121" y="2738"/>
                  </a:cubicBezTo>
                  <a:cubicBezTo>
                    <a:pt x="6073" y="2813"/>
                    <a:pt x="5998" y="2866"/>
                    <a:pt x="5918" y="2883"/>
                  </a:cubicBezTo>
                  <a:lnTo>
                    <a:pt x="5476" y="2976"/>
                  </a:lnTo>
                  <a:cubicBezTo>
                    <a:pt x="5441" y="2987"/>
                    <a:pt x="5412" y="3022"/>
                    <a:pt x="5419" y="3057"/>
                  </a:cubicBezTo>
                  <a:cubicBezTo>
                    <a:pt x="5430" y="3383"/>
                    <a:pt x="5372" y="3696"/>
                    <a:pt x="5251" y="3991"/>
                  </a:cubicBezTo>
                  <a:cubicBezTo>
                    <a:pt x="5233" y="4026"/>
                    <a:pt x="5251" y="4066"/>
                    <a:pt x="5280" y="4090"/>
                  </a:cubicBezTo>
                  <a:lnTo>
                    <a:pt x="5656" y="4328"/>
                  </a:lnTo>
                  <a:cubicBezTo>
                    <a:pt x="5732" y="4374"/>
                    <a:pt x="5784" y="4449"/>
                    <a:pt x="5802" y="4537"/>
                  </a:cubicBezTo>
                  <a:cubicBezTo>
                    <a:pt x="5819" y="4623"/>
                    <a:pt x="5808" y="4711"/>
                    <a:pt x="5760" y="4786"/>
                  </a:cubicBezTo>
                  <a:cubicBezTo>
                    <a:pt x="5698" y="4883"/>
                    <a:pt x="5589" y="4937"/>
                    <a:pt x="5479" y="4937"/>
                  </a:cubicBezTo>
                  <a:cubicBezTo>
                    <a:pt x="5418" y="4937"/>
                    <a:pt x="5356" y="4920"/>
                    <a:pt x="5302" y="4885"/>
                  </a:cubicBezTo>
                  <a:lnTo>
                    <a:pt x="4925" y="4647"/>
                  </a:lnTo>
                  <a:cubicBezTo>
                    <a:pt x="4910" y="4637"/>
                    <a:pt x="4895" y="4632"/>
                    <a:pt x="4880" y="4632"/>
                  </a:cubicBezTo>
                  <a:cubicBezTo>
                    <a:pt x="4859" y="4632"/>
                    <a:pt x="4840" y="4641"/>
                    <a:pt x="4827" y="4658"/>
                  </a:cubicBezTo>
                  <a:cubicBezTo>
                    <a:pt x="4606" y="4890"/>
                    <a:pt x="4346" y="5075"/>
                    <a:pt x="4049" y="5198"/>
                  </a:cubicBezTo>
                  <a:cubicBezTo>
                    <a:pt x="4014" y="5215"/>
                    <a:pt x="3992" y="5249"/>
                    <a:pt x="4003" y="5290"/>
                  </a:cubicBezTo>
                  <a:lnTo>
                    <a:pt x="4097" y="5726"/>
                  </a:lnTo>
                  <a:cubicBezTo>
                    <a:pt x="4137" y="5905"/>
                    <a:pt x="4027" y="6079"/>
                    <a:pt x="3846" y="6120"/>
                  </a:cubicBezTo>
                  <a:cubicBezTo>
                    <a:pt x="3824" y="6124"/>
                    <a:pt x="3801" y="6126"/>
                    <a:pt x="3780" y="6126"/>
                  </a:cubicBezTo>
                  <a:cubicBezTo>
                    <a:pt x="3625" y="6126"/>
                    <a:pt x="3487" y="6022"/>
                    <a:pt x="3452" y="5865"/>
                  </a:cubicBezTo>
                  <a:lnTo>
                    <a:pt x="3359" y="5429"/>
                  </a:lnTo>
                  <a:cubicBezTo>
                    <a:pt x="3348" y="5394"/>
                    <a:pt x="3318" y="5366"/>
                    <a:pt x="3278" y="5366"/>
                  </a:cubicBezTo>
                  <a:cubicBezTo>
                    <a:pt x="3242" y="5368"/>
                    <a:pt x="3205" y="5369"/>
                    <a:pt x="3169" y="5369"/>
                  </a:cubicBezTo>
                  <a:cubicBezTo>
                    <a:pt x="2884" y="5369"/>
                    <a:pt x="2607" y="5311"/>
                    <a:pt x="2344" y="5204"/>
                  </a:cubicBezTo>
                  <a:cubicBezTo>
                    <a:pt x="2334" y="5199"/>
                    <a:pt x="2324" y="5196"/>
                    <a:pt x="2314" y="5196"/>
                  </a:cubicBezTo>
                  <a:cubicBezTo>
                    <a:pt x="2288" y="5196"/>
                    <a:pt x="2262" y="5212"/>
                    <a:pt x="2245" y="5233"/>
                  </a:cubicBezTo>
                  <a:lnTo>
                    <a:pt x="2008" y="5610"/>
                  </a:lnTo>
                  <a:cubicBezTo>
                    <a:pt x="1946" y="5709"/>
                    <a:pt x="1841" y="5761"/>
                    <a:pt x="1733" y="5761"/>
                  </a:cubicBezTo>
                  <a:cubicBezTo>
                    <a:pt x="1670" y="5761"/>
                    <a:pt x="1607" y="5744"/>
                    <a:pt x="1549" y="5708"/>
                  </a:cubicBezTo>
                  <a:cubicBezTo>
                    <a:pt x="1399" y="5616"/>
                    <a:pt x="1353" y="5407"/>
                    <a:pt x="1451" y="5255"/>
                  </a:cubicBezTo>
                  <a:lnTo>
                    <a:pt x="1688" y="4879"/>
                  </a:lnTo>
                  <a:cubicBezTo>
                    <a:pt x="1712" y="4844"/>
                    <a:pt x="1706" y="4803"/>
                    <a:pt x="1677" y="4780"/>
                  </a:cubicBezTo>
                  <a:cubicBezTo>
                    <a:pt x="1444" y="4559"/>
                    <a:pt x="1259" y="4299"/>
                    <a:pt x="1138" y="4002"/>
                  </a:cubicBezTo>
                  <a:cubicBezTo>
                    <a:pt x="1123" y="3973"/>
                    <a:pt x="1097" y="3953"/>
                    <a:pt x="1066" y="3953"/>
                  </a:cubicBezTo>
                  <a:cubicBezTo>
                    <a:pt x="1059" y="3953"/>
                    <a:pt x="1052" y="3954"/>
                    <a:pt x="1045" y="3956"/>
                  </a:cubicBezTo>
                  <a:lnTo>
                    <a:pt x="609" y="4049"/>
                  </a:lnTo>
                  <a:cubicBezTo>
                    <a:pt x="584" y="4055"/>
                    <a:pt x="559" y="4058"/>
                    <a:pt x="535" y="4058"/>
                  </a:cubicBezTo>
                  <a:cubicBezTo>
                    <a:pt x="384" y="4058"/>
                    <a:pt x="250" y="3955"/>
                    <a:pt x="215" y="3800"/>
                  </a:cubicBezTo>
                  <a:cubicBezTo>
                    <a:pt x="198" y="3713"/>
                    <a:pt x="215" y="3626"/>
                    <a:pt x="261" y="3550"/>
                  </a:cubicBezTo>
                  <a:cubicBezTo>
                    <a:pt x="308" y="3474"/>
                    <a:pt x="384" y="3423"/>
                    <a:pt x="470" y="3405"/>
                  </a:cubicBezTo>
                  <a:lnTo>
                    <a:pt x="906" y="3313"/>
                  </a:lnTo>
                  <a:cubicBezTo>
                    <a:pt x="940" y="3300"/>
                    <a:pt x="970" y="3266"/>
                    <a:pt x="970" y="3231"/>
                  </a:cubicBezTo>
                  <a:cubicBezTo>
                    <a:pt x="952" y="2906"/>
                    <a:pt x="1010" y="2593"/>
                    <a:pt x="1131" y="2297"/>
                  </a:cubicBezTo>
                  <a:cubicBezTo>
                    <a:pt x="1149" y="2262"/>
                    <a:pt x="1131" y="2221"/>
                    <a:pt x="1103" y="2199"/>
                  </a:cubicBezTo>
                  <a:lnTo>
                    <a:pt x="726" y="1961"/>
                  </a:lnTo>
                  <a:cubicBezTo>
                    <a:pt x="651" y="1914"/>
                    <a:pt x="598" y="1839"/>
                    <a:pt x="581" y="1752"/>
                  </a:cubicBezTo>
                  <a:cubicBezTo>
                    <a:pt x="563" y="1665"/>
                    <a:pt x="574" y="1578"/>
                    <a:pt x="627" y="1503"/>
                  </a:cubicBezTo>
                  <a:cubicBezTo>
                    <a:pt x="673" y="1433"/>
                    <a:pt x="743" y="1381"/>
                    <a:pt x="830" y="1357"/>
                  </a:cubicBezTo>
                  <a:cubicBezTo>
                    <a:pt x="852" y="1353"/>
                    <a:pt x="874" y="1351"/>
                    <a:pt x="896" y="1351"/>
                  </a:cubicBezTo>
                  <a:cubicBezTo>
                    <a:pt x="960" y="1351"/>
                    <a:pt x="1024" y="1369"/>
                    <a:pt x="1080" y="1404"/>
                  </a:cubicBezTo>
                  <a:lnTo>
                    <a:pt x="1457" y="1642"/>
                  </a:lnTo>
                  <a:cubicBezTo>
                    <a:pt x="1471" y="1652"/>
                    <a:pt x="1487" y="1656"/>
                    <a:pt x="1502" y="1656"/>
                  </a:cubicBezTo>
                  <a:cubicBezTo>
                    <a:pt x="1523" y="1656"/>
                    <a:pt x="1544" y="1647"/>
                    <a:pt x="1561" y="1630"/>
                  </a:cubicBezTo>
                  <a:cubicBezTo>
                    <a:pt x="1776" y="1399"/>
                    <a:pt x="2036" y="1212"/>
                    <a:pt x="2333" y="1091"/>
                  </a:cubicBezTo>
                  <a:cubicBezTo>
                    <a:pt x="2367" y="1073"/>
                    <a:pt x="2391" y="1038"/>
                    <a:pt x="2379" y="998"/>
                  </a:cubicBezTo>
                  <a:lnTo>
                    <a:pt x="2287" y="563"/>
                  </a:lnTo>
                  <a:cubicBezTo>
                    <a:pt x="2269" y="476"/>
                    <a:pt x="2280" y="389"/>
                    <a:pt x="2327" y="313"/>
                  </a:cubicBezTo>
                  <a:cubicBezTo>
                    <a:pt x="2379" y="238"/>
                    <a:pt x="2448" y="192"/>
                    <a:pt x="2536" y="168"/>
                  </a:cubicBezTo>
                  <a:cubicBezTo>
                    <a:pt x="2558" y="164"/>
                    <a:pt x="2580" y="162"/>
                    <a:pt x="2602" y="162"/>
                  </a:cubicBezTo>
                  <a:close/>
                  <a:moveTo>
                    <a:pt x="2606" y="0"/>
                  </a:moveTo>
                  <a:cubicBezTo>
                    <a:pt x="2571" y="0"/>
                    <a:pt x="2536" y="4"/>
                    <a:pt x="2501" y="12"/>
                  </a:cubicBezTo>
                  <a:cubicBezTo>
                    <a:pt x="2239" y="69"/>
                    <a:pt x="2071" y="331"/>
                    <a:pt x="2129" y="598"/>
                  </a:cubicBezTo>
                  <a:lnTo>
                    <a:pt x="2210" y="968"/>
                  </a:lnTo>
                  <a:cubicBezTo>
                    <a:pt x="1939" y="1091"/>
                    <a:pt x="1695" y="1259"/>
                    <a:pt x="1486" y="1474"/>
                  </a:cubicBezTo>
                  <a:lnTo>
                    <a:pt x="1166" y="1271"/>
                  </a:lnTo>
                  <a:cubicBezTo>
                    <a:pt x="1085" y="1219"/>
                    <a:pt x="993" y="1193"/>
                    <a:pt x="902" y="1193"/>
                  </a:cubicBezTo>
                  <a:cubicBezTo>
                    <a:pt x="740" y="1193"/>
                    <a:pt x="581" y="1273"/>
                    <a:pt x="488" y="1421"/>
                  </a:cubicBezTo>
                  <a:cubicBezTo>
                    <a:pt x="418" y="1525"/>
                    <a:pt x="395" y="1659"/>
                    <a:pt x="424" y="1787"/>
                  </a:cubicBezTo>
                  <a:cubicBezTo>
                    <a:pt x="453" y="1914"/>
                    <a:pt x="528" y="2025"/>
                    <a:pt x="638" y="2095"/>
                  </a:cubicBezTo>
                  <a:lnTo>
                    <a:pt x="957" y="2297"/>
                  </a:lnTo>
                  <a:cubicBezTo>
                    <a:pt x="853" y="2575"/>
                    <a:pt x="801" y="2872"/>
                    <a:pt x="807" y="3167"/>
                  </a:cubicBezTo>
                  <a:lnTo>
                    <a:pt x="435" y="3249"/>
                  </a:lnTo>
                  <a:cubicBezTo>
                    <a:pt x="169" y="3306"/>
                    <a:pt x="1" y="3568"/>
                    <a:pt x="59" y="3835"/>
                  </a:cubicBezTo>
                  <a:cubicBezTo>
                    <a:pt x="109" y="4060"/>
                    <a:pt x="316" y="4217"/>
                    <a:pt x="539" y="4217"/>
                  </a:cubicBezTo>
                  <a:cubicBezTo>
                    <a:pt x="574" y="4217"/>
                    <a:pt x="609" y="4213"/>
                    <a:pt x="644" y="4205"/>
                  </a:cubicBezTo>
                  <a:lnTo>
                    <a:pt x="1016" y="4125"/>
                  </a:lnTo>
                  <a:cubicBezTo>
                    <a:pt x="1138" y="4397"/>
                    <a:pt x="1305" y="4641"/>
                    <a:pt x="1521" y="4850"/>
                  </a:cubicBezTo>
                  <a:lnTo>
                    <a:pt x="1318" y="5169"/>
                  </a:lnTo>
                  <a:cubicBezTo>
                    <a:pt x="1173" y="5394"/>
                    <a:pt x="1236" y="5702"/>
                    <a:pt x="1468" y="5847"/>
                  </a:cubicBezTo>
                  <a:cubicBezTo>
                    <a:pt x="1549" y="5899"/>
                    <a:pt x="1639" y="5923"/>
                    <a:pt x="1728" y="5923"/>
                  </a:cubicBezTo>
                  <a:cubicBezTo>
                    <a:pt x="1889" y="5923"/>
                    <a:pt x="2047" y="5843"/>
                    <a:pt x="2141" y="5696"/>
                  </a:cubicBezTo>
                  <a:lnTo>
                    <a:pt x="2344" y="5378"/>
                  </a:lnTo>
                  <a:cubicBezTo>
                    <a:pt x="2609" y="5477"/>
                    <a:pt x="2885" y="5528"/>
                    <a:pt x="3170" y="5528"/>
                  </a:cubicBezTo>
                  <a:cubicBezTo>
                    <a:pt x="3185" y="5528"/>
                    <a:pt x="3199" y="5528"/>
                    <a:pt x="3214" y="5528"/>
                  </a:cubicBezTo>
                  <a:lnTo>
                    <a:pt x="3296" y="5900"/>
                  </a:lnTo>
                  <a:cubicBezTo>
                    <a:pt x="3348" y="6132"/>
                    <a:pt x="3551" y="6288"/>
                    <a:pt x="3776" y="6288"/>
                  </a:cubicBezTo>
                  <a:cubicBezTo>
                    <a:pt x="3811" y="6288"/>
                    <a:pt x="3846" y="6282"/>
                    <a:pt x="3881" y="6277"/>
                  </a:cubicBezTo>
                  <a:cubicBezTo>
                    <a:pt x="4143" y="6218"/>
                    <a:pt x="4311" y="5958"/>
                    <a:pt x="4252" y="5691"/>
                  </a:cubicBezTo>
                  <a:lnTo>
                    <a:pt x="4172" y="5319"/>
                  </a:lnTo>
                  <a:cubicBezTo>
                    <a:pt x="4445" y="5198"/>
                    <a:pt x="4688" y="5030"/>
                    <a:pt x="4897" y="4815"/>
                  </a:cubicBezTo>
                  <a:lnTo>
                    <a:pt x="5216" y="5018"/>
                  </a:lnTo>
                  <a:cubicBezTo>
                    <a:pt x="5297" y="5071"/>
                    <a:pt x="5389" y="5096"/>
                    <a:pt x="5481" y="5096"/>
                  </a:cubicBezTo>
                  <a:cubicBezTo>
                    <a:pt x="5642" y="5096"/>
                    <a:pt x="5801" y="5017"/>
                    <a:pt x="5894" y="4872"/>
                  </a:cubicBezTo>
                  <a:cubicBezTo>
                    <a:pt x="5963" y="4762"/>
                    <a:pt x="5987" y="4629"/>
                    <a:pt x="5958" y="4502"/>
                  </a:cubicBezTo>
                  <a:cubicBezTo>
                    <a:pt x="5929" y="4374"/>
                    <a:pt x="5854" y="4264"/>
                    <a:pt x="5744" y="4194"/>
                  </a:cubicBezTo>
                  <a:lnTo>
                    <a:pt x="5425" y="3991"/>
                  </a:lnTo>
                  <a:cubicBezTo>
                    <a:pt x="5529" y="3713"/>
                    <a:pt x="5581" y="3417"/>
                    <a:pt x="5575" y="3121"/>
                  </a:cubicBezTo>
                  <a:lnTo>
                    <a:pt x="5947" y="3040"/>
                  </a:lnTo>
                  <a:cubicBezTo>
                    <a:pt x="6073" y="3011"/>
                    <a:pt x="6185" y="2936"/>
                    <a:pt x="6254" y="2826"/>
                  </a:cubicBezTo>
                  <a:cubicBezTo>
                    <a:pt x="6330" y="2714"/>
                    <a:pt x="6352" y="2582"/>
                    <a:pt x="6324" y="2454"/>
                  </a:cubicBezTo>
                  <a:cubicBezTo>
                    <a:pt x="6295" y="2326"/>
                    <a:pt x="6220" y="2216"/>
                    <a:pt x="6108" y="2146"/>
                  </a:cubicBezTo>
                  <a:cubicBezTo>
                    <a:pt x="6029" y="2096"/>
                    <a:pt x="5938" y="2070"/>
                    <a:pt x="5846" y="2070"/>
                  </a:cubicBezTo>
                  <a:cubicBezTo>
                    <a:pt x="5810" y="2070"/>
                    <a:pt x="5774" y="2074"/>
                    <a:pt x="5738" y="2082"/>
                  </a:cubicBezTo>
                  <a:lnTo>
                    <a:pt x="5366" y="2164"/>
                  </a:lnTo>
                  <a:cubicBezTo>
                    <a:pt x="5245" y="1892"/>
                    <a:pt x="5077" y="1648"/>
                    <a:pt x="4862" y="1439"/>
                  </a:cubicBezTo>
                  <a:lnTo>
                    <a:pt x="5064" y="1120"/>
                  </a:lnTo>
                  <a:cubicBezTo>
                    <a:pt x="5134" y="1009"/>
                    <a:pt x="5157" y="877"/>
                    <a:pt x="5134" y="749"/>
                  </a:cubicBezTo>
                  <a:cubicBezTo>
                    <a:pt x="5106" y="620"/>
                    <a:pt x="5029" y="510"/>
                    <a:pt x="4919" y="441"/>
                  </a:cubicBezTo>
                  <a:cubicBezTo>
                    <a:pt x="4837" y="389"/>
                    <a:pt x="4746" y="365"/>
                    <a:pt x="4657" y="365"/>
                  </a:cubicBezTo>
                  <a:cubicBezTo>
                    <a:pt x="4494" y="365"/>
                    <a:pt x="4335" y="446"/>
                    <a:pt x="4241" y="591"/>
                  </a:cubicBezTo>
                  <a:lnTo>
                    <a:pt x="4038" y="911"/>
                  </a:lnTo>
                  <a:cubicBezTo>
                    <a:pt x="3760" y="807"/>
                    <a:pt x="3463" y="760"/>
                    <a:pt x="3168" y="760"/>
                  </a:cubicBezTo>
                  <a:lnTo>
                    <a:pt x="3087" y="389"/>
                  </a:lnTo>
                  <a:cubicBezTo>
                    <a:pt x="3037" y="158"/>
                    <a:pt x="2829" y="0"/>
                    <a:pt x="26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723544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"/>
          <p:cNvSpPr/>
          <p:nvPr/>
        </p:nvSpPr>
        <p:spPr>
          <a:xfrm rot="7140032">
            <a:off x="14968587" y="-1930294"/>
            <a:ext cx="3778438" cy="5395812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18" name="Google Shape;318;p17"/>
          <p:cNvGrpSpPr/>
          <p:nvPr/>
        </p:nvGrpSpPr>
        <p:grpSpPr>
          <a:xfrm>
            <a:off x="14856800" y="522345"/>
            <a:ext cx="1075520" cy="1095302"/>
            <a:chOff x="2921650" y="2601500"/>
            <a:chExt cx="237275" cy="241650"/>
          </a:xfrm>
        </p:grpSpPr>
        <p:sp>
          <p:nvSpPr>
            <p:cNvPr id="319" name="Google Shape;319;p17"/>
            <p:cNvSpPr/>
            <p:nvPr/>
          </p:nvSpPr>
          <p:spPr>
            <a:xfrm>
              <a:off x="2930650" y="2615000"/>
              <a:ext cx="226275" cy="226250"/>
            </a:xfrm>
            <a:custGeom>
              <a:avLst/>
              <a:gdLst/>
              <a:ahLst/>
              <a:cxnLst/>
              <a:rect l="l" t="t" r="r" b="b"/>
              <a:pathLst>
                <a:path w="9051" h="9050" extrusionOk="0">
                  <a:moveTo>
                    <a:pt x="4526" y="1"/>
                  </a:moveTo>
                  <a:cubicBezTo>
                    <a:pt x="2031" y="1"/>
                    <a:pt x="1" y="2025"/>
                    <a:pt x="1" y="4525"/>
                  </a:cubicBezTo>
                  <a:cubicBezTo>
                    <a:pt x="1" y="7026"/>
                    <a:pt x="2031" y="9050"/>
                    <a:pt x="4526" y="9050"/>
                  </a:cubicBezTo>
                  <a:cubicBezTo>
                    <a:pt x="7025" y="9050"/>
                    <a:pt x="9050" y="7026"/>
                    <a:pt x="9050" y="4525"/>
                  </a:cubicBezTo>
                  <a:cubicBezTo>
                    <a:pt x="9050" y="2025"/>
                    <a:pt x="7025" y="1"/>
                    <a:pt x="45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0" name="Google Shape;320;p17"/>
            <p:cNvSpPr/>
            <p:nvPr/>
          </p:nvSpPr>
          <p:spPr>
            <a:xfrm>
              <a:off x="2928750" y="2612950"/>
              <a:ext cx="230175" cy="230200"/>
            </a:xfrm>
            <a:custGeom>
              <a:avLst/>
              <a:gdLst/>
              <a:ahLst/>
              <a:cxnLst/>
              <a:rect l="l" t="t" r="r" b="b"/>
              <a:pathLst>
                <a:path w="9207" h="9208" extrusionOk="0">
                  <a:moveTo>
                    <a:pt x="4602" y="163"/>
                  </a:moveTo>
                  <a:cubicBezTo>
                    <a:pt x="7055" y="163"/>
                    <a:pt x="9044" y="2158"/>
                    <a:pt x="9044" y="4607"/>
                  </a:cubicBezTo>
                  <a:cubicBezTo>
                    <a:pt x="9044" y="7055"/>
                    <a:pt x="7055" y="9050"/>
                    <a:pt x="4602" y="9050"/>
                  </a:cubicBezTo>
                  <a:cubicBezTo>
                    <a:pt x="2153" y="9050"/>
                    <a:pt x="158" y="7055"/>
                    <a:pt x="158" y="4607"/>
                  </a:cubicBezTo>
                  <a:cubicBezTo>
                    <a:pt x="158" y="2158"/>
                    <a:pt x="2153" y="163"/>
                    <a:pt x="4602" y="163"/>
                  </a:cubicBezTo>
                  <a:close/>
                  <a:moveTo>
                    <a:pt x="4602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2"/>
                    <a:pt x="2066" y="9207"/>
                    <a:pt x="4602" y="9207"/>
                  </a:cubicBezTo>
                  <a:cubicBezTo>
                    <a:pt x="7142" y="9207"/>
                    <a:pt x="9207" y="7142"/>
                    <a:pt x="9207" y="4607"/>
                  </a:cubicBezTo>
                  <a:cubicBezTo>
                    <a:pt x="9207" y="2066"/>
                    <a:pt x="7142" y="0"/>
                    <a:pt x="460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2923700" y="2603550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18" y="1"/>
                  </a:moveTo>
                  <a:cubicBezTo>
                    <a:pt x="2025" y="1"/>
                    <a:pt x="1" y="2025"/>
                    <a:pt x="1" y="4525"/>
                  </a:cubicBezTo>
                  <a:cubicBezTo>
                    <a:pt x="1" y="7019"/>
                    <a:pt x="2025" y="9043"/>
                    <a:pt x="4518" y="9043"/>
                  </a:cubicBezTo>
                  <a:cubicBezTo>
                    <a:pt x="7019" y="9043"/>
                    <a:pt x="9043" y="7019"/>
                    <a:pt x="9043" y="4525"/>
                  </a:cubicBezTo>
                  <a:cubicBezTo>
                    <a:pt x="9043" y="2025"/>
                    <a:pt x="7019" y="1"/>
                    <a:pt x="4518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2" name="Google Shape;322;p17"/>
            <p:cNvSpPr/>
            <p:nvPr/>
          </p:nvSpPr>
          <p:spPr>
            <a:xfrm>
              <a:off x="2921650" y="2601500"/>
              <a:ext cx="230175" cy="230175"/>
            </a:xfrm>
            <a:custGeom>
              <a:avLst/>
              <a:gdLst/>
              <a:ahLst/>
              <a:cxnLst/>
              <a:rect l="l" t="t" r="r" b="b"/>
              <a:pathLst>
                <a:path w="9207" h="9207" extrusionOk="0">
                  <a:moveTo>
                    <a:pt x="4600" y="163"/>
                  </a:moveTo>
                  <a:cubicBezTo>
                    <a:pt x="7055" y="163"/>
                    <a:pt x="9044" y="2153"/>
                    <a:pt x="9044" y="4607"/>
                  </a:cubicBezTo>
                  <a:cubicBezTo>
                    <a:pt x="9044" y="7055"/>
                    <a:pt x="7055" y="9044"/>
                    <a:pt x="4600" y="9044"/>
                  </a:cubicBezTo>
                  <a:cubicBezTo>
                    <a:pt x="2153" y="9044"/>
                    <a:pt x="158" y="7055"/>
                    <a:pt x="158" y="4607"/>
                  </a:cubicBezTo>
                  <a:cubicBezTo>
                    <a:pt x="158" y="2153"/>
                    <a:pt x="2153" y="163"/>
                    <a:pt x="4600" y="163"/>
                  </a:cubicBezTo>
                  <a:close/>
                  <a:moveTo>
                    <a:pt x="4600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1"/>
                    <a:pt x="2066" y="9207"/>
                    <a:pt x="4600" y="9207"/>
                  </a:cubicBezTo>
                  <a:cubicBezTo>
                    <a:pt x="7141" y="9207"/>
                    <a:pt x="9207" y="7141"/>
                    <a:pt x="9207" y="4607"/>
                  </a:cubicBezTo>
                  <a:cubicBezTo>
                    <a:pt x="9207" y="2066"/>
                    <a:pt x="7141" y="0"/>
                    <a:pt x="46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2958200" y="2638050"/>
              <a:ext cx="157100" cy="157100"/>
            </a:xfrm>
            <a:custGeom>
              <a:avLst/>
              <a:gdLst/>
              <a:ahLst/>
              <a:cxnLst/>
              <a:rect l="l" t="t" r="r" b="b"/>
              <a:pathLst>
                <a:path w="6284" h="6284" extrusionOk="0">
                  <a:moveTo>
                    <a:pt x="3138" y="0"/>
                  </a:moveTo>
                  <a:cubicBezTo>
                    <a:pt x="1405" y="0"/>
                    <a:pt x="0" y="1411"/>
                    <a:pt x="0" y="3145"/>
                  </a:cubicBezTo>
                  <a:cubicBezTo>
                    <a:pt x="0" y="4873"/>
                    <a:pt x="1405" y="6283"/>
                    <a:pt x="3138" y="6283"/>
                  </a:cubicBezTo>
                  <a:cubicBezTo>
                    <a:pt x="4873" y="6283"/>
                    <a:pt x="6283" y="4873"/>
                    <a:pt x="6283" y="3145"/>
                  </a:cubicBezTo>
                  <a:cubicBezTo>
                    <a:pt x="6283" y="1411"/>
                    <a:pt x="4873" y="0"/>
                    <a:pt x="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2956175" y="2636025"/>
              <a:ext cx="161000" cy="161125"/>
            </a:xfrm>
            <a:custGeom>
              <a:avLst/>
              <a:gdLst/>
              <a:ahLst/>
              <a:cxnLst/>
              <a:rect l="l" t="t" r="r" b="b"/>
              <a:pathLst>
                <a:path w="6440" h="6445" extrusionOk="0">
                  <a:moveTo>
                    <a:pt x="3219" y="163"/>
                  </a:moveTo>
                  <a:cubicBezTo>
                    <a:pt x="4908" y="163"/>
                    <a:pt x="6282" y="1537"/>
                    <a:pt x="6282" y="3226"/>
                  </a:cubicBezTo>
                  <a:cubicBezTo>
                    <a:pt x="6282" y="4908"/>
                    <a:pt x="4908" y="6282"/>
                    <a:pt x="3219" y="6282"/>
                  </a:cubicBezTo>
                  <a:cubicBezTo>
                    <a:pt x="1532" y="6282"/>
                    <a:pt x="163" y="4908"/>
                    <a:pt x="163" y="3226"/>
                  </a:cubicBezTo>
                  <a:cubicBezTo>
                    <a:pt x="163" y="1537"/>
                    <a:pt x="1532" y="163"/>
                    <a:pt x="3219" y="163"/>
                  </a:cubicBezTo>
                  <a:close/>
                  <a:moveTo>
                    <a:pt x="3219" y="0"/>
                  </a:moveTo>
                  <a:cubicBezTo>
                    <a:pt x="1444" y="0"/>
                    <a:pt x="0" y="1444"/>
                    <a:pt x="0" y="3226"/>
                  </a:cubicBezTo>
                  <a:cubicBezTo>
                    <a:pt x="0" y="5001"/>
                    <a:pt x="1444" y="6445"/>
                    <a:pt x="3219" y="6445"/>
                  </a:cubicBezTo>
                  <a:cubicBezTo>
                    <a:pt x="4994" y="6445"/>
                    <a:pt x="6439" y="5001"/>
                    <a:pt x="6439" y="3226"/>
                  </a:cubicBezTo>
                  <a:cubicBezTo>
                    <a:pt x="6439" y="1444"/>
                    <a:pt x="4994" y="0"/>
                    <a:pt x="32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2988950" y="2668950"/>
              <a:ext cx="95425" cy="95275"/>
            </a:xfrm>
            <a:custGeom>
              <a:avLst/>
              <a:gdLst/>
              <a:ahLst/>
              <a:cxnLst/>
              <a:rect l="l" t="t" r="r" b="b"/>
              <a:pathLst>
                <a:path w="3817" h="3811" extrusionOk="0">
                  <a:moveTo>
                    <a:pt x="1908" y="0"/>
                  </a:moveTo>
                  <a:cubicBezTo>
                    <a:pt x="858" y="0"/>
                    <a:pt x="1" y="853"/>
                    <a:pt x="1" y="1909"/>
                  </a:cubicBezTo>
                  <a:cubicBezTo>
                    <a:pt x="1" y="2959"/>
                    <a:pt x="858" y="3811"/>
                    <a:pt x="1908" y="3811"/>
                  </a:cubicBezTo>
                  <a:cubicBezTo>
                    <a:pt x="2965" y="3811"/>
                    <a:pt x="3817" y="2959"/>
                    <a:pt x="3817" y="1909"/>
                  </a:cubicBezTo>
                  <a:cubicBezTo>
                    <a:pt x="3817" y="853"/>
                    <a:pt x="2965" y="0"/>
                    <a:pt x="190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2987050" y="2666900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1984" y="158"/>
                  </a:moveTo>
                  <a:cubicBezTo>
                    <a:pt x="2994" y="158"/>
                    <a:pt x="3812" y="982"/>
                    <a:pt x="3812" y="1991"/>
                  </a:cubicBezTo>
                  <a:cubicBezTo>
                    <a:pt x="3812" y="2994"/>
                    <a:pt x="2994" y="3818"/>
                    <a:pt x="1984" y="3818"/>
                  </a:cubicBezTo>
                  <a:cubicBezTo>
                    <a:pt x="982" y="3818"/>
                    <a:pt x="158" y="2994"/>
                    <a:pt x="158" y="1991"/>
                  </a:cubicBezTo>
                  <a:cubicBezTo>
                    <a:pt x="158" y="982"/>
                    <a:pt x="982" y="158"/>
                    <a:pt x="1984" y="158"/>
                  </a:cubicBezTo>
                  <a:close/>
                  <a:moveTo>
                    <a:pt x="1984" y="0"/>
                  </a:moveTo>
                  <a:cubicBezTo>
                    <a:pt x="889" y="0"/>
                    <a:pt x="0" y="894"/>
                    <a:pt x="0" y="1991"/>
                  </a:cubicBezTo>
                  <a:cubicBezTo>
                    <a:pt x="0" y="3081"/>
                    <a:pt x="889" y="3975"/>
                    <a:pt x="1984" y="3975"/>
                  </a:cubicBezTo>
                  <a:cubicBezTo>
                    <a:pt x="3081" y="3975"/>
                    <a:pt x="3975" y="3081"/>
                    <a:pt x="3975" y="1991"/>
                  </a:cubicBezTo>
                  <a:cubicBezTo>
                    <a:pt x="3975" y="894"/>
                    <a:pt x="3081" y="0"/>
                    <a:pt x="198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3009250" y="2689100"/>
              <a:ext cx="54975" cy="54975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096" y="563"/>
                  </a:moveTo>
                  <a:cubicBezTo>
                    <a:pt x="1393" y="563"/>
                    <a:pt x="1636" y="801"/>
                    <a:pt x="1636" y="1103"/>
                  </a:cubicBezTo>
                  <a:cubicBezTo>
                    <a:pt x="1636" y="1398"/>
                    <a:pt x="1393" y="1636"/>
                    <a:pt x="1096" y="1636"/>
                  </a:cubicBezTo>
                  <a:cubicBezTo>
                    <a:pt x="801" y="1636"/>
                    <a:pt x="557" y="1398"/>
                    <a:pt x="557" y="1103"/>
                  </a:cubicBezTo>
                  <a:cubicBezTo>
                    <a:pt x="557" y="801"/>
                    <a:pt x="801" y="563"/>
                    <a:pt x="1096" y="563"/>
                  </a:cubicBezTo>
                  <a:close/>
                  <a:moveTo>
                    <a:pt x="1096" y="1"/>
                  </a:moveTo>
                  <a:cubicBezTo>
                    <a:pt x="493" y="1"/>
                    <a:pt x="1" y="493"/>
                    <a:pt x="1" y="1103"/>
                  </a:cubicBezTo>
                  <a:cubicBezTo>
                    <a:pt x="1" y="1706"/>
                    <a:pt x="493" y="2199"/>
                    <a:pt x="1096" y="2199"/>
                  </a:cubicBezTo>
                  <a:cubicBezTo>
                    <a:pt x="1706" y="2199"/>
                    <a:pt x="2199" y="1706"/>
                    <a:pt x="2199" y="1103"/>
                  </a:cubicBezTo>
                  <a:cubicBezTo>
                    <a:pt x="2199" y="493"/>
                    <a:pt x="1706" y="1"/>
                    <a:pt x="1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3007225" y="2687075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77" y="719"/>
                  </a:moveTo>
                  <a:cubicBezTo>
                    <a:pt x="1433" y="719"/>
                    <a:pt x="1637" y="928"/>
                    <a:pt x="1637" y="1184"/>
                  </a:cubicBezTo>
                  <a:cubicBezTo>
                    <a:pt x="1637" y="1433"/>
                    <a:pt x="1433" y="1642"/>
                    <a:pt x="1177" y="1642"/>
                  </a:cubicBezTo>
                  <a:cubicBezTo>
                    <a:pt x="928" y="1642"/>
                    <a:pt x="719" y="1433"/>
                    <a:pt x="719" y="1184"/>
                  </a:cubicBezTo>
                  <a:cubicBezTo>
                    <a:pt x="719" y="928"/>
                    <a:pt x="928" y="719"/>
                    <a:pt x="1177" y="719"/>
                  </a:cubicBezTo>
                  <a:close/>
                  <a:moveTo>
                    <a:pt x="1177" y="563"/>
                  </a:moveTo>
                  <a:cubicBezTo>
                    <a:pt x="842" y="563"/>
                    <a:pt x="563" y="842"/>
                    <a:pt x="563" y="1184"/>
                  </a:cubicBezTo>
                  <a:cubicBezTo>
                    <a:pt x="563" y="1520"/>
                    <a:pt x="842" y="1798"/>
                    <a:pt x="1177" y="1798"/>
                  </a:cubicBezTo>
                  <a:cubicBezTo>
                    <a:pt x="1520" y="1798"/>
                    <a:pt x="1798" y="1520"/>
                    <a:pt x="1798" y="1184"/>
                  </a:cubicBezTo>
                  <a:cubicBezTo>
                    <a:pt x="1798" y="842"/>
                    <a:pt x="1520" y="563"/>
                    <a:pt x="1177" y="563"/>
                  </a:cubicBezTo>
                  <a:close/>
                  <a:moveTo>
                    <a:pt x="1177" y="162"/>
                  </a:moveTo>
                  <a:cubicBezTo>
                    <a:pt x="1741" y="162"/>
                    <a:pt x="2199" y="620"/>
                    <a:pt x="2199" y="1184"/>
                  </a:cubicBezTo>
                  <a:cubicBezTo>
                    <a:pt x="2199" y="1741"/>
                    <a:pt x="1741" y="2199"/>
                    <a:pt x="1177" y="2199"/>
                  </a:cubicBezTo>
                  <a:cubicBezTo>
                    <a:pt x="615" y="2199"/>
                    <a:pt x="157" y="1741"/>
                    <a:pt x="157" y="1184"/>
                  </a:cubicBezTo>
                  <a:cubicBezTo>
                    <a:pt x="157" y="620"/>
                    <a:pt x="615" y="162"/>
                    <a:pt x="1177" y="162"/>
                  </a:cubicBezTo>
                  <a:close/>
                  <a:moveTo>
                    <a:pt x="1177" y="1"/>
                  </a:moveTo>
                  <a:cubicBezTo>
                    <a:pt x="528" y="1"/>
                    <a:pt x="1" y="528"/>
                    <a:pt x="1" y="1184"/>
                  </a:cubicBezTo>
                  <a:cubicBezTo>
                    <a:pt x="1" y="1833"/>
                    <a:pt x="528" y="2361"/>
                    <a:pt x="1177" y="2361"/>
                  </a:cubicBezTo>
                  <a:cubicBezTo>
                    <a:pt x="1827" y="2361"/>
                    <a:pt x="2361" y="1833"/>
                    <a:pt x="2361" y="1184"/>
                  </a:cubicBezTo>
                  <a:cubicBezTo>
                    <a:pt x="2361" y="528"/>
                    <a:pt x="1827" y="1"/>
                    <a:pt x="11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2957925" y="2627375"/>
              <a:ext cx="80650" cy="92075"/>
            </a:xfrm>
            <a:custGeom>
              <a:avLst/>
              <a:gdLst/>
              <a:ahLst/>
              <a:cxnLst/>
              <a:rect l="l" t="t" r="r" b="b"/>
              <a:pathLst>
                <a:path w="3226" h="3683" extrusionOk="0">
                  <a:moveTo>
                    <a:pt x="125" y="1"/>
                  </a:moveTo>
                  <a:cubicBezTo>
                    <a:pt x="99" y="1"/>
                    <a:pt x="73" y="9"/>
                    <a:pt x="52" y="28"/>
                  </a:cubicBezTo>
                  <a:cubicBezTo>
                    <a:pt x="6" y="68"/>
                    <a:pt x="0" y="138"/>
                    <a:pt x="40" y="184"/>
                  </a:cubicBezTo>
                  <a:lnTo>
                    <a:pt x="3017" y="3642"/>
                  </a:lnTo>
                  <a:cubicBezTo>
                    <a:pt x="3039" y="3670"/>
                    <a:pt x="3068" y="3682"/>
                    <a:pt x="3103" y="3682"/>
                  </a:cubicBezTo>
                  <a:cubicBezTo>
                    <a:pt x="3127" y="3682"/>
                    <a:pt x="3156" y="3677"/>
                    <a:pt x="3173" y="3653"/>
                  </a:cubicBezTo>
                  <a:cubicBezTo>
                    <a:pt x="3219" y="3618"/>
                    <a:pt x="3226" y="3543"/>
                    <a:pt x="3184" y="3496"/>
                  </a:cubicBezTo>
                  <a:lnTo>
                    <a:pt x="209" y="39"/>
                  </a:lnTo>
                  <a:cubicBezTo>
                    <a:pt x="187" y="14"/>
                    <a:pt x="156" y="1"/>
                    <a:pt x="1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2936575" y="2606400"/>
              <a:ext cx="30775" cy="30025"/>
            </a:xfrm>
            <a:custGeom>
              <a:avLst/>
              <a:gdLst/>
              <a:ahLst/>
              <a:cxnLst/>
              <a:rect l="l" t="t" r="r" b="b"/>
              <a:pathLst>
                <a:path w="1231" h="1201" extrusionOk="0">
                  <a:moveTo>
                    <a:pt x="899" y="0"/>
                  </a:moveTo>
                  <a:cubicBezTo>
                    <a:pt x="892" y="0"/>
                    <a:pt x="885" y="1"/>
                    <a:pt x="878" y="2"/>
                  </a:cubicBezTo>
                  <a:cubicBezTo>
                    <a:pt x="819" y="13"/>
                    <a:pt x="779" y="72"/>
                    <a:pt x="790" y="136"/>
                  </a:cubicBezTo>
                  <a:lnTo>
                    <a:pt x="929" y="814"/>
                  </a:lnTo>
                  <a:cubicBezTo>
                    <a:pt x="934" y="835"/>
                    <a:pt x="912" y="855"/>
                    <a:pt x="892" y="855"/>
                  </a:cubicBezTo>
                  <a:cubicBezTo>
                    <a:pt x="889" y="855"/>
                    <a:pt x="886" y="855"/>
                    <a:pt x="883" y="854"/>
                  </a:cubicBezTo>
                  <a:lnTo>
                    <a:pt x="164" y="588"/>
                  </a:lnTo>
                  <a:cubicBezTo>
                    <a:pt x="150" y="583"/>
                    <a:pt x="136" y="580"/>
                    <a:pt x="122" y="580"/>
                  </a:cubicBezTo>
                  <a:cubicBezTo>
                    <a:pt x="78" y="580"/>
                    <a:pt x="37" y="608"/>
                    <a:pt x="19" y="652"/>
                  </a:cubicBezTo>
                  <a:cubicBezTo>
                    <a:pt x="1" y="709"/>
                    <a:pt x="30" y="773"/>
                    <a:pt x="88" y="797"/>
                  </a:cubicBezTo>
                  <a:lnTo>
                    <a:pt x="1178" y="1197"/>
                  </a:lnTo>
                  <a:cubicBezTo>
                    <a:pt x="1184" y="1199"/>
                    <a:pt x="1189" y="1200"/>
                    <a:pt x="1194" y="1200"/>
                  </a:cubicBezTo>
                  <a:cubicBezTo>
                    <a:pt x="1216" y="1200"/>
                    <a:pt x="1230" y="1181"/>
                    <a:pt x="1226" y="1162"/>
                  </a:cubicBezTo>
                  <a:lnTo>
                    <a:pt x="1010" y="88"/>
                  </a:lnTo>
                  <a:cubicBezTo>
                    <a:pt x="1000" y="38"/>
                    <a:pt x="953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2935300" y="2604875"/>
              <a:ext cx="33500" cy="33050"/>
            </a:xfrm>
            <a:custGeom>
              <a:avLst/>
              <a:gdLst/>
              <a:ahLst/>
              <a:cxnLst/>
              <a:rect l="l" t="t" r="r" b="b"/>
              <a:pathLst>
                <a:path w="1340" h="1322" extrusionOk="0">
                  <a:moveTo>
                    <a:pt x="940" y="122"/>
                  </a:moveTo>
                  <a:cubicBezTo>
                    <a:pt x="957" y="122"/>
                    <a:pt x="969" y="122"/>
                    <a:pt x="980" y="127"/>
                  </a:cubicBezTo>
                  <a:cubicBezTo>
                    <a:pt x="991" y="138"/>
                    <a:pt x="998" y="149"/>
                    <a:pt x="1004" y="162"/>
                  </a:cubicBezTo>
                  <a:lnTo>
                    <a:pt x="1213" y="1188"/>
                  </a:lnTo>
                  <a:lnTo>
                    <a:pt x="156" y="800"/>
                  </a:lnTo>
                  <a:cubicBezTo>
                    <a:pt x="145" y="794"/>
                    <a:pt x="134" y="788"/>
                    <a:pt x="128" y="776"/>
                  </a:cubicBezTo>
                  <a:cubicBezTo>
                    <a:pt x="121" y="759"/>
                    <a:pt x="121" y="748"/>
                    <a:pt x="128" y="736"/>
                  </a:cubicBezTo>
                  <a:cubicBezTo>
                    <a:pt x="134" y="724"/>
                    <a:pt x="139" y="713"/>
                    <a:pt x="156" y="706"/>
                  </a:cubicBezTo>
                  <a:cubicBezTo>
                    <a:pt x="163" y="701"/>
                    <a:pt x="169" y="701"/>
                    <a:pt x="174" y="701"/>
                  </a:cubicBezTo>
                  <a:cubicBezTo>
                    <a:pt x="180" y="701"/>
                    <a:pt x="185" y="701"/>
                    <a:pt x="191" y="706"/>
                  </a:cubicBezTo>
                  <a:lnTo>
                    <a:pt x="911" y="968"/>
                  </a:lnTo>
                  <a:cubicBezTo>
                    <a:pt x="922" y="972"/>
                    <a:pt x="934" y="974"/>
                    <a:pt x="945" y="974"/>
                  </a:cubicBezTo>
                  <a:cubicBezTo>
                    <a:pt x="968" y="974"/>
                    <a:pt x="990" y="966"/>
                    <a:pt x="1009" y="950"/>
                  </a:cubicBezTo>
                  <a:cubicBezTo>
                    <a:pt x="1033" y="933"/>
                    <a:pt x="1044" y="898"/>
                    <a:pt x="1039" y="864"/>
                  </a:cubicBezTo>
                  <a:lnTo>
                    <a:pt x="899" y="184"/>
                  </a:lnTo>
                  <a:cubicBezTo>
                    <a:pt x="899" y="156"/>
                    <a:pt x="916" y="127"/>
                    <a:pt x="940" y="122"/>
                  </a:cubicBezTo>
                  <a:close/>
                  <a:moveTo>
                    <a:pt x="953" y="0"/>
                  </a:moveTo>
                  <a:cubicBezTo>
                    <a:pt x="941" y="0"/>
                    <a:pt x="929" y="2"/>
                    <a:pt x="916" y="5"/>
                  </a:cubicBezTo>
                  <a:cubicBezTo>
                    <a:pt x="824" y="23"/>
                    <a:pt x="766" y="115"/>
                    <a:pt x="783" y="208"/>
                  </a:cubicBezTo>
                  <a:lnTo>
                    <a:pt x="911" y="840"/>
                  </a:lnTo>
                  <a:lnTo>
                    <a:pt x="238" y="591"/>
                  </a:lnTo>
                  <a:cubicBezTo>
                    <a:pt x="218" y="584"/>
                    <a:pt x="199" y="581"/>
                    <a:pt x="180" y="581"/>
                  </a:cubicBezTo>
                  <a:cubicBezTo>
                    <a:pt x="153" y="581"/>
                    <a:pt x="128" y="587"/>
                    <a:pt x="105" y="596"/>
                  </a:cubicBezTo>
                  <a:cubicBezTo>
                    <a:pt x="64" y="614"/>
                    <a:pt x="29" y="649"/>
                    <a:pt x="17" y="695"/>
                  </a:cubicBezTo>
                  <a:cubicBezTo>
                    <a:pt x="0" y="736"/>
                    <a:pt x="0" y="783"/>
                    <a:pt x="17" y="823"/>
                  </a:cubicBezTo>
                  <a:cubicBezTo>
                    <a:pt x="41" y="864"/>
                    <a:pt x="75" y="898"/>
                    <a:pt x="116" y="915"/>
                  </a:cubicBezTo>
                  <a:lnTo>
                    <a:pt x="1213" y="1316"/>
                  </a:lnTo>
                  <a:cubicBezTo>
                    <a:pt x="1218" y="1322"/>
                    <a:pt x="1229" y="1322"/>
                    <a:pt x="1242" y="1322"/>
                  </a:cubicBezTo>
                  <a:cubicBezTo>
                    <a:pt x="1264" y="1322"/>
                    <a:pt x="1288" y="1316"/>
                    <a:pt x="1305" y="1298"/>
                  </a:cubicBezTo>
                  <a:cubicBezTo>
                    <a:pt x="1328" y="1276"/>
                    <a:pt x="1339" y="1241"/>
                    <a:pt x="1334" y="1206"/>
                  </a:cubicBezTo>
                  <a:lnTo>
                    <a:pt x="1119" y="138"/>
                  </a:lnTo>
                  <a:cubicBezTo>
                    <a:pt x="1114" y="92"/>
                    <a:pt x="1085" y="58"/>
                    <a:pt x="1044" y="28"/>
                  </a:cubicBezTo>
                  <a:cubicBezTo>
                    <a:pt x="1019" y="11"/>
                    <a:pt x="987" y="0"/>
                    <a:pt x="9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2944575" y="2615675"/>
              <a:ext cx="30750" cy="30025"/>
            </a:xfrm>
            <a:custGeom>
              <a:avLst/>
              <a:gdLst/>
              <a:ahLst/>
              <a:cxnLst/>
              <a:rect l="l" t="t" r="r" b="b"/>
              <a:pathLst>
                <a:path w="1230" h="1201" extrusionOk="0">
                  <a:moveTo>
                    <a:pt x="904" y="1"/>
                  </a:moveTo>
                  <a:cubicBezTo>
                    <a:pt x="897" y="1"/>
                    <a:pt x="889" y="1"/>
                    <a:pt x="882" y="3"/>
                  </a:cubicBezTo>
                  <a:cubicBezTo>
                    <a:pt x="818" y="14"/>
                    <a:pt x="783" y="72"/>
                    <a:pt x="794" y="135"/>
                  </a:cubicBezTo>
                  <a:lnTo>
                    <a:pt x="928" y="814"/>
                  </a:lnTo>
                  <a:cubicBezTo>
                    <a:pt x="933" y="834"/>
                    <a:pt x="919" y="852"/>
                    <a:pt x="897" y="852"/>
                  </a:cubicBezTo>
                  <a:cubicBezTo>
                    <a:pt x="893" y="852"/>
                    <a:pt x="887" y="851"/>
                    <a:pt x="882" y="849"/>
                  </a:cubicBezTo>
                  <a:lnTo>
                    <a:pt x="162" y="588"/>
                  </a:lnTo>
                  <a:cubicBezTo>
                    <a:pt x="149" y="582"/>
                    <a:pt x="136" y="580"/>
                    <a:pt x="123" y="580"/>
                  </a:cubicBezTo>
                  <a:cubicBezTo>
                    <a:pt x="78" y="580"/>
                    <a:pt x="36" y="608"/>
                    <a:pt x="18" y="652"/>
                  </a:cubicBezTo>
                  <a:cubicBezTo>
                    <a:pt x="1" y="710"/>
                    <a:pt x="29" y="774"/>
                    <a:pt x="87" y="796"/>
                  </a:cubicBezTo>
                  <a:lnTo>
                    <a:pt x="1177" y="1197"/>
                  </a:lnTo>
                  <a:cubicBezTo>
                    <a:pt x="1183" y="1199"/>
                    <a:pt x="1188" y="1200"/>
                    <a:pt x="1192" y="1200"/>
                  </a:cubicBezTo>
                  <a:cubicBezTo>
                    <a:pt x="1214" y="1200"/>
                    <a:pt x="1229" y="1181"/>
                    <a:pt x="1225" y="1157"/>
                  </a:cubicBezTo>
                  <a:lnTo>
                    <a:pt x="1010" y="89"/>
                  </a:lnTo>
                  <a:cubicBezTo>
                    <a:pt x="999" y="38"/>
                    <a:pt x="954" y="1"/>
                    <a:pt x="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2943250" y="2614175"/>
              <a:ext cx="33700" cy="33050"/>
            </a:xfrm>
            <a:custGeom>
              <a:avLst/>
              <a:gdLst/>
              <a:ahLst/>
              <a:cxnLst/>
              <a:rect l="l" t="t" r="r" b="b"/>
              <a:pathLst>
                <a:path w="1348" h="1322" extrusionOk="0">
                  <a:moveTo>
                    <a:pt x="957" y="118"/>
                  </a:moveTo>
                  <a:cubicBezTo>
                    <a:pt x="965" y="118"/>
                    <a:pt x="973" y="122"/>
                    <a:pt x="981" y="125"/>
                  </a:cubicBezTo>
                  <a:cubicBezTo>
                    <a:pt x="994" y="138"/>
                    <a:pt x="1005" y="149"/>
                    <a:pt x="1005" y="160"/>
                  </a:cubicBezTo>
                  <a:lnTo>
                    <a:pt x="1214" y="1188"/>
                  </a:lnTo>
                  <a:lnTo>
                    <a:pt x="1214" y="1188"/>
                  </a:lnTo>
                  <a:lnTo>
                    <a:pt x="158" y="799"/>
                  </a:lnTo>
                  <a:cubicBezTo>
                    <a:pt x="146" y="794"/>
                    <a:pt x="135" y="787"/>
                    <a:pt x="129" y="776"/>
                  </a:cubicBezTo>
                  <a:cubicBezTo>
                    <a:pt x="123" y="759"/>
                    <a:pt x="123" y="746"/>
                    <a:pt x="129" y="735"/>
                  </a:cubicBezTo>
                  <a:cubicBezTo>
                    <a:pt x="135" y="717"/>
                    <a:pt x="146" y="712"/>
                    <a:pt x="158" y="706"/>
                  </a:cubicBezTo>
                  <a:cubicBezTo>
                    <a:pt x="164" y="700"/>
                    <a:pt x="169" y="700"/>
                    <a:pt x="175" y="700"/>
                  </a:cubicBezTo>
                  <a:lnTo>
                    <a:pt x="199" y="700"/>
                  </a:lnTo>
                  <a:lnTo>
                    <a:pt x="917" y="968"/>
                  </a:lnTo>
                  <a:cubicBezTo>
                    <a:pt x="927" y="971"/>
                    <a:pt x="937" y="973"/>
                    <a:pt x="947" y="973"/>
                  </a:cubicBezTo>
                  <a:cubicBezTo>
                    <a:pt x="969" y="973"/>
                    <a:pt x="991" y="966"/>
                    <a:pt x="1010" y="950"/>
                  </a:cubicBezTo>
                  <a:cubicBezTo>
                    <a:pt x="1034" y="926"/>
                    <a:pt x="1045" y="891"/>
                    <a:pt x="1040" y="863"/>
                  </a:cubicBezTo>
                  <a:lnTo>
                    <a:pt x="906" y="178"/>
                  </a:lnTo>
                  <a:cubicBezTo>
                    <a:pt x="900" y="167"/>
                    <a:pt x="906" y="155"/>
                    <a:pt x="911" y="144"/>
                  </a:cubicBezTo>
                  <a:cubicBezTo>
                    <a:pt x="917" y="132"/>
                    <a:pt x="930" y="120"/>
                    <a:pt x="946" y="120"/>
                  </a:cubicBezTo>
                  <a:cubicBezTo>
                    <a:pt x="950" y="118"/>
                    <a:pt x="953" y="118"/>
                    <a:pt x="957" y="118"/>
                  </a:cubicBezTo>
                  <a:close/>
                  <a:moveTo>
                    <a:pt x="957" y="0"/>
                  </a:moveTo>
                  <a:cubicBezTo>
                    <a:pt x="946" y="0"/>
                    <a:pt x="935" y="1"/>
                    <a:pt x="924" y="4"/>
                  </a:cubicBezTo>
                  <a:cubicBezTo>
                    <a:pt x="877" y="10"/>
                    <a:pt x="836" y="39"/>
                    <a:pt x="813" y="74"/>
                  </a:cubicBezTo>
                  <a:cubicBezTo>
                    <a:pt x="785" y="114"/>
                    <a:pt x="778" y="160"/>
                    <a:pt x="790" y="208"/>
                  </a:cubicBezTo>
                  <a:lnTo>
                    <a:pt x="917" y="840"/>
                  </a:lnTo>
                  <a:lnTo>
                    <a:pt x="239" y="590"/>
                  </a:lnTo>
                  <a:cubicBezTo>
                    <a:pt x="222" y="583"/>
                    <a:pt x="203" y="579"/>
                    <a:pt x="184" y="579"/>
                  </a:cubicBezTo>
                  <a:cubicBezTo>
                    <a:pt x="159" y="579"/>
                    <a:pt x="132" y="586"/>
                    <a:pt x="105" y="596"/>
                  </a:cubicBezTo>
                  <a:cubicBezTo>
                    <a:pt x="65" y="613"/>
                    <a:pt x="36" y="648"/>
                    <a:pt x="19" y="695"/>
                  </a:cubicBezTo>
                  <a:cubicBezTo>
                    <a:pt x="1" y="735"/>
                    <a:pt x="1" y="781"/>
                    <a:pt x="25" y="822"/>
                  </a:cubicBezTo>
                  <a:cubicBezTo>
                    <a:pt x="41" y="863"/>
                    <a:pt x="76" y="898"/>
                    <a:pt x="117" y="909"/>
                  </a:cubicBezTo>
                  <a:lnTo>
                    <a:pt x="1214" y="1316"/>
                  </a:lnTo>
                  <a:cubicBezTo>
                    <a:pt x="1225" y="1321"/>
                    <a:pt x="1237" y="1321"/>
                    <a:pt x="1243" y="1321"/>
                  </a:cubicBezTo>
                  <a:cubicBezTo>
                    <a:pt x="1265" y="1321"/>
                    <a:pt x="1289" y="1316"/>
                    <a:pt x="1307" y="1298"/>
                  </a:cubicBezTo>
                  <a:cubicBezTo>
                    <a:pt x="1335" y="1274"/>
                    <a:pt x="1347" y="1239"/>
                    <a:pt x="1342" y="1204"/>
                  </a:cubicBezTo>
                  <a:lnTo>
                    <a:pt x="1120" y="138"/>
                  </a:lnTo>
                  <a:cubicBezTo>
                    <a:pt x="1115" y="91"/>
                    <a:pt x="1085" y="56"/>
                    <a:pt x="1051" y="28"/>
                  </a:cubicBezTo>
                  <a:cubicBezTo>
                    <a:pt x="1021" y="11"/>
                    <a:pt x="988" y="0"/>
                    <a:pt x="9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34" name="Google Shape;334;p17"/>
          <p:cNvGrpSpPr/>
          <p:nvPr/>
        </p:nvGrpSpPr>
        <p:grpSpPr>
          <a:xfrm rot="375283">
            <a:off x="16126286" y="1493194"/>
            <a:ext cx="224236" cy="210016"/>
            <a:chOff x="-1622839" y="4549431"/>
            <a:chExt cx="141542" cy="132566"/>
          </a:xfrm>
        </p:grpSpPr>
        <p:sp>
          <p:nvSpPr>
            <p:cNvPr id="335" name="Google Shape;335;p17"/>
            <p:cNvSpPr/>
            <p:nvPr/>
          </p:nvSpPr>
          <p:spPr>
            <a:xfrm>
              <a:off x="-1616225" y="4555572"/>
              <a:ext cx="132188" cy="120377"/>
            </a:xfrm>
            <a:custGeom>
              <a:avLst/>
              <a:gdLst/>
              <a:ahLst/>
              <a:cxnLst/>
              <a:rect l="l" t="t" r="r" b="b"/>
              <a:pathLst>
                <a:path w="1399" h="1274" extrusionOk="0">
                  <a:moveTo>
                    <a:pt x="709" y="1"/>
                  </a:moveTo>
                  <a:cubicBezTo>
                    <a:pt x="657" y="1"/>
                    <a:pt x="604" y="7"/>
                    <a:pt x="552" y="21"/>
                  </a:cubicBezTo>
                  <a:cubicBezTo>
                    <a:pt x="209" y="102"/>
                    <a:pt x="1" y="444"/>
                    <a:pt x="81" y="787"/>
                  </a:cubicBezTo>
                  <a:cubicBezTo>
                    <a:pt x="150" y="1079"/>
                    <a:pt x="414" y="1274"/>
                    <a:pt x="699" y="1274"/>
                  </a:cubicBezTo>
                  <a:cubicBezTo>
                    <a:pt x="748" y="1274"/>
                    <a:pt x="797" y="1268"/>
                    <a:pt x="847" y="1256"/>
                  </a:cubicBezTo>
                  <a:cubicBezTo>
                    <a:pt x="1189" y="1169"/>
                    <a:pt x="1398" y="827"/>
                    <a:pt x="1318" y="485"/>
                  </a:cubicBezTo>
                  <a:cubicBezTo>
                    <a:pt x="1248" y="195"/>
                    <a:pt x="992" y="1"/>
                    <a:pt x="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-1622839" y="4549431"/>
              <a:ext cx="141542" cy="132566"/>
            </a:xfrm>
            <a:custGeom>
              <a:avLst/>
              <a:gdLst/>
              <a:ahLst/>
              <a:cxnLst/>
              <a:rect l="l" t="t" r="r" b="b"/>
              <a:pathLst>
                <a:path w="1498" h="1403" extrusionOk="0">
                  <a:moveTo>
                    <a:pt x="772" y="132"/>
                  </a:moveTo>
                  <a:cubicBezTo>
                    <a:pt x="877" y="132"/>
                    <a:pt x="975" y="161"/>
                    <a:pt x="1067" y="213"/>
                  </a:cubicBezTo>
                  <a:cubicBezTo>
                    <a:pt x="1195" y="295"/>
                    <a:pt x="1289" y="416"/>
                    <a:pt x="1323" y="568"/>
                  </a:cubicBezTo>
                  <a:cubicBezTo>
                    <a:pt x="1364" y="712"/>
                    <a:pt x="1335" y="868"/>
                    <a:pt x="1259" y="996"/>
                  </a:cubicBezTo>
                  <a:cubicBezTo>
                    <a:pt x="1179" y="1130"/>
                    <a:pt x="1051" y="1222"/>
                    <a:pt x="906" y="1257"/>
                  </a:cubicBezTo>
                  <a:cubicBezTo>
                    <a:pt x="860" y="1268"/>
                    <a:pt x="814" y="1274"/>
                    <a:pt x="769" y="1274"/>
                  </a:cubicBezTo>
                  <a:cubicBezTo>
                    <a:pt x="512" y="1274"/>
                    <a:pt x="279" y="1095"/>
                    <a:pt x="215" y="834"/>
                  </a:cubicBezTo>
                  <a:cubicBezTo>
                    <a:pt x="140" y="533"/>
                    <a:pt x="331" y="220"/>
                    <a:pt x="633" y="143"/>
                  </a:cubicBezTo>
                  <a:cubicBezTo>
                    <a:pt x="679" y="137"/>
                    <a:pt x="726" y="132"/>
                    <a:pt x="772" y="132"/>
                  </a:cubicBezTo>
                  <a:close/>
                  <a:moveTo>
                    <a:pt x="777" y="0"/>
                  </a:moveTo>
                  <a:cubicBezTo>
                    <a:pt x="720" y="0"/>
                    <a:pt x="662" y="7"/>
                    <a:pt x="604" y="22"/>
                  </a:cubicBezTo>
                  <a:cubicBezTo>
                    <a:pt x="226" y="108"/>
                    <a:pt x="1" y="491"/>
                    <a:pt x="87" y="868"/>
                  </a:cubicBezTo>
                  <a:cubicBezTo>
                    <a:pt x="169" y="1187"/>
                    <a:pt x="453" y="1403"/>
                    <a:pt x="772" y="1403"/>
                  </a:cubicBezTo>
                  <a:cubicBezTo>
                    <a:pt x="824" y="1403"/>
                    <a:pt x="882" y="1396"/>
                    <a:pt x="935" y="1385"/>
                  </a:cubicBezTo>
                  <a:cubicBezTo>
                    <a:pt x="1115" y="1339"/>
                    <a:pt x="1271" y="1229"/>
                    <a:pt x="1369" y="1066"/>
                  </a:cubicBezTo>
                  <a:cubicBezTo>
                    <a:pt x="1468" y="903"/>
                    <a:pt x="1497" y="718"/>
                    <a:pt x="1450" y="538"/>
                  </a:cubicBezTo>
                  <a:cubicBezTo>
                    <a:pt x="1404" y="352"/>
                    <a:pt x="1294" y="201"/>
                    <a:pt x="1137" y="103"/>
                  </a:cubicBezTo>
                  <a:cubicBezTo>
                    <a:pt x="1026" y="35"/>
                    <a:pt x="903" y="0"/>
                    <a:pt x="7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37" name="Google Shape;337;p17"/>
          <p:cNvGrpSpPr/>
          <p:nvPr/>
        </p:nvGrpSpPr>
        <p:grpSpPr>
          <a:xfrm>
            <a:off x="17056282" y="1714817"/>
            <a:ext cx="201912" cy="206946"/>
            <a:chOff x="8003766" y="381721"/>
            <a:chExt cx="100956" cy="103473"/>
          </a:xfrm>
        </p:grpSpPr>
        <p:sp>
          <p:nvSpPr>
            <p:cNvPr id="338" name="Google Shape;338;p17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17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40" name="Google Shape;340;p17"/>
          <p:cNvGrpSpPr/>
          <p:nvPr/>
        </p:nvGrpSpPr>
        <p:grpSpPr>
          <a:xfrm>
            <a:off x="16361305" y="2309368"/>
            <a:ext cx="98906" cy="103736"/>
            <a:chOff x="8108302" y="1196184"/>
            <a:chExt cx="49453" cy="51868"/>
          </a:xfrm>
        </p:grpSpPr>
        <p:sp>
          <p:nvSpPr>
            <p:cNvPr id="341" name="Google Shape;341;p17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2" name="Google Shape;342;p17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3" name="Google Shape;343;p17"/>
          <p:cNvSpPr txBox="1">
            <a:spLocks noGrp="1"/>
          </p:cNvSpPr>
          <p:nvPr>
            <p:ph type="subTitle" idx="1"/>
          </p:nvPr>
        </p:nvSpPr>
        <p:spPr>
          <a:xfrm>
            <a:off x="1440000" y="5529072"/>
            <a:ext cx="4672800" cy="8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4" name="Google Shape;344;p17"/>
          <p:cNvSpPr txBox="1">
            <a:spLocks noGrp="1"/>
          </p:cNvSpPr>
          <p:nvPr>
            <p:ph type="subTitle" idx="2"/>
          </p:nvPr>
        </p:nvSpPr>
        <p:spPr>
          <a:xfrm>
            <a:off x="1440000" y="6172120"/>
            <a:ext cx="4672800" cy="17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7"/>
          <p:cNvSpPr txBox="1">
            <a:spLocks noGrp="1"/>
          </p:cNvSpPr>
          <p:nvPr>
            <p:ph type="subTitle" idx="3"/>
          </p:nvPr>
        </p:nvSpPr>
        <p:spPr>
          <a:xfrm>
            <a:off x="6807600" y="6172120"/>
            <a:ext cx="4672800" cy="17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7"/>
          <p:cNvSpPr txBox="1">
            <a:spLocks noGrp="1"/>
          </p:cNvSpPr>
          <p:nvPr>
            <p:ph type="subTitle" idx="4"/>
          </p:nvPr>
        </p:nvSpPr>
        <p:spPr>
          <a:xfrm>
            <a:off x="12175200" y="6172120"/>
            <a:ext cx="4672800" cy="17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7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7"/>
          <p:cNvSpPr txBox="1">
            <a:spLocks noGrp="1"/>
          </p:cNvSpPr>
          <p:nvPr>
            <p:ph type="subTitle" idx="5"/>
          </p:nvPr>
        </p:nvSpPr>
        <p:spPr>
          <a:xfrm>
            <a:off x="6807600" y="5529072"/>
            <a:ext cx="4672800" cy="8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9" name="Google Shape;349;p17"/>
          <p:cNvSpPr txBox="1">
            <a:spLocks noGrp="1"/>
          </p:cNvSpPr>
          <p:nvPr>
            <p:ph type="subTitle" idx="6"/>
          </p:nvPr>
        </p:nvSpPr>
        <p:spPr>
          <a:xfrm>
            <a:off x="12175200" y="5529072"/>
            <a:ext cx="4672800" cy="8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50" name="Google Shape;350;p17"/>
          <p:cNvGrpSpPr/>
          <p:nvPr/>
        </p:nvGrpSpPr>
        <p:grpSpPr>
          <a:xfrm>
            <a:off x="16361296" y="556336"/>
            <a:ext cx="785408" cy="810160"/>
            <a:chOff x="-4011463" y="4778467"/>
            <a:chExt cx="925316" cy="954701"/>
          </a:xfrm>
        </p:grpSpPr>
        <p:sp>
          <p:nvSpPr>
            <p:cNvPr id="351" name="Google Shape;351;p17"/>
            <p:cNvSpPr/>
            <p:nvPr/>
          </p:nvSpPr>
          <p:spPr>
            <a:xfrm>
              <a:off x="-3999935" y="4824671"/>
              <a:ext cx="910482" cy="902356"/>
            </a:xfrm>
            <a:custGeom>
              <a:avLst/>
              <a:gdLst/>
              <a:ahLst/>
              <a:cxnLst/>
              <a:rect l="l" t="t" r="r" b="b"/>
              <a:pathLst>
                <a:path w="9636" h="9550" extrusionOk="0">
                  <a:moveTo>
                    <a:pt x="4821" y="2671"/>
                  </a:moveTo>
                  <a:cubicBezTo>
                    <a:pt x="5062" y="2671"/>
                    <a:pt x="5307" y="2712"/>
                    <a:pt x="5546" y="2799"/>
                  </a:cubicBezTo>
                  <a:cubicBezTo>
                    <a:pt x="6654" y="3200"/>
                    <a:pt x="7222" y="4418"/>
                    <a:pt x="6822" y="5526"/>
                  </a:cubicBezTo>
                  <a:cubicBezTo>
                    <a:pt x="6508" y="6389"/>
                    <a:pt x="5688" y="6929"/>
                    <a:pt x="4818" y="6929"/>
                  </a:cubicBezTo>
                  <a:cubicBezTo>
                    <a:pt x="4578" y="6929"/>
                    <a:pt x="4334" y="6888"/>
                    <a:pt x="4096" y="6801"/>
                  </a:cubicBezTo>
                  <a:cubicBezTo>
                    <a:pt x="2988" y="6396"/>
                    <a:pt x="2419" y="5178"/>
                    <a:pt x="2820" y="4075"/>
                  </a:cubicBezTo>
                  <a:cubicBezTo>
                    <a:pt x="3133" y="3208"/>
                    <a:pt x="3952" y="2671"/>
                    <a:pt x="4821" y="2671"/>
                  </a:cubicBezTo>
                  <a:close/>
                  <a:moveTo>
                    <a:pt x="6052" y="0"/>
                  </a:moveTo>
                  <a:cubicBezTo>
                    <a:pt x="5920" y="0"/>
                    <a:pt x="5794" y="82"/>
                    <a:pt x="5749" y="218"/>
                  </a:cubicBezTo>
                  <a:lnTo>
                    <a:pt x="5419" y="1117"/>
                  </a:lnTo>
                  <a:cubicBezTo>
                    <a:pt x="5219" y="1084"/>
                    <a:pt x="5018" y="1067"/>
                    <a:pt x="4819" y="1067"/>
                  </a:cubicBezTo>
                  <a:cubicBezTo>
                    <a:pt x="4503" y="1067"/>
                    <a:pt x="4190" y="1108"/>
                    <a:pt x="3888" y="1187"/>
                  </a:cubicBezTo>
                  <a:lnTo>
                    <a:pt x="3481" y="316"/>
                  </a:lnTo>
                  <a:cubicBezTo>
                    <a:pt x="3427" y="199"/>
                    <a:pt x="3312" y="127"/>
                    <a:pt x="3188" y="127"/>
                  </a:cubicBezTo>
                  <a:cubicBezTo>
                    <a:pt x="3141" y="127"/>
                    <a:pt x="3092" y="138"/>
                    <a:pt x="3045" y="161"/>
                  </a:cubicBezTo>
                  <a:lnTo>
                    <a:pt x="2408" y="456"/>
                  </a:lnTo>
                  <a:cubicBezTo>
                    <a:pt x="2245" y="531"/>
                    <a:pt x="2175" y="729"/>
                    <a:pt x="2252" y="891"/>
                  </a:cubicBezTo>
                  <a:lnTo>
                    <a:pt x="2657" y="1762"/>
                  </a:lnTo>
                  <a:cubicBezTo>
                    <a:pt x="2245" y="2057"/>
                    <a:pt x="1891" y="2440"/>
                    <a:pt x="1625" y="2892"/>
                  </a:cubicBezTo>
                  <a:lnTo>
                    <a:pt x="720" y="2562"/>
                  </a:lnTo>
                  <a:cubicBezTo>
                    <a:pt x="685" y="2550"/>
                    <a:pt x="648" y="2544"/>
                    <a:pt x="612" y="2544"/>
                  </a:cubicBezTo>
                  <a:cubicBezTo>
                    <a:pt x="477" y="2544"/>
                    <a:pt x="348" y="2626"/>
                    <a:pt x="303" y="2758"/>
                  </a:cubicBezTo>
                  <a:lnTo>
                    <a:pt x="59" y="3420"/>
                  </a:lnTo>
                  <a:cubicBezTo>
                    <a:pt x="1" y="3594"/>
                    <a:pt x="87" y="3780"/>
                    <a:pt x="255" y="3843"/>
                  </a:cubicBezTo>
                  <a:lnTo>
                    <a:pt x="1160" y="4169"/>
                  </a:lnTo>
                  <a:cubicBezTo>
                    <a:pt x="1074" y="4691"/>
                    <a:pt x="1103" y="5213"/>
                    <a:pt x="1224" y="5700"/>
                  </a:cubicBezTo>
                  <a:lnTo>
                    <a:pt x="360" y="6105"/>
                  </a:lnTo>
                  <a:cubicBezTo>
                    <a:pt x="191" y="6182"/>
                    <a:pt x="122" y="6378"/>
                    <a:pt x="198" y="6541"/>
                  </a:cubicBezTo>
                  <a:lnTo>
                    <a:pt x="499" y="7179"/>
                  </a:lnTo>
                  <a:cubicBezTo>
                    <a:pt x="554" y="7301"/>
                    <a:pt x="674" y="7372"/>
                    <a:pt x="798" y="7372"/>
                  </a:cubicBezTo>
                  <a:cubicBezTo>
                    <a:pt x="844" y="7372"/>
                    <a:pt x="891" y="7362"/>
                    <a:pt x="935" y="7341"/>
                  </a:cubicBezTo>
                  <a:lnTo>
                    <a:pt x="1805" y="6935"/>
                  </a:lnTo>
                  <a:cubicBezTo>
                    <a:pt x="2100" y="7347"/>
                    <a:pt x="2477" y="7701"/>
                    <a:pt x="2935" y="7968"/>
                  </a:cubicBezTo>
                  <a:lnTo>
                    <a:pt x="2605" y="8867"/>
                  </a:lnTo>
                  <a:cubicBezTo>
                    <a:pt x="2547" y="9041"/>
                    <a:pt x="2635" y="9227"/>
                    <a:pt x="2802" y="9291"/>
                  </a:cubicBezTo>
                  <a:lnTo>
                    <a:pt x="3463" y="9529"/>
                  </a:lnTo>
                  <a:cubicBezTo>
                    <a:pt x="3500" y="9543"/>
                    <a:pt x="3539" y="9550"/>
                    <a:pt x="3577" y="9550"/>
                  </a:cubicBezTo>
                  <a:cubicBezTo>
                    <a:pt x="3710" y="9550"/>
                    <a:pt x="3838" y="9466"/>
                    <a:pt x="3888" y="9331"/>
                  </a:cubicBezTo>
                  <a:lnTo>
                    <a:pt x="4212" y="8432"/>
                  </a:lnTo>
                  <a:cubicBezTo>
                    <a:pt x="4414" y="8465"/>
                    <a:pt x="4615" y="8482"/>
                    <a:pt x="4814" y="8482"/>
                  </a:cubicBezTo>
                  <a:cubicBezTo>
                    <a:pt x="5130" y="8482"/>
                    <a:pt x="5441" y="8441"/>
                    <a:pt x="5743" y="8362"/>
                  </a:cubicBezTo>
                  <a:lnTo>
                    <a:pt x="6150" y="9232"/>
                  </a:lnTo>
                  <a:cubicBezTo>
                    <a:pt x="6205" y="9351"/>
                    <a:pt x="6323" y="9420"/>
                    <a:pt x="6447" y="9420"/>
                  </a:cubicBezTo>
                  <a:cubicBezTo>
                    <a:pt x="6493" y="9420"/>
                    <a:pt x="6540" y="9410"/>
                    <a:pt x="6584" y="9389"/>
                  </a:cubicBezTo>
                  <a:lnTo>
                    <a:pt x="7222" y="9093"/>
                  </a:lnTo>
                  <a:cubicBezTo>
                    <a:pt x="7385" y="9018"/>
                    <a:pt x="7460" y="8820"/>
                    <a:pt x="7379" y="8658"/>
                  </a:cubicBezTo>
                  <a:lnTo>
                    <a:pt x="6973" y="7788"/>
                  </a:lnTo>
                  <a:cubicBezTo>
                    <a:pt x="7385" y="7492"/>
                    <a:pt x="7744" y="7109"/>
                    <a:pt x="8011" y="6657"/>
                  </a:cubicBezTo>
                  <a:lnTo>
                    <a:pt x="8911" y="6982"/>
                  </a:lnTo>
                  <a:cubicBezTo>
                    <a:pt x="8948" y="6996"/>
                    <a:pt x="8986" y="7003"/>
                    <a:pt x="9024" y="7003"/>
                  </a:cubicBezTo>
                  <a:cubicBezTo>
                    <a:pt x="9157" y="7003"/>
                    <a:pt x="9283" y="6921"/>
                    <a:pt x="9328" y="6790"/>
                  </a:cubicBezTo>
                  <a:lnTo>
                    <a:pt x="9572" y="6123"/>
                  </a:lnTo>
                  <a:cubicBezTo>
                    <a:pt x="9636" y="5955"/>
                    <a:pt x="9543" y="5770"/>
                    <a:pt x="9374" y="5706"/>
                  </a:cubicBezTo>
                  <a:lnTo>
                    <a:pt x="8475" y="5381"/>
                  </a:lnTo>
                  <a:cubicBezTo>
                    <a:pt x="8557" y="4859"/>
                    <a:pt x="8533" y="4337"/>
                    <a:pt x="8405" y="3850"/>
                  </a:cubicBezTo>
                  <a:lnTo>
                    <a:pt x="9275" y="3443"/>
                  </a:lnTo>
                  <a:cubicBezTo>
                    <a:pt x="9438" y="3363"/>
                    <a:pt x="9508" y="3170"/>
                    <a:pt x="9433" y="3008"/>
                  </a:cubicBezTo>
                  <a:lnTo>
                    <a:pt x="9136" y="2370"/>
                  </a:lnTo>
                  <a:cubicBezTo>
                    <a:pt x="9077" y="2247"/>
                    <a:pt x="8960" y="2177"/>
                    <a:pt x="8836" y="2177"/>
                  </a:cubicBezTo>
                  <a:cubicBezTo>
                    <a:pt x="8789" y="2177"/>
                    <a:pt x="8742" y="2187"/>
                    <a:pt x="8696" y="2207"/>
                  </a:cubicBezTo>
                  <a:lnTo>
                    <a:pt x="7832" y="2614"/>
                  </a:lnTo>
                  <a:cubicBezTo>
                    <a:pt x="7535" y="2202"/>
                    <a:pt x="7152" y="1848"/>
                    <a:pt x="6700" y="1581"/>
                  </a:cubicBezTo>
                  <a:lnTo>
                    <a:pt x="7026" y="683"/>
                  </a:lnTo>
                  <a:cubicBezTo>
                    <a:pt x="7090" y="509"/>
                    <a:pt x="7002" y="322"/>
                    <a:pt x="6828" y="258"/>
                  </a:cubicBezTo>
                  <a:lnTo>
                    <a:pt x="6167" y="21"/>
                  </a:lnTo>
                  <a:cubicBezTo>
                    <a:pt x="6129" y="7"/>
                    <a:pt x="6090" y="0"/>
                    <a:pt x="60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-4003242" y="4818435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55" y="2800"/>
                  </a:moveTo>
                  <a:cubicBezTo>
                    <a:pt x="5092" y="2800"/>
                    <a:pt x="5330" y="2841"/>
                    <a:pt x="5558" y="2923"/>
                  </a:cubicBezTo>
                  <a:cubicBezTo>
                    <a:pt x="6630" y="3312"/>
                    <a:pt x="7182" y="4501"/>
                    <a:pt x="6793" y="5568"/>
                  </a:cubicBezTo>
                  <a:cubicBezTo>
                    <a:pt x="6489" y="6405"/>
                    <a:pt x="5696" y="6928"/>
                    <a:pt x="4853" y="6928"/>
                  </a:cubicBezTo>
                  <a:cubicBezTo>
                    <a:pt x="4621" y="6928"/>
                    <a:pt x="4385" y="6889"/>
                    <a:pt x="4154" y="6805"/>
                  </a:cubicBezTo>
                  <a:cubicBezTo>
                    <a:pt x="3080" y="6415"/>
                    <a:pt x="2530" y="5231"/>
                    <a:pt x="2919" y="4160"/>
                  </a:cubicBezTo>
                  <a:cubicBezTo>
                    <a:pt x="3104" y="3643"/>
                    <a:pt x="3481" y="3231"/>
                    <a:pt x="3980" y="2998"/>
                  </a:cubicBezTo>
                  <a:cubicBezTo>
                    <a:pt x="4258" y="2866"/>
                    <a:pt x="4557" y="2800"/>
                    <a:pt x="4855" y="2800"/>
                  </a:cubicBezTo>
                  <a:close/>
                  <a:moveTo>
                    <a:pt x="4852" y="2670"/>
                  </a:moveTo>
                  <a:cubicBezTo>
                    <a:pt x="4536" y="2670"/>
                    <a:pt x="4221" y="2739"/>
                    <a:pt x="3928" y="2877"/>
                  </a:cubicBezTo>
                  <a:cubicBezTo>
                    <a:pt x="3394" y="3126"/>
                    <a:pt x="2994" y="3568"/>
                    <a:pt x="2796" y="4118"/>
                  </a:cubicBezTo>
                  <a:cubicBezTo>
                    <a:pt x="2384" y="5255"/>
                    <a:pt x="2970" y="6514"/>
                    <a:pt x="4108" y="6926"/>
                  </a:cubicBezTo>
                  <a:cubicBezTo>
                    <a:pt x="4351" y="7013"/>
                    <a:pt x="4606" y="7059"/>
                    <a:pt x="4855" y="7059"/>
                  </a:cubicBezTo>
                  <a:cubicBezTo>
                    <a:pt x="5749" y="7059"/>
                    <a:pt x="6596" y="6503"/>
                    <a:pt x="6916" y="5614"/>
                  </a:cubicBezTo>
                  <a:cubicBezTo>
                    <a:pt x="7327" y="4478"/>
                    <a:pt x="6742" y="3220"/>
                    <a:pt x="5604" y="2802"/>
                  </a:cubicBezTo>
                  <a:cubicBezTo>
                    <a:pt x="5359" y="2714"/>
                    <a:pt x="5105" y="2670"/>
                    <a:pt x="4852" y="2670"/>
                  </a:cubicBezTo>
                  <a:close/>
                  <a:moveTo>
                    <a:pt x="6098" y="131"/>
                  </a:moveTo>
                  <a:cubicBezTo>
                    <a:pt x="6125" y="131"/>
                    <a:pt x="6152" y="135"/>
                    <a:pt x="6178" y="144"/>
                  </a:cubicBezTo>
                  <a:lnTo>
                    <a:pt x="6839" y="388"/>
                  </a:lnTo>
                  <a:cubicBezTo>
                    <a:pt x="6978" y="435"/>
                    <a:pt x="7048" y="586"/>
                    <a:pt x="7002" y="725"/>
                  </a:cubicBezTo>
                  <a:lnTo>
                    <a:pt x="6672" y="1624"/>
                  </a:lnTo>
                  <a:cubicBezTo>
                    <a:pt x="6660" y="1654"/>
                    <a:pt x="6672" y="1688"/>
                    <a:pt x="6700" y="1705"/>
                  </a:cubicBezTo>
                  <a:cubicBezTo>
                    <a:pt x="7141" y="1960"/>
                    <a:pt x="7513" y="2302"/>
                    <a:pt x="7808" y="2720"/>
                  </a:cubicBezTo>
                  <a:cubicBezTo>
                    <a:pt x="7824" y="2736"/>
                    <a:pt x="7842" y="2746"/>
                    <a:pt x="7862" y="2746"/>
                  </a:cubicBezTo>
                  <a:cubicBezTo>
                    <a:pt x="7871" y="2746"/>
                    <a:pt x="7881" y="2744"/>
                    <a:pt x="7890" y="2738"/>
                  </a:cubicBezTo>
                  <a:lnTo>
                    <a:pt x="8760" y="2332"/>
                  </a:lnTo>
                  <a:cubicBezTo>
                    <a:pt x="8795" y="2316"/>
                    <a:pt x="8832" y="2309"/>
                    <a:pt x="8868" y="2309"/>
                  </a:cubicBezTo>
                  <a:cubicBezTo>
                    <a:pt x="8969" y="2309"/>
                    <a:pt x="9065" y="2365"/>
                    <a:pt x="9109" y="2460"/>
                  </a:cubicBezTo>
                  <a:lnTo>
                    <a:pt x="9409" y="3097"/>
                  </a:lnTo>
                  <a:cubicBezTo>
                    <a:pt x="9468" y="3231"/>
                    <a:pt x="9415" y="3387"/>
                    <a:pt x="9283" y="3451"/>
                  </a:cubicBezTo>
                  <a:lnTo>
                    <a:pt x="8412" y="3857"/>
                  </a:lnTo>
                  <a:cubicBezTo>
                    <a:pt x="8383" y="3869"/>
                    <a:pt x="8371" y="3898"/>
                    <a:pt x="8378" y="3933"/>
                  </a:cubicBezTo>
                  <a:cubicBezTo>
                    <a:pt x="8504" y="4425"/>
                    <a:pt x="8528" y="4931"/>
                    <a:pt x="8440" y="5435"/>
                  </a:cubicBezTo>
                  <a:cubicBezTo>
                    <a:pt x="8440" y="5464"/>
                    <a:pt x="8458" y="5493"/>
                    <a:pt x="8488" y="5504"/>
                  </a:cubicBezTo>
                  <a:lnTo>
                    <a:pt x="9387" y="5836"/>
                  </a:lnTo>
                  <a:cubicBezTo>
                    <a:pt x="9457" y="5858"/>
                    <a:pt x="9508" y="5905"/>
                    <a:pt x="9537" y="5969"/>
                  </a:cubicBezTo>
                  <a:cubicBezTo>
                    <a:pt x="9567" y="6032"/>
                    <a:pt x="9567" y="6102"/>
                    <a:pt x="9543" y="6171"/>
                  </a:cubicBezTo>
                  <a:lnTo>
                    <a:pt x="9305" y="6833"/>
                  </a:lnTo>
                  <a:cubicBezTo>
                    <a:pt x="9283" y="6897"/>
                    <a:pt x="9230" y="6949"/>
                    <a:pt x="9166" y="6979"/>
                  </a:cubicBezTo>
                  <a:cubicBezTo>
                    <a:pt x="9132" y="6995"/>
                    <a:pt x="9092" y="7004"/>
                    <a:pt x="9052" y="7004"/>
                  </a:cubicBezTo>
                  <a:cubicBezTo>
                    <a:pt x="9023" y="7004"/>
                    <a:pt x="8995" y="7000"/>
                    <a:pt x="8969" y="6990"/>
                  </a:cubicBezTo>
                  <a:lnTo>
                    <a:pt x="8064" y="6658"/>
                  </a:lnTo>
                  <a:cubicBezTo>
                    <a:pt x="8060" y="6658"/>
                    <a:pt x="8055" y="6657"/>
                    <a:pt x="8050" y="6657"/>
                  </a:cubicBezTo>
                  <a:cubicBezTo>
                    <a:pt x="8026" y="6657"/>
                    <a:pt x="8003" y="6669"/>
                    <a:pt x="7988" y="6688"/>
                  </a:cubicBezTo>
                  <a:cubicBezTo>
                    <a:pt x="7727" y="7129"/>
                    <a:pt x="7385" y="7506"/>
                    <a:pt x="6973" y="7801"/>
                  </a:cubicBezTo>
                  <a:cubicBezTo>
                    <a:pt x="6944" y="7820"/>
                    <a:pt x="6938" y="7854"/>
                    <a:pt x="6951" y="7884"/>
                  </a:cubicBezTo>
                  <a:lnTo>
                    <a:pt x="7356" y="8747"/>
                  </a:lnTo>
                  <a:cubicBezTo>
                    <a:pt x="7385" y="8811"/>
                    <a:pt x="7391" y="8886"/>
                    <a:pt x="7368" y="8950"/>
                  </a:cubicBezTo>
                  <a:cubicBezTo>
                    <a:pt x="7345" y="9014"/>
                    <a:pt x="7292" y="9073"/>
                    <a:pt x="7229" y="9102"/>
                  </a:cubicBezTo>
                  <a:lnTo>
                    <a:pt x="6590" y="9397"/>
                  </a:lnTo>
                  <a:cubicBezTo>
                    <a:pt x="6553" y="9414"/>
                    <a:pt x="6514" y="9423"/>
                    <a:pt x="6476" y="9423"/>
                  </a:cubicBezTo>
                  <a:cubicBezTo>
                    <a:pt x="6448" y="9423"/>
                    <a:pt x="6420" y="9418"/>
                    <a:pt x="6394" y="9408"/>
                  </a:cubicBezTo>
                  <a:cubicBezTo>
                    <a:pt x="6324" y="9386"/>
                    <a:pt x="6271" y="9333"/>
                    <a:pt x="6242" y="9269"/>
                  </a:cubicBezTo>
                  <a:lnTo>
                    <a:pt x="5837" y="8399"/>
                  </a:lnTo>
                  <a:cubicBezTo>
                    <a:pt x="5826" y="8379"/>
                    <a:pt x="5798" y="8363"/>
                    <a:pt x="5771" y="8363"/>
                  </a:cubicBezTo>
                  <a:cubicBezTo>
                    <a:pt x="5768" y="8363"/>
                    <a:pt x="5764" y="8363"/>
                    <a:pt x="5760" y="8364"/>
                  </a:cubicBezTo>
                  <a:cubicBezTo>
                    <a:pt x="5459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8" y="8434"/>
                  </a:cubicBezTo>
                  <a:cubicBezTo>
                    <a:pt x="4255" y="8433"/>
                    <a:pt x="4251" y="8433"/>
                    <a:pt x="4247" y="8433"/>
                  </a:cubicBezTo>
                  <a:cubicBezTo>
                    <a:pt x="4221" y="8433"/>
                    <a:pt x="4193" y="8450"/>
                    <a:pt x="4189" y="8475"/>
                  </a:cubicBezTo>
                  <a:lnTo>
                    <a:pt x="3859" y="9380"/>
                  </a:lnTo>
                  <a:cubicBezTo>
                    <a:pt x="3835" y="9443"/>
                    <a:pt x="3789" y="9496"/>
                    <a:pt x="3725" y="9525"/>
                  </a:cubicBezTo>
                  <a:cubicBezTo>
                    <a:pt x="3688" y="9542"/>
                    <a:pt x="3647" y="9551"/>
                    <a:pt x="3607" y="9551"/>
                  </a:cubicBezTo>
                  <a:cubicBezTo>
                    <a:pt x="3578" y="9551"/>
                    <a:pt x="3549" y="9546"/>
                    <a:pt x="3522" y="9536"/>
                  </a:cubicBezTo>
                  <a:lnTo>
                    <a:pt x="2860" y="9293"/>
                  </a:lnTo>
                  <a:cubicBezTo>
                    <a:pt x="2721" y="9247"/>
                    <a:pt x="2652" y="9095"/>
                    <a:pt x="2704" y="8956"/>
                  </a:cubicBezTo>
                  <a:lnTo>
                    <a:pt x="3029" y="8058"/>
                  </a:lnTo>
                  <a:cubicBezTo>
                    <a:pt x="3040" y="8028"/>
                    <a:pt x="3029" y="7994"/>
                    <a:pt x="3000" y="7975"/>
                  </a:cubicBezTo>
                  <a:cubicBezTo>
                    <a:pt x="2558" y="7721"/>
                    <a:pt x="2188" y="7378"/>
                    <a:pt x="1891" y="6961"/>
                  </a:cubicBezTo>
                  <a:cubicBezTo>
                    <a:pt x="1880" y="6944"/>
                    <a:pt x="1857" y="6931"/>
                    <a:pt x="1840" y="6931"/>
                  </a:cubicBezTo>
                  <a:cubicBezTo>
                    <a:pt x="1827" y="6931"/>
                    <a:pt x="1822" y="6937"/>
                    <a:pt x="1811" y="6937"/>
                  </a:cubicBezTo>
                  <a:lnTo>
                    <a:pt x="941" y="7343"/>
                  </a:lnTo>
                  <a:cubicBezTo>
                    <a:pt x="905" y="7361"/>
                    <a:pt x="867" y="7370"/>
                    <a:pt x="829" y="7370"/>
                  </a:cubicBezTo>
                  <a:cubicBezTo>
                    <a:pt x="730" y="7370"/>
                    <a:pt x="635" y="7314"/>
                    <a:pt x="592" y="7222"/>
                  </a:cubicBezTo>
                  <a:lnTo>
                    <a:pt x="290" y="6583"/>
                  </a:lnTo>
                  <a:cubicBezTo>
                    <a:pt x="261" y="6519"/>
                    <a:pt x="261" y="6444"/>
                    <a:pt x="285" y="6380"/>
                  </a:cubicBezTo>
                  <a:cubicBezTo>
                    <a:pt x="308" y="6317"/>
                    <a:pt x="354" y="6259"/>
                    <a:pt x="418" y="6230"/>
                  </a:cubicBezTo>
                  <a:lnTo>
                    <a:pt x="1289" y="5823"/>
                  </a:lnTo>
                  <a:cubicBezTo>
                    <a:pt x="1318" y="5812"/>
                    <a:pt x="1335" y="5783"/>
                    <a:pt x="1323" y="5748"/>
                  </a:cubicBezTo>
                  <a:cubicBezTo>
                    <a:pt x="1195" y="5255"/>
                    <a:pt x="1173" y="4751"/>
                    <a:pt x="1259" y="4246"/>
                  </a:cubicBezTo>
                  <a:cubicBezTo>
                    <a:pt x="1265" y="4217"/>
                    <a:pt x="1248" y="4187"/>
                    <a:pt x="1219" y="4176"/>
                  </a:cubicBezTo>
                  <a:lnTo>
                    <a:pt x="314" y="3846"/>
                  </a:lnTo>
                  <a:cubicBezTo>
                    <a:pt x="250" y="3823"/>
                    <a:pt x="198" y="3777"/>
                    <a:pt x="164" y="3713"/>
                  </a:cubicBezTo>
                  <a:cubicBezTo>
                    <a:pt x="134" y="3649"/>
                    <a:pt x="134" y="3579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0" y="2733"/>
                    <a:pt x="534" y="2703"/>
                  </a:cubicBezTo>
                  <a:cubicBezTo>
                    <a:pt x="570" y="2684"/>
                    <a:pt x="607" y="2675"/>
                    <a:pt x="644" y="2675"/>
                  </a:cubicBezTo>
                  <a:cubicBezTo>
                    <a:pt x="674" y="2675"/>
                    <a:pt x="703" y="2681"/>
                    <a:pt x="732" y="2691"/>
                  </a:cubicBezTo>
                  <a:lnTo>
                    <a:pt x="1637" y="3017"/>
                  </a:lnTo>
                  <a:cubicBezTo>
                    <a:pt x="1644" y="3019"/>
                    <a:pt x="1653" y="3021"/>
                    <a:pt x="1661" y="3021"/>
                  </a:cubicBezTo>
                  <a:cubicBezTo>
                    <a:pt x="1683" y="3021"/>
                    <a:pt x="1704" y="3010"/>
                    <a:pt x="1712" y="2993"/>
                  </a:cubicBezTo>
                  <a:cubicBezTo>
                    <a:pt x="1974" y="2552"/>
                    <a:pt x="2315" y="2176"/>
                    <a:pt x="2727" y="1879"/>
                  </a:cubicBezTo>
                  <a:cubicBezTo>
                    <a:pt x="2756" y="1862"/>
                    <a:pt x="2762" y="1828"/>
                    <a:pt x="2750" y="1798"/>
                  </a:cubicBezTo>
                  <a:lnTo>
                    <a:pt x="2344" y="928"/>
                  </a:lnTo>
                  <a:cubicBezTo>
                    <a:pt x="2315" y="870"/>
                    <a:pt x="2309" y="795"/>
                    <a:pt x="2338" y="731"/>
                  </a:cubicBezTo>
                  <a:cubicBezTo>
                    <a:pt x="2362" y="661"/>
                    <a:pt x="2408" y="609"/>
                    <a:pt x="2472" y="580"/>
                  </a:cubicBezTo>
                  <a:lnTo>
                    <a:pt x="3110" y="284"/>
                  </a:lnTo>
                  <a:cubicBezTo>
                    <a:pt x="3147" y="267"/>
                    <a:pt x="3185" y="258"/>
                    <a:pt x="3225" y="258"/>
                  </a:cubicBezTo>
                  <a:cubicBezTo>
                    <a:pt x="3254" y="258"/>
                    <a:pt x="3283" y="263"/>
                    <a:pt x="3313" y="272"/>
                  </a:cubicBezTo>
                  <a:cubicBezTo>
                    <a:pt x="3377" y="296"/>
                    <a:pt x="3428" y="348"/>
                    <a:pt x="3458" y="412"/>
                  </a:cubicBezTo>
                  <a:lnTo>
                    <a:pt x="3864" y="1282"/>
                  </a:lnTo>
                  <a:cubicBezTo>
                    <a:pt x="3879" y="1302"/>
                    <a:pt x="3903" y="1318"/>
                    <a:pt x="3928" y="1318"/>
                  </a:cubicBezTo>
                  <a:cubicBezTo>
                    <a:pt x="3932" y="1318"/>
                    <a:pt x="3935" y="1317"/>
                    <a:pt x="3939" y="1317"/>
                  </a:cubicBezTo>
                  <a:cubicBezTo>
                    <a:pt x="4240" y="1238"/>
                    <a:pt x="4547" y="1200"/>
                    <a:pt x="4855" y="1200"/>
                  </a:cubicBezTo>
                  <a:cubicBezTo>
                    <a:pt x="5051" y="1200"/>
                    <a:pt x="5247" y="1216"/>
                    <a:pt x="5441" y="1247"/>
                  </a:cubicBezTo>
                  <a:cubicBezTo>
                    <a:pt x="5446" y="1248"/>
                    <a:pt x="5450" y="1248"/>
                    <a:pt x="5455" y="1248"/>
                  </a:cubicBezTo>
                  <a:cubicBezTo>
                    <a:pt x="5484" y="1248"/>
                    <a:pt x="5507" y="1232"/>
                    <a:pt x="5517" y="1207"/>
                  </a:cubicBezTo>
                  <a:lnTo>
                    <a:pt x="5842" y="302"/>
                  </a:lnTo>
                  <a:cubicBezTo>
                    <a:pt x="5865" y="238"/>
                    <a:pt x="5918" y="185"/>
                    <a:pt x="5982" y="157"/>
                  </a:cubicBezTo>
                  <a:cubicBezTo>
                    <a:pt x="6019" y="140"/>
                    <a:pt x="6059" y="131"/>
                    <a:pt x="6098" y="131"/>
                  </a:cubicBezTo>
                  <a:close/>
                  <a:moveTo>
                    <a:pt x="6091" y="0"/>
                  </a:moveTo>
                  <a:cubicBezTo>
                    <a:pt x="6035" y="0"/>
                    <a:pt x="5978" y="12"/>
                    <a:pt x="5923" y="34"/>
                  </a:cubicBezTo>
                  <a:cubicBezTo>
                    <a:pt x="5830" y="80"/>
                    <a:pt x="5755" y="163"/>
                    <a:pt x="5720" y="261"/>
                  </a:cubicBezTo>
                  <a:lnTo>
                    <a:pt x="5412" y="1113"/>
                  </a:lnTo>
                  <a:cubicBezTo>
                    <a:pt x="5224" y="1084"/>
                    <a:pt x="5037" y="1070"/>
                    <a:pt x="4849" y="1070"/>
                  </a:cubicBezTo>
                  <a:cubicBezTo>
                    <a:pt x="4551" y="1070"/>
                    <a:pt x="4255" y="1106"/>
                    <a:pt x="3963" y="1177"/>
                  </a:cubicBezTo>
                  <a:lnTo>
                    <a:pt x="3580" y="353"/>
                  </a:lnTo>
                  <a:cubicBezTo>
                    <a:pt x="3533" y="261"/>
                    <a:pt x="3452" y="185"/>
                    <a:pt x="3353" y="150"/>
                  </a:cubicBezTo>
                  <a:cubicBezTo>
                    <a:pt x="3311" y="135"/>
                    <a:pt x="3269" y="128"/>
                    <a:pt x="3226" y="128"/>
                  </a:cubicBezTo>
                  <a:cubicBezTo>
                    <a:pt x="3167" y="128"/>
                    <a:pt x="3109" y="142"/>
                    <a:pt x="3052" y="168"/>
                  </a:cubicBezTo>
                  <a:lnTo>
                    <a:pt x="2419" y="463"/>
                  </a:lnTo>
                  <a:cubicBezTo>
                    <a:pt x="2322" y="511"/>
                    <a:pt x="2252" y="586"/>
                    <a:pt x="2210" y="685"/>
                  </a:cubicBezTo>
                  <a:cubicBezTo>
                    <a:pt x="2175" y="783"/>
                    <a:pt x="2182" y="893"/>
                    <a:pt x="2228" y="985"/>
                  </a:cubicBezTo>
                  <a:lnTo>
                    <a:pt x="2611" y="1804"/>
                  </a:lnTo>
                  <a:cubicBezTo>
                    <a:pt x="2217" y="2099"/>
                    <a:pt x="1886" y="2460"/>
                    <a:pt x="1631" y="2877"/>
                  </a:cubicBezTo>
                  <a:lnTo>
                    <a:pt x="778" y="2570"/>
                  </a:lnTo>
                  <a:cubicBezTo>
                    <a:pt x="734" y="2554"/>
                    <a:pt x="689" y="2547"/>
                    <a:pt x="644" y="2547"/>
                  </a:cubicBezTo>
                  <a:cubicBezTo>
                    <a:pt x="587" y="2547"/>
                    <a:pt x="531" y="2558"/>
                    <a:pt x="477" y="2581"/>
                  </a:cubicBezTo>
                  <a:cubicBezTo>
                    <a:pt x="384" y="2628"/>
                    <a:pt x="308" y="2709"/>
                    <a:pt x="274" y="2808"/>
                  </a:cubicBezTo>
                  <a:lnTo>
                    <a:pt x="36" y="3469"/>
                  </a:lnTo>
                  <a:cubicBezTo>
                    <a:pt x="1" y="3568"/>
                    <a:pt x="1" y="3672"/>
                    <a:pt x="47" y="3764"/>
                  </a:cubicBezTo>
                  <a:cubicBezTo>
                    <a:pt x="94" y="3863"/>
                    <a:pt x="169" y="3933"/>
                    <a:pt x="268" y="3967"/>
                  </a:cubicBezTo>
                  <a:lnTo>
                    <a:pt x="1120" y="4281"/>
                  </a:lnTo>
                  <a:cubicBezTo>
                    <a:pt x="1045" y="4768"/>
                    <a:pt x="1069" y="5255"/>
                    <a:pt x="1184" y="5731"/>
                  </a:cubicBezTo>
                  <a:lnTo>
                    <a:pt x="366" y="6114"/>
                  </a:lnTo>
                  <a:cubicBezTo>
                    <a:pt x="268" y="6160"/>
                    <a:pt x="198" y="6235"/>
                    <a:pt x="164" y="6334"/>
                  </a:cubicBezTo>
                  <a:cubicBezTo>
                    <a:pt x="129" y="6433"/>
                    <a:pt x="134" y="6543"/>
                    <a:pt x="175" y="6636"/>
                  </a:cubicBezTo>
                  <a:lnTo>
                    <a:pt x="477" y="7274"/>
                  </a:lnTo>
                  <a:cubicBezTo>
                    <a:pt x="540" y="7418"/>
                    <a:pt x="683" y="7503"/>
                    <a:pt x="833" y="7503"/>
                  </a:cubicBezTo>
                  <a:cubicBezTo>
                    <a:pt x="889" y="7503"/>
                    <a:pt x="945" y="7491"/>
                    <a:pt x="999" y="7466"/>
                  </a:cubicBezTo>
                  <a:lnTo>
                    <a:pt x="1816" y="7083"/>
                  </a:lnTo>
                  <a:cubicBezTo>
                    <a:pt x="2106" y="7477"/>
                    <a:pt x="2466" y="7807"/>
                    <a:pt x="2890" y="8063"/>
                  </a:cubicBezTo>
                  <a:lnTo>
                    <a:pt x="2582" y="8910"/>
                  </a:lnTo>
                  <a:cubicBezTo>
                    <a:pt x="2507" y="9118"/>
                    <a:pt x="2611" y="9345"/>
                    <a:pt x="2814" y="9415"/>
                  </a:cubicBezTo>
                  <a:lnTo>
                    <a:pt x="3476" y="9659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666" y="9681"/>
                    <a:pt x="3725" y="9670"/>
                    <a:pt x="3776" y="9641"/>
                  </a:cubicBezTo>
                  <a:cubicBezTo>
                    <a:pt x="3875" y="9600"/>
                    <a:pt x="3945" y="9519"/>
                    <a:pt x="3980" y="9421"/>
                  </a:cubicBezTo>
                  <a:lnTo>
                    <a:pt x="4287" y="8567"/>
                  </a:lnTo>
                  <a:cubicBezTo>
                    <a:pt x="4476" y="8596"/>
                    <a:pt x="4665" y="8611"/>
                    <a:pt x="4854" y="8611"/>
                  </a:cubicBezTo>
                  <a:cubicBezTo>
                    <a:pt x="5152" y="8611"/>
                    <a:pt x="5449" y="8575"/>
                    <a:pt x="5744" y="8503"/>
                  </a:cubicBezTo>
                  <a:lnTo>
                    <a:pt x="6126" y="9327"/>
                  </a:lnTo>
                  <a:cubicBezTo>
                    <a:pt x="6167" y="9421"/>
                    <a:pt x="6248" y="9496"/>
                    <a:pt x="6346" y="9531"/>
                  </a:cubicBezTo>
                  <a:cubicBezTo>
                    <a:pt x="6389" y="9545"/>
                    <a:pt x="6432" y="9553"/>
                    <a:pt x="6475" y="9553"/>
                  </a:cubicBezTo>
                  <a:cubicBezTo>
                    <a:pt x="6534" y="9553"/>
                    <a:pt x="6592" y="9540"/>
                    <a:pt x="6649" y="9512"/>
                  </a:cubicBezTo>
                  <a:lnTo>
                    <a:pt x="7286" y="9217"/>
                  </a:lnTo>
                  <a:cubicBezTo>
                    <a:pt x="7379" y="9171"/>
                    <a:pt x="7455" y="9095"/>
                    <a:pt x="7489" y="8997"/>
                  </a:cubicBezTo>
                  <a:cubicBezTo>
                    <a:pt x="7524" y="8899"/>
                    <a:pt x="7519" y="8789"/>
                    <a:pt x="7473" y="8695"/>
                  </a:cubicBezTo>
                  <a:lnTo>
                    <a:pt x="7090" y="7871"/>
                  </a:lnTo>
                  <a:cubicBezTo>
                    <a:pt x="7489" y="7582"/>
                    <a:pt x="7814" y="7222"/>
                    <a:pt x="8070" y="6805"/>
                  </a:cubicBezTo>
                  <a:lnTo>
                    <a:pt x="8922" y="7111"/>
                  </a:lnTo>
                  <a:cubicBezTo>
                    <a:pt x="8966" y="7126"/>
                    <a:pt x="9012" y="7134"/>
                    <a:pt x="9058" y="7134"/>
                  </a:cubicBezTo>
                  <a:cubicBezTo>
                    <a:pt x="9115" y="7134"/>
                    <a:pt x="9172" y="7122"/>
                    <a:pt x="9224" y="7100"/>
                  </a:cubicBezTo>
                  <a:cubicBezTo>
                    <a:pt x="9317" y="7054"/>
                    <a:pt x="9393" y="6972"/>
                    <a:pt x="9427" y="6874"/>
                  </a:cubicBezTo>
                  <a:lnTo>
                    <a:pt x="9665" y="6213"/>
                  </a:lnTo>
                  <a:cubicBezTo>
                    <a:pt x="9706" y="6114"/>
                    <a:pt x="9700" y="6010"/>
                    <a:pt x="9653" y="5911"/>
                  </a:cubicBezTo>
                  <a:cubicBezTo>
                    <a:pt x="9607" y="5818"/>
                    <a:pt x="9532" y="5748"/>
                    <a:pt x="9433" y="5708"/>
                  </a:cubicBezTo>
                  <a:lnTo>
                    <a:pt x="8579" y="5400"/>
                  </a:lnTo>
                  <a:cubicBezTo>
                    <a:pt x="8656" y="4913"/>
                    <a:pt x="8632" y="4425"/>
                    <a:pt x="8517" y="3951"/>
                  </a:cubicBezTo>
                  <a:lnTo>
                    <a:pt x="9334" y="3568"/>
                  </a:lnTo>
                  <a:cubicBezTo>
                    <a:pt x="9532" y="3475"/>
                    <a:pt x="9618" y="3242"/>
                    <a:pt x="9526" y="3046"/>
                  </a:cubicBezTo>
                  <a:lnTo>
                    <a:pt x="9230" y="2407"/>
                  </a:lnTo>
                  <a:cubicBezTo>
                    <a:pt x="9162" y="2264"/>
                    <a:pt x="9018" y="2179"/>
                    <a:pt x="8871" y="2179"/>
                  </a:cubicBezTo>
                  <a:cubicBezTo>
                    <a:pt x="8816" y="2179"/>
                    <a:pt x="8760" y="2191"/>
                    <a:pt x="8708" y="2216"/>
                  </a:cubicBezTo>
                  <a:lnTo>
                    <a:pt x="7883" y="2599"/>
                  </a:lnTo>
                  <a:cubicBezTo>
                    <a:pt x="7594" y="2203"/>
                    <a:pt x="7235" y="1874"/>
                    <a:pt x="6811" y="1619"/>
                  </a:cubicBezTo>
                  <a:lnTo>
                    <a:pt x="7125" y="765"/>
                  </a:lnTo>
                  <a:cubicBezTo>
                    <a:pt x="7194" y="562"/>
                    <a:pt x="7090" y="337"/>
                    <a:pt x="6887" y="267"/>
                  </a:cubicBezTo>
                  <a:lnTo>
                    <a:pt x="6225" y="23"/>
                  </a:lnTo>
                  <a:cubicBezTo>
                    <a:pt x="6181" y="8"/>
                    <a:pt x="6136" y="0"/>
                    <a:pt x="609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-4008250" y="4784609"/>
              <a:ext cx="910009" cy="902356"/>
            </a:xfrm>
            <a:custGeom>
              <a:avLst/>
              <a:gdLst/>
              <a:ahLst/>
              <a:cxnLst/>
              <a:rect l="l" t="t" r="r" b="b"/>
              <a:pathLst>
                <a:path w="9631" h="9550" extrusionOk="0">
                  <a:moveTo>
                    <a:pt x="4810" y="2620"/>
                  </a:moveTo>
                  <a:cubicBezTo>
                    <a:pt x="5051" y="2620"/>
                    <a:pt x="5296" y="2661"/>
                    <a:pt x="5535" y="2748"/>
                  </a:cubicBezTo>
                  <a:cubicBezTo>
                    <a:pt x="6643" y="3148"/>
                    <a:pt x="7212" y="4371"/>
                    <a:pt x="6811" y="5474"/>
                  </a:cubicBezTo>
                  <a:cubicBezTo>
                    <a:pt x="6499" y="6342"/>
                    <a:pt x="5679" y="6878"/>
                    <a:pt x="4810" y="6878"/>
                  </a:cubicBezTo>
                  <a:cubicBezTo>
                    <a:pt x="4569" y="6878"/>
                    <a:pt x="4324" y="6837"/>
                    <a:pt x="4086" y="6751"/>
                  </a:cubicBezTo>
                  <a:cubicBezTo>
                    <a:pt x="2977" y="6350"/>
                    <a:pt x="2409" y="5126"/>
                    <a:pt x="2809" y="4023"/>
                  </a:cubicBezTo>
                  <a:cubicBezTo>
                    <a:pt x="3123" y="3157"/>
                    <a:pt x="3941" y="2620"/>
                    <a:pt x="4810" y="2620"/>
                  </a:cubicBezTo>
                  <a:close/>
                  <a:moveTo>
                    <a:pt x="6055" y="0"/>
                  </a:moveTo>
                  <a:cubicBezTo>
                    <a:pt x="5921" y="0"/>
                    <a:pt x="5795" y="82"/>
                    <a:pt x="5751" y="213"/>
                  </a:cubicBezTo>
                  <a:lnTo>
                    <a:pt x="5419" y="1118"/>
                  </a:lnTo>
                  <a:cubicBezTo>
                    <a:pt x="5220" y="1084"/>
                    <a:pt x="5019" y="1067"/>
                    <a:pt x="4820" y="1067"/>
                  </a:cubicBezTo>
                  <a:cubicBezTo>
                    <a:pt x="4504" y="1067"/>
                    <a:pt x="4190" y="1109"/>
                    <a:pt x="3888" y="1187"/>
                  </a:cubicBezTo>
                  <a:lnTo>
                    <a:pt x="3481" y="317"/>
                  </a:lnTo>
                  <a:cubicBezTo>
                    <a:pt x="3427" y="195"/>
                    <a:pt x="3307" y="124"/>
                    <a:pt x="3184" y="124"/>
                  </a:cubicBezTo>
                  <a:cubicBezTo>
                    <a:pt x="3138" y="124"/>
                    <a:pt x="3091" y="134"/>
                    <a:pt x="3047" y="154"/>
                  </a:cubicBezTo>
                  <a:lnTo>
                    <a:pt x="2409" y="456"/>
                  </a:lnTo>
                  <a:cubicBezTo>
                    <a:pt x="2246" y="532"/>
                    <a:pt x="2177" y="729"/>
                    <a:pt x="2252" y="891"/>
                  </a:cubicBezTo>
                  <a:lnTo>
                    <a:pt x="2659" y="1761"/>
                  </a:lnTo>
                  <a:cubicBezTo>
                    <a:pt x="2246" y="2057"/>
                    <a:pt x="1893" y="2440"/>
                    <a:pt x="1626" y="2893"/>
                  </a:cubicBezTo>
                  <a:lnTo>
                    <a:pt x="721" y="2561"/>
                  </a:lnTo>
                  <a:cubicBezTo>
                    <a:pt x="686" y="2550"/>
                    <a:pt x="650" y="2544"/>
                    <a:pt x="614" y="2544"/>
                  </a:cubicBezTo>
                  <a:cubicBezTo>
                    <a:pt x="478" y="2544"/>
                    <a:pt x="349" y="2626"/>
                    <a:pt x="303" y="2759"/>
                  </a:cubicBezTo>
                  <a:lnTo>
                    <a:pt x="59" y="3420"/>
                  </a:lnTo>
                  <a:cubicBezTo>
                    <a:pt x="1" y="3594"/>
                    <a:pt x="89" y="3780"/>
                    <a:pt x="257" y="3844"/>
                  </a:cubicBezTo>
                  <a:lnTo>
                    <a:pt x="1162" y="4169"/>
                  </a:lnTo>
                  <a:cubicBezTo>
                    <a:pt x="1074" y="4692"/>
                    <a:pt x="1098" y="5207"/>
                    <a:pt x="1226" y="5701"/>
                  </a:cubicBezTo>
                  <a:lnTo>
                    <a:pt x="356" y="6106"/>
                  </a:lnTo>
                  <a:cubicBezTo>
                    <a:pt x="193" y="6181"/>
                    <a:pt x="123" y="6379"/>
                    <a:pt x="199" y="6542"/>
                  </a:cubicBezTo>
                  <a:lnTo>
                    <a:pt x="501" y="7179"/>
                  </a:lnTo>
                  <a:cubicBezTo>
                    <a:pt x="555" y="7297"/>
                    <a:pt x="670" y="7369"/>
                    <a:pt x="794" y="7369"/>
                  </a:cubicBezTo>
                  <a:cubicBezTo>
                    <a:pt x="841" y="7369"/>
                    <a:pt x="889" y="7359"/>
                    <a:pt x="935" y="7337"/>
                  </a:cubicBezTo>
                  <a:lnTo>
                    <a:pt x="1805" y="6930"/>
                  </a:lnTo>
                  <a:cubicBezTo>
                    <a:pt x="2096" y="7348"/>
                    <a:pt x="2479" y="7701"/>
                    <a:pt x="2931" y="7969"/>
                  </a:cubicBezTo>
                  <a:lnTo>
                    <a:pt x="2606" y="8868"/>
                  </a:lnTo>
                  <a:cubicBezTo>
                    <a:pt x="2542" y="9035"/>
                    <a:pt x="2635" y="9227"/>
                    <a:pt x="2803" y="9291"/>
                  </a:cubicBezTo>
                  <a:lnTo>
                    <a:pt x="3465" y="9529"/>
                  </a:lnTo>
                  <a:cubicBezTo>
                    <a:pt x="3501" y="9543"/>
                    <a:pt x="3538" y="9549"/>
                    <a:pt x="3575" y="9549"/>
                  </a:cubicBezTo>
                  <a:cubicBezTo>
                    <a:pt x="3709" y="9549"/>
                    <a:pt x="3836" y="9464"/>
                    <a:pt x="3882" y="9332"/>
                  </a:cubicBezTo>
                  <a:lnTo>
                    <a:pt x="4212" y="8432"/>
                  </a:lnTo>
                  <a:cubicBezTo>
                    <a:pt x="4412" y="8466"/>
                    <a:pt x="4612" y="8483"/>
                    <a:pt x="4812" y="8483"/>
                  </a:cubicBezTo>
                  <a:cubicBezTo>
                    <a:pt x="5128" y="8483"/>
                    <a:pt x="5441" y="8441"/>
                    <a:pt x="5744" y="8363"/>
                  </a:cubicBezTo>
                  <a:lnTo>
                    <a:pt x="6150" y="9233"/>
                  </a:lnTo>
                  <a:cubicBezTo>
                    <a:pt x="6205" y="9351"/>
                    <a:pt x="6324" y="9420"/>
                    <a:pt x="6448" y="9420"/>
                  </a:cubicBezTo>
                  <a:cubicBezTo>
                    <a:pt x="6494" y="9420"/>
                    <a:pt x="6542" y="9411"/>
                    <a:pt x="6586" y="9390"/>
                  </a:cubicBezTo>
                  <a:lnTo>
                    <a:pt x="7224" y="9094"/>
                  </a:lnTo>
                  <a:cubicBezTo>
                    <a:pt x="7386" y="9013"/>
                    <a:pt x="7456" y="8821"/>
                    <a:pt x="7380" y="8652"/>
                  </a:cubicBezTo>
                  <a:lnTo>
                    <a:pt x="6974" y="7789"/>
                  </a:lnTo>
                  <a:cubicBezTo>
                    <a:pt x="7386" y="7493"/>
                    <a:pt x="7740" y="7110"/>
                    <a:pt x="8006" y="6657"/>
                  </a:cubicBezTo>
                  <a:lnTo>
                    <a:pt x="8911" y="6982"/>
                  </a:lnTo>
                  <a:cubicBezTo>
                    <a:pt x="8949" y="6996"/>
                    <a:pt x="8987" y="7003"/>
                    <a:pt x="9026" y="7003"/>
                  </a:cubicBezTo>
                  <a:cubicBezTo>
                    <a:pt x="9158" y="7003"/>
                    <a:pt x="9284" y="6921"/>
                    <a:pt x="9329" y="6785"/>
                  </a:cubicBezTo>
                  <a:lnTo>
                    <a:pt x="9572" y="6124"/>
                  </a:lnTo>
                  <a:cubicBezTo>
                    <a:pt x="9631" y="5956"/>
                    <a:pt x="9544" y="5764"/>
                    <a:pt x="9376" y="5706"/>
                  </a:cubicBezTo>
                  <a:lnTo>
                    <a:pt x="8471" y="5375"/>
                  </a:lnTo>
                  <a:cubicBezTo>
                    <a:pt x="8557" y="4859"/>
                    <a:pt x="8535" y="4337"/>
                    <a:pt x="8407" y="3849"/>
                  </a:cubicBezTo>
                  <a:lnTo>
                    <a:pt x="9271" y="3444"/>
                  </a:lnTo>
                  <a:cubicBezTo>
                    <a:pt x="9440" y="3362"/>
                    <a:pt x="9510" y="3171"/>
                    <a:pt x="9433" y="3003"/>
                  </a:cubicBezTo>
                  <a:lnTo>
                    <a:pt x="9132" y="2365"/>
                  </a:lnTo>
                  <a:cubicBezTo>
                    <a:pt x="9078" y="2247"/>
                    <a:pt x="8961" y="2178"/>
                    <a:pt x="8837" y="2178"/>
                  </a:cubicBezTo>
                  <a:cubicBezTo>
                    <a:pt x="8790" y="2178"/>
                    <a:pt x="8742" y="2187"/>
                    <a:pt x="8697" y="2208"/>
                  </a:cubicBezTo>
                  <a:lnTo>
                    <a:pt x="7826" y="2614"/>
                  </a:lnTo>
                  <a:cubicBezTo>
                    <a:pt x="7537" y="2202"/>
                    <a:pt x="7154" y="1849"/>
                    <a:pt x="6702" y="1581"/>
                  </a:cubicBezTo>
                  <a:lnTo>
                    <a:pt x="7026" y="676"/>
                  </a:lnTo>
                  <a:cubicBezTo>
                    <a:pt x="7090" y="508"/>
                    <a:pt x="6997" y="323"/>
                    <a:pt x="6830" y="259"/>
                  </a:cubicBezTo>
                  <a:lnTo>
                    <a:pt x="6168" y="21"/>
                  </a:lnTo>
                  <a:cubicBezTo>
                    <a:pt x="6131" y="7"/>
                    <a:pt x="6093" y="0"/>
                    <a:pt x="60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-4011463" y="4778467"/>
              <a:ext cx="916529" cy="914733"/>
            </a:xfrm>
            <a:custGeom>
              <a:avLst/>
              <a:gdLst/>
              <a:ahLst/>
              <a:cxnLst/>
              <a:rect l="l" t="t" r="r" b="b"/>
              <a:pathLst>
                <a:path w="9700" h="9681" extrusionOk="0">
                  <a:moveTo>
                    <a:pt x="4845" y="2749"/>
                  </a:moveTo>
                  <a:cubicBezTo>
                    <a:pt x="5082" y="2749"/>
                    <a:pt x="5320" y="2789"/>
                    <a:pt x="5547" y="2877"/>
                  </a:cubicBezTo>
                  <a:cubicBezTo>
                    <a:pt x="6069" y="3062"/>
                    <a:pt x="6481" y="3440"/>
                    <a:pt x="6712" y="3938"/>
                  </a:cubicBezTo>
                  <a:cubicBezTo>
                    <a:pt x="6950" y="4436"/>
                    <a:pt x="6974" y="5000"/>
                    <a:pt x="6781" y="5515"/>
                  </a:cubicBezTo>
                  <a:cubicBezTo>
                    <a:pt x="6596" y="6037"/>
                    <a:pt x="6219" y="6449"/>
                    <a:pt x="5721" y="6682"/>
                  </a:cubicBezTo>
                  <a:cubicBezTo>
                    <a:pt x="5442" y="6812"/>
                    <a:pt x="5144" y="6878"/>
                    <a:pt x="4845" y="6878"/>
                  </a:cubicBezTo>
                  <a:cubicBezTo>
                    <a:pt x="4608" y="6878"/>
                    <a:pt x="4370" y="6836"/>
                    <a:pt x="4142" y="6752"/>
                  </a:cubicBezTo>
                  <a:cubicBezTo>
                    <a:pt x="3620" y="6566"/>
                    <a:pt x="3209" y="6189"/>
                    <a:pt x="2977" y="5689"/>
                  </a:cubicBezTo>
                  <a:cubicBezTo>
                    <a:pt x="2744" y="5185"/>
                    <a:pt x="2715" y="4628"/>
                    <a:pt x="2907" y="4112"/>
                  </a:cubicBezTo>
                  <a:cubicBezTo>
                    <a:pt x="3092" y="3590"/>
                    <a:pt x="3469" y="3178"/>
                    <a:pt x="3975" y="2947"/>
                  </a:cubicBezTo>
                  <a:cubicBezTo>
                    <a:pt x="4246" y="2813"/>
                    <a:pt x="4548" y="2749"/>
                    <a:pt x="4845" y="2749"/>
                  </a:cubicBezTo>
                  <a:close/>
                  <a:moveTo>
                    <a:pt x="4840" y="2620"/>
                  </a:moveTo>
                  <a:cubicBezTo>
                    <a:pt x="4524" y="2620"/>
                    <a:pt x="4209" y="2689"/>
                    <a:pt x="3916" y="2824"/>
                  </a:cubicBezTo>
                  <a:cubicBezTo>
                    <a:pt x="3389" y="3073"/>
                    <a:pt x="2982" y="3515"/>
                    <a:pt x="2784" y="4066"/>
                  </a:cubicBezTo>
                  <a:cubicBezTo>
                    <a:pt x="2583" y="4617"/>
                    <a:pt x="2610" y="5215"/>
                    <a:pt x="2861" y="5742"/>
                  </a:cubicBezTo>
                  <a:cubicBezTo>
                    <a:pt x="3105" y="6270"/>
                    <a:pt x="3545" y="6676"/>
                    <a:pt x="4096" y="6873"/>
                  </a:cubicBezTo>
                  <a:cubicBezTo>
                    <a:pt x="4340" y="6966"/>
                    <a:pt x="4594" y="7006"/>
                    <a:pt x="4845" y="7006"/>
                  </a:cubicBezTo>
                  <a:cubicBezTo>
                    <a:pt x="5164" y="7006"/>
                    <a:pt x="5477" y="6937"/>
                    <a:pt x="5772" y="6797"/>
                  </a:cubicBezTo>
                  <a:cubicBezTo>
                    <a:pt x="6307" y="6554"/>
                    <a:pt x="6706" y="6114"/>
                    <a:pt x="6904" y="5563"/>
                  </a:cubicBezTo>
                  <a:cubicBezTo>
                    <a:pt x="7107" y="5011"/>
                    <a:pt x="7078" y="4414"/>
                    <a:pt x="6834" y="3886"/>
                  </a:cubicBezTo>
                  <a:cubicBezTo>
                    <a:pt x="6585" y="3352"/>
                    <a:pt x="6144" y="2952"/>
                    <a:pt x="5593" y="2755"/>
                  </a:cubicBezTo>
                  <a:cubicBezTo>
                    <a:pt x="5347" y="2664"/>
                    <a:pt x="5093" y="2620"/>
                    <a:pt x="4840" y="2620"/>
                  </a:cubicBezTo>
                  <a:close/>
                  <a:moveTo>
                    <a:pt x="6087" y="128"/>
                  </a:moveTo>
                  <a:cubicBezTo>
                    <a:pt x="6118" y="128"/>
                    <a:pt x="6150" y="133"/>
                    <a:pt x="6179" y="144"/>
                  </a:cubicBezTo>
                  <a:lnTo>
                    <a:pt x="6840" y="382"/>
                  </a:lnTo>
                  <a:cubicBezTo>
                    <a:pt x="6910" y="411"/>
                    <a:pt x="6961" y="457"/>
                    <a:pt x="6990" y="521"/>
                  </a:cubicBezTo>
                  <a:cubicBezTo>
                    <a:pt x="7020" y="586"/>
                    <a:pt x="7025" y="655"/>
                    <a:pt x="6996" y="725"/>
                  </a:cubicBezTo>
                  <a:lnTo>
                    <a:pt x="6671" y="1624"/>
                  </a:lnTo>
                  <a:cubicBezTo>
                    <a:pt x="6660" y="1652"/>
                    <a:pt x="6671" y="1687"/>
                    <a:pt x="6701" y="1705"/>
                  </a:cubicBezTo>
                  <a:cubicBezTo>
                    <a:pt x="7142" y="1960"/>
                    <a:pt x="7512" y="2302"/>
                    <a:pt x="7809" y="2720"/>
                  </a:cubicBezTo>
                  <a:cubicBezTo>
                    <a:pt x="7820" y="2736"/>
                    <a:pt x="7839" y="2746"/>
                    <a:pt x="7860" y="2746"/>
                  </a:cubicBezTo>
                  <a:cubicBezTo>
                    <a:pt x="7870" y="2746"/>
                    <a:pt x="7880" y="2743"/>
                    <a:pt x="7890" y="2738"/>
                  </a:cubicBezTo>
                  <a:lnTo>
                    <a:pt x="8760" y="2331"/>
                  </a:lnTo>
                  <a:cubicBezTo>
                    <a:pt x="8796" y="2315"/>
                    <a:pt x="8834" y="2308"/>
                    <a:pt x="8872" y="2308"/>
                  </a:cubicBezTo>
                  <a:cubicBezTo>
                    <a:pt x="8971" y="2308"/>
                    <a:pt x="9065" y="2362"/>
                    <a:pt x="9108" y="2459"/>
                  </a:cubicBezTo>
                  <a:lnTo>
                    <a:pt x="9410" y="3097"/>
                  </a:lnTo>
                  <a:cubicBezTo>
                    <a:pt x="9439" y="3161"/>
                    <a:pt x="9439" y="3231"/>
                    <a:pt x="9415" y="3300"/>
                  </a:cubicBezTo>
                  <a:cubicBezTo>
                    <a:pt x="9392" y="3364"/>
                    <a:pt x="9346" y="3416"/>
                    <a:pt x="9282" y="3445"/>
                  </a:cubicBezTo>
                  <a:lnTo>
                    <a:pt x="8412" y="3852"/>
                  </a:lnTo>
                  <a:cubicBezTo>
                    <a:pt x="8382" y="3868"/>
                    <a:pt x="8366" y="3898"/>
                    <a:pt x="8377" y="3927"/>
                  </a:cubicBezTo>
                  <a:cubicBezTo>
                    <a:pt x="8505" y="4425"/>
                    <a:pt x="8527" y="4931"/>
                    <a:pt x="8441" y="5435"/>
                  </a:cubicBezTo>
                  <a:cubicBezTo>
                    <a:pt x="8435" y="5464"/>
                    <a:pt x="8452" y="5493"/>
                    <a:pt x="8487" y="5504"/>
                  </a:cubicBezTo>
                  <a:lnTo>
                    <a:pt x="9386" y="5829"/>
                  </a:lnTo>
                  <a:cubicBezTo>
                    <a:pt x="9450" y="5852"/>
                    <a:pt x="9509" y="5905"/>
                    <a:pt x="9537" y="5968"/>
                  </a:cubicBezTo>
                  <a:cubicBezTo>
                    <a:pt x="9566" y="6032"/>
                    <a:pt x="9566" y="6101"/>
                    <a:pt x="9544" y="6165"/>
                  </a:cubicBezTo>
                  <a:lnTo>
                    <a:pt x="9305" y="6832"/>
                  </a:lnTo>
                  <a:cubicBezTo>
                    <a:pt x="9264" y="6938"/>
                    <a:pt x="9161" y="7004"/>
                    <a:pt x="9053" y="7004"/>
                  </a:cubicBezTo>
                  <a:cubicBezTo>
                    <a:pt x="9025" y="7004"/>
                    <a:pt x="8996" y="6999"/>
                    <a:pt x="8969" y="6990"/>
                  </a:cubicBezTo>
                  <a:lnTo>
                    <a:pt x="8064" y="6658"/>
                  </a:lnTo>
                  <a:cubicBezTo>
                    <a:pt x="8056" y="6655"/>
                    <a:pt x="8048" y="6654"/>
                    <a:pt x="8041" y="6654"/>
                  </a:cubicBezTo>
                  <a:cubicBezTo>
                    <a:pt x="8018" y="6654"/>
                    <a:pt x="7997" y="6666"/>
                    <a:pt x="7988" y="6687"/>
                  </a:cubicBezTo>
                  <a:cubicBezTo>
                    <a:pt x="7727" y="7129"/>
                    <a:pt x="7386" y="7499"/>
                    <a:pt x="6974" y="7801"/>
                  </a:cubicBezTo>
                  <a:cubicBezTo>
                    <a:pt x="6944" y="7819"/>
                    <a:pt x="6939" y="7847"/>
                    <a:pt x="6950" y="7876"/>
                  </a:cubicBezTo>
                  <a:lnTo>
                    <a:pt x="7356" y="8747"/>
                  </a:lnTo>
                  <a:cubicBezTo>
                    <a:pt x="7386" y="8811"/>
                    <a:pt x="7391" y="8880"/>
                    <a:pt x="7368" y="8950"/>
                  </a:cubicBezTo>
                  <a:cubicBezTo>
                    <a:pt x="7338" y="9014"/>
                    <a:pt x="7292" y="9065"/>
                    <a:pt x="7228" y="9100"/>
                  </a:cubicBezTo>
                  <a:lnTo>
                    <a:pt x="6591" y="9397"/>
                  </a:lnTo>
                  <a:cubicBezTo>
                    <a:pt x="6556" y="9413"/>
                    <a:pt x="6519" y="9422"/>
                    <a:pt x="6482" y="9422"/>
                  </a:cubicBezTo>
                  <a:cubicBezTo>
                    <a:pt x="6451" y="9422"/>
                    <a:pt x="6419" y="9416"/>
                    <a:pt x="6387" y="9402"/>
                  </a:cubicBezTo>
                  <a:cubicBezTo>
                    <a:pt x="6323" y="9379"/>
                    <a:pt x="6272" y="9333"/>
                    <a:pt x="6243" y="9269"/>
                  </a:cubicBezTo>
                  <a:lnTo>
                    <a:pt x="5836" y="8398"/>
                  </a:lnTo>
                  <a:cubicBezTo>
                    <a:pt x="5827" y="8374"/>
                    <a:pt x="5801" y="8362"/>
                    <a:pt x="5776" y="8362"/>
                  </a:cubicBezTo>
                  <a:cubicBezTo>
                    <a:pt x="5771" y="8362"/>
                    <a:pt x="5766" y="8363"/>
                    <a:pt x="5761" y="8364"/>
                  </a:cubicBezTo>
                  <a:cubicBezTo>
                    <a:pt x="5460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9" y="8433"/>
                  </a:cubicBezTo>
                  <a:cubicBezTo>
                    <a:pt x="4255" y="8433"/>
                    <a:pt x="4250" y="8432"/>
                    <a:pt x="4246" y="8432"/>
                  </a:cubicBezTo>
                  <a:cubicBezTo>
                    <a:pt x="4217" y="8432"/>
                    <a:pt x="4193" y="8449"/>
                    <a:pt x="4184" y="8474"/>
                  </a:cubicBezTo>
                  <a:lnTo>
                    <a:pt x="3858" y="9373"/>
                  </a:lnTo>
                  <a:cubicBezTo>
                    <a:pt x="3818" y="9481"/>
                    <a:pt x="3717" y="9547"/>
                    <a:pt x="3612" y="9547"/>
                  </a:cubicBezTo>
                  <a:cubicBezTo>
                    <a:pt x="3582" y="9547"/>
                    <a:pt x="3552" y="9542"/>
                    <a:pt x="3522" y="9530"/>
                  </a:cubicBezTo>
                  <a:lnTo>
                    <a:pt x="2861" y="9292"/>
                  </a:lnTo>
                  <a:cubicBezTo>
                    <a:pt x="2722" y="9246"/>
                    <a:pt x="2652" y="9089"/>
                    <a:pt x="2704" y="8955"/>
                  </a:cubicBezTo>
                  <a:lnTo>
                    <a:pt x="3028" y="8050"/>
                  </a:lnTo>
                  <a:cubicBezTo>
                    <a:pt x="3041" y="8021"/>
                    <a:pt x="3028" y="7993"/>
                    <a:pt x="3000" y="7975"/>
                  </a:cubicBezTo>
                  <a:cubicBezTo>
                    <a:pt x="2559" y="7715"/>
                    <a:pt x="2187" y="7372"/>
                    <a:pt x="1892" y="6960"/>
                  </a:cubicBezTo>
                  <a:cubicBezTo>
                    <a:pt x="1880" y="6942"/>
                    <a:pt x="1857" y="6931"/>
                    <a:pt x="1839" y="6931"/>
                  </a:cubicBezTo>
                  <a:cubicBezTo>
                    <a:pt x="1828" y="6931"/>
                    <a:pt x="1817" y="6937"/>
                    <a:pt x="1810" y="6937"/>
                  </a:cubicBezTo>
                  <a:lnTo>
                    <a:pt x="940" y="7343"/>
                  </a:lnTo>
                  <a:cubicBezTo>
                    <a:pt x="904" y="7360"/>
                    <a:pt x="865" y="7369"/>
                    <a:pt x="825" y="7369"/>
                  </a:cubicBezTo>
                  <a:cubicBezTo>
                    <a:pt x="797" y="7369"/>
                    <a:pt x="767" y="7364"/>
                    <a:pt x="738" y="7354"/>
                  </a:cubicBezTo>
                  <a:cubicBezTo>
                    <a:pt x="674" y="7332"/>
                    <a:pt x="621" y="7279"/>
                    <a:pt x="592" y="7215"/>
                  </a:cubicBezTo>
                  <a:lnTo>
                    <a:pt x="291" y="6578"/>
                  </a:lnTo>
                  <a:cubicBezTo>
                    <a:pt x="262" y="6513"/>
                    <a:pt x="262" y="6444"/>
                    <a:pt x="285" y="6380"/>
                  </a:cubicBezTo>
                  <a:cubicBezTo>
                    <a:pt x="308" y="6310"/>
                    <a:pt x="355" y="6259"/>
                    <a:pt x="418" y="6229"/>
                  </a:cubicBezTo>
                  <a:lnTo>
                    <a:pt x="1288" y="5823"/>
                  </a:lnTo>
                  <a:cubicBezTo>
                    <a:pt x="1317" y="5812"/>
                    <a:pt x="1335" y="5777"/>
                    <a:pt x="1323" y="5748"/>
                  </a:cubicBezTo>
                  <a:cubicBezTo>
                    <a:pt x="1196" y="5255"/>
                    <a:pt x="1172" y="4750"/>
                    <a:pt x="1260" y="4246"/>
                  </a:cubicBezTo>
                  <a:cubicBezTo>
                    <a:pt x="1266" y="4216"/>
                    <a:pt x="1242" y="4182"/>
                    <a:pt x="1213" y="4176"/>
                  </a:cubicBezTo>
                  <a:lnTo>
                    <a:pt x="313" y="3845"/>
                  </a:lnTo>
                  <a:cubicBezTo>
                    <a:pt x="251" y="3822"/>
                    <a:pt x="192" y="3775"/>
                    <a:pt x="163" y="3712"/>
                  </a:cubicBezTo>
                  <a:cubicBezTo>
                    <a:pt x="134" y="3648"/>
                    <a:pt x="134" y="3573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1" y="2725"/>
                    <a:pt x="535" y="2696"/>
                  </a:cubicBezTo>
                  <a:cubicBezTo>
                    <a:pt x="568" y="2681"/>
                    <a:pt x="604" y="2674"/>
                    <a:pt x="639" y="2674"/>
                  </a:cubicBezTo>
                  <a:cubicBezTo>
                    <a:pt x="670" y="2674"/>
                    <a:pt x="701" y="2680"/>
                    <a:pt x="731" y="2691"/>
                  </a:cubicBezTo>
                  <a:lnTo>
                    <a:pt x="1636" y="3016"/>
                  </a:lnTo>
                  <a:cubicBezTo>
                    <a:pt x="1643" y="3019"/>
                    <a:pt x="1651" y="3021"/>
                    <a:pt x="1659" y="3021"/>
                  </a:cubicBezTo>
                  <a:cubicBezTo>
                    <a:pt x="1682" y="3021"/>
                    <a:pt x="1703" y="3009"/>
                    <a:pt x="1712" y="2987"/>
                  </a:cubicBezTo>
                  <a:cubicBezTo>
                    <a:pt x="1973" y="2551"/>
                    <a:pt x="2315" y="2174"/>
                    <a:pt x="2727" y="1879"/>
                  </a:cubicBezTo>
                  <a:cubicBezTo>
                    <a:pt x="2757" y="1861"/>
                    <a:pt x="2762" y="1826"/>
                    <a:pt x="2750" y="1798"/>
                  </a:cubicBezTo>
                  <a:lnTo>
                    <a:pt x="2345" y="928"/>
                  </a:lnTo>
                  <a:cubicBezTo>
                    <a:pt x="2315" y="864"/>
                    <a:pt x="2310" y="794"/>
                    <a:pt x="2332" y="730"/>
                  </a:cubicBezTo>
                  <a:cubicBezTo>
                    <a:pt x="2361" y="661"/>
                    <a:pt x="2409" y="608"/>
                    <a:pt x="2471" y="580"/>
                  </a:cubicBezTo>
                  <a:lnTo>
                    <a:pt x="3110" y="283"/>
                  </a:lnTo>
                  <a:cubicBezTo>
                    <a:pt x="3145" y="264"/>
                    <a:pt x="3182" y="256"/>
                    <a:pt x="3218" y="256"/>
                  </a:cubicBezTo>
                  <a:cubicBezTo>
                    <a:pt x="3248" y="256"/>
                    <a:pt x="3278" y="262"/>
                    <a:pt x="3307" y="272"/>
                  </a:cubicBezTo>
                  <a:cubicBezTo>
                    <a:pt x="3376" y="295"/>
                    <a:pt x="3429" y="347"/>
                    <a:pt x="3458" y="406"/>
                  </a:cubicBezTo>
                  <a:lnTo>
                    <a:pt x="3863" y="1276"/>
                  </a:lnTo>
                  <a:cubicBezTo>
                    <a:pt x="3873" y="1298"/>
                    <a:pt x="3897" y="1314"/>
                    <a:pt x="3922" y="1314"/>
                  </a:cubicBezTo>
                  <a:cubicBezTo>
                    <a:pt x="3928" y="1314"/>
                    <a:pt x="3934" y="1313"/>
                    <a:pt x="3940" y="1311"/>
                  </a:cubicBezTo>
                  <a:cubicBezTo>
                    <a:pt x="4236" y="1234"/>
                    <a:pt x="4537" y="1195"/>
                    <a:pt x="4839" y="1195"/>
                  </a:cubicBezTo>
                  <a:cubicBezTo>
                    <a:pt x="5039" y="1195"/>
                    <a:pt x="5241" y="1212"/>
                    <a:pt x="5442" y="1247"/>
                  </a:cubicBezTo>
                  <a:cubicBezTo>
                    <a:pt x="5446" y="1247"/>
                    <a:pt x="5451" y="1248"/>
                    <a:pt x="5455" y="1248"/>
                  </a:cubicBezTo>
                  <a:cubicBezTo>
                    <a:pt x="5484" y="1248"/>
                    <a:pt x="5508" y="1231"/>
                    <a:pt x="5517" y="1206"/>
                  </a:cubicBezTo>
                  <a:lnTo>
                    <a:pt x="5842" y="302"/>
                  </a:lnTo>
                  <a:cubicBezTo>
                    <a:pt x="5865" y="237"/>
                    <a:pt x="5917" y="185"/>
                    <a:pt x="5975" y="155"/>
                  </a:cubicBezTo>
                  <a:cubicBezTo>
                    <a:pt x="6010" y="136"/>
                    <a:pt x="6049" y="128"/>
                    <a:pt x="6087" y="128"/>
                  </a:cubicBezTo>
                  <a:close/>
                  <a:moveTo>
                    <a:pt x="6089" y="0"/>
                  </a:moveTo>
                  <a:cubicBezTo>
                    <a:pt x="6031" y="0"/>
                    <a:pt x="5975" y="12"/>
                    <a:pt x="5924" y="34"/>
                  </a:cubicBezTo>
                  <a:cubicBezTo>
                    <a:pt x="5831" y="80"/>
                    <a:pt x="5755" y="162"/>
                    <a:pt x="5721" y="260"/>
                  </a:cubicBezTo>
                  <a:lnTo>
                    <a:pt x="5413" y="1108"/>
                  </a:lnTo>
                  <a:cubicBezTo>
                    <a:pt x="5222" y="1080"/>
                    <a:pt x="5032" y="1066"/>
                    <a:pt x="4842" y="1066"/>
                  </a:cubicBezTo>
                  <a:cubicBezTo>
                    <a:pt x="4546" y="1066"/>
                    <a:pt x="4250" y="1100"/>
                    <a:pt x="3957" y="1172"/>
                  </a:cubicBezTo>
                  <a:lnTo>
                    <a:pt x="3574" y="353"/>
                  </a:lnTo>
                  <a:cubicBezTo>
                    <a:pt x="3533" y="260"/>
                    <a:pt x="3453" y="185"/>
                    <a:pt x="3354" y="150"/>
                  </a:cubicBezTo>
                  <a:cubicBezTo>
                    <a:pt x="3310" y="134"/>
                    <a:pt x="3266" y="127"/>
                    <a:pt x="3221" y="127"/>
                  </a:cubicBezTo>
                  <a:cubicBezTo>
                    <a:pt x="3164" y="127"/>
                    <a:pt x="3107" y="139"/>
                    <a:pt x="3052" y="162"/>
                  </a:cubicBezTo>
                  <a:lnTo>
                    <a:pt x="2414" y="463"/>
                  </a:lnTo>
                  <a:cubicBezTo>
                    <a:pt x="2321" y="503"/>
                    <a:pt x="2251" y="586"/>
                    <a:pt x="2211" y="684"/>
                  </a:cubicBezTo>
                  <a:cubicBezTo>
                    <a:pt x="2176" y="782"/>
                    <a:pt x="2182" y="886"/>
                    <a:pt x="2228" y="985"/>
                  </a:cubicBezTo>
                  <a:lnTo>
                    <a:pt x="2610" y="1804"/>
                  </a:lnTo>
                  <a:cubicBezTo>
                    <a:pt x="2216" y="2093"/>
                    <a:pt x="1887" y="2459"/>
                    <a:pt x="1630" y="2877"/>
                  </a:cubicBezTo>
                  <a:lnTo>
                    <a:pt x="778" y="2569"/>
                  </a:lnTo>
                  <a:cubicBezTo>
                    <a:pt x="732" y="2553"/>
                    <a:pt x="685" y="2545"/>
                    <a:pt x="638" y="2545"/>
                  </a:cubicBezTo>
                  <a:cubicBezTo>
                    <a:pt x="584" y="2545"/>
                    <a:pt x="529" y="2556"/>
                    <a:pt x="476" y="2581"/>
                  </a:cubicBezTo>
                  <a:cubicBezTo>
                    <a:pt x="383" y="2626"/>
                    <a:pt x="308" y="2703"/>
                    <a:pt x="273" y="2800"/>
                  </a:cubicBezTo>
                  <a:lnTo>
                    <a:pt x="35" y="3462"/>
                  </a:lnTo>
                  <a:cubicBezTo>
                    <a:pt x="0" y="3561"/>
                    <a:pt x="0" y="3671"/>
                    <a:pt x="47" y="3764"/>
                  </a:cubicBezTo>
                  <a:cubicBezTo>
                    <a:pt x="93" y="3863"/>
                    <a:pt x="169" y="3932"/>
                    <a:pt x="267" y="3967"/>
                  </a:cubicBezTo>
                  <a:lnTo>
                    <a:pt x="1121" y="4280"/>
                  </a:lnTo>
                  <a:cubicBezTo>
                    <a:pt x="1044" y="4762"/>
                    <a:pt x="1068" y="5249"/>
                    <a:pt x="1183" y="5731"/>
                  </a:cubicBezTo>
                  <a:lnTo>
                    <a:pt x="366" y="6114"/>
                  </a:lnTo>
                  <a:cubicBezTo>
                    <a:pt x="267" y="6160"/>
                    <a:pt x="198" y="6235"/>
                    <a:pt x="163" y="6334"/>
                  </a:cubicBezTo>
                  <a:cubicBezTo>
                    <a:pt x="128" y="6433"/>
                    <a:pt x="128" y="6543"/>
                    <a:pt x="174" y="6636"/>
                  </a:cubicBezTo>
                  <a:lnTo>
                    <a:pt x="471" y="7274"/>
                  </a:lnTo>
                  <a:cubicBezTo>
                    <a:pt x="517" y="7367"/>
                    <a:pt x="599" y="7442"/>
                    <a:pt x="696" y="7477"/>
                  </a:cubicBezTo>
                  <a:cubicBezTo>
                    <a:pt x="740" y="7492"/>
                    <a:pt x="784" y="7500"/>
                    <a:pt x="829" y="7500"/>
                  </a:cubicBezTo>
                  <a:cubicBezTo>
                    <a:pt x="886" y="7500"/>
                    <a:pt x="943" y="7488"/>
                    <a:pt x="998" y="7464"/>
                  </a:cubicBezTo>
                  <a:lnTo>
                    <a:pt x="1817" y="7076"/>
                  </a:lnTo>
                  <a:cubicBezTo>
                    <a:pt x="2106" y="7477"/>
                    <a:pt x="2466" y="7801"/>
                    <a:pt x="2889" y="8056"/>
                  </a:cubicBezTo>
                  <a:lnTo>
                    <a:pt x="2576" y="8909"/>
                  </a:lnTo>
                  <a:cubicBezTo>
                    <a:pt x="2506" y="9113"/>
                    <a:pt x="2610" y="9338"/>
                    <a:pt x="2814" y="9413"/>
                  </a:cubicBezTo>
                  <a:lnTo>
                    <a:pt x="3475" y="9657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772" y="9681"/>
                    <a:pt x="3922" y="9576"/>
                    <a:pt x="3980" y="9420"/>
                  </a:cubicBezTo>
                  <a:lnTo>
                    <a:pt x="4288" y="8567"/>
                  </a:lnTo>
                  <a:cubicBezTo>
                    <a:pt x="4477" y="8596"/>
                    <a:pt x="4666" y="8611"/>
                    <a:pt x="4854" y="8611"/>
                  </a:cubicBezTo>
                  <a:cubicBezTo>
                    <a:pt x="5151" y="8611"/>
                    <a:pt x="5447" y="8574"/>
                    <a:pt x="5737" y="8503"/>
                  </a:cubicBezTo>
                  <a:lnTo>
                    <a:pt x="6126" y="9327"/>
                  </a:lnTo>
                  <a:cubicBezTo>
                    <a:pt x="6167" y="9420"/>
                    <a:pt x="6248" y="9490"/>
                    <a:pt x="6347" y="9525"/>
                  </a:cubicBezTo>
                  <a:cubicBezTo>
                    <a:pt x="6391" y="9543"/>
                    <a:pt x="6437" y="9552"/>
                    <a:pt x="6482" y="9552"/>
                  </a:cubicBezTo>
                  <a:cubicBezTo>
                    <a:pt x="6538" y="9552"/>
                    <a:pt x="6594" y="9538"/>
                    <a:pt x="6648" y="9512"/>
                  </a:cubicBezTo>
                  <a:lnTo>
                    <a:pt x="7287" y="9217"/>
                  </a:lnTo>
                  <a:cubicBezTo>
                    <a:pt x="7379" y="9170"/>
                    <a:pt x="7448" y="9095"/>
                    <a:pt x="7490" y="8996"/>
                  </a:cubicBezTo>
                  <a:cubicBezTo>
                    <a:pt x="7525" y="8898"/>
                    <a:pt x="7518" y="8787"/>
                    <a:pt x="7472" y="8695"/>
                  </a:cubicBezTo>
                  <a:lnTo>
                    <a:pt x="7089" y="7871"/>
                  </a:lnTo>
                  <a:cubicBezTo>
                    <a:pt x="7483" y="7581"/>
                    <a:pt x="7814" y="7221"/>
                    <a:pt x="8069" y="6797"/>
                  </a:cubicBezTo>
                  <a:lnTo>
                    <a:pt x="8923" y="7111"/>
                  </a:lnTo>
                  <a:cubicBezTo>
                    <a:pt x="8965" y="7125"/>
                    <a:pt x="9009" y="7132"/>
                    <a:pt x="9052" y="7132"/>
                  </a:cubicBezTo>
                  <a:cubicBezTo>
                    <a:pt x="9214" y="7132"/>
                    <a:pt x="9367" y="7033"/>
                    <a:pt x="9427" y="6873"/>
                  </a:cubicBezTo>
                  <a:lnTo>
                    <a:pt x="9665" y="6211"/>
                  </a:lnTo>
                  <a:cubicBezTo>
                    <a:pt x="9699" y="6114"/>
                    <a:pt x="9699" y="6009"/>
                    <a:pt x="9654" y="5911"/>
                  </a:cubicBezTo>
                  <a:cubicBezTo>
                    <a:pt x="9606" y="5817"/>
                    <a:pt x="9531" y="5742"/>
                    <a:pt x="9432" y="5707"/>
                  </a:cubicBezTo>
                  <a:lnTo>
                    <a:pt x="8580" y="5400"/>
                  </a:lnTo>
                  <a:cubicBezTo>
                    <a:pt x="8655" y="4912"/>
                    <a:pt x="8632" y="4425"/>
                    <a:pt x="8516" y="3949"/>
                  </a:cubicBezTo>
                  <a:lnTo>
                    <a:pt x="9335" y="3566"/>
                  </a:lnTo>
                  <a:cubicBezTo>
                    <a:pt x="9432" y="3520"/>
                    <a:pt x="9502" y="3440"/>
                    <a:pt x="9537" y="3341"/>
                  </a:cubicBezTo>
                  <a:cubicBezTo>
                    <a:pt x="9571" y="3242"/>
                    <a:pt x="9571" y="3137"/>
                    <a:pt x="9525" y="3044"/>
                  </a:cubicBezTo>
                  <a:lnTo>
                    <a:pt x="9230" y="2407"/>
                  </a:lnTo>
                  <a:cubicBezTo>
                    <a:pt x="9163" y="2263"/>
                    <a:pt x="9019" y="2178"/>
                    <a:pt x="8869" y="2178"/>
                  </a:cubicBezTo>
                  <a:cubicBezTo>
                    <a:pt x="8813" y="2178"/>
                    <a:pt x="8755" y="2190"/>
                    <a:pt x="8701" y="2216"/>
                  </a:cubicBezTo>
                  <a:lnTo>
                    <a:pt x="7884" y="2599"/>
                  </a:lnTo>
                  <a:cubicBezTo>
                    <a:pt x="7594" y="2203"/>
                    <a:pt x="7234" y="1873"/>
                    <a:pt x="6811" y="1617"/>
                  </a:cubicBezTo>
                  <a:lnTo>
                    <a:pt x="7118" y="765"/>
                  </a:lnTo>
                  <a:cubicBezTo>
                    <a:pt x="7159" y="666"/>
                    <a:pt x="7153" y="562"/>
                    <a:pt x="7107" y="463"/>
                  </a:cubicBezTo>
                  <a:cubicBezTo>
                    <a:pt x="7060" y="371"/>
                    <a:pt x="6985" y="302"/>
                    <a:pt x="6886" y="260"/>
                  </a:cubicBezTo>
                  <a:lnTo>
                    <a:pt x="6225" y="23"/>
                  </a:lnTo>
                  <a:cubicBezTo>
                    <a:pt x="6181" y="8"/>
                    <a:pt x="6134" y="0"/>
                    <a:pt x="60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110747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8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2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8"/>
          <p:cNvSpPr/>
          <p:nvPr/>
        </p:nvSpPr>
        <p:spPr>
          <a:xfrm rot="-2841887">
            <a:off x="14444316" y="-5049941"/>
            <a:ext cx="8878456" cy="8123354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grpSp>
        <p:nvGrpSpPr>
          <p:cNvPr id="601" name="Google Shape;601;p28"/>
          <p:cNvGrpSpPr/>
          <p:nvPr/>
        </p:nvGrpSpPr>
        <p:grpSpPr>
          <a:xfrm>
            <a:off x="14774198" y="371719"/>
            <a:ext cx="3162908" cy="2257894"/>
            <a:chOff x="7387099" y="185859"/>
            <a:chExt cx="1581454" cy="1128947"/>
          </a:xfrm>
        </p:grpSpPr>
        <p:grpSp>
          <p:nvGrpSpPr>
            <p:cNvPr id="602" name="Google Shape;602;p28"/>
            <p:cNvGrpSpPr/>
            <p:nvPr/>
          </p:nvGrpSpPr>
          <p:grpSpPr>
            <a:xfrm>
              <a:off x="8705177" y="416872"/>
              <a:ext cx="49453" cy="51868"/>
              <a:chOff x="8108302" y="1196184"/>
              <a:chExt cx="49453" cy="51868"/>
            </a:xfrm>
          </p:grpSpPr>
          <p:sp>
            <p:nvSpPr>
              <p:cNvPr id="603" name="Google Shape;603;p28"/>
              <p:cNvSpPr/>
              <p:nvPr/>
            </p:nvSpPr>
            <p:spPr>
              <a:xfrm flipH="1">
                <a:off x="8110318" y="1200488"/>
                <a:ext cx="45804" cy="4352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63" extrusionOk="0">
                    <a:moveTo>
                      <a:pt x="651" y="1"/>
                    </a:moveTo>
                    <a:cubicBezTo>
                      <a:pt x="535" y="1"/>
                      <a:pt x="417" y="34"/>
                      <a:pt x="313" y="104"/>
                    </a:cubicBezTo>
                    <a:cubicBezTo>
                      <a:pt x="61" y="301"/>
                      <a:pt x="0" y="660"/>
                      <a:pt x="194" y="929"/>
                    </a:cubicBezTo>
                    <a:cubicBezTo>
                      <a:pt x="310" y="1080"/>
                      <a:pt x="486" y="1162"/>
                      <a:pt x="663" y="1162"/>
                    </a:cubicBezTo>
                    <a:cubicBezTo>
                      <a:pt x="781" y="1162"/>
                      <a:pt x="900" y="1126"/>
                      <a:pt x="1002" y="1048"/>
                    </a:cubicBezTo>
                    <a:cubicBezTo>
                      <a:pt x="1257" y="854"/>
                      <a:pt x="1318" y="495"/>
                      <a:pt x="1120" y="240"/>
                    </a:cubicBezTo>
                    <a:cubicBezTo>
                      <a:pt x="1010" y="84"/>
                      <a:pt x="833" y="1"/>
                      <a:pt x="65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4" name="Google Shape;604;p28"/>
              <p:cNvSpPr/>
              <p:nvPr/>
            </p:nvSpPr>
            <p:spPr>
              <a:xfrm flipH="1">
                <a:off x="8108302" y="1196184"/>
                <a:ext cx="49453" cy="5186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386" extrusionOk="0">
                    <a:moveTo>
                      <a:pt x="704" y="219"/>
                    </a:moveTo>
                    <a:cubicBezTo>
                      <a:pt x="855" y="219"/>
                      <a:pt x="988" y="294"/>
                      <a:pt x="1078" y="416"/>
                    </a:cubicBezTo>
                    <a:cubicBezTo>
                      <a:pt x="1153" y="520"/>
                      <a:pt x="1185" y="639"/>
                      <a:pt x="1167" y="757"/>
                    </a:cubicBezTo>
                    <a:cubicBezTo>
                      <a:pt x="1153" y="894"/>
                      <a:pt x="1078" y="998"/>
                      <a:pt x="988" y="1073"/>
                    </a:cubicBezTo>
                    <a:cubicBezTo>
                      <a:pt x="901" y="1136"/>
                      <a:pt x="804" y="1166"/>
                      <a:pt x="695" y="1166"/>
                    </a:cubicBezTo>
                    <a:cubicBezTo>
                      <a:pt x="674" y="1166"/>
                      <a:pt x="652" y="1165"/>
                      <a:pt x="629" y="1163"/>
                    </a:cubicBezTo>
                    <a:cubicBezTo>
                      <a:pt x="511" y="1134"/>
                      <a:pt x="406" y="1073"/>
                      <a:pt x="331" y="969"/>
                    </a:cubicBezTo>
                    <a:cubicBezTo>
                      <a:pt x="256" y="865"/>
                      <a:pt x="227" y="743"/>
                      <a:pt x="241" y="625"/>
                    </a:cubicBezTo>
                    <a:cubicBezTo>
                      <a:pt x="256" y="506"/>
                      <a:pt x="331" y="384"/>
                      <a:pt x="435" y="309"/>
                    </a:cubicBezTo>
                    <a:cubicBezTo>
                      <a:pt x="511" y="251"/>
                      <a:pt x="615" y="219"/>
                      <a:pt x="704" y="219"/>
                    </a:cubicBezTo>
                    <a:close/>
                    <a:moveTo>
                      <a:pt x="696" y="0"/>
                    </a:moveTo>
                    <a:cubicBezTo>
                      <a:pt x="558" y="0"/>
                      <a:pt x="419" y="42"/>
                      <a:pt x="302" y="129"/>
                    </a:cubicBezTo>
                    <a:cubicBezTo>
                      <a:pt x="152" y="251"/>
                      <a:pt x="47" y="416"/>
                      <a:pt x="33" y="596"/>
                    </a:cubicBezTo>
                    <a:cubicBezTo>
                      <a:pt x="1" y="775"/>
                      <a:pt x="47" y="955"/>
                      <a:pt x="152" y="1102"/>
                    </a:cubicBezTo>
                    <a:cubicBezTo>
                      <a:pt x="288" y="1281"/>
                      <a:pt x="496" y="1385"/>
                      <a:pt x="704" y="1385"/>
                    </a:cubicBezTo>
                    <a:cubicBezTo>
                      <a:pt x="855" y="1385"/>
                      <a:pt x="988" y="1342"/>
                      <a:pt x="1110" y="1253"/>
                    </a:cubicBezTo>
                    <a:cubicBezTo>
                      <a:pt x="1257" y="1149"/>
                      <a:pt x="1365" y="983"/>
                      <a:pt x="1394" y="804"/>
                    </a:cubicBezTo>
                    <a:cubicBezTo>
                      <a:pt x="1422" y="625"/>
                      <a:pt x="1379" y="431"/>
                      <a:pt x="1257" y="280"/>
                    </a:cubicBezTo>
                    <a:cubicBezTo>
                      <a:pt x="1122" y="99"/>
                      <a:pt x="909" y="0"/>
                      <a:pt x="69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05" name="Google Shape;605;p28"/>
            <p:cNvGrpSpPr/>
            <p:nvPr/>
          </p:nvGrpSpPr>
          <p:grpSpPr>
            <a:xfrm>
              <a:off x="7387099" y="185859"/>
              <a:ext cx="1041799" cy="513926"/>
              <a:chOff x="6539450" y="2236325"/>
              <a:chExt cx="834775" cy="411800"/>
            </a:xfrm>
          </p:grpSpPr>
          <p:sp>
            <p:nvSpPr>
              <p:cNvPr id="606" name="Google Shape;606;p28"/>
              <p:cNvSpPr/>
              <p:nvPr/>
            </p:nvSpPr>
            <p:spPr>
              <a:xfrm>
                <a:off x="6883750" y="2260000"/>
                <a:ext cx="404550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16182" h="14245" extrusionOk="0">
                    <a:moveTo>
                      <a:pt x="368" y="0"/>
                    </a:moveTo>
                    <a:cubicBezTo>
                      <a:pt x="149" y="0"/>
                      <a:pt x="0" y="184"/>
                      <a:pt x="0" y="368"/>
                    </a:cubicBezTo>
                    <a:lnTo>
                      <a:pt x="0" y="13876"/>
                    </a:lnTo>
                    <a:cubicBezTo>
                      <a:pt x="0" y="14096"/>
                      <a:pt x="149" y="14245"/>
                      <a:pt x="368" y="14245"/>
                    </a:cubicBezTo>
                    <a:lnTo>
                      <a:pt x="14648" y="14245"/>
                    </a:lnTo>
                    <a:cubicBezTo>
                      <a:pt x="14797" y="14245"/>
                      <a:pt x="14937" y="14131"/>
                      <a:pt x="14972" y="14025"/>
                    </a:cubicBezTo>
                    <a:lnTo>
                      <a:pt x="16147" y="10808"/>
                    </a:lnTo>
                    <a:cubicBezTo>
                      <a:pt x="16182" y="10668"/>
                      <a:pt x="16147" y="10519"/>
                      <a:pt x="16033" y="10405"/>
                    </a:cubicBezTo>
                    <a:lnTo>
                      <a:pt x="5733" y="1937"/>
                    </a:lnTo>
                    <a:cubicBezTo>
                      <a:pt x="5663" y="1902"/>
                      <a:pt x="5628" y="1858"/>
                      <a:pt x="5628" y="1788"/>
                    </a:cubicBezTo>
                    <a:lnTo>
                      <a:pt x="5076" y="254"/>
                    </a:lnTo>
                    <a:cubicBezTo>
                      <a:pt x="5005" y="105"/>
                      <a:pt x="4892" y="0"/>
                      <a:pt x="471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7" name="Google Shape;607;p28"/>
              <p:cNvSpPr/>
              <p:nvPr/>
            </p:nvSpPr>
            <p:spPr>
              <a:xfrm>
                <a:off x="6881100" y="2257150"/>
                <a:ext cx="410925" cy="361600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14464" extrusionOk="0">
                    <a:moveTo>
                      <a:pt x="4822" y="219"/>
                    </a:moveTo>
                    <a:cubicBezTo>
                      <a:pt x="4927" y="219"/>
                      <a:pt x="5041" y="298"/>
                      <a:pt x="5076" y="403"/>
                    </a:cubicBezTo>
                    <a:lnTo>
                      <a:pt x="5620" y="1937"/>
                    </a:lnTo>
                    <a:cubicBezTo>
                      <a:pt x="5655" y="2016"/>
                      <a:pt x="5699" y="2086"/>
                      <a:pt x="5769" y="2157"/>
                    </a:cubicBezTo>
                    <a:lnTo>
                      <a:pt x="16069" y="10598"/>
                    </a:lnTo>
                    <a:cubicBezTo>
                      <a:pt x="16139" y="10668"/>
                      <a:pt x="16174" y="10782"/>
                      <a:pt x="16139" y="10887"/>
                    </a:cubicBezTo>
                    <a:lnTo>
                      <a:pt x="14973" y="14069"/>
                    </a:lnTo>
                    <a:cubicBezTo>
                      <a:pt x="14938" y="14174"/>
                      <a:pt x="14859" y="14245"/>
                      <a:pt x="14754" y="14245"/>
                    </a:cubicBezTo>
                    <a:lnTo>
                      <a:pt x="474" y="14245"/>
                    </a:lnTo>
                    <a:cubicBezTo>
                      <a:pt x="325" y="14245"/>
                      <a:pt x="220" y="14139"/>
                      <a:pt x="220" y="13990"/>
                    </a:cubicBezTo>
                    <a:lnTo>
                      <a:pt x="220" y="482"/>
                    </a:lnTo>
                    <a:cubicBezTo>
                      <a:pt x="220" y="333"/>
                      <a:pt x="325" y="219"/>
                      <a:pt x="474" y="219"/>
                    </a:cubicBezTo>
                    <a:close/>
                    <a:moveTo>
                      <a:pt x="474" y="0"/>
                    </a:moveTo>
                    <a:cubicBezTo>
                      <a:pt x="176" y="0"/>
                      <a:pt x="1" y="219"/>
                      <a:pt x="1" y="482"/>
                    </a:cubicBezTo>
                    <a:lnTo>
                      <a:pt x="1" y="13990"/>
                    </a:lnTo>
                    <a:cubicBezTo>
                      <a:pt x="1" y="14245"/>
                      <a:pt x="176" y="14464"/>
                      <a:pt x="474" y="14464"/>
                    </a:cubicBezTo>
                    <a:lnTo>
                      <a:pt x="14754" y="14464"/>
                    </a:lnTo>
                    <a:cubicBezTo>
                      <a:pt x="14938" y="14464"/>
                      <a:pt x="15122" y="14359"/>
                      <a:pt x="15192" y="14174"/>
                    </a:cubicBezTo>
                    <a:lnTo>
                      <a:pt x="16358" y="10957"/>
                    </a:lnTo>
                    <a:cubicBezTo>
                      <a:pt x="16437" y="10782"/>
                      <a:pt x="16358" y="10563"/>
                      <a:pt x="16218" y="10414"/>
                    </a:cubicBezTo>
                    <a:lnTo>
                      <a:pt x="5918" y="1972"/>
                    </a:lnTo>
                    <a:cubicBezTo>
                      <a:pt x="5874" y="1937"/>
                      <a:pt x="5839" y="1902"/>
                      <a:pt x="5839" y="1867"/>
                    </a:cubicBezTo>
                    <a:lnTo>
                      <a:pt x="5296" y="333"/>
                    </a:lnTo>
                    <a:cubicBezTo>
                      <a:pt x="5217" y="149"/>
                      <a:pt x="5041" y="0"/>
                      <a:pt x="482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8" name="Google Shape;608;p28"/>
              <p:cNvSpPr/>
              <p:nvPr/>
            </p:nvSpPr>
            <p:spPr>
              <a:xfrm>
                <a:off x="6898425" y="2239825"/>
                <a:ext cx="357900" cy="355250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14210" extrusionOk="0">
                    <a:moveTo>
                      <a:pt x="360" y="1"/>
                    </a:moveTo>
                    <a:cubicBezTo>
                      <a:pt x="185" y="1"/>
                      <a:pt x="0" y="150"/>
                      <a:pt x="0" y="334"/>
                    </a:cubicBezTo>
                    <a:lnTo>
                      <a:pt x="0" y="13886"/>
                    </a:lnTo>
                    <a:cubicBezTo>
                      <a:pt x="0" y="14061"/>
                      <a:pt x="185" y="14210"/>
                      <a:pt x="360" y="14210"/>
                    </a:cubicBezTo>
                    <a:lnTo>
                      <a:pt x="13947" y="14210"/>
                    </a:lnTo>
                    <a:cubicBezTo>
                      <a:pt x="14131" y="14210"/>
                      <a:pt x="14315" y="14061"/>
                      <a:pt x="14315" y="13886"/>
                    </a:cubicBezTo>
                    <a:lnTo>
                      <a:pt x="14315" y="2227"/>
                    </a:lnTo>
                    <a:cubicBezTo>
                      <a:pt x="14315" y="2008"/>
                      <a:pt x="14131" y="1868"/>
                      <a:pt x="13947" y="1868"/>
                    </a:cubicBezTo>
                    <a:lnTo>
                      <a:pt x="5917" y="1868"/>
                    </a:lnTo>
                    <a:cubicBezTo>
                      <a:pt x="5768" y="1868"/>
                      <a:pt x="5619" y="1754"/>
                      <a:pt x="5584" y="1614"/>
                    </a:cubicBezTo>
                    <a:lnTo>
                      <a:pt x="5076" y="220"/>
                    </a:lnTo>
                    <a:cubicBezTo>
                      <a:pt x="5041" y="80"/>
                      <a:pt x="4892" y="1"/>
                      <a:pt x="4743" y="1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9" name="Google Shape;609;p28"/>
              <p:cNvSpPr/>
              <p:nvPr/>
            </p:nvSpPr>
            <p:spPr>
              <a:xfrm>
                <a:off x="6895575" y="2236325"/>
                <a:ext cx="363600" cy="362500"/>
              </a:xfrm>
              <a:custGeom>
                <a:avLst/>
                <a:gdLst/>
                <a:ahLst/>
                <a:cxnLst/>
                <a:rect l="l" t="t" r="r" b="b"/>
                <a:pathLst>
                  <a:path w="14544" h="14500" extrusionOk="0">
                    <a:moveTo>
                      <a:pt x="4857" y="255"/>
                    </a:moveTo>
                    <a:cubicBezTo>
                      <a:pt x="4971" y="255"/>
                      <a:pt x="5041" y="325"/>
                      <a:pt x="5076" y="395"/>
                    </a:cubicBezTo>
                    <a:lnTo>
                      <a:pt x="5593" y="1824"/>
                    </a:lnTo>
                    <a:cubicBezTo>
                      <a:pt x="5663" y="2008"/>
                      <a:pt x="5847" y="2113"/>
                      <a:pt x="6031" y="2113"/>
                    </a:cubicBezTo>
                    <a:lnTo>
                      <a:pt x="14061" y="2113"/>
                    </a:lnTo>
                    <a:cubicBezTo>
                      <a:pt x="14210" y="2113"/>
                      <a:pt x="14324" y="2227"/>
                      <a:pt x="14324" y="2367"/>
                    </a:cubicBezTo>
                    <a:lnTo>
                      <a:pt x="14324" y="14026"/>
                    </a:lnTo>
                    <a:cubicBezTo>
                      <a:pt x="14324" y="14131"/>
                      <a:pt x="14210" y="14245"/>
                      <a:pt x="14061" y="14245"/>
                    </a:cubicBezTo>
                    <a:lnTo>
                      <a:pt x="474" y="14245"/>
                    </a:lnTo>
                    <a:cubicBezTo>
                      <a:pt x="334" y="14245"/>
                      <a:pt x="220" y="14131"/>
                      <a:pt x="220" y="14026"/>
                    </a:cubicBezTo>
                    <a:lnTo>
                      <a:pt x="220" y="474"/>
                    </a:lnTo>
                    <a:cubicBezTo>
                      <a:pt x="220" y="360"/>
                      <a:pt x="334" y="255"/>
                      <a:pt x="474" y="255"/>
                    </a:cubicBezTo>
                    <a:close/>
                    <a:moveTo>
                      <a:pt x="474" y="0"/>
                    </a:moveTo>
                    <a:cubicBezTo>
                      <a:pt x="220" y="0"/>
                      <a:pt x="1" y="220"/>
                      <a:pt x="1" y="474"/>
                    </a:cubicBezTo>
                    <a:lnTo>
                      <a:pt x="1" y="14026"/>
                    </a:lnTo>
                    <a:cubicBezTo>
                      <a:pt x="1" y="14280"/>
                      <a:pt x="220" y="14499"/>
                      <a:pt x="474" y="14499"/>
                    </a:cubicBezTo>
                    <a:lnTo>
                      <a:pt x="14061" y="14499"/>
                    </a:lnTo>
                    <a:cubicBezTo>
                      <a:pt x="14324" y="14499"/>
                      <a:pt x="14543" y="14280"/>
                      <a:pt x="14543" y="14026"/>
                    </a:cubicBezTo>
                    <a:lnTo>
                      <a:pt x="14543" y="2367"/>
                    </a:lnTo>
                    <a:cubicBezTo>
                      <a:pt x="14543" y="2113"/>
                      <a:pt x="14324" y="1894"/>
                      <a:pt x="14061" y="1894"/>
                    </a:cubicBezTo>
                    <a:lnTo>
                      <a:pt x="6031" y="1894"/>
                    </a:lnTo>
                    <a:cubicBezTo>
                      <a:pt x="5918" y="1894"/>
                      <a:pt x="5847" y="1824"/>
                      <a:pt x="5812" y="1710"/>
                    </a:cubicBezTo>
                    <a:lnTo>
                      <a:pt x="5295" y="325"/>
                    </a:lnTo>
                    <a:cubicBezTo>
                      <a:pt x="5225" y="141"/>
                      <a:pt x="5041" y="0"/>
                      <a:pt x="485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0" name="Google Shape;610;p28"/>
              <p:cNvSpPr/>
              <p:nvPr/>
            </p:nvSpPr>
            <p:spPr>
              <a:xfrm>
                <a:off x="6570575" y="2335825"/>
                <a:ext cx="3945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15780" h="5041" extrusionOk="0">
                    <a:moveTo>
                      <a:pt x="9713" y="0"/>
                    </a:moveTo>
                    <a:lnTo>
                      <a:pt x="4708" y="4707"/>
                    </a:lnTo>
                    <a:lnTo>
                      <a:pt x="220" y="70"/>
                    </a:lnTo>
                    <a:cubicBezTo>
                      <a:pt x="185" y="53"/>
                      <a:pt x="148" y="44"/>
                      <a:pt x="115" y="44"/>
                    </a:cubicBezTo>
                    <a:cubicBezTo>
                      <a:pt x="82" y="44"/>
                      <a:pt x="53" y="53"/>
                      <a:pt x="36" y="70"/>
                    </a:cubicBezTo>
                    <a:cubicBezTo>
                      <a:pt x="1" y="105"/>
                      <a:pt x="1" y="184"/>
                      <a:pt x="36" y="254"/>
                    </a:cubicBezTo>
                    <a:lnTo>
                      <a:pt x="4708" y="5040"/>
                    </a:lnTo>
                    <a:lnTo>
                      <a:pt x="9748" y="324"/>
                    </a:lnTo>
                    <a:lnTo>
                      <a:pt x="15560" y="4821"/>
                    </a:lnTo>
                    <a:cubicBezTo>
                      <a:pt x="15595" y="4839"/>
                      <a:pt x="15632" y="4848"/>
                      <a:pt x="15665" y="4848"/>
                    </a:cubicBezTo>
                    <a:cubicBezTo>
                      <a:pt x="15698" y="4848"/>
                      <a:pt x="15727" y="4839"/>
                      <a:pt x="15744" y="4821"/>
                    </a:cubicBezTo>
                    <a:cubicBezTo>
                      <a:pt x="15779" y="4742"/>
                      <a:pt x="15744" y="4672"/>
                      <a:pt x="15709" y="4637"/>
                    </a:cubicBezTo>
                    <a:lnTo>
                      <a:pt x="9713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1" name="Google Shape;611;p28"/>
              <p:cNvSpPr/>
              <p:nvPr/>
            </p:nvSpPr>
            <p:spPr>
              <a:xfrm>
                <a:off x="6542300" y="2308425"/>
                <a:ext cx="62925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517" extrusionOk="0">
                    <a:moveTo>
                      <a:pt x="1237" y="0"/>
                    </a:moveTo>
                    <a:cubicBezTo>
                      <a:pt x="544" y="0"/>
                      <a:pt x="1" y="544"/>
                      <a:pt x="1" y="1236"/>
                    </a:cubicBezTo>
                    <a:cubicBezTo>
                      <a:pt x="1" y="1938"/>
                      <a:pt x="544" y="2516"/>
                      <a:pt x="1237" y="2516"/>
                    </a:cubicBezTo>
                    <a:cubicBezTo>
                      <a:pt x="1938" y="2516"/>
                      <a:pt x="2517" y="1938"/>
                      <a:pt x="2517" y="1236"/>
                    </a:cubicBezTo>
                    <a:cubicBezTo>
                      <a:pt x="2517" y="544"/>
                      <a:pt x="1938" y="0"/>
                      <a:pt x="1237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2" name="Google Shape;612;p28"/>
              <p:cNvSpPr/>
              <p:nvPr/>
            </p:nvSpPr>
            <p:spPr>
              <a:xfrm>
                <a:off x="6539450" y="2305575"/>
                <a:ext cx="68625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2745" extrusionOk="0">
                    <a:moveTo>
                      <a:pt x="1351" y="220"/>
                    </a:moveTo>
                    <a:cubicBezTo>
                      <a:pt x="1973" y="220"/>
                      <a:pt x="2490" y="737"/>
                      <a:pt x="2490" y="1350"/>
                    </a:cubicBezTo>
                    <a:cubicBezTo>
                      <a:pt x="2490" y="2008"/>
                      <a:pt x="1973" y="2490"/>
                      <a:pt x="1351" y="2490"/>
                    </a:cubicBezTo>
                    <a:cubicBezTo>
                      <a:pt x="737" y="2490"/>
                      <a:pt x="220" y="2008"/>
                      <a:pt x="220" y="1350"/>
                    </a:cubicBezTo>
                    <a:cubicBezTo>
                      <a:pt x="220" y="737"/>
                      <a:pt x="737" y="220"/>
                      <a:pt x="1351" y="220"/>
                    </a:cubicBezTo>
                    <a:close/>
                    <a:moveTo>
                      <a:pt x="1351" y="0"/>
                    </a:moveTo>
                    <a:cubicBezTo>
                      <a:pt x="623" y="0"/>
                      <a:pt x="1" y="623"/>
                      <a:pt x="1" y="1350"/>
                    </a:cubicBezTo>
                    <a:cubicBezTo>
                      <a:pt x="1" y="2122"/>
                      <a:pt x="623" y="2744"/>
                      <a:pt x="1351" y="2744"/>
                    </a:cubicBezTo>
                    <a:cubicBezTo>
                      <a:pt x="2122" y="2744"/>
                      <a:pt x="2745" y="2122"/>
                      <a:pt x="2745" y="1350"/>
                    </a:cubicBezTo>
                    <a:cubicBezTo>
                      <a:pt x="2745" y="623"/>
                      <a:pt x="2122" y="0"/>
                      <a:pt x="1351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3" name="Google Shape;613;p28"/>
              <p:cNvSpPr/>
              <p:nvPr/>
            </p:nvSpPr>
            <p:spPr>
              <a:xfrm>
                <a:off x="6782500" y="2308425"/>
                <a:ext cx="62925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517" extrusionOk="0">
                    <a:moveTo>
                      <a:pt x="1236" y="0"/>
                    </a:moveTo>
                    <a:cubicBezTo>
                      <a:pt x="544" y="0"/>
                      <a:pt x="0" y="544"/>
                      <a:pt x="0" y="1236"/>
                    </a:cubicBezTo>
                    <a:cubicBezTo>
                      <a:pt x="0" y="1938"/>
                      <a:pt x="544" y="2516"/>
                      <a:pt x="1236" y="2516"/>
                    </a:cubicBezTo>
                    <a:cubicBezTo>
                      <a:pt x="1929" y="2516"/>
                      <a:pt x="2516" y="1938"/>
                      <a:pt x="2516" y="1236"/>
                    </a:cubicBezTo>
                    <a:cubicBezTo>
                      <a:pt x="2516" y="544"/>
                      <a:pt x="1929" y="0"/>
                      <a:pt x="1236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4" name="Google Shape;614;p28"/>
              <p:cNvSpPr/>
              <p:nvPr/>
            </p:nvSpPr>
            <p:spPr>
              <a:xfrm>
                <a:off x="6779650" y="2305575"/>
                <a:ext cx="68625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2745" extrusionOk="0">
                    <a:moveTo>
                      <a:pt x="1350" y="220"/>
                    </a:moveTo>
                    <a:cubicBezTo>
                      <a:pt x="2008" y="220"/>
                      <a:pt x="2525" y="737"/>
                      <a:pt x="2525" y="1350"/>
                    </a:cubicBezTo>
                    <a:cubicBezTo>
                      <a:pt x="2525" y="2008"/>
                      <a:pt x="2008" y="2490"/>
                      <a:pt x="1350" y="2490"/>
                    </a:cubicBezTo>
                    <a:cubicBezTo>
                      <a:pt x="728" y="2490"/>
                      <a:pt x="220" y="2008"/>
                      <a:pt x="220" y="1350"/>
                    </a:cubicBezTo>
                    <a:cubicBezTo>
                      <a:pt x="220" y="737"/>
                      <a:pt x="728" y="220"/>
                      <a:pt x="1350" y="220"/>
                    </a:cubicBezTo>
                    <a:close/>
                    <a:moveTo>
                      <a:pt x="1350" y="0"/>
                    </a:moveTo>
                    <a:cubicBezTo>
                      <a:pt x="623" y="0"/>
                      <a:pt x="0" y="623"/>
                      <a:pt x="0" y="1350"/>
                    </a:cubicBezTo>
                    <a:cubicBezTo>
                      <a:pt x="0" y="2122"/>
                      <a:pt x="623" y="2744"/>
                      <a:pt x="1350" y="2744"/>
                    </a:cubicBezTo>
                    <a:cubicBezTo>
                      <a:pt x="2122" y="2744"/>
                      <a:pt x="2744" y="2122"/>
                      <a:pt x="2744" y="1350"/>
                    </a:cubicBezTo>
                    <a:cubicBezTo>
                      <a:pt x="2744" y="623"/>
                      <a:pt x="2122" y="0"/>
                      <a:pt x="135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5" name="Google Shape;615;p28"/>
              <p:cNvSpPr/>
              <p:nvPr/>
            </p:nvSpPr>
            <p:spPr>
              <a:xfrm>
                <a:off x="6656475" y="2422600"/>
                <a:ext cx="62925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517" extrusionOk="0">
                    <a:moveTo>
                      <a:pt x="1272" y="0"/>
                    </a:moveTo>
                    <a:cubicBezTo>
                      <a:pt x="580" y="0"/>
                      <a:pt x="1" y="579"/>
                      <a:pt x="1" y="1271"/>
                    </a:cubicBezTo>
                    <a:cubicBezTo>
                      <a:pt x="1" y="1973"/>
                      <a:pt x="580" y="2516"/>
                      <a:pt x="1272" y="2516"/>
                    </a:cubicBezTo>
                    <a:cubicBezTo>
                      <a:pt x="1973" y="2516"/>
                      <a:pt x="2517" y="1973"/>
                      <a:pt x="2517" y="1271"/>
                    </a:cubicBezTo>
                    <a:cubicBezTo>
                      <a:pt x="2517" y="579"/>
                      <a:pt x="1973" y="0"/>
                      <a:pt x="1272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6" name="Google Shape;616;p28"/>
              <p:cNvSpPr/>
              <p:nvPr/>
            </p:nvSpPr>
            <p:spPr>
              <a:xfrm>
                <a:off x="6653650" y="2419750"/>
                <a:ext cx="68600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2745" extrusionOk="0">
                    <a:moveTo>
                      <a:pt x="1385" y="255"/>
                    </a:moveTo>
                    <a:cubicBezTo>
                      <a:pt x="2007" y="255"/>
                      <a:pt x="2525" y="772"/>
                      <a:pt x="2525" y="1385"/>
                    </a:cubicBezTo>
                    <a:cubicBezTo>
                      <a:pt x="2525" y="2008"/>
                      <a:pt x="2007" y="2525"/>
                      <a:pt x="1385" y="2525"/>
                    </a:cubicBezTo>
                    <a:cubicBezTo>
                      <a:pt x="728" y="2525"/>
                      <a:pt x="254" y="2008"/>
                      <a:pt x="254" y="1385"/>
                    </a:cubicBezTo>
                    <a:cubicBezTo>
                      <a:pt x="254" y="772"/>
                      <a:pt x="728" y="255"/>
                      <a:pt x="1385" y="255"/>
                    </a:cubicBezTo>
                    <a:close/>
                    <a:moveTo>
                      <a:pt x="1385" y="0"/>
                    </a:moveTo>
                    <a:cubicBezTo>
                      <a:pt x="622" y="0"/>
                      <a:pt x="0" y="623"/>
                      <a:pt x="0" y="1385"/>
                    </a:cubicBezTo>
                    <a:cubicBezTo>
                      <a:pt x="0" y="2122"/>
                      <a:pt x="622" y="2744"/>
                      <a:pt x="1385" y="2744"/>
                    </a:cubicBezTo>
                    <a:cubicBezTo>
                      <a:pt x="2121" y="2744"/>
                      <a:pt x="2744" y="2122"/>
                      <a:pt x="2744" y="1385"/>
                    </a:cubicBezTo>
                    <a:cubicBezTo>
                      <a:pt x="2744" y="623"/>
                      <a:pt x="2121" y="0"/>
                      <a:pt x="1385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6930425" y="2422600"/>
                <a:ext cx="6205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517" extrusionOk="0">
                    <a:moveTo>
                      <a:pt x="1236" y="0"/>
                    </a:moveTo>
                    <a:cubicBezTo>
                      <a:pt x="544" y="0"/>
                      <a:pt x="0" y="579"/>
                      <a:pt x="0" y="1271"/>
                    </a:cubicBezTo>
                    <a:cubicBezTo>
                      <a:pt x="0" y="1973"/>
                      <a:pt x="544" y="2516"/>
                      <a:pt x="1236" y="2516"/>
                    </a:cubicBezTo>
                    <a:cubicBezTo>
                      <a:pt x="1929" y="2516"/>
                      <a:pt x="2481" y="1973"/>
                      <a:pt x="2481" y="1271"/>
                    </a:cubicBezTo>
                    <a:cubicBezTo>
                      <a:pt x="2481" y="579"/>
                      <a:pt x="1929" y="0"/>
                      <a:pt x="1236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6927575" y="2419750"/>
                <a:ext cx="68625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2745" extrusionOk="0">
                    <a:moveTo>
                      <a:pt x="1350" y="255"/>
                    </a:moveTo>
                    <a:cubicBezTo>
                      <a:pt x="1973" y="255"/>
                      <a:pt x="2481" y="772"/>
                      <a:pt x="2481" y="1385"/>
                    </a:cubicBezTo>
                    <a:cubicBezTo>
                      <a:pt x="2481" y="2008"/>
                      <a:pt x="1973" y="2525"/>
                      <a:pt x="1350" y="2525"/>
                    </a:cubicBezTo>
                    <a:cubicBezTo>
                      <a:pt x="728" y="2525"/>
                      <a:pt x="220" y="2008"/>
                      <a:pt x="220" y="1385"/>
                    </a:cubicBezTo>
                    <a:cubicBezTo>
                      <a:pt x="220" y="772"/>
                      <a:pt x="728" y="255"/>
                      <a:pt x="1350" y="255"/>
                    </a:cubicBezTo>
                    <a:close/>
                    <a:moveTo>
                      <a:pt x="1350" y="0"/>
                    </a:moveTo>
                    <a:cubicBezTo>
                      <a:pt x="588" y="0"/>
                      <a:pt x="0" y="623"/>
                      <a:pt x="0" y="1385"/>
                    </a:cubicBezTo>
                    <a:cubicBezTo>
                      <a:pt x="0" y="2122"/>
                      <a:pt x="588" y="2744"/>
                      <a:pt x="1350" y="2744"/>
                    </a:cubicBezTo>
                    <a:cubicBezTo>
                      <a:pt x="2122" y="2744"/>
                      <a:pt x="2744" y="2122"/>
                      <a:pt x="2744" y="1385"/>
                    </a:cubicBezTo>
                    <a:cubicBezTo>
                      <a:pt x="2744" y="623"/>
                      <a:pt x="2122" y="0"/>
                      <a:pt x="135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6901050" y="2380525"/>
                <a:ext cx="471200" cy="214550"/>
              </a:xfrm>
              <a:custGeom>
                <a:avLst/>
                <a:gdLst/>
                <a:ahLst/>
                <a:cxnLst/>
                <a:rect l="l" t="t" r="r" b="b"/>
                <a:pathLst>
                  <a:path w="18848" h="8582" extrusionOk="0">
                    <a:moveTo>
                      <a:pt x="3945" y="0"/>
                    </a:moveTo>
                    <a:cubicBezTo>
                      <a:pt x="3805" y="0"/>
                      <a:pt x="3656" y="70"/>
                      <a:pt x="3621" y="219"/>
                    </a:cubicBezTo>
                    <a:lnTo>
                      <a:pt x="115" y="8109"/>
                    </a:lnTo>
                    <a:cubicBezTo>
                      <a:pt x="1" y="8328"/>
                      <a:pt x="185" y="8582"/>
                      <a:pt x="439" y="8582"/>
                    </a:cubicBezTo>
                    <a:lnTo>
                      <a:pt x="14868" y="8582"/>
                    </a:lnTo>
                    <a:cubicBezTo>
                      <a:pt x="15017" y="8582"/>
                      <a:pt x="15122" y="8512"/>
                      <a:pt x="15201" y="8398"/>
                    </a:cubicBezTo>
                    <a:lnTo>
                      <a:pt x="18742" y="509"/>
                    </a:lnTo>
                    <a:cubicBezTo>
                      <a:pt x="18847" y="255"/>
                      <a:pt x="18663" y="0"/>
                      <a:pt x="18409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6900175" y="2376800"/>
                <a:ext cx="474050" cy="222025"/>
              </a:xfrm>
              <a:custGeom>
                <a:avLst/>
                <a:gdLst/>
                <a:ahLst/>
                <a:cxnLst/>
                <a:rect l="l" t="t" r="r" b="b"/>
                <a:pathLst>
                  <a:path w="18962" h="8881" extrusionOk="0">
                    <a:moveTo>
                      <a:pt x="18444" y="255"/>
                    </a:moveTo>
                    <a:cubicBezTo>
                      <a:pt x="18523" y="255"/>
                      <a:pt x="18593" y="298"/>
                      <a:pt x="18663" y="368"/>
                    </a:cubicBezTo>
                    <a:cubicBezTo>
                      <a:pt x="18698" y="439"/>
                      <a:pt x="18698" y="517"/>
                      <a:pt x="18663" y="588"/>
                    </a:cubicBezTo>
                    <a:lnTo>
                      <a:pt x="15122" y="8477"/>
                    </a:lnTo>
                    <a:cubicBezTo>
                      <a:pt x="15087" y="8582"/>
                      <a:pt x="14973" y="8626"/>
                      <a:pt x="14903" y="8626"/>
                    </a:cubicBezTo>
                    <a:lnTo>
                      <a:pt x="474" y="8626"/>
                    </a:lnTo>
                    <a:cubicBezTo>
                      <a:pt x="404" y="8626"/>
                      <a:pt x="334" y="8582"/>
                      <a:pt x="290" y="8512"/>
                    </a:cubicBezTo>
                    <a:cubicBezTo>
                      <a:pt x="220" y="8442"/>
                      <a:pt x="220" y="8363"/>
                      <a:pt x="255" y="8293"/>
                    </a:cubicBezTo>
                    <a:lnTo>
                      <a:pt x="3761" y="404"/>
                    </a:lnTo>
                    <a:cubicBezTo>
                      <a:pt x="3796" y="298"/>
                      <a:pt x="3875" y="255"/>
                      <a:pt x="3980" y="255"/>
                    </a:cubicBezTo>
                    <a:close/>
                    <a:moveTo>
                      <a:pt x="3980" y="0"/>
                    </a:moveTo>
                    <a:cubicBezTo>
                      <a:pt x="3796" y="0"/>
                      <a:pt x="3621" y="149"/>
                      <a:pt x="3542" y="298"/>
                    </a:cubicBezTo>
                    <a:lnTo>
                      <a:pt x="36" y="8188"/>
                    </a:lnTo>
                    <a:cubicBezTo>
                      <a:pt x="1" y="8328"/>
                      <a:pt x="1" y="8512"/>
                      <a:pt x="71" y="8661"/>
                    </a:cubicBezTo>
                    <a:cubicBezTo>
                      <a:pt x="185" y="8766"/>
                      <a:pt x="334" y="8880"/>
                      <a:pt x="474" y="8880"/>
                    </a:cubicBezTo>
                    <a:lnTo>
                      <a:pt x="14903" y="8880"/>
                    </a:lnTo>
                    <a:cubicBezTo>
                      <a:pt x="15087" y="8880"/>
                      <a:pt x="15271" y="8766"/>
                      <a:pt x="15341" y="8582"/>
                    </a:cubicBezTo>
                    <a:lnTo>
                      <a:pt x="18882" y="693"/>
                    </a:lnTo>
                    <a:cubicBezTo>
                      <a:pt x="18961" y="553"/>
                      <a:pt x="18917" y="368"/>
                      <a:pt x="18847" y="219"/>
                    </a:cubicBezTo>
                    <a:cubicBezTo>
                      <a:pt x="18777" y="114"/>
                      <a:pt x="18593" y="0"/>
                      <a:pt x="1844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1" name="Google Shape;621;p28"/>
              <p:cNvSpPr/>
              <p:nvPr/>
            </p:nvSpPr>
            <p:spPr>
              <a:xfrm>
                <a:off x="7075500" y="2380525"/>
                <a:ext cx="216525" cy="263875"/>
              </a:xfrm>
              <a:custGeom>
                <a:avLst/>
                <a:gdLst/>
                <a:ahLst/>
                <a:cxnLst/>
                <a:rect l="l" t="t" r="r" b="b"/>
                <a:pathLst>
                  <a:path w="8661" h="10555" extrusionOk="0">
                    <a:moveTo>
                      <a:pt x="0" y="0"/>
                    </a:moveTo>
                    <a:cubicBezTo>
                      <a:pt x="658" y="70"/>
                      <a:pt x="1166" y="623"/>
                      <a:pt x="1245" y="1315"/>
                    </a:cubicBezTo>
                    <a:lnTo>
                      <a:pt x="1245" y="8617"/>
                    </a:lnTo>
                    <a:cubicBezTo>
                      <a:pt x="1245" y="9713"/>
                      <a:pt x="2087" y="10554"/>
                      <a:pt x="3182" y="10554"/>
                    </a:cubicBezTo>
                    <a:lnTo>
                      <a:pt x="8661" y="10554"/>
                    </a:lnTo>
                    <a:lnTo>
                      <a:pt x="8661" y="1938"/>
                    </a:lnTo>
                    <a:cubicBezTo>
                      <a:pt x="8661" y="1245"/>
                      <a:pt x="8293" y="623"/>
                      <a:pt x="7706" y="290"/>
                    </a:cubicBezTo>
                    <a:cubicBezTo>
                      <a:pt x="7486" y="106"/>
                      <a:pt x="7197" y="0"/>
                      <a:pt x="68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2" name="Google Shape;622;p28"/>
              <p:cNvSpPr/>
              <p:nvPr/>
            </p:nvSpPr>
            <p:spPr>
              <a:xfrm>
                <a:off x="7071775" y="2376800"/>
                <a:ext cx="222900" cy="271325"/>
              </a:xfrm>
              <a:custGeom>
                <a:avLst/>
                <a:gdLst/>
                <a:ahLst/>
                <a:cxnLst/>
                <a:rect l="l" t="t" r="r" b="b"/>
                <a:pathLst>
                  <a:path w="8916" h="10853" extrusionOk="0">
                    <a:moveTo>
                      <a:pt x="7013" y="255"/>
                    </a:moveTo>
                    <a:cubicBezTo>
                      <a:pt x="7311" y="255"/>
                      <a:pt x="7565" y="333"/>
                      <a:pt x="7784" y="517"/>
                    </a:cubicBezTo>
                    <a:lnTo>
                      <a:pt x="7819" y="517"/>
                    </a:lnTo>
                    <a:cubicBezTo>
                      <a:pt x="8372" y="877"/>
                      <a:pt x="8696" y="1429"/>
                      <a:pt x="8696" y="2087"/>
                    </a:cubicBezTo>
                    <a:lnTo>
                      <a:pt x="8696" y="10598"/>
                    </a:lnTo>
                    <a:lnTo>
                      <a:pt x="3331" y="10598"/>
                    </a:lnTo>
                    <a:cubicBezTo>
                      <a:pt x="2306" y="10598"/>
                      <a:pt x="1499" y="9792"/>
                      <a:pt x="1499" y="8766"/>
                    </a:cubicBezTo>
                    <a:lnTo>
                      <a:pt x="1499" y="1429"/>
                    </a:lnTo>
                    <a:cubicBezTo>
                      <a:pt x="1464" y="956"/>
                      <a:pt x="1175" y="517"/>
                      <a:pt x="772" y="255"/>
                    </a:cubicBezTo>
                    <a:close/>
                    <a:moveTo>
                      <a:pt x="7013" y="0"/>
                    </a:moveTo>
                    <a:lnTo>
                      <a:pt x="2674" y="35"/>
                    </a:lnTo>
                    <a:lnTo>
                      <a:pt x="114" y="35"/>
                    </a:lnTo>
                    <a:cubicBezTo>
                      <a:pt x="79" y="35"/>
                      <a:pt x="0" y="79"/>
                      <a:pt x="0" y="149"/>
                    </a:cubicBezTo>
                    <a:cubicBezTo>
                      <a:pt x="0" y="219"/>
                      <a:pt x="79" y="255"/>
                      <a:pt x="114" y="255"/>
                    </a:cubicBezTo>
                    <a:cubicBezTo>
                      <a:pt x="737" y="333"/>
                      <a:pt x="1210" y="842"/>
                      <a:pt x="1245" y="1464"/>
                    </a:cubicBezTo>
                    <a:lnTo>
                      <a:pt x="1245" y="8766"/>
                    </a:lnTo>
                    <a:cubicBezTo>
                      <a:pt x="1245" y="9897"/>
                      <a:pt x="2192" y="10852"/>
                      <a:pt x="3331" y="10852"/>
                    </a:cubicBezTo>
                    <a:lnTo>
                      <a:pt x="8810" y="10852"/>
                    </a:lnTo>
                    <a:cubicBezTo>
                      <a:pt x="8880" y="10852"/>
                      <a:pt x="8915" y="10773"/>
                      <a:pt x="8915" y="10703"/>
                    </a:cubicBezTo>
                    <a:lnTo>
                      <a:pt x="8915" y="2087"/>
                    </a:lnTo>
                    <a:cubicBezTo>
                      <a:pt x="8915" y="1350"/>
                      <a:pt x="8547" y="693"/>
                      <a:pt x="7933" y="333"/>
                    </a:cubicBezTo>
                    <a:cubicBezTo>
                      <a:pt x="7670" y="114"/>
                      <a:pt x="7346" y="0"/>
                      <a:pt x="701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3" name="Google Shape;623;p28"/>
              <p:cNvSpPr/>
              <p:nvPr/>
            </p:nvSpPr>
            <p:spPr>
              <a:xfrm>
                <a:off x="7150450" y="2588700"/>
                <a:ext cx="205350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2263" extrusionOk="0">
                    <a:moveTo>
                      <a:pt x="1166" y="1"/>
                    </a:moveTo>
                    <a:lnTo>
                      <a:pt x="1166" y="807"/>
                    </a:lnTo>
                    <a:cubicBezTo>
                      <a:pt x="1166" y="1500"/>
                      <a:pt x="658" y="2122"/>
                      <a:pt x="0" y="2227"/>
                    </a:cubicBezTo>
                    <a:lnTo>
                      <a:pt x="360" y="2227"/>
                    </a:lnTo>
                    <a:lnTo>
                      <a:pt x="6794" y="2262"/>
                    </a:lnTo>
                    <a:cubicBezTo>
                      <a:pt x="7591" y="2227"/>
                      <a:pt x="8214" y="1605"/>
                      <a:pt x="8214" y="807"/>
                    </a:cubicBezTo>
                    <a:lnTo>
                      <a:pt x="8214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4" name="Google Shape;624;p28"/>
              <p:cNvSpPr/>
              <p:nvPr/>
            </p:nvSpPr>
            <p:spPr>
              <a:xfrm>
                <a:off x="7147600" y="2585850"/>
                <a:ext cx="211050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8442" h="2491" extrusionOk="0">
                    <a:moveTo>
                      <a:pt x="8223" y="220"/>
                    </a:moveTo>
                    <a:lnTo>
                      <a:pt x="8223" y="921"/>
                    </a:lnTo>
                    <a:cubicBezTo>
                      <a:pt x="8223" y="1281"/>
                      <a:pt x="8074" y="1614"/>
                      <a:pt x="7819" y="1868"/>
                    </a:cubicBezTo>
                    <a:cubicBezTo>
                      <a:pt x="7600" y="2087"/>
                      <a:pt x="7267" y="2236"/>
                      <a:pt x="6908" y="2236"/>
                    </a:cubicBezTo>
                    <a:lnTo>
                      <a:pt x="693" y="2236"/>
                    </a:lnTo>
                    <a:cubicBezTo>
                      <a:pt x="1131" y="1938"/>
                      <a:pt x="1394" y="1465"/>
                      <a:pt x="1394" y="921"/>
                    </a:cubicBezTo>
                    <a:lnTo>
                      <a:pt x="1394" y="220"/>
                    </a:lnTo>
                    <a:close/>
                    <a:moveTo>
                      <a:pt x="1280" y="1"/>
                    </a:moveTo>
                    <a:cubicBezTo>
                      <a:pt x="1245" y="1"/>
                      <a:pt x="1210" y="1"/>
                      <a:pt x="1210" y="45"/>
                    </a:cubicBezTo>
                    <a:cubicBezTo>
                      <a:pt x="1175" y="45"/>
                      <a:pt x="1175" y="80"/>
                      <a:pt x="1175" y="115"/>
                    </a:cubicBezTo>
                    <a:lnTo>
                      <a:pt x="1175" y="921"/>
                    </a:lnTo>
                    <a:cubicBezTo>
                      <a:pt x="1175" y="1535"/>
                      <a:pt x="693" y="2122"/>
                      <a:pt x="79" y="2236"/>
                    </a:cubicBezTo>
                    <a:cubicBezTo>
                      <a:pt x="35" y="2236"/>
                      <a:pt x="0" y="2306"/>
                      <a:pt x="0" y="2341"/>
                    </a:cubicBezTo>
                    <a:cubicBezTo>
                      <a:pt x="0" y="2455"/>
                      <a:pt x="79" y="2455"/>
                      <a:pt x="219" y="2490"/>
                    </a:cubicBezTo>
                    <a:lnTo>
                      <a:pt x="6908" y="2490"/>
                    </a:lnTo>
                    <a:cubicBezTo>
                      <a:pt x="7749" y="2490"/>
                      <a:pt x="8442" y="1798"/>
                      <a:pt x="8442" y="921"/>
                    </a:cubicBezTo>
                    <a:lnTo>
                      <a:pt x="8442" y="115"/>
                    </a:lnTo>
                    <a:cubicBezTo>
                      <a:pt x="8442" y="45"/>
                      <a:pt x="8407" y="1"/>
                      <a:pt x="832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5" name="Google Shape;625;p28"/>
              <p:cNvSpPr/>
              <p:nvPr/>
            </p:nvSpPr>
            <p:spPr>
              <a:xfrm>
                <a:off x="7137525" y="2422600"/>
                <a:ext cx="107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" extrusionOk="0">
                    <a:moveTo>
                      <a:pt x="0" y="0"/>
                    </a:moveTo>
                    <a:lnTo>
                      <a:pt x="4313" y="0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7134000" y="2418875"/>
                <a:ext cx="1142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55" extrusionOk="0">
                    <a:moveTo>
                      <a:pt x="141" y="0"/>
                    </a:moveTo>
                    <a:cubicBezTo>
                      <a:pt x="71" y="0"/>
                      <a:pt x="1" y="70"/>
                      <a:pt x="1" y="149"/>
                    </a:cubicBezTo>
                    <a:cubicBezTo>
                      <a:pt x="1" y="184"/>
                      <a:pt x="71" y="255"/>
                      <a:pt x="141" y="255"/>
                    </a:cubicBezTo>
                    <a:lnTo>
                      <a:pt x="4454" y="255"/>
                    </a:lnTo>
                    <a:cubicBezTo>
                      <a:pt x="4524" y="255"/>
                      <a:pt x="4568" y="184"/>
                      <a:pt x="4568" y="149"/>
                    </a:cubicBezTo>
                    <a:cubicBezTo>
                      <a:pt x="4568" y="70"/>
                      <a:pt x="4524" y="0"/>
                      <a:pt x="445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7143000" y="2458975"/>
                <a:ext cx="108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" extrusionOk="0">
                    <a:moveTo>
                      <a:pt x="0" y="0"/>
                    </a:moveTo>
                    <a:lnTo>
                      <a:pt x="4348" y="0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7140375" y="2456350"/>
                <a:ext cx="1142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20" extrusionOk="0">
                    <a:moveTo>
                      <a:pt x="105" y="0"/>
                    </a:moveTo>
                    <a:cubicBezTo>
                      <a:pt x="70" y="0"/>
                      <a:pt x="0" y="35"/>
                      <a:pt x="0" y="105"/>
                    </a:cubicBezTo>
                    <a:cubicBezTo>
                      <a:pt x="0" y="184"/>
                      <a:pt x="70" y="219"/>
                      <a:pt x="105" y="219"/>
                    </a:cubicBezTo>
                    <a:lnTo>
                      <a:pt x="4453" y="219"/>
                    </a:lnTo>
                    <a:cubicBezTo>
                      <a:pt x="4532" y="219"/>
                      <a:pt x="4567" y="184"/>
                      <a:pt x="4567" y="105"/>
                    </a:cubicBezTo>
                    <a:cubicBezTo>
                      <a:pt x="4567" y="35"/>
                      <a:pt x="4532" y="0"/>
                      <a:pt x="445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7144975" y="2498200"/>
                <a:ext cx="1087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1" extrusionOk="0">
                    <a:moveTo>
                      <a:pt x="0" y="1"/>
                    </a:moveTo>
                    <a:lnTo>
                      <a:pt x="4348" y="1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30" name="Google Shape;630;p28"/>
              <p:cNvSpPr/>
              <p:nvPr/>
            </p:nvSpPr>
            <p:spPr>
              <a:xfrm>
                <a:off x="7142125" y="2495575"/>
                <a:ext cx="1142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20" extrusionOk="0">
                    <a:moveTo>
                      <a:pt x="114" y="0"/>
                    </a:moveTo>
                    <a:cubicBezTo>
                      <a:pt x="35" y="0"/>
                      <a:pt x="0" y="35"/>
                      <a:pt x="0" y="106"/>
                    </a:cubicBezTo>
                    <a:cubicBezTo>
                      <a:pt x="0" y="184"/>
                      <a:pt x="35" y="219"/>
                      <a:pt x="114" y="219"/>
                    </a:cubicBezTo>
                    <a:lnTo>
                      <a:pt x="4462" y="219"/>
                    </a:lnTo>
                    <a:cubicBezTo>
                      <a:pt x="4497" y="219"/>
                      <a:pt x="4567" y="184"/>
                      <a:pt x="4567" y="106"/>
                    </a:cubicBezTo>
                    <a:cubicBezTo>
                      <a:pt x="4567" y="35"/>
                      <a:pt x="4497" y="0"/>
                      <a:pt x="446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31" name="Google Shape;631;p28"/>
              <p:cNvSpPr/>
              <p:nvPr/>
            </p:nvSpPr>
            <p:spPr>
              <a:xfrm>
                <a:off x="7144100" y="2536550"/>
                <a:ext cx="108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1" extrusionOk="0">
                    <a:moveTo>
                      <a:pt x="0" y="1"/>
                    </a:moveTo>
                    <a:lnTo>
                      <a:pt x="4339" y="1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32" name="Google Shape;632;p28"/>
              <p:cNvSpPr/>
              <p:nvPr/>
            </p:nvSpPr>
            <p:spPr>
              <a:xfrm>
                <a:off x="7141250" y="2533925"/>
                <a:ext cx="1142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55" extrusionOk="0">
                    <a:moveTo>
                      <a:pt x="114" y="0"/>
                    </a:moveTo>
                    <a:cubicBezTo>
                      <a:pt x="35" y="0"/>
                      <a:pt x="0" y="70"/>
                      <a:pt x="0" y="106"/>
                    </a:cubicBezTo>
                    <a:cubicBezTo>
                      <a:pt x="0" y="184"/>
                      <a:pt x="35" y="255"/>
                      <a:pt x="114" y="255"/>
                    </a:cubicBezTo>
                    <a:lnTo>
                      <a:pt x="4453" y="255"/>
                    </a:lnTo>
                    <a:cubicBezTo>
                      <a:pt x="4532" y="255"/>
                      <a:pt x="4567" y="184"/>
                      <a:pt x="4567" y="106"/>
                    </a:cubicBezTo>
                    <a:cubicBezTo>
                      <a:pt x="4567" y="70"/>
                      <a:pt x="4532" y="0"/>
                      <a:pt x="445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33" name="Google Shape;633;p28"/>
            <p:cNvGrpSpPr/>
            <p:nvPr/>
          </p:nvGrpSpPr>
          <p:grpSpPr>
            <a:xfrm>
              <a:off x="8143940" y="622166"/>
              <a:ext cx="824613" cy="692640"/>
              <a:chOff x="6281527" y="838138"/>
              <a:chExt cx="891859" cy="749124"/>
            </a:xfrm>
          </p:grpSpPr>
          <p:sp>
            <p:nvSpPr>
              <p:cNvPr id="634" name="Google Shape;634;p28"/>
              <p:cNvSpPr/>
              <p:nvPr/>
            </p:nvSpPr>
            <p:spPr>
              <a:xfrm>
                <a:off x="6491674" y="994166"/>
                <a:ext cx="423780" cy="395296"/>
              </a:xfrm>
              <a:custGeom>
                <a:avLst/>
                <a:gdLst/>
                <a:ahLst/>
                <a:cxnLst/>
                <a:rect l="l" t="t" r="r" b="b"/>
                <a:pathLst>
                  <a:path w="5356" h="4996" extrusionOk="0">
                    <a:moveTo>
                      <a:pt x="2676" y="0"/>
                    </a:moveTo>
                    <a:cubicBezTo>
                      <a:pt x="1464" y="0"/>
                      <a:pt x="399" y="883"/>
                      <a:pt x="209" y="2118"/>
                    </a:cubicBezTo>
                    <a:cubicBezTo>
                      <a:pt x="1" y="3480"/>
                      <a:pt x="935" y="4757"/>
                      <a:pt x="2298" y="4966"/>
                    </a:cubicBezTo>
                    <a:cubicBezTo>
                      <a:pt x="2426" y="4986"/>
                      <a:pt x="2554" y="4995"/>
                      <a:pt x="2680" y="4995"/>
                    </a:cubicBezTo>
                    <a:cubicBezTo>
                      <a:pt x="3893" y="4995"/>
                      <a:pt x="4957" y="4112"/>
                      <a:pt x="5146" y="2878"/>
                    </a:cubicBezTo>
                    <a:cubicBezTo>
                      <a:pt x="5355" y="1515"/>
                      <a:pt x="4421" y="238"/>
                      <a:pt x="3058" y="29"/>
                    </a:cubicBezTo>
                    <a:cubicBezTo>
                      <a:pt x="2930" y="10"/>
                      <a:pt x="2802" y="0"/>
                      <a:pt x="267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35" name="Google Shape;635;p28"/>
              <p:cNvSpPr/>
              <p:nvPr/>
            </p:nvSpPr>
            <p:spPr>
              <a:xfrm>
                <a:off x="6494997" y="989023"/>
                <a:ext cx="417213" cy="405503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5125" extrusionOk="0">
                    <a:moveTo>
                      <a:pt x="2633" y="129"/>
                    </a:moveTo>
                    <a:cubicBezTo>
                      <a:pt x="2756" y="129"/>
                      <a:pt x="2882" y="142"/>
                      <a:pt x="3005" y="158"/>
                    </a:cubicBezTo>
                    <a:cubicBezTo>
                      <a:pt x="3648" y="257"/>
                      <a:pt x="4212" y="600"/>
                      <a:pt x="4595" y="1127"/>
                    </a:cubicBezTo>
                    <a:cubicBezTo>
                      <a:pt x="4978" y="1649"/>
                      <a:pt x="5139" y="2287"/>
                      <a:pt x="5040" y="2932"/>
                    </a:cubicBezTo>
                    <a:cubicBezTo>
                      <a:pt x="4857" y="4130"/>
                      <a:pt x="3815" y="4995"/>
                      <a:pt x="2637" y="4995"/>
                    </a:cubicBezTo>
                    <a:cubicBezTo>
                      <a:pt x="2515" y="4995"/>
                      <a:pt x="2392" y="4986"/>
                      <a:pt x="2268" y="4967"/>
                    </a:cubicBezTo>
                    <a:cubicBezTo>
                      <a:pt x="1624" y="4868"/>
                      <a:pt x="1061" y="4527"/>
                      <a:pt x="678" y="4005"/>
                    </a:cubicBezTo>
                    <a:cubicBezTo>
                      <a:pt x="290" y="3476"/>
                      <a:pt x="133" y="2838"/>
                      <a:pt x="232" y="2195"/>
                    </a:cubicBezTo>
                    <a:cubicBezTo>
                      <a:pt x="418" y="994"/>
                      <a:pt x="1455" y="129"/>
                      <a:pt x="2633" y="129"/>
                    </a:cubicBezTo>
                    <a:close/>
                    <a:moveTo>
                      <a:pt x="2633" y="0"/>
                    </a:moveTo>
                    <a:cubicBezTo>
                      <a:pt x="1393" y="0"/>
                      <a:pt x="299" y="910"/>
                      <a:pt x="105" y="2177"/>
                    </a:cubicBezTo>
                    <a:cubicBezTo>
                      <a:pt x="0" y="2849"/>
                      <a:pt x="167" y="3529"/>
                      <a:pt x="574" y="4080"/>
                    </a:cubicBezTo>
                    <a:cubicBezTo>
                      <a:pt x="975" y="4631"/>
                      <a:pt x="1572" y="4991"/>
                      <a:pt x="2250" y="5095"/>
                    </a:cubicBezTo>
                    <a:cubicBezTo>
                      <a:pt x="2378" y="5112"/>
                      <a:pt x="2512" y="5124"/>
                      <a:pt x="2639" y="5124"/>
                    </a:cubicBezTo>
                    <a:cubicBezTo>
                      <a:pt x="3880" y="5124"/>
                      <a:pt x="4971" y="4214"/>
                      <a:pt x="5168" y="2948"/>
                    </a:cubicBezTo>
                    <a:cubicBezTo>
                      <a:pt x="5273" y="2276"/>
                      <a:pt x="5104" y="1596"/>
                      <a:pt x="4699" y="1046"/>
                    </a:cubicBezTo>
                    <a:cubicBezTo>
                      <a:pt x="4298" y="495"/>
                      <a:pt x="3701" y="135"/>
                      <a:pt x="3021" y="30"/>
                    </a:cubicBezTo>
                    <a:cubicBezTo>
                      <a:pt x="2891" y="10"/>
                      <a:pt x="2761" y="0"/>
                      <a:pt x="263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36" name="Google Shape;636;p28"/>
              <p:cNvSpPr/>
              <p:nvPr/>
            </p:nvSpPr>
            <p:spPr>
              <a:xfrm>
                <a:off x="6511929" y="982219"/>
                <a:ext cx="423226" cy="395296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4996" extrusionOk="0">
                    <a:moveTo>
                      <a:pt x="2670" y="1"/>
                    </a:moveTo>
                    <a:cubicBezTo>
                      <a:pt x="1459" y="1"/>
                      <a:pt x="399" y="883"/>
                      <a:pt x="210" y="2118"/>
                    </a:cubicBezTo>
                    <a:cubicBezTo>
                      <a:pt x="1" y="3481"/>
                      <a:pt x="935" y="4758"/>
                      <a:pt x="2298" y="4967"/>
                    </a:cubicBezTo>
                    <a:cubicBezTo>
                      <a:pt x="2426" y="4986"/>
                      <a:pt x="2554" y="4996"/>
                      <a:pt x="2679" y="4996"/>
                    </a:cubicBezTo>
                    <a:cubicBezTo>
                      <a:pt x="3891" y="4996"/>
                      <a:pt x="4950" y="4113"/>
                      <a:pt x="5139" y="2878"/>
                    </a:cubicBezTo>
                    <a:cubicBezTo>
                      <a:pt x="5348" y="1515"/>
                      <a:pt x="4415" y="239"/>
                      <a:pt x="3051" y="30"/>
                    </a:cubicBezTo>
                    <a:cubicBezTo>
                      <a:pt x="2923" y="10"/>
                      <a:pt x="2795" y="1"/>
                      <a:pt x="2670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37" name="Google Shape;637;p28"/>
              <p:cNvSpPr/>
              <p:nvPr/>
            </p:nvSpPr>
            <p:spPr>
              <a:xfrm>
                <a:off x="6515173" y="977076"/>
                <a:ext cx="416738" cy="405424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5124" extrusionOk="0">
                    <a:moveTo>
                      <a:pt x="2627" y="130"/>
                    </a:moveTo>
                    <a:cubicBezTo>
                      <a:pt x="2750" y="130"/>
                      <a:pt x="2878" y="141"/>
                      <a:pt x="2999" y="159"/>
                    </a:cubicBezTo>
                    <a:cubicBezTo>
                      <a:pt x="3644" y="258"/>
                      <a:pt x="4206" y="599"/>
                      <a:pt x="4594" y="1128"/>
                    </a:cubicBezTo>
                    <a:cubicBezTo>
                      <a:pt x="4977" y="1650"/>
                      <a:pt x="5133" y="2288"/>
                      <a:pt x="5036" y="2931"/>
                    </a:cubicBezTo>
                    <a:cubicBezTo>
                      <a:pt x="4937" y="3575"/>
                      <a:pt x="4594" y="4138"/>
                      <a:pt x="4072" y="4521"/>
                    </a:cubicBezTo>
                    <a:cubicBezTo>
                      <a:pt x="3652" y="4833"/>
                      <a:pt x="3152" y="4996"/>
                      <a:pt x="2638" y="4996"/>
                    </a:cubicBezTo>
                    <a:cubicBezTo>
                      <a:pt x="2513" y="4996"/>
                      <a:pt x="2388" y="4987"/>
                      <a:pt x="2263" y="4968"/>
                    </a:cubicBezTo>
                    <a:cubicBezTo>
                      <a:pt x="1625" y="4869"/>
                      <a:pt x="1055" y="4526"/>
                      <a:pt x="673" y="4004"/>
                    </a:cubicBezTo>
                    <a:cubicBezTo>
                      <a:pt x="290" y="3476"/>
                      <a:pt x="134" y="2839"/>
                      <a:pt x="233" y="2194"/>
                    </a:cubicBezTo>
                    <a:cubicBezTo>
                      <a:pt x="330" y="1551"/>
                      <a:pt x="673" y="989"/>
                      <a:pt x="1195" y="606"/>
                    </a:cubicBezTo>
                    <a:cubicBezTo>
                      <a:pt x="1618" y="293"/>
                      <a:pt x="2112" y="130"/>
                      <a:pt x="2627" y="130"/>
                    </a:cubicBezTo>
                    <a:close/>
                    <a:moveTo>
                      <a:pt x="2629" y="1"/>
                    </a:moveTo>
                    <a:cubicBezTo>
                      <a:pt x="2087" y="1"/>
                      <a:pt x="1564" y="174"/>
                      <a:pt x="1120" y="501"/>
                    </a:cubicBezTo>
                    <a:cubicBezTo>
                      <a:pt x="568" y="901"/>
                      <a:pt x="203" y="1498"/>
                      <a:pt x="99" y="2178"/>
                    </a:cubicBezTo>
                    <a:cubicBezTo>
                      <a:pt x="0" y="2850"/>
                      <a:pt x="163" y="3529"/>
                      <a:pt x="568" y="4079"/>
                    </a:cubicBezTo>
                    <a:cubicBezTo>
                      <a:pt x="975" y="4631"/>
                      <a:pt x="1566" y="4991"/>
                      <a:pt x="2244" y="5096"/>
                    </a:cubicBezTo>
                    <a:cubicBezTo>
                      <a:pt x="2378" y="5112"/>
                      <a:pt x="2506" y="5123"/>
                      <a:pt x="2640" y="5123"/>
                    </a:cubicBezTo>
                    <a:cubicBezTo>
                      <a:pt x="3179" y="5123"/>
                      <a:pt x="3706" y="4956"/>
                      <a:pt x="4148" y="4625"/>
                    </a:cubicBezTo>
                    <a:cubicBezTo>
                      <a:pt x="4699" y="4225"/>
                      <a:pt x="5058" y="3627"/>
                      <a:pt x="5162" y="2949"/>
                    </a:cubicBezTo>
                    <a:cubicBezTo>
                      <a:pt x="5267" y="2276"/>
                      <a:pt x="5098" y="1597"/>
                      <a:pt x="4699" y="1046"/>
                    </a:cubicBezTo>
                    <a:cubicBezTo>
                      <a:pt x="4292" y="494"/>
                      <a:pt x="3695" y="135"/>
                      <a:pt x="3023" y="31"/>
                    </a:cubicBezTo>
                    <a:cubicBezTo>
                      <a:pt x="2891" y="11"/>
                      <a:pt x="2760" y="1"/>
                      <a:pt x="262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38" name="Google Shape;638;p28"/>
              <p:cNvSpPr/>
              <p:nvPr/>
            </p:nvSpPr>
            <p:spPr>
              <a:xfrm>
                <a:off x="7050745" y="1498170"/>
                <a:ext cx="90041" cy="83632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057" extrusionOk="0">
                    <a:moveTo>
                      <a:pt x="573" y="1"/>
                    </a:moveTo>
                    <a:cubicBezTo>
                      <a:pt x="314" y="1"/>
                      <a:pt x="89" y="188"/>
                      <a:pt x="47" y="452"/>
                    </a:cubicBezTo>
                    <a:cubicBezTo>
                      <a:pt x="0" y="737"/>
                      <a:pt x="203" y="1009"/>
                      <a:pt x="487" y="1050"/>
                    </a:cubicBezTo>
                    <a:cubicBezTo>
                      <a:pt x="516" y="1055"/>
                      <a:pt x="544" y="1057"/>
                      <a:pt x="571" y="1057"/>
                    </a:cubicBezTo>
                    <a:cubicBezTo>
                      <a:pt x="829" y="1057"/>
                      <a:pt x="1055" y="870"/>
                      <a:pt x="1092" y="609"/>
                    </a:cubicBezTo>
                    <a:cubicBezTo>
                      <a:pt x="1137" y="319"/>
                      <a:pt x="940" y="52"/>
                      <a:pt x="650" y="6"/>
                    </a:cubicBezTo>
                    <a:cubicBezTo>
                      <a:pt x="624" y="2"/>
                      <a:pt x="598" y="1"/>
                      <a:pt x="573" y="1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39" name="Google Shape;639;p28"/>
              <p:cNvSpPr/>
              <p:nvPr/>
            </p:nvSpPr>
            <p:spPr>
              <a:xfrm>
                <a:off x="7047501" y="1493028"/>
                <a:ext cx="98824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91" extrusionOk="0">
                    <a:moveTo>
                      <a:pt x="610" y="128"/>
                    </a:moveTo>
                    <a:cubicBezTo>
                      <a:pt x="633" y="128"/>
                      <a:pt x="656" y="134"/>
                      <a:pt x="680" y="134"/>
                    </a:cubicBezTo>
                    <a:cubicBezTo>
                      <a:pt x="935" y="176"/>
                      <a:pt x="1109" y="412"/>
                      <a:pt x="1068" y="663"/>
                    </a:cubicBezTo>
                    <a:cubicBezTo>
                      <a:pt x="1050" y="790"/>
                      <a:pt x="988" y="894"/>
                      <a:pt x="889" y="969"/>
                    </a:cubicBezTo>
                    <a:cubicBezTo>
                      <a:pt x="806" y="1025"/>
                      <a:pt x="711" y="1058"/>
                      <a:pt x="615" y="1058"/>
                    </a:cubicBezTo>
                    <a:cubicBezTo>
                      <a:pt x="590" y="1058"/>
                      <a:pt x="565" y="1056"/>
                      <a:pt x="541" y="1051"/>
                    </a:cubicBezTo>
                    <a:cubicBezTo>
                      <a:pt x="418" y="1033"/>
                      <a:pt x="308" y="969"/>
                      <a:pt x="239" y="872"/>
                    </a:cubicBezTo>
                    <a:cubicBezTo>
                      <a:pt x="164" y="767"/>
                      <a:pt x="134" y="645"/>
                      <a:pt x="152" y="524"/>
                    </a:cubicBezTo>
                    <a:cubicBezTo>
                      <a:pt x="169" y="401"/>
                      <a:pt x="239" y="291"/>
                      <a:pt x="338" y="222"/>
                    </a:cubicBezTo>
                    <a:cubicBezTo>
                      <a:pt x="418" y="163"/>
                      <a:pt x="512" y="128"/>
                      <a:pt x="610" y="128"/>
                    </a:cubicBezTo>
                    <a:close/>
                    <a:moveTo>
                      <a:pt x="615" y="1"/>
                    </a:moveTo>
                    <a:cubicBezTo>
                      <a:pt x="488" y="1"/>
                      <a:pt x="365" y="41"/>
                      <a:pt x="262" y="117"/>
                    </a:cubicBezTo>
                    <a:cubicBezTo>
                      <a:pt x="134" y="210"/>
                      <a:pt x="48" y="350"/>
                      <a:pt x="24" y="506"/>
                    </a:cubicBezTo>
                    <a:cubicBezTo>
                      <a:pt x="1" y="663"/>
                      <a:pt x="41" y="819"/>
                      <a:pt x="134" y="947"/>
                    </a:cubicBezTo>
                    <a:cubicBezTo>
                      <a:pt x="228" y="1074"/>
                      <a:pt x="367" y="1156"/>
                      <a:pt x="523" y="1185"/>
                    </a:cubicBezTo>
                    <a:cubicBezTo>
                      <a:pt x="552" y="1185"/>
                      <a:pt x="581" y="1191"/>
                      <a:pt x="610" y="1191"/>
                    </a:cubicBezTo>
                    <a:cubicBezTo>
                      <a:pt x="737" y="1191"/>
                      <a:pt x="860" y="1150"/>
                      <a:pt x="964" y="1074"/>
                    </a:cubicBezTo>
                    <a:cubicBezTo>
                      <a:pt x="1092" y="982"/>
                      <a:pt x="1173" y="842"/>
                      <a:pt x="1197" y="685"/>
                    </a:cubicBezTo>
                    <a:cubicBezTo>
                      <a:pt x="1248" y="361"/>
                      <a:pt x="1028" y="59"/>
                      <a:pt x="702" y="7"/>
                    </a:cubicBezTo>
                    <a:cubicBezTo>
                      <a:pt x="673" y="3"/>
                      <a:pt x="644" y="1"/>
                      <a:pt x="6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0" name="Google Shape;640;p28"/>
              <p:cNvSpPr/>
              <p:nvPr/>
            </p:nvSpPr>
            <p:spPr>
              <a:xfrm>
                <a:off x="6585353" y="1510830"/>
                <a:ext cx="28563" cy="2508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317" extrusionOk="0">
                    <a:moveTo>
                      <a:pt x="179" y="1"/>
                    </a:moveTo>
                    <a:cubicBezTo>
                      <a:pt x="147" y="1"/>
                      <a:pt x="115" y="11"/>
                      <a:pt x="88" y="31"/>
                    </a:cubicBezTo>
                    <a:cubicBezTo>
                      <a:pt x="18" y="83"/>
                      <a:pt x="0" y="182"/>
                      <a:pt x="53" y="251"/>
                    </a:cubicBezTo>
                    <a:cubicBezTo>
                      <a:pt x="84" y="294"/>
                      <a:pt x="133" y="317"/>
                      <a:pt x="182" y="317"/>
                    </a:cubicBezTo>
                    <a:cubicBezTo>
                      <a:pt x="214" y="317"/>
                      <a:pt x="245" y="307"/>
                      <a:pt x="273" y="286"/>
                    </a:cubicBezTo>
                    <a:cubicBezTo>
                      <a:pt x="348" y="235"/>
                      <a:pt x="361" y="136"/>
                      <a:pt x="308" y="66"/>
                    </a:cubicBezTo>
                    <a:cubicBezTo>
                      <a:pt x="276" y="24"/>
                      <a:pt x="228" y="1"/>
                      <a:pt x="17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1" name="Google Shape;641;p28"/>
              <p:cNvSpPr/>
              <p:nvPr/>
            </p:nvSpPr>
            <p:spPr>
              <a:xfrm>
                <a:off x="6579815" y="1505608"/>
                <a:ext cx="40036" cy="35289"/>
              </a:xfrm>
              <a:custGeom>
                <a:avLst/>
                <a:gdLst/>
                <a:ahLst/>
                <a:cxnLst/>
                <a:rect l="l" t="t" r="r" b="b"/>
                <a:pathLst>
                  <a:path w="506" h="446" extrusionOk="0">
                    <a:moveTo>
                      <a:pt x="254" y="132"/>
                    </a:moveTo>
                    <a:cubicBezTo>
                      <a:pt x="282" y="132"/>
                      <a:pt x="309" y="143"/>
                      <a:pt x="326" y="167"/>
                    </a:cubicBezTo>
                    <a:cubicBezTo>
                      <a:pt x="361" y="213"/>
                      <a:pt x="348" y="271"/>
                      <a:pt x="308" y="301"/>
                    </a:cubicBezTo>
                    <a:cubicBezTo>
                      <a:pt x="292" y="312"/>
                      <a:pt x="273" y="318"/>
                      <a:pt x="254" y="318"/>
                    </a:cubicBezTo>
                    <a:cubicBezTo>
                      <a:pt x="225" y="318"/>
                      <a:pt x="195" y="305"/>
                      <a:pt x="174" y="277"/>
                    </a:cubicBezTo>
                    <a:cubicBezTo>
                      <a:pt x="147" y="237"/>
                      <a:pt x="158" y="178"/>
                      <a:pt x="198" y="149"/>
                    </a:cubicBezTo>
                    <a:cubicBezTo>
                      <a:pt x="215" y="137"/>
                      <a:pt x="235" y="132"/>
                      <a:pt x="254" y="132"/>
                    </a:cubicBezTo>
                    <a:close/>
                    <a:moveTo>
                      <a:pt x="254" y="0"/>
                    </a:moveTo>
                    <a:cubicBezTo>
                      <a:pt x="208" y="0"/>
                      <a:pt x="162" y="14"/>
                      <a:pt x="123" y="44"/>
                    </a:cubicBezTo>
                    <a:cubicBezTo>
                      <a:pt x="19" y="114"/>
                      <a:pt x="0" y="260"/>
                      <a:pt x="70" y="358"/>
                    </a:cubicBezTo>
                    <a:cubicBezTo>
                      <a:pt x="117" y="416"/>
                      <a:pt x="187" y="445"/>
                      <a:pt x="251" y="445"/>
                    </a:cubicBezTo>
                    <a:cubicBezTo>
                      <a:pt x="297" y="445"/>
                      <a:pt x="343" y="434"/>
                      <a:pt x="383" y="405"/>
                    </a:cubicBezTo>
                    <a:cubicBezTo>
                      <a:pt x="482" y="330"/>
                      <a:pt x="506" y="191"/>
                      <a:pt x="431" y="92"/>
                    </a:cubicBezTo>
                    <a:cubicBezTo>
                      <a:pt x="389" y="32"/>
                      <a:pt x="322" y="0"/>
                      <a:pt x="25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2" name="Google Shape;642;p28"/>
              <p:cNvSpPr/>
              <p:nvPr/>
            </p:nvSpPr>
            <p:spPr>
              <a:xfrm>
                <a:off x="7008494" y="843202"/>
                <a:ext cx="62111" cy="54911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94" extrusionOk="0">
                    <a:moveTo>
                      <a:pt x="393" y="1"/>
                    </a:moveTo>
                    <a:cubicBezTo>
                      <a:pt x="321" y="1"/>
                      <a:pt x="249" y="23"/>
                      <a:pt x="186" y="70"/>
                    </a:cubicBezTo>
                    <a:cubicBezTo>
                      <a:pt x="36" y="180"/>
                      <a:pt x="1" y="400"/>
                      <a:pt x="111" y="551"/>
                    </a:cubicBezTo>
                    <a:cubicBezTo>
                      <a:pt x="181" y="645"/>
                      <a:pt x="286" y="693"/>
                      <a:pt x="392" y="693"/>
                    </a:cubicBezTo>
                    <a:cubicBezTo>
                      <a:pt x="463" y="693"/>
                      <a:pt x="535" y="671"/>
                      <a:pt x="598" y="627"/>
                    </a:cubicBezTo>
                    <a:cubicBezTo>
                      <a:pt x="750" y="510"/>
                      <a:pt x="785" y="296"/>
                      <a:pt x="673" y="145"/>
                    </a:cubicBezTo>
                    <a:cubicBezTo>
                      <a:pt x="604" y="51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3" name="Google Shape;643;p28"/>
              <p:cNvSpPr/>
              <p:nvPr/>
            </p:nvSpPr>
            <p:spPr>
              <a:xfrm>
                <a:off x="7006200" y="838138"/>
                <a:ext cx="70340" cy="65197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24" extrusionOk="0">
                    <a:moveTo>
                      <a:pt x="418" y="127"/>
                    </a:moveTo>
                    <a:cubicBezTo>
                      <a:pt x="506" y="127"/>
                      <a:pt x="592" y="169"/>
                      <a:pt x="645" y="244"/>
                    </a:cubicBezTo>
                    <a:cubicBezTo>
                      <a:pt x="691" y="308"/>
                      <a:pt x="709" y="378"/>
                      <a:pt x="697" y="453"/>
                    </a:cubicBezTo>
                    <a:cubicBezTo>
                      <a:pt x="686" y="528"/>
                      <a:pt x="651" y="592"/>
                      <a:pt x="587" y="638"/>
                    </a:cubicBezTo>
                    <a:cubicBezTo>
                      <a:pt x="539" y="675"/>
                      <a:pt x="481" y="694"/>
                      <a:pt x="421" y="694"/>
                    </a:cubicBezTo>
                    <a:cubicBezTo>
                      <a:pt x="407" y="694"/>
                      <a:pt x="392" y="693"/>
                      <a:pt x="378" y="691"/>
                    </a:cubicBezTo>
                    <a:cubicBezTo>
                      <a:pt x="303" y="679"/>
                      <a:pt x="239" y="638"/>
                      <a:pt x="193" y="574"/>
                    </a:cubicBezTo>
                    <a:cubicBezTo>
                      <a:pt x="152" y="517"/>
                      <a:pt x="134" y="441"/>
                      <a:pt x="140" y="365"/>
                    </a:cubicBezTo>
                    <a:cubicBezTo>
                      <a:pt x="152" y="296"/>
                      <a:pt x="193" y="226"/>
                      <a:pt x="257" y="186"/>
                    </a:cubicBezTo>
                    <a:cubicBezTo>
                      <a:pt x="303" y="145"/>
                      <a:pt x="361" y="127"/>
                      <a:pt x="418" y="127"/>
                    </a:cubicBezTo>
                    <a:close/>
                    <a:moveTo>
                      <a:pt x="423" y="1"/>
                    </a:moveTo>
                    <a:cubicBezTo>
                      <a:pt x="337" y="1"/>
                      <a:pt x="250" y="27"/>
                      <a:pt x="175" y="81"/>
                    </a:cubicBezTo>
                    <a:cubicBezTo>
                      <a:pt x="88" y="145"/>
                      <a:pt x="30" y="239"/>
                      <a:pt x="13" y="349"/>
                    </a:cubicBezTo>
                    <a:cubicBezTo>
                      <a:pt x="1" y="459"/>
                      <a:pt x="24" y="563"/>
                      <a:pt x="88" y="656"/>
                    </a:cubicBezTo>
                    <a:cubicBezTo>
                      <a:pt x="158" y="743"/>
                      <a:pt x="250" y="801"/>
                      <a:pt x="361" y="818"/>
                    </a:cubicBezTo>
                    <a:cubicBezTo>
                      <a:pt x="378" y="818"/>
                      <a:pt x="402" y="823"/>
                      <a:pt x="424" y="823"/>
                    </a:cubicBezTo>
                    <a:cubicBezTo>
                      <a:pt x="512" y="823"/>
                      <a:pt x="592" y="796"/>
                      <a:pt x="662" y="743"/>
                    </a:cubicBezTo>
                    <a:cubicBezTo>
                      <a:pt x="848" y="609"/>
                      <a:pt x="889" y="349"/>
                      <a:pt x="755" y="169"/>
                    </a:cubicBezTo>
                    <a:cubicBezTo>
                      <a:pt x="672" y="58"/>
                      <a:pt x="549" y="1"/>
                      <a:pt x="4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4" name="Google Shape;644;p28"/>
              <p:cNvSpPr/>
              <p:nvPr/>
            </p:nvSpPr>
            <p:spPr>
              <a:xfrm>
                <a:off x="6950261" y="1118624"/>
                <a:ext cx="218062" cy="2800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354" extrusionOk="0">
                    <a:moveTo>
                      <a:pt x="0" y="0"/>
                    </a:moveTo>
                    <a:lnTo>
                      <a:pt x="0" y="354"/>
                    </a:lnTo>
                    <a:lnTo>
                      <a:pt x="2756" y="354"/>
                    </a:lnTo>
                    <a:lnTo>
                      <a:pt x="2756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5" name="Google Shape;645;p28"/>
              <p:cNvSpPr/>
              <p:nvPr/>
            </p:nvSpPr>
            <p:spPr>
              <a:xfrm>
                <a:off x="6945197" y="1113561"/>
                <a:ext cx="228189" cy="38137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482" extrusionOk="0">
                    <a:moveTo>
                      <a:pt x="2755" y="127"/>
                    </a:moveTo>
                    <a:lnTo>
                      <a:pt x="2755" y="348"/>
                    </a:lnTo>
                    <a:lnTo>
                      <a:pt x="134" y="348"/>
                    </a:lnTo>
                    <a:lnTo>
                      <a:pt x="134" y="127"/>
                    </a:lnTo>
                    <a:close/>
                    <a:moveTo>
                      <a:pt x="64" y="0"/>
                    </a:moveTo>
                    <a:cubicBezTo>
                      <a:pt x="30" y="0"/>
                      <a:pt x="0" y="29"/>
                      <a:pt x="0" y="64"/>
                    </a:cubicBezTo>
                    <a:lnTo>
                      <a:pt x="0" y="418"/>
                    </a:lnTo>
                    <a:cubicBezTo>
                      <a:pt x="0" y="453"/>
                      <a:pt x="30" y="482"/>
                      <a:pt x="64" y="482"/>
                    </a:cubicBezTo>
                    <a:lnTo>
                      <a:pt x="2820" y="482"/>
                    </a:lnTo>
                    <a:cubicBezTo>
                      <a:pt x="2854" y="482"/>
                      <a:pt x="2884" y="453"/>
                      <a:pt x="2884" y="418"/>
                    </a:cubicBezTo>
                    <a:lnTo>
                      <a:pt x="2884" y="64"/>
                    </a:lnTo>
                    <a:cubicBezTo>
                      <a:pt x="2884" y="29"/>
                      <a:pt x="2854" y="0"/>
                      <a:pt x="282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6" name="Google Shape;646;p28"/>
              <p:cNvSpPr/>
              <p:nvPr/>
            </p:nvSpPr>
            <p:spPr>
              <a:xfrm>
                <a:off x="6950261" y="1180102"/>
                <a:ext cx="125330" cy="18436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33" extrusionOk="0">
                    <a:moveTo>
                      <a:pt x="0" y="0"/>
                    </a:moveTo>
                    <a:lnTo>
                      <a:pt x="0" y="233"/>
                    </a:lnTo>
                    <a:lnTo>
                      <a:pt x="1583" y="233"/>
                    </a:lnTo>
                    <a:lnTo>
                      <a:pt x="1583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7" name="Google Shape;647;p28"/>
              <p:cNvSpPr/>
              <p:nvPr/>
            </p:nvSpPr>
            <p:spPr>
              <a:xfrm>
                <a:off x="6945197" y="1174959"/>
                <a:ext cx="135458" cy="28563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361" extrusionOk="0">
                    <a:moveTo>
                      <a:pt x="1585" y="135"/>
                    </a:moveTo>
                    <a:lnTo>
                      <a:pt x="1585" y="233"/>
                    </a:lnTo>
                    <a:lnTo>
                      <a:pt x="134" y="233"/>
                    </a:lnTo>
                    <a:lnTo>
                      <a:pt x="134" y="135"/>
                    </a:lnTo>
                    <a:close/>
                    <a:moveTo>
                      <a:pt x="64" y="1"/>
                    </a:moveTo>
                    <a:cubicBezTo>
                      <a:pt x="30" y="1"/>
                      <a:pt x="0" y="30"/>
                      <a:pt x="0" y="65"/>
                    </a:cubicBezTo>
                    <a:lnTo>
                      <a:pt x="0" y="298"/>
                    </a:lnTo>
                    <a:cubicBezTo>
                      <a:pt x="0" y="332"/>
                      <a:pt x="30" y="360"/>
                      <a:pt x="64" y="360"/>
                    </a:cubicBezTo>
                    <a:lnTo>
                      <a:pt x="1647" y="360"/>
                    </a:lnTo>
                    <a:cubicBezTo>
                      <a:pt x="1682" y="360"/>
                      <a:pt x="1711" y="332"/>
                      <a:pt x="1711" y="298"/>
                    </a:cubicBezTo>
                    <a:lnTo>
                      <a:pt x="1711" y="65"/>
                    </a:lnTo>
                    <a:cubicBezTo>
                      <a:pt x="1711" y="30"/>
                      <a:pt x="1682" y="1"/>
                      <a:pt x="164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8" name="Google Shape;648;p28"/>
              <p:cNvSpPr/>
              <p:nvPr/>
            </p:nvSpPr>
            <p:spPr>
              <a:xfrm>
                <a:off x="6950261" y="1232401"/>
                <a:ext cx="125330" cy="1788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26" extrusionOk="0">
                    <a:moveTo>
                      <a:pt x="0" y="0"/>
                    </a:moveTo>
                    <a:lnTo>
                      <a:pt x="0" y="226"/>
                    </a:lnTo>
                    <a:lnTo>
                      <a:pt x="1583" y="226"/>
                    </a:lnTo>
                    <a:lnTo>
                      <a:pt x="1583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9" name="Google Shape;649;p28"/>
              <p:cNvSpPr/>
              <p:nvPr/>
            </p:nvSpPr>
            <p:spPr>
              <a:xfrm>
                <a:off x="6945197" y="1227337"/>
                <a:ext cx="135458" cy="28484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360" extrusionOk="0">
                    <a:moveTo>
                      <a:pt x="1585" y="128"/>
                    </a:moveTo>
                    <a:lnTo>
                      <a:pt x="1585" y="227"/>
                    </a:lnTo>
                    <a:lnTo>
                      <a:pt x="134" y="227"/>
                    </a:lnTo>
                    <a:lnTo>
                      <a:pt x="134" y="128"/>
                    </a:lnTo>
                    <a:close/>
                    <a:moveTo>
                      <a:pt x="64" y="0"/>
                    </a:moveTo>
                    <a:cubicBezTo>
                      <a:pt x="30" y="0"/>
                      <a:pt x="0" y="29"/>
                      <a:pt x="0" y="64"/>
                    </a:cubicBezTo>
                    <a:lnTo>
                      <a:pt x="0" y="290"/>
                    </a:lnTo>
                    <a:cubicBezTo>
                      <a:pt x="0" y="332"/>
                      <a:pt x="30" y="359"/>
                      <a:pt x="64" y="359"/>
                    </a:cubicBezTo>
                    <a:lnTo>
                      <a:pt x="1647" y="359"/>
                    </a:lnTo>
                    <a:cubicBezTo>
                      <a:pt x="1682" y="359"/>
                      <a:pt x="1711" y="332"/>
                      <a:pt x="1711" y="290"/>
                    </a:cubicBezTo>
                    <a:lnTo>
                      <a:pt x="1711" y="64"/>
                    </a:lnTo>
                    <a:cubicBezTo>
                      <a:pt x="1711" y="29"/>
                      <a:pt x="1682" y="0"/>
                      <a:pt x="164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0" name="Google Shape;650;p28"/>
              <p:cNvSpPr/>
              <p:nvPr/>
            </p:nvSpPr>
            <p:spPr>
              <a:xfrm>
                <a:off x="6311831" y="1275602"/>
                <a:ext cx="211653" cy="90912"/>
              </a:xfrm>
              <a:custGeom>
                <a:avLst/>
                <a:gdLst/>
                <a:ahLst/>
                <a:cxnLst/>
                <a:rect l="l" t="t" r="r" b="b"/>
                <a:pathLst>
                  <a:path w="2675" h="1149" extrusionOk="0">
                    <a:moveTo>
                      <a:pt x="2675" y="0"/>
                    </a:moveTo>
                    <a:lnTo>
                      <a:pt x="0" y="1149"/>
                    </a:lnTo>
                    <a:close/>
                  </a:path>
                </a:pathLst>
              </a:custGeom>
              <a:solidFill>
                <a:srgbClr val="FF7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1" name="Google Shape;651;p28"/>
              <p:cNvSpPr/>
              <p:nvPr/>
            </p:nvSpPr>
            <p:spPr>
              <a:xfrm>
                <a:off x="6305897" y="1270379"/>
                <a:ext cx="223125" cy="101672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285" extrusionOk="0">
                    <a:moveTo>
                      <a:pt x="2748" y="0"/>
                    </a:moveTo>
                    <a:cubicBezTo>
                      <a:pt x="2739" y="0"/>
                      <a:pt x="2730" y="3"/>
                      <a:pt x="2720" y="8"/>
                    </a:cubicBezTo>
                    <a:lnTo>
                      <a:pt x="52" y="1156"/>
                    </a:lnTo>
                    <a:cubicBezTo>
                      <a:pt x="17" y="1167"/>
                      <a:pt x="0" y="1208"/>
                      <a:pt x="17" y="1242"/>
                    </a:cubicBezTo>
                    <a:cubicBezTo>
                      <a:pt x="24" y="1266"/>
                      <a:pt x="52" y="1284"/>
                      <a:pt x="75" y="1284"/>
                    </a:cubicBezTo>
                    <a:cubicBezTo>
                      <a:pt x="81" y="1284"/>
                      <a:pt x="93" y="1277"/>
                      <a:pt x="99" y="1277"/>
                    </a:cubicBezTo>
                    <a:lnTo>
                      <a:pt x="2773" y="123"/>
                    </a:lnTo>
                    <a:cubicBezTo>
                      <a:pt x="2808" y="112"/>
                      <a:pt x="2819" y="72"/>
                      <a:pt x="2808" y="42"/>
                    </a:cubicBezTo>
                    <a:cubicBezTo>
                      <a:pt x="2795" y="17"/>
                      <a:pt x="2773" y="0"/>
                      <a:pt x="274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2" name="Google Shape;652;p28"/>
              <p:cNvSpPr/>
              <p:nvPr/>
            </p:nvSpPr>
            <p:spPr>
              <a:xfrm>
                <a:off x="6287461" y="1352666"/>
                <a:ext cx="34577" cy="34418"/>
              </a:xfrm>
              <a:custGeom>
                <a:avLst/>
                <a:gdLst/>
                <a:ahLst/>
                <a:cxnLst/>
                <a:rect l="l" t="t" r="r" b="b"/>
                <a:pathLst>
                  <a:path w="437" h="435" extrusionOk="0">
                    <a:moveTo>
                      <a:pt x="117" y="1"/>
                    </a:moveTo>
                    <a:lnTo>
                      <a:pt x="1" y="325"/>
                    </a:lnTo>
                    <a:lnTo>
                      <a:pt x="319" y="435"/>
                    </a:lnTo>
                    <a:lnTo>
                      <a:pt x="436" y="116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3" name="Google Shape;653;p28"/>
              <p:cNvSpPr/>
              <p:nvPr/>
            </p:nvSpPr>
            <p:spPr>
              <a:xfrm>
                <a:off x="6281527" y="1347681"/>
                <a:ext cx="45970" cy="4494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8" extrusionOk="0">
                    <a:moveTo>
                      <a:pt x="233" y="150"/>
                    </a:moveTo>
                    <a:lnTo>
                      <a:pt x="429" y="219"/>
                    </a:lnTo>
                    <a:lnTo>
                      <a:pt x="354" y="417"/>
                    </a:lnTo>
                    <a:lnTo>
                      <a:pt x="158" y="348"/>
                    </a:lnTo>
                    <a:lnTo>
                      <a:pt x="233" y="150"/>
                    </a:lnTo>
                    <a:close/>
                    <a:moveTo>
                      <a:pt x="189" y="1"/>
                    </a:moveTo>
                    <a:cubicBezTo>
                      <a:pt x="180" y="1"/>
                      <a:pt x="172" y="2"/>
                      <a:pt x="163" y="5"/>
                    </a:cubicBezTo>
                    <a:cubicBezTo>
                      <a:pt x="151" y="16"/>
                      <a:pt x="140" y="29"/>
                      <a:pt x="134" y="45"/>
                    </a:cubicBezTo>
                    <a:lnTo>
                      <a:pt x="18" y="364"/>
                    </a:lnTo>
                    <a:cubicBezTo>
                      <a:pt x="0" y="399"/>
                      <a:pt x="18" y="434"/>
                      <a:pt x="53" y="446"/>
                    </a:cubicBezTo>
                    <a:lnTo>
                      <a:pt x="372" y="562"/>
                    </a:lnTo>
                    <a:cubicBezTo>
                      <a:pt x="383" y="562"/>
                      <a:pt x="389" y="568"/>
                      <a:pt x="394" y="568"/>
                    </a:cubicBezTo>
                    <a:cubicBezTo>
                      <a:pt x="424" y="568"/>
                      <a:pt x="447" y="551"/>
                      <a:pt x="458" y="522"/>
                    </a:cubicBezTo>
                    <a:lnTo>
                      <a:pt x="575" y="203"/>
                    </a:lnTo>
                    <a:cubicBezTo>
                      <a:pt x="581" y="185"/>
                      <a:pt x="581" y="168"/>
                      <a:pt x="568" y="155"/>
                    </a:cubicBezTo>
                    <a:cubicBezTo>
                      <a:pt x="563" y="139"/>
                      <a:pt x="552" y="126"/>
                      <a:pt x="534" y="121"/>
                    </a:cubicBezTo>
                    <a:lnTo>
                      <a:pt x="215" y="5"/>
                    </a:lnTo>
                    <a:cubicBezTo>
                      <a:pt x="206" y="2"/>
                      <a:pt x="198" y="1"/>
                      <a:pt x="18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4" name="Google Shape;654;p28"/>
              <p:cNvSpPr/>
              <p:nvPr/>
            </p:nvSpPr>
            <p:spPr>
              <a:xfrm>
                <a:off x="6619375" y="1105411"/>
                <a:ext cx="196936" cy="142579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802" extrusionOk="0">
                    <a:moveTo>
                      <a:pt x="966" y="0"/>
                    </a:moveTo>
                    <a:cubicBezTo>
                      <a:pt x="963" y="0"/>
                      <a:pt x="959" y="1"/>
                      <a:pt x="957" y="4"/>
                    </a:cubicBezTo>
                    <a:lnTo>
                      <a:pt x="0" y="891"/>
                    </a:lnTo>
                    <a:lnTo>
                      <a:pt x="0" y="909"/>
                    </a:lnTo>
                    <a:lnTo>
                      <a:pt x="957" y="1796"/>
                    </a:lnTo>
                    <a:cubicBezTo>
                      <a:pt x="959" y="1800"/>
                      <a:pt x="963" y="1801"/>
                      <a:pt x="966" y="1801"/>
                    </a:cubicBezTo>
                    <a:cubicBezTo>
                      <a:pt x="969" y="1801"/>
                      <a:pt x="972" y="1800"/>
                      <a:pt x="975" y="1796"/>
                    </a:cubicBezTo>
                    <a:lnTo>
                      <a:pt x="1328" y="1413"/>
                    </a:lnTo>
                    <a:lnTo>
                      <a:pt x="1328" y="1402"/>
                    </a:lnTo>
                    <a:lnTo>
                      <a:pt x="1096" y="1188"/>
                    </a:lnTo>
                    <a:cubicBezTo>
                      <a:pt x="1090" y="1182"/>
                      <a:pt x="1096" y="1170"/>
                      <a:pt x="1101" y="1170"/>
                    </a:cubicBezTo>
                    <a:lnTo>
                      <a:pt x="2175" y="1170"/>
                    </a:lnTo>
                    <a:cubicBezTo>
                      <a:pt x="2308" y="1170"/>
                      <a:pt x="2431" y="1083"/>
                      <a:pt x="2453" y="950"/>
                    </a:cubicBezTo>
                    <a:cubicBezTo>
                      <a:pt x="2488" y="781"/>
                      <a:pt x="2354" y="631"/>
                      <a:pt x="2193" y="631"/>
                    </a:cubicBezTo>
                    <a:lnTo>
                      <a:pt x="1101" y="631"/>
                    </a:lnTo>
                    <a:cubicBezTo>
                      <a:pt x="1096" y="631"/>
                      <a:pt x="1090" y="620"/>
                      <a:pt x="1096" y="613"/>
                    </a:cubicBezTo>
                    <a:lnTo>
                      <a:pt x="1328" y="398"/>
                    </a:lnTo>
                    <a:lnTo>
                      <a:pt x="1328" y="387"/>
                    </a:lnTo>
                    <a:lnTo>
                      <a:pt x="975" y="4"/>
                    </a:lnTo>
                    <a:cubicBezTo>
                      <a:pt x="972" y="1"/>
                      <a:pt x="969" y="0"/>
                      <a:pt x="966" y="0"/>
                    </a:cubicBezTo>
                    <a:close/>
                  </a:path>
                </a:pathLst>
              </a:custGeom>
              <a:solidFill>
                <a:srgbClr val="F8F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5" name="Google Shape;655;p28"/>
              <p:cNvSpPr/>
              <p:nvPr/>
            </p:nvSpPr>
            <p:spPr>
              <a:xfrm>
                <a:off x="6614312" y="1100189"/>
                <a:ext cx="205718" cy="152865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1932" extrusionOk="0">
                    <a:moveTo>
                      <a:pt x="1026" y="157"/>
                    </a:moveTo>
                    <a:lnTo>
                      <a:pt x="1305" y="453"/>
                    </a:lnTo>
                    <a:lnTo>
                      <a:pt x="1114" y="633"/>
                    </a:lnTo>
                    <a:cubicBezTo>
                      <a:pt x="1090" y="651"/>
                      <a:pt x="1085" y="686"/>
                      <a:pt x="1096" y="713"/>
                    </a:cubicBezTo>
                    <a:cubicBezTo>
                      <a:pt x="1108" y="737"/>
                      <a:pt x="1143" y="761"/>
                      <a:pt x="1165" y="761"/>
                    </a:cubicBezTo>
                    <a:lnTo>
                      <a:pt x="2257" y="761"/>
                    </a:lnTo>
                    <a:cubicBezTo>
                      <a:pt x="2314" y="761"/>
                      <a:pt x="2372" y="790"/>
                      <a:pt x="2413" y="836"/>
                    </a:cubicBezTo>
                    <a:cubicBezTo>
                      <a:pt x="2453" y="882"/>
                      <a:pt x="2466" y="940"/>
                      <a:pt x="2453" y="1004"/>
                    </a:cubicBezTo>
                    <a:cubicBezTo>
                      <a:pt x="2442" y="1096"/>
                      <a:pt x="2343" y="1173"/>
                      <a:pt x="2239" y="1173"/>
                    </a:cubicBezTo>
                    <a:lnTo>
                      <a:pt x="1165" y="1173"/>
                    </a:lnTo>
                    <a:cubicBezTo>
                      <a:pt x="1138" y="1173"/>
                      <a:pt x="1108" y="1190"/>
                      <a:pt x="1096" y="1219"/>
                    </a:cubicBezTo>
                    <a:cubicBezTo>
                      <a:pt x="1085" y="1243"/>
                      <a:pt x="1096" y="1283"/>
                      <a:pt x="1114" y="1300"/>
                    </a:cubicBezTo>
                    <a:lnTo>
                      <a:pt x="1305" y="1479"/>
                    </a:lnTo>
                    <a:lnTo>
                      <a:pt x="1026" y="1776"/>
                    </a:lnTo>
                    <a:lnTo>
                      <a:pt x="156" y="964"/>
                    </a:lnTo>
                    <a:lnTo>
                      <a:pt x="1026" y="157"/>
                    </a:lnTo>
                    <a:close/>
                    <a:moveTo>
                      <a:pt x="1033" y="1"/>
                    </a:moveTo>
                    <a:cubicBezTo>
                      <a:pt x="1015" y="1"/>
                      <a:pt x="991" y="12"/>
                      <a:pt x="980" y="24"/>
                    </a:cubicBezTo>
                    <a:lnTo>
                      <a:pt x="24" y="911"/>
                    </a:lnTo>
                    <a:cubicBezTo>
                      <a:pt x="6" y="922"/>
                      <a:pt x="0" y="946"/>
                      <a:pt x="0" y="964"/>
                    </a:cubicBezTo>
                    <a:cubicBezTo>
                      <a:pt x="0" y="986"/>
                      <a:pt x="11" y="1010"/>
                      <a:pt x="24" y="1021"/>
                    </a:cubicBezTo>
                    <a:lnTo>
                      <a:pt x="980" y="1909"/>
                    </a:lnTo>
                    <a:cubicBezTo>
                      <a:pt x="991" y="1920"/>
                      <a:pt x="1015" y="1932"/>
                      <a:pt x="1033" y="1932"/>
                    </a:cubicBezTo>
                    <a:cubicBezTo>
                      <a:pt x="1050" y="1926"/>
                      <a:pt x="1074" y="1920"/>
                      <a:pt x="1085" y="1904"/>
                    </a:cubicBezTo>
                    <a:lnTo>
                      <a:pt x="1438" y="1527"/>
                    </a:lnTo>
                    <a:cubicBezTo>
                      <a:pt x="1451" y="1514"/>
                      <a:pt x="1456" y="1492"/>
                      <a:pt x="1456" y="1474"/>
                    </a:cubicBezTo>
                    <a:cubicBezTo>
                      <a:pt x="1456" y="1457"/>
                      <a:pt x="1444" y="1433"/>
                      <a:pt x="1433" y="1422"/>
                    </a:cubicBezTo>
                    <a:lnTo>
                      <a:pt x="1305" y="1300"/>
                    </a:lnTo>
                    <a:lnTo>
                      <a:pt x="2239" y="1300"/>
                    </a:lnTo>
                    <a:cubicBezTo>
                      <a:pt x="2407" y="1300"/>
                      <a:pt x="2558" y="1184"/>
                      <a:pt x="2581" y="1027"/>
                    </a:cubicBezTo>
                    <a:cubicBezTo>
                      <a:pt x="2599" y="929"/>
                      <a:pt x="2576" y="830"/>
                      <a:pt x="2512" y="748"/>
                    </a:cubicBezTo>
                    <a:cubicBezTo>
                      <a:pt x="2448" y="673"/>
                      <a:pt x="2356" y="633"/>
                      <a:pt x="2257" y="633"/>
                    </a:cubicBezTo>
                    <a:lnTo>
                      <a:pt x="1305" y="633"/>
                    </a:lnTo>
                    <a:lnTo>
                      <a:pt x="1433" y="512"/>
                    </a:lnTo>
                    <a:cubicBezTo>
                      <a:pt x="1444" y="499"/>
                      <a:pt x="1456" y="477"/>
                      <a:pt x="1456" y="459"/>
                    </a:cubicBezTo>
                    <a:cubicBezTo>
                      <a:pt x="1456" y="442"/>
                      <a:pt x="1451" y="418"/>
                      <a:pt x="1438" y="407"/>
                    </a:cubicBezTo>
                    <a:lnTo>
                      <a:pt x="1085" y="30"/>
                    </a:lnTo>
                    <a:cubicBezTo>
                      <a:pt x="1074" y="12"/>
                      <a:pt x="1050" y="1"/>
                      <a:pt x="103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4154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9"/>
          <p:cNvSpPr/>
          <p:nvPr/>
        </p:nvSpPr>
        <p:spPr>
          <a:xfrm rot="7140032">
            <a:off x="14968587" y="-1930294"/>
            <a:ext cx="3778438" cy="5395812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58" name="Google Shape;658;p29"/>
          <p:cNvGrpSpPr/>
          <p:nvPr/>
        </p:nvGrpSpPr>
        <p:grpSpPr>
          <a:xfrm>
            <a:off x="16460218" y="658426"/>
            <a:ext cx="797992" cy="823144"/>
            <a:chOff x="-4011463" y="4778467"/>
            <a:chExt cx="925316" cy="954701"/>
          </a:xfrm>
        </p:grpSpPr>
        <p:sp>
          <p:nvSpPr>
            <p:cNvPr id="659" name="Google Shape;659;p29"/>
            <p:cNvSpPr/>
            <p:nvPr/>
          </p:nvSpPr>
          <p:spPr>
            <a:xfrm>
              <a:off x="-3999935" y="4824671"/>
              <a:ext cx="910482" cy="902356"/>
            </a:xfrm>
            <a:custGeom>
              <a:avLst/>
              <a:gdLst/>
              <a:ahLst/>
              <a:cxnLst/>
              <a:rect l="l" t="t" r="r" b="b"/>
              <a:pathLst>
                <a:path w="9636" h="9550" extrusionOk="0">
                  <a:moveTo>
                    <a:pt x="4821" y="2671"/>
                  </a:moveTo>
                  <a:cubicBezTo>
                    <a:pt x="5062" y="2671"/>
                    <a:pt x="5307" y="2712"/>
                    <a:pt x="5546" y="2799"/>
                  </a:cubicBezTo>
                  <a:cubicBezTo>
                    <a:pt x="6654" y="3200"/>
                    <a:pt x="7222" y="4418"/>
                    <a:pt x="6822" y="5526"/>
                  </a:cubicBezTo>
                  <a:cubicBezTo>
                    <a:pt x="6508" y="6389"/>
                    <a:pt x="5688" y="6929"/>
                    <a:pt x="4818" y="6929"/>
                  </a:cubicBezTo>
                  <a:cubicBezTo>
                    <a:pt x="4578" y="6929"/>
                    <a:pt x="4334" y="6888"/>
                    <a:pt x="4096" y="6801"/>
                  </a:cubicBezTo>
                  <a:cubicBezTo>
                    <a:pt x="2988" y="6396"/>
                    <a:pt x="2419" y="5178"/>
                    <a:pt x="2820" y="4075"/>
                  </a:cubicBezTo>
                  <a:cubicBezTo>
                    <a:pt x="3133" y="3208"/>
                    <a:pt x="3952" y="2671"/>
                    <a:pt x="4821" y="2671"/>
                  </a:cubicBezTo>
                  <a:close/>
                  <a:moveTo>
                    <a:pt x="6052" y="0"/>
                  </a:moveTo>
                  <a:cubicBezTo>
                    <a:pt x="5920" y="0"/>
                    <a:pt x="5794" y="82"/>
                    <a:pt x="5749" y="218"/>
                  </a:cubicBezTo>
                  <a:lnTo>
                    <a:pt x="5419" y="1117"/>
                  </a:lnTo>
                  <a:cubicBezTo>
                    <a:pt x="5219" y="1084"/>
                    <a:pt x="5018" y="1067"/>
                    <a:pt x="4819" y="1067"/>
                  </a:cubicBezTo>
                  <a:cubicBezTo>
                    <a:pt x="4503" y="1067"/>
                    <a:pt x="4190" y="1108"/>
                    <a:pt x="3888" y="1187"/>
                  </a:cubicBezTo>
                  <a:lnTo>
                    <a:pt x="3481" y="316"/>
                  </a:lnTo>
                  <a:cubicBezTo>
                    <a:pt x="3427" y="199"/>
                    <a:pt x="3312" y="127"/>
                    <a:pt x="3188" y="127"/>
                  </a:cubicBezTo>
                  <a:cubicBezTo>
                    <a:pt x="3141" y="127"/>
                    <a:pt x="3092" y="138"/>
                    <a:pt x="3045" y="161"/>
                  </a:cubicBezTo>
                  <a:lnTo>
                    <a:pt x="2408" y="456"/>
                  </a:lnTo>
                  <a:cubicBezTo>
                    <a:pt x="2245" y="531"/>
                    <a:pt x="2175" y="729"/>
                    <a:pt x="2252" y="891"/>
                  </a:cubicBezTo>
                  <a:lnTo>
                    <a:pt x="2657" y="1762"/>
                  </a:lnTo>
                  <a:cubicBezTo>
                    <a:pt x="2245" y="2057"/>
                    <a:pt x="1891" y="2440"/>
                    <a:pt x="1625" y="2892"/>
                  </a:cubicBezTo>
                  <a:lnTo>
                    <a:pt x="720" y="2562"/>
                  </a:lnTo>
                  <a:cubicBezTo>
                    <a:pt x="685" y="2550"/>
                    <a:pt x="648" y="2544"/>
                    <a:pt x="612" y="2544"/>
                  </a:cubicBezTo>
                  <a:cubicBezTo>
                    <a:pt x="477" y="2544"/>
                    <a:pt x="348" y="2626"/>
                    <a:pt x="303" y="2758"/>
                  </a:cubicBezTo>
                  <a:lnTo>
                    <a:pt x="59" y="3420"/>
                  </a:lnTo>
                  <a:cubicBezTo>
                    <a:pt x="1" y="3594"/>
                    <a:pt x="87" y="3780"/>
                    <a:pt x="255" y="3843"/>
                  </a:cubicBezTo>
                  <a:lnTo>
                    <a:pt x="1160" y="4169"/>
                  </a:lnTo>
                  <a:cubicBezTo>
                    <a:pt x="1074" y="4691"/>
                    <a:pt x="1103" y="5213"/>
                    <a:pt x="1224" y="5700"/>
                  </a:cubicBezTo>
                  <a:lnTo>
                    <a:pt x="360" y="6105"/>
                  </a:lnTo>
                  <a:cubicBezTo>
                    <a:pt x="191" y="6182"/>
                    <a:pt x="122" y="6378"/>
                    <a:pt x="198" y="6541"/>
                  </a:cubicBezTo>
                  <a:lnTo>
                    <a:pt x="499" y="7179"/>
                  </a:lnTo>
                  <a:cubicBezTo>
                    <a:pt x="554" y="7301"/>
                    <a:pt x="674" y="7372"/>
                    <a:pt x="798" y="7372"/>
                  </a:cubicBezTo>
                  <a:cubicBezTo>
                    <a:pt x="844" y="7372"/>
                    <a:pt x="891" y="7362"/>
                    <a:pt x="935" y="7341"/>
                  </a:cubicBezTo>
                  <a:lnTo>
                    <a:pt x="1805" y="6935"/>
                  </a:lnTo>
                  <a:cubicBezTo>
                    <a:pt x="2100" y="7347"/>
                    <a:pt x="2477" y="7701"/>
                    <a:pt x="2935" y="7968"/>
                  </a:cubicBezTo>
                  <a:lnTo>
                    <a:pt x="2605" y="8867"/>
                  </a:lnTo>
                  <a:cubicBezTo>
                    <a:pt x="2547" y="9041"/>
                    <a:pt x="2635" y="9227"/>
                    <a:pt x="2802" y="9291"/>
                  </a:cubicBezTo>
                  <a:lnTo>
                    <a:pt x="3463" y="9529"/>
                  </a:lnTo>
                  <a:cubicBezTo>
                    <a:pt x="3500" y="9543"/>
                    <a:pt x="3539" y="9550"/>
                    <a:pt x="3577" y="9550"/>
                  </a:cubicBezTo>
                  <a:cubicBezTo>
                    <a:pt x="3710" y="9550"/>
                    <a:pt x="3838" y="9466"/>
                    <a:pt x="3888" y="9331"/>
                  </a:cubicBezTo>
                  <a:lnTo>
                    <a:pt x="4212" y="8432"/>
                  </a:lnTo>
                  <a:cubicBezTo>
                    <a:pt x="4414" y="8465"/>
                    <a:pt x="4615" y="8482"/>
                    <a:pt x="4814" y="8482"/>
                  </a:cubicBezTo>
                  <a:cubicBezTo>
                    <a:pt x="5130" y="8482"/>
                    <a:pt x="5441" y="8441"/>
                    <a:pt x="5743" y="8362"/>
                  </a:cubicBezTo>
                  <a:lnTo>
                    <a:pt x="6150" y="9232"/>
                  </a:lnTo>
                  <a:cubicBezTo>
                    <a:pt x="6205" y="9351"/>
                    <a:pt x="6323" y="9420"/>
                    <a:pt x="6447" y="9420"/>
                  </a:cubicBezTo>
                  <a:cubicBezTo>
                    <a:pt x="6493" y="9420"/>
                    <a:pt x="6540" y="9410"/>
                    <a:pt x="6584" y="9389"/>
                  </a:cubicBezTo>
                  <a:lnTo>
                    <a:pt x="7222" y="9093"/>
                  </a:lnTo>
                  <a:cubicBezTo>
                    <a:pt x="7385" y="9018"/>
                    <a:pt x="7460" y="8820"/>
                    <a:pt x="7379" y="8658"/>
                  </a:cubicBezTo>
                  <a:lnTo>
                    <a:pt x="6973" y="7788"/>
                  </a:lnTo>
                  <a:cubicBezTo>
                    <a:pt x="7385" y="7492"/>
                    <a:pt x="7744" y="7109"/>
                    <a:pt x="8011" y="6657"/>
                  </a:cubicBezTo>
                  <a:lnTo>
                    <a:pt x="8911" y="6982"/>
                  </a:lnTo>
                  <a:cubicBezTo>
                    <a:pt x="8948" y="6996"/>
                    <a:pt x="8986" y="7003"/>
                    <a:pt x="9024" y="7003"/>
                  </a:cubicBezTo>
                  <a:cubicBezTo>
                    <a:pt x="9157" y="7003"/>
                    <a:pt x="9283" y="6921"/>
                    <a:pt x="9328" y="6790"/>
                  </a:cubicBezTo>
                  <a:lnTo>
                    <a:pt x="9572" y="6123"/>
                  </a:lnTo>
                  <a:cubicBezTo>
                    <a:pt x="9636" y="5955"/>
                    <a:pt x="9543" y="5770"/>
                    <a:pt x="9374" y="5706"/>
                  </a:cubicBezTo>
                  <a:lnTo>
                    <a:pt x="8475" y="5381"/>
                  </a:lnTo>
                  <a:cubicBezTo>
                    <a:pt x="8557" y="4859"/>
                    <a:pt x="8533" y="4337"/>
                    <a:pt x="8405" y="3850"/>
                  </a:cubicBezTo>
                  <a:lnTo>
                    <a:pt x="9275" y="3443"/>
                  </a:lnTo>
                  <a:cubicBezTo>
                    <a:pt x="9438" y="3363"/>
                    <a:pt x="9508" y="3170"/>
                    <a:pt x="9433" y="3008"/>
                  </a:cubicBezTo>
                  <a:lnTo>
                    <a:pt x="9136" y="2370"/>
                  </a:lnTo>
                  <a:cubicBezTo>
                    <a:pt x="9077" y="2247"/>
                    <a:pt x="8960" y="2177"/>
                    <a:pt x="8836" y="2177"/>
                  </a:cubicBezTo>
                  <a:cubicBezTo>
                    <a:pt x="8789" y="2177"/>
                    <a:pt x="8742" y="2187"/>
                    <a:pt x="8696" y="2207"/>
                  </a:cubicBezTo>
                  <a:lnTo>
                    <a:pt x="7832" y="2614"/>
                  </a:lnTo>
                  <a:cubicBezTo>
                    <a:pt x="7535" y="2202"/>
                    <a:pt x="7152" y="1848"/>
                    <a:pt x="6700" y="1581"/>
                  </a:cubicBezTo>
                  <a:lnTo>
                    <a:pt x="7026" y="683"/>
                  </a:lnTo>
                  <a:cubicBezTo>
                    <a:pt x="7090" y="509"/>
                    <a:pt x="7002" y="322"/>
                    <a:pt x="6828" y="258"/>
                  </a:cubicBezTo>
                  <a:lnTo>
                    <a:pt x="6167" y="21"/>
                  </a:lnTo>
                  <a:cubicBezTo>
                    <a:pt x="6129" y="7"/>
                    <a:pt x="6090" y="0"/>
                    <a:pt x="60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-4003242" y="4818435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55" y="2800"/>
                  </a:moveTo>
                  <a:cubicBezTo>
                    <a:pt x="5092" y="2800"/>
                    <a:pt x="5330" y="2841"/>
                    <a:pt x="5558" y="2923"/>
                  </a:cubicBezTo>
                  <a:cubicBezTo>
                    <a:pt x="6630" y="3312"/>
                    <a:pt x="7182" y="4501"/>
                    <a:pt x="6793" y="5568"/>
                  </a:cubicBezTo>
                  <a:cubicBezTo>
                    <a:pt x="6489" y="6405"/>
                    <a:pt x="5696" y="6928"/>
                    <a:pt x="4853" y="6928"/>
                  </a:cubicBezTo>
                  <a:cubicBezTo>
                    <a:pt x="4621" y="6928"/>
                    <a:pt x="4385" y="6889"/>
                    <a:pt x="4154" y="6805"/>
                  </a:cubicBezTo>
                  <a:cubicBezTo>
                    <a:pt x="3080" y="6415"/>
                    <a:pt x="2530" y="5231"/>
                    <a:pt x="2919" y="4160"/>
                  </a:cubicBezTo>
                  <a:cubicBezTo>
                    <a:pt x="3104" y="3643"/>
                    <a:pt x="3481" y="3231"/>
                    <a:pt x="3980" y="2998"/>
                  </a:cubicBezTo>
                  <a:cubicBezTo>
                    <a:pt x="4258" y="2866"/>
                    <a:pt x="4557" y="2800"/>
                    <a:pt x="4855" y="2800"/>
                  </a:cubicBezTo>
                  <a:close/>
                  <a:moveTo>
                    <a:pt x="4852" y="2670"/>
                  </a:moveTo>
                  <a:cubicBezTo>
                    <a:pt x="4536" y="2670"/>
                    <a:pt x="4221" y="2739"/>
                    <a:pt x="3928" y="2877"/>
                  </a:cubicBezTo>
                  <a:cubicBezTo>
                    <a:pt x="3394" y="3126"/>
                    <a:pt x="2994" y="3568"/>
                    <a:pt x="2796" y="4118"/>
                  </a:cubicBezTo>
                  <a:cubicBezTo>
                    <a:pt x="2384" y="5255"/>
                    <a:pt x="2970" y="6514"/>
                    <a:pt x="4108" y="6926"/>
                  </a:cubicBezTo>
                  <a:cubicBezTo>
                    <a:pt x="4351" y="7013"/>
                    <a:pt x="4606" y="7059"/>
                    <a:pt x="4855" y="7059"/>
                  </a:cubicBezTo>
                  <a:cubicBezTo>
                    <a:pt x="5749" y="7059"/>
                    <a:pt x="6596" y="6503"/>
                    <a:pt x="6916" y="5614"/>
                  </a:cubicBezTo>
                  <a:cubicBezTo>
                    <a:pt x="7327" y="4478"/>
                    <a:pt x="6742" y="3220"/>
                    <a:pt x="5604" y="2802"/>
                  </a:cubicBezTo>
                  <a:cubicBezTo>
                    <a:pt x="5359" y="2714"/>
                    <a:pt x="5105" y="2670"/>
                    <a:pt x="4852" y="2670"/>
                  </a:cubicBezTo>
                  <a:close/>
                  <a:moveTo>
                    <a:pt x="6098" y="131"/>
                  </a:moveTo>
                  <a:cubicBezTo>
                    <a:pt x="6125" y="131"/>
                    <a:pt x="6152" y="135"/>
                    <a:pt x="6178" y="144"/>
                  </a:cubicBezTo>
                  <a:lnTo>
                    <a:pt x="6839" y="388"/>
                  </a:lnTo>
                  <a:cubicBezTo>
                    <a:pt x="6978" y="435"/>
                    <a:pt x="7048" y="586"/>
                    <a:pt x="7002" y="725"/>
                  </a:cubicBezTo>
                  <a:lnTo>
                    <a:pt x="6672" y="1624"/>
                  </a:lnTo>
                  <a:cubicBezTo>
                    <a:pt x="6660" y="1654"/>
                    <a:pt x="6672" y="1688"/>
                    <a:pt x="6700" y="1705"/>
                  </a:cubicBezTo>
                  <a:cubicBezTo>
                    <a:pt x="7141" y="1960"/>
                    <a:pt x="7513" y="2302"/>
                    <a:pt x="7808" y="2720"/>
                  </a:cubicBezTo>
                  <a:cubicBezTo>
                    <a:pt x="7824" y="2736"/>
                    <a:pt x="7842" y="2746"/>
                    <a:pt x="7862" y="2746"/>
                  </a:cubicBezTo>
                  <a:cubicBezTo>
                    <a:pt x="7871" y="2746"/>
                    <a:pt x="7881" y="2744"/>
                    <a:pt x="7890" y="2738"/>
                  </a:cubicBezTo>
                  <a:lnTo>
                    <a:pt x="8760" y="2332"/>
                  </a:lnTo>
                  <a:cubicBezTo>
                    <a:pt x="8795" y="2316"/>
                    <a:pt x="8832" y="2309"/>
                    <a:pt x="8868" y="2309"/>
                  </a:cubicBezTo>
                  <a:cubicBezTo>
                    <a:pt x="8969" y="2309"/>
                    <a:pt x="9065" y="2365"/>
                    <a:pt x="9109" y="2460"/>
                  </a:cubicBezTo>
                  <a:lnTo>
                    <a:pt x="9409" y="3097"/>
                  </a:lnTo>
                  <a:cubicBezTo>
                    <a:pt x="9468" y="3231"/>
                    <a:pt x="9415" y="3387"/>
                    <a:pt x="9283" y="3451"/>
                  </a:cubicBezTo>
                  <a:lnTo>
                    <a:pt x="8412" y="3857"/>
                  </a:lnTo>
                  <a:cubicBezTo>
                    <a:pt x="8383" y="3869"/>
                    <a:pt x="8371" y="3898"/>
                    <a:pt x="8378" y="3933"/>
                  </a:cubicBezTo>
                  <a:cubicBezTo>
                    <a:pt x="8504" y="4425"/>
                    <a:pt x="8528" y="4931"/>
                    <a:pt x="8440" y="5435"/>
                  </a:cubicBezTo>
                  <a:cubicBezTo>
                    <a:pt x="8440" y="5464"/>
                    <a:pt x="8458" y="5493"/>
                    <a:pt x="8488" y="5504"/>
                  </a:cubicBezTo>
                  <a:lnTo>
                    <a:pt x="9387" y="5836"/>
                  </a:lnTo>
                  <a:cubicBezTo>
                    <a:pt x="9457" y="5858"/>
                    <a:pt x="9508" y="5905"/>
                    <a:pt x="9537" y="5969"/>
                  </a:cubicBezTo>
                  <a:cubicBezTo>
                    <a:pt x="9567" y="6032"/>
                    <a:pt x="9567" y="6102"/>
                    <a:pt x="9543" y="6171"/>
                  </a:cubicBezTo>
                  <a:lnTo>
                    <a:pt x="9305" y="6833"/>
                  </a:lnTo>
                  <a:cubicBezTo>
                    <a:pt x="9283" y="6897"/>
                    <a:pt x="9230" y="6949"/>
                    <a:pt x="9166" y="6979"/>
                  </a:cubicBezTo>
                  <a:cubicBezTo>
                    <a:pt x="9132" y="6995"/>
                    <a:pt x="9092" y="7004"/>
                    <a:pt x="9052" y="7004"/>
                  </a:cubicBezTo>
                  <a:cubicBezTo>
                    <a:pt x="9023" y="7004"/>
                    <a:pt x="8995" y="7000"/>
                    <a:pt x="8969" y="6990"/>
                  </a:cubicBezTo>
                  <a:lnTo>
                    <a:pt x="8064" y="6658"/>
                  </a:lnTo>
                  <a:cubicBezTo>
                    <a:pt x="8060" y="6658"/>
                    <a:pt x="8055" y="6657"/>
                    <a:pt x="8050" y="6657"/>
                  </a:cubicBezTo>
                  <a:cubicBezTo>
                    <a:pt x="8026" y="6657"/>
                    <a:pt x="8003" y="6669"/>
                    <a:pt x="7988" y="6688"/>
                  </a:cubicBezTo>
                  <a:cubicBezTo>
                    <a:pt x="7727" y="7129"/>
                    <a:pt x="7385" y="7506"/>
                    <a:pt x="6973" y="7801"/>
                  </a:cubicBezTo>
                  <a:cubicBezTo>
                    <a:pt x="6944" y="7820"/>
                    <a:pt x="6938" y="7854"/>
                    <a:pt x="6951" y="7884"/>
                  </a:cubicBezTo>
                  <a:lnTo>
                    <a:pt x="7356" y="8747"/>
                  </a:lnTo>
                  <a:cubicBezTo>
                    <a:pt x="7385" y="8811"/>
                    <a:pt x="7391" y="8886"/>
                    <a:pt x="7368" y="8950"/>
                  </a:cubicBezTo>
                  <a:cubicBezTo>
                    <a:pt x="7345" y="9014"/>
                    <a:pt x="7292" y="9073"/>
                    <a:pt x="7229" y="9102"/>
                  </a:cubicBezTo>
                  <a:lnTo>
                    <a:pt x="6590" y="9397"/>
                  </a:lnTo>
                  <a:cubicBezTo>
                    <a:pt x="6553" y="9414"/>
                    <a:pt x="6514" y="9423"/>
                    <a:pt x="6476" y="9423"/>
                  </a:cubicBezTo>
                  <a:cubicBezTo>
                    <a:pt x="6448" y="9423"/>
                    <a:pt x="6420" y="9418"/>
                    <a:pt x="6394" y="9408"/>
                  </a:cubicBezTo>
                  <a:cubicBezTo>
                    <a:pt x="6324" y="9386"/>
                    <a:pt x="6271" y="9333"/>
                    <a:pt x="6242" y="9269"/>
                  </a:cubicBezTo>
                  <a:lnTo>
                    <a:pt x="5837" y="8399"/>
                  </a:lnTo>
                  <a:cubicBezTo>
                    <a:pt x="5826" y="8379"/>
                    <a:pt x="5798" y="8363"/>
                    <a:pt x="5771" y="8363"/>
                  </a:cubicBezTo>
                  <a:cubicBezTo>
                    <a:pt x="5768" y="8363"/>
                    <a:pt x="5764" y="8363"/>
                    <a:pt x="5760" y="8364"/>
                  </a:cubicBezTo>
                  <a:cubicBezTo>
                    <a:pt x="5459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8" y="8434"/>
                  </a:cubicBezTo>
                  <a:cubicBezTo>
                    <a:pt x="4255" y="8433"/>
                    <a:pt x="4251" y="8433"/>
                    <a:pt x="4247" y="8433"/>
                  </a:cubicBezTo>
                  <a:cubicBezTo>
                    <a:pt x="4221" y="8433"/>
                    <a:pt x="4193" y="8450"/>
                    <a:pt x="4189" y="8475"/>
                  </a:cubicBezTo>
                  <a:lnTo>
                    <a:pt x="3859" y="9380"/>
                  </a:lnTo>
                  <a:cubicBezTo>
                    <a:pt x="3835" y="9443"/>
                    <a:pt x="3789" y="9496"/>
                    <a:pt x="3725" y="9525"/>
                  </a:cubicBezTo>
                  <a:cubicBezTo>
                    <a:pt x="3688" y="9542"/>
                    <a:pt x="3647" y="9551"/>
                    <a:pt x="3607" y="9551"/>
                  </a:cubicBezTo>
                  <a:cubicBezTo>
                    <a:pt x="3578" y="9551"/>
                    <a:pt x="3549" y="9546"/>
                    <a:pt x="3522" y="9536"/>
                  </a:cubicBezTo>
                  <a:lnTo>
                    <a:pt x="2860" y="9293"/>
                  </a:lnTo>
                  <a:cubicBezTo>
                    <a:pt x="2721" y="9247"/>
                    <a:pt x="2652" y="9095"/>
                    <a:pt x="2704" y="8956"/>
                  </a:cubicBezTo>
                  <a:lnTo>
                    <a:pt x="3029" y="8058"/>
                  </a:lnTo>
                  <a:cubicBezTo>
                    <a:pt x="3040" y="8028"/>
                    <a:pt x="3029" y="7994"/>
                    <a:pt x="3000" y="7975"/>
                  </a:cubicBezTo>
                  <a:cubicBezTo>
                    <a:pt x="2558" y="7721"/>
                    <a:pt x="2188" y="7378"/>
                    <a:pt x="1891" y="6961"/>
                  </a:cubicBezTo>
                  <a:cubicBezTo>
                    <a:pt x="1880" y="6944"/>
                    <a:pt x="1857" y="6931"/>
                    <a:pt x="1840" y="6931"/>
                  </a:cubicBezTo>
                  <a:cubicBezTo>
                    <a:pt x="1827" y="6931"/>
                    <a:pt x="1822" y="6937"/>
                    <a:pt x="1811" y="6937"/>
                  </a:cubicBezTo>
                  <a:lnTo>
                    <a:pt x="941" y="7343"/>
                  </a:lnTo>
                  <a:cubicBezTo>
                    <a:pt x="905" y="7361"/>
                    <a:pt x="867" y="7370"/>
                    <a:pt x="829" y="7370"/>
                  </a:cubicBezTo>
                  <a:cubicBezTo>
                    <a:pt x="730" y="7370"/>
                    <a:pt x="635" y="7314"/>
                    <a:pt x="592" y="7222"/>
                  </a:cubicBezTo>
                  <a:lnTo>
                    <a:pt x="290" y="6583"/>
                  </a:lnTo>
                  <a:cubicBezTo>
                    <a:pt x="261" y="6519"/>
                    <a:pt x="261" y="6444"/>
                    <a:pt x="285" y="6380"/>
                  </a:cubicBezTo>
                  <a:cubicBezTo>
                    <a:pt x="308" y="6317"/>
                    <a:pt x="354" y="6259"/>
                    <a:pt x="418" y="6230"/>
                  </a:cubicBezTo>
                  <a:lnTo>
                    <a:pt x="1289" y="5823"/>
                  </a:lnTo>
                  <a:cubicBezTo>
                    <a:pt x="1318" y="5812"/>
                    <a:pt x="1335" y="5783"/>
                    <a:pt x="1323" y="5748"/>
                  </a:cubicBezTo>
                  <a:cubicBezTo>
                    <a:pt x="1195" y="5255"/>
                    <a:pt x="1173" y="4751"/>
                    <a:pt x="1259" y="4246"/>
                  </a:cubicBezTo>
                  <a:cubicBezTo>
                    <a:pt x="1265" y="4217"/>
                    <a:pt x="1248" y="4187"/>
                    <a:pt x="1219" y="4176"/>
                  </a:cubicBezTo>
                  <a:lnTo>
                    <a:pt x="314" y="3846"/>
                  </a:lnTo>
                  <a:cubicBezTo>
                    <a:pt x="250" y="3823"/>
                    <a:pt x="198" y="3777"/>
                    <a:pt x="164" y="3713"/>
                  </a:cubicBezTo>
                  <a:cubicBezTo>
                    <a:pt x="134" y="3649"/>
                    <a:pt x="134" y="3579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0" y="2733"/>
                    <a:pt x="534" y="2703"/>
                  </a:cubicBezTo>
                  <a:cubicBezTo>
                    <a:pt x="570" y="2684"/>
                    <a:pt x="607" y="2675"/>
                    <a:pt x="644" y="2675"/>
                  </a:cubicBezTo>
                  <a:cubicBezTo>
                    <a:pt x="674" y="2675"/>
                    <a:pt x="703" y="2681"/>
                    <a:pt x="732" y="2691"/>
                  </a:cubicBezTo>
                  <a:lnTo>
                    <a:pt x="1637" y="3017"/>
                  </a:lnTo>
                  <a:cubicBezTo>
                    <a:pt x="1644" y="3019"/>
                    <a:pt x="1653" y="3021"/>
                    <a:pt x="1661" y="3021"/>
                  </a:cubicBezTo>
                  <a:cubicBezTo>
                    <a:pt x="1683" y="3021"/>
                    <a:pt x="1704" y="3010"/>
                    <a:pt x="1712" y="2993"/>
                  </a:cubicBezTo>
                  <a:cubicBezTo>
                    <a:pt x="1974" y="2552"/>
                    <a:pt x="2315" y="2176"/>
                    <a:pt x="2727" y="1879"/>
                  </a:cubicBezTo>
                  <a:cubicBezTo>
                    <a:pt x="2756" y="1862"/>
                    <a:pt x="2762" y="1828"/>
                    <a:pt x="2750" y="1798"/>
                  </a:cubicBezTo>
                  <a:lnTo>
                    <a:pt x="2344" y="928"/>
                  </a:lnTo>
                  <a:cubicBezTo>
                    <a:pt x="2315" y="870"/>
                    <a:pt x="2309" y="795"/>
                    <a:pt x="2338" y="731"/>
                  </a:cubicBezTo>
                  <a:cubicBezTo>
                    <a:pt x="2362" y="661"/>
                    <a:pt x="2408" y="609"/>
                    <a:pt x="2472" y="580"/>
                  </a:cubicBezTo>
                  <a:lnTo>
                    <a:pt x="3110" y="284"/>
                  </a:lnTo>
                  <a:cubicBezTo>
                    <a:pt x="3147" y="267"/>
                    <a:pt x="3185" y="258"/>
                    <a:pt x="3225" y="258"/>
                  </a:cubicBezTo>
                  <a:cubicBezTo>
                    <a:pt x="3254" y="258"/>
                    <a:pt x="3283" y="263"/>
                    <a:pt x="3313" y="272"/>
                  </a:cubicBezTo>
                  <a:cubicBezTo>
                    <a:pt x="3377" y="296"/>
                    <a:pt x="3428" y="348"/>
                    <a:pt x="3458" y="412"/>
                  </a:cubicBezTo>
                  <a:lnTo>
                    <a:pt x="3864" y="1282"/>
                  </a:lnTo>
                  <a:cubicBezTo>
                    <a:pt x="3879" y="1302"/>
                    <a:pt x="3903" y="1318"/>
                    <a:pt x="3928" y="1318"/>
                  </a:cubicBezTo>
                  <a:cubicBezTo>
                    <a:pt x="3932" y="1318"/>
                    <a:pt x="3935" y="1317"/>
                    <a:pt x="3939" y="1317"/>
                  </a:cubicBezTo>
                  <a:cubicBezTo>
                    <a:pt x="4240" y="1238"/>
                    <a:pt x="4547" y="1200"/>
                    <a:pt x="4855" y="1200"/>
                  </a:cubicBezTo>
                  <a:cubicBezTo>
                    <a:pt x="5051" y="1200"/>
                    <a:pt x="5247" y="1216"/>
                    <a:pt x="5441" y="1247"/>
                  </a:cubicBezTo>
                  <a:cubicBezTo>
                    <a:pt x="5446" y="1248"/>
                    <a:pt x="5450" y="1248"/>
                    <a:pt x="5455" y="1248"/>
                  </a:cubicBezTo>
                  <a:cubicBezTo>
                    <a:pt x="5484" y="1248"/>
                    <a:pt x="5507" y="1232"/>
                    <a:pt x="5517" y="1207"/>
                  </a:cubicBezTo>
                  <a:lnTo>
                    <a:pt x="5842" y="302"/>
                  </a:lnTo>
                  <a:cubicBezTo>
                    <a:pt x="5865" y="238"/>
                    <a:pt x="5918" y="185"/>
                    <a:pt x="5982" y="157"/>
                  </a:cubicBezTo>
                  <a:cubicBezTo>
                    <a:pt x="6019" y="140"/>
                    <a:pt x="6059" y="131"/>
                    <a:pt x="6098" y="131"/>
                  </a:cubicBezTo>
                  <a:close/>
                  <a:moveTo>
                    <a:pt x="6091" y="0"/>
                  </a:moveTo>
                  <a:cubicBezTo>
                    <a:pt x="6035" y="0"/>
                    <a:pt x="5978" y="12"/>
                    <a:pt x="5923" y="34"/>
                  </a:cubicBezTo>
                  <a:cubicBezTo>
                    <a:pt x="5830" y="80"/>
                    <a:pt x="5755" y="163"/>
                    <a:pt x="5720" y="261"/>
                  </a:cubicBezTo>
                  <a:lnTo>
                    <a:pt x="5412" y="1113"/>
                  </a:lnTo>
                  <a:cubicBezTo>
                    <a:pt x="5224" y="1084"/>
                    <a:pt x="5037" y="1070"/>
                    <a:pt x="4849" y="1070"/>
                  </a:cubicBezTo>
                  <a:cubicBezTo>
                    <a:pt x="4551" y="1070"/>
                    <a:pt x="4255" y="1106"/>
                    <a:pt x="3963" y="1177"/>
                  </a:cubicBezTo>
                  <a:lnTo>
                    <a:pt x="3580" y="353"/>
                  </a:lnTo>
                  <a:cubicBezTo>
                    <a:pt x="3533" y="261"/>
                    <a:pt x="3452" y="185"/>
                    <a:pt x="3353" y="150"/>
                  </a:cubicBezTo>
                  <a:cubicBezTo>
                    <a:pt x="3311" y="135"/>
                    <a:pt x="3269" y="128"/>
                    <a:pt x="3226" y="128"/>
                  </a:cubicBezTo>
                  <a:cubicBezTo>
                    <a:pt x="3167" y="128"/>
                    <a:pt x="3109" y="142"/>
                    <a:pt x="3052" y="168"/>
                  </a:cubicBezTo>
                  <a:lnTo>
                    <a:pt x="2419" y="463"/>
                  </a:lnTo>
                  <a:cubicBezTo>
                    <a:pt x="2322" y="511"/>
                    <a:pt x="2252" y="586"/>
                    <a:pt x="2210" y="685"/>
                  </a:cubicBezTo>
                  <a:cubicBezTo>
                    <a:pt x="2175" y="783"/>
                    <a:pt x="2182" y="893"/>
                    <a:pt x="2228" y="985"/>
                  </a:cubicBezTo>
                  <a:lnTo>
                    <a:pt x="2611" y="1804"/>
                  </a:lnTo>
                  <a:cubicBezTo>
                    <a:pt x="2217" y="2099"/>
                    <a:pt x="1886" y="2460"/>
                    <a:pt x="1631" y="2877"/>
                  </a:cubicBezTo>
                  <a:lnTo>
                    <a:pt x="778" y="2570"/>
                  </a:lnTo>
                  <a:cubicBezTo>
                    <a:pt x="734" y="2554"/>
                    <a:pt x="689" y="2547"/>
                    <a:pt x="644" y="2547"/>
                  </a:cubicBezTo>
                  <a:cubicBezTo>
                    <a:pt x="587" y="2547"/>
                    <a:pt x="531" y="2558"/>
                    <a:pt x="477" y="2581"/>
                  </a:cubicBezTo>
                  <a:cubicBezTo>
                    <a:pt x="384" y="2628"/>
                    <a:pt x="308" y="2709"/>
                    <a:pt x="274" y="2808"/>
                  </a:cubicBezTo>
                  <a:lnTo>
                    <a:pt x="36" y="3469"/>
                  </a:lnTo>
                  <a:cubicBezTo>
                    <a:pt x="1" y="3568"/>
                    <a:pt x="1" y="3672"/>
                    <a:pt x="47" y="3764"/>
                  </a:cubicBezTo>
                  <a:cubicBezTo>
                    <a:pt x="94" y="3863"/>
                    <a:pt x="169" y="3933"/>
                    <a:pt x="268" y="3967"/>
                  </a:cubicBezTo>
                  <a:lnTo>
                    <a:pt x="1120" y="4281"/>
                  </a:lnTo>
                  <a:cubicBezTo>
                    <a:pt x="1045" y="4768"/>
                    <a:pt x="1069" y="5255"/>
                    <a:pt x="1184" y="5731"/>
                  </a:cubicBezTo>
                  <a:lnTo>
                    <a:pt x="366" y="6114"/>
                  </a:lnTo>
                  <a:cubicBezTo>
                    <a:pt x="268" y="6160"/>
                    <a:pt x="198" y="6235"/>
                    <a:pt x="164" y="6334"/>
                  </a:cubicBezTo>
                  <a:cubicBezTo>
                    <a:pt x="129" y="6433"/>
                    <a:pt x="134" y="6543"/>
                    <a:pt x="175" y="6636"/>
                  </a:cubicBezTo>
                  <a:lnTo>
                    <a:pt x="477" y="7274"/>
                  </a:lnTo>
                  <a:cubicBezTo>
                    <a:pt x="540" y="7418"/>
                    <a:pt x="683" y="7503"/>
                    <a:pt x="833" y="7503"/>
                  </a:cubicBezTo>
                  <a:cubicBezTo>
                    <a:pt x="889" y="7503"/>
                    <a:pt x="945" y="7491"/>
                    <a:pt x="999" y="7466"/>
                  </a:cubicBezTo>
                  <a:lnTo>
                    <a:pt x="1816" y="7083"/>
                  </a:lnTo>
                  <a:cubicBezTo>
                    <a:pt x="2106" y="7477"/>
                    <a:pt x="2466" y="7807"/>
                    <a:pt x="2890" y="8063"/>
                  </a:cubicBezTo>
                  <a:lnTo>
                    <a:pt x="2582" y="8910"/>
                  </a:lnTo>
                  <a:cubicBezTo>
                    <a:pt x="2507" y="9118"/>
                    <a:pt x="2611" y="9345"/>
                    <a:pt x="2814" y="9415"/>
                  </a:cubicBezTo>
                  <a:lnTo>
                    <a:pt x="3476" y="9659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666" y="9681"/>
                    <a:pt x="3725" y="9670"/>
                    <a:pt x="3776" y="9641"/>
                  </a:cubicBezTo>
                  <a:cubicBezTo>
                    <a:pt x="3875" y="9600"/>
                    <a:pt x="3945" y="9519"/>
                    <a:pt x="3980" y="9421"/>
                  </a:cubicBezTo>
                  <a:lnTo>
                    <a:pt x="4287" y="8567"/>
                  </a:lnTo>
                  <a:cubicBezTo>
                    <a:pt x="4476" y="8596"/>
                    <a:pt x="4665" y="8611"/>
                    <a:pt x="4854" y="8611"/>
                  </a:cubicBezTo>
                  <a:cubicBezTo>
                    <a:pt x="5152" y="8611"/>
                    <a:pt x="5449" y="8575"/>
                    <a:pt x="5744" y="8503"/>
                  </a:cubicBezTo>
                  <a:lnTo>
                    <a:pt x="6126" y="9327"/>
                  </a:lnTo>
                  <a:cubicBezTo>
                    <a:pt x="6167" y="9421"/>
                    <a:pt x="6248" y="9496"/>
                    <a:pt x="6346" y="9531"/>
                  </a:cubicBezTo>
                  <a:cubicBezTo>
                    <a:pt x="6389" y="9545"/>
                    <a:pt x="6432" y="9553"/>
                    <a:pt x="6475" y="9553"/>
                  </a:cubicBezTo>
                  <a:cubicBezTo>
                    <a:pt x="6534" y="9553"/>
                    <a:pt x="6592" y="9540"/>
                    <a:pt x="6649" y="9512"/>
                  </a:cubicBezTo>
                  <a:lnTo>
                    <a:pt x="7286" y="9217"/>
                  </a:lnTo>
                  <a:cubicBezTo>
                    <a:pt x="7379" y="9171"/>
                    <a:pt x="7455" y="9095"/>
                    <a:pt x="7489" y="8997"/>
                  </a:cubicBezTo>
                  <a:cubicBezTo>
                    <a:pt x="7524" y="8899"/>
                    <a:pt x="7519" y="8789"/>
                    <a:pt x="7473" y="8695"/>
                  </a:cubicBezTo>
                  <a:lnTo>
                    <a:pt x="7090" y="7871"/>
                  </a:lnTo>
                  <a:cubicBezTo>
                    <a:pt x="7489" y="7582"/>
                    <a:pt x="7814" y="7222"/>
                    <a:pt x="8070" y="6805"/>
                  </a:cubicBezTo>
                  <a:lnTo>
                    <a:pt x="8922" y="7111"/>
                  </a:lnTo>
                  <a:cubicBezTo>
                    <a:pt x="8966" y="7126"/>
                    <a:pt x="9012" y="7134"/>
                    <a:pt x="9058" y="7134"/>
                  </a:cubicBezTo>
                  <a:cubicBezTo>
                    <a:pt x="9115" y="7134"/>
                    <a:pt x="9172" y="7122"/>
                    <a:pt x="9224" y="7100"/>
                  </a:cubicBezTo>
                  <a:cubicBezTo>
                    <a:pt x="9317" y="7054"/>
                    <a:pt x="9393" y="6972"/>
                    <a:pt x="9427" y="6874"/>
                  </a:cubicBezTo>
                  <a:lnTo>
                    <a:pt x="9665" y="6213"/>
                  </a:lnTo>
                  <a:cubicBezTo>
                    <a:pt x="9706" y="6114"/>
                    <a:pt x="9700" y="6010"/>
                    <a:pt x="9653" y="5911"/>
                  </a:cubicBezTo>
                  <a:cubicBezTo>
                    <a:pt x="9607" y="5818"/>
                    <a:pt x="9532" y="5748"/>
                    <a:pt x="9433" y="5708"/>
                  </a:cubicBezTo>
                  <a:lnTo>
                    <a:pt x="8579" y="5400"/>
                  </a:lnTo>
                  <a:cubicBezTo>
                    <a:pt x="8656" y="4913"/>
                    <a:pt x="8632" y="4425"/>
                    <a:pt x="8517" y="3951"/>
                  </a:cubicBezTo>
                  <a:lnTo>
                    <a:pt x="9334" y="3568"/>
                  </a:lnTo>
                  <a:cubicBezTo>
                    <a:pt x="9532" y="3475"/>
                    <a:pt x="9618" y="3242"/>
                    <a:pt x="9526" y="3046"/>
                  </a:cubicBezTo>
                  <a:lnTo>
                    <a:pt x="9230" y="2407"/>
                  </a:lnTo>
                  <a:cubicBezTo>
                    <a:pt x="9162" y="2264"/>
                    <a:pt x="9018" y="2179"/>
                    <a:pt x="8871" y="2179"/>
                  </a:cubicBezTo>
                  <a:cubicBezTo>
                    <a:pt x="8816" y="2179"/>
                    <a:pt x="8760" y="2191"/>
                    <a:pt x="8708" y="2216"/>
                  </a:cubicBezTo>
                  <a:lnTo>
                    <a:pt x="7883" y="2599"/>
                  </a:lnTo>
                  <a:cubicBezTo>
                    <a:pt x="7594" y="2203"/>
                    <a:pt x="7235" y="1874"/>
                    <a:pt x="6811" y="1619"/>
                  </a:cubicBezTo>
                  <a:lnTo>
                    <a:pt x="7125" y="765"/>
                  </a:lnTo>
                  <a:cubicBezTo>
                    <a:pt x="7194" y="562"/>
                    <a:pt x="7090" y="337"/>
                    <a:pt x="6887" y="267"/>
                  </a:cubicBezTo>
                  <a:lnTo>
                    <a:pt x="6225" y="23"/>
                  </a:lnTo>
                  <a:cubicBezTo>
                    <a:pt x="6181" y="8"/>
                    <a:pt x="6136" y="0"/>
                    <a:pt x="609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-4008250" y="4784609"/>
              <a:ext cx="910009" cy="902356"/>
            </a:xfrm>
            <a:custGeom>
              <a:avLst/>
              <a:gdLst/>
              <a:ahLst/>
              <a:cxnLst/>
              <a:rect l="l" t="t" r="r" b="b"/>
              <a:pathLst>
                <a:path w="9631" h="9550" extrusionOk="0">
                  <a:moveTo>
                    <a:pt x="4810" y="2620"/>
                  </a:moveTo>
                  <a:cubicBezTo>
                    <a:pt x="5051" y="2620"/>
                    <a:pt x="5296" y="2661"/>
                    <a:pt x="5535" y="2748"/>
                  </a:cubicBezTo>
                  <a:cubicBezTo>
                    <a:pt x="6643" y="3148"/>
                    <a:pt x="7212" y="4371"/>
                    <a:pt x="6811" y="5474"/>
                  </a:cubicBezTo>
                  <a:cubicBezTo>
                    <a:pt x="6499" y="6342"/>
                    <a:pt x="5679" y="6878"/>
                    <a:pt x="4810" y="6878"/>
                  </a:cubicBezTo>
                  <a:cubicBezTo>
                    <a:pt x="4569" y="6878"/>
                    <a:pt x="4324" y="6837"/>
                    <a:pt x="4086" y="6751"/>
                  </a:cubicBezTo>
                  <a:cubicBezTo>
                    <a:pt x="2977" y="6350"/>
                    <a:pt x="2409" y="5126"/>
                    <a:pt x="2809" y="4023"/>
                  </a:cubicBezTo>
                  <a:cubicBezTo>
                    <a:pt x="3123" y="3157"/>
                    <a:pt x="3941" y="2620"/>
                    <a:pt x="4810" y="2620"/>
                  </a:cubicBezTo>
                  <a:close/>
                  <a:moveTo>
                    <a:pt x="6055" y="0"/>
                  </a:moveTo>
                  <a:cubicBezTo>
                    <a:pt x="5921" y="0"/>
                    <a:pt x="5795" y="82"/>
                    <a:pt x="5751" y="213"/>
                  </a:cubicBezTo>
                  <a:lnTo>
                    <a:pt x="5419" y="1118"/>
                  </a:lnTo>
                  <a:cubicBezTo>
                    <a:pt x="5220" y="1084"/>
                    <a:pt x="5019" y="1067"/>
                    <a:pt x="4820" y="1067"/>
                  </a:cubicBezTo>
                  <a:cubicBezTo>
                    <a:pt x="4504" y="1067"/>
                    <a:pt x="4190" y="1109"/>
                    <a:pt x="3888" y="1187"/>
                  </a:cubicBezTo>
                  <a:lnTo>
                    <a:pt x="3481" y="317"/>
                  </a:lnTo>
                  <a:cubicBezTo>
                    <a:pt x="3427" y="195"/>
                    <a:pt x="3307" y="124"/>
                    <a:pt x="3184" y="124"/>
                  </a:cubicBezTo>
                  <a:cubicBezTo>
                    <a:pt x="3138" y="124"/>
                    <a:pt x="3091" y="134"/>
                    <a:pt x="3047" y="154"/>
                  </a:cubicBezTo>
                  <a:lnTo>
                    <a:pt x="2409" y="456"/>
                  </a:lnTo>
                  <a:cubicBezTo>
                    <a:pt x="2246" y="532"/>
                    <a:pt x="2177" y="729"/>
                    <a:pt x="2252" y="891"/>
                  </a:cubicBezTo>
                  <a:lnTo>
                    <a:pt x="2659" y="1761"/>
                  </a:lnTo>
                  <a:cubicBezTo>
                    <a:pt x="2246" y="2057"/>
                    <a:pt x="1893" y="2440"/>
                    <a:pt x="1626" y="2893"/>
                  </a:cubicBezTo>
                  <a:lnTo>
                    <a:pt x="721" y="2561"/>
                  </a:lnTo>
                  <a:cubicBezTo>
                    <a:pt x="686" y="2550"/>
                    <a:pt x="650" y="2544"/>
                    <a:pt x="614" y="2544"/>
                  </a:cubicBezTo>
                  <a:cubicBezTo>
                    <a:pt x="478" y="2544"/>
                    <a:pt x="349" y="2626"/>
                    <a:pt x="303" y="2759"/>
                  </a:cubicBezTo>
                  <a:lnTo>
                    <a:pt x="59" y="3420"/>
                  </a:lnTo>
                  <a:cubicBezTo>
                    <a:pt x="1" y="3594"/>
                    <a:pt x="89" y="3780"/>
                    <a:pt x="257" y="3844"/>
                  </a:cubicBezTo>
                  <a:lnTo>
                    <a:pt x="1162" y="4169"/>
                  </a:lnTo>
                  <a:cubicBezTo>
                    <a:pt x="1074" y="4692"/>
                    <a:pt x="1098" y="5207"/>
                    <a:pt x="1226" y="5701"/>
                  </a:cubicBezTo>
                  <a:lnTo>
                    <a:pt x="356" y="6106"/>
                  </a:lnTo>
                  <a:cubicBezTo>
                    <a:pt x="193" y="6181"/>
                    <a:pt x="123" y="6379"/>
                    <a:pt x="199" y="6542"/>
                  </a:cubicBezTo>
                  <a:lnTo>
                    <a:pt x="501" y="7179"/>
                  </a:lnTo>
                  <a:cubicBezTo>
                    <a:pt x="555" y="7297"/>
                    <a:pt x="670" y="7369"/>
                    <a:pt x="794" y="7369"/>
                  </a:cubicBezTo>
                  <a:cubicBezTo>
                    <a:pt x="841" y="7369"/>
                    <a:pt x="889" y="7359"/>
                    <a:pt x="935" y="7337"/>
                  </a:cubicBezTo>
                  <a:lnTo>
                    <a:pt x="1805" y="6930"/>
                  </a:lnTo>
                  <a:cubicBezTo>
                    <a:pt x="2096" y="7348"/>
                    <a:pt x="2479" y="7701"/>
                    <a:pt x="2931" y="7969"/>
                  </a:cubicBezTo>
                  <a:lnTo>
                    <a:pt x="2606" y="8868"/>
                  </a:lnTo>
                  <a:cubicBezTo>
                    <a:pt x="2542" y="9035"/>
                    <a:pt x="2635" y="9227"/>
                    <a:pt x="2803" y="9291"/>
                  </a:cubicBezTo>
                  <a:lnTo>
                    <a:pt x="3465" y="9529"/>
                  </a:lnTo>
                  <a:cubicBezTo>
                    <a:pt x="3501" y="9543"/>
                    <a:pt x="3538" y="9549"/>
                    <a:pt x="3575" y="9549"/>
                  </a:cubicBezTo>
                  <a:cubicBezTo>
                    <a:pt x="3709" y="9549"/>
                    <a:pt x="3836" y="9464"/>
                    <a:pt x="3882" y="9332"/>
                  </a:cubicBezTo>
                  <a:lnTo>
                    <a:pt x="4212" y="8432"/>
                  </a:lnTo>
                  <a:cubicBezTo>
                    <a:pt x="4412" y="8466"/>
                    <a:pt x="4612" y="8483"/>
                    <a:pt x="4812" y="8483"/>
                  </a:cubicBezTo>
                  <a:cubicBezTo>
                    <a:pt x="5128" y="8483"/>
                    <a:pt x="5441" y="8441"/>
                    <a:pt x="5744" y="8363"/>
                  </a:cubicBezTo>
                  <a:lnTo>
                    <a:pt x="6150" y="9233"/>
                  </a:lnTo>
                  <a:cubicBezTo>
                    <a:pt x="6205" y="9351"/>
                    <a:pt x="6324" y="9420"/>
                    <a:pt x="6448" y="9420"/>
                  </a:cubicBezTo>
                  <a:cubicBezTo>
                    <a:pt x="6494" y="9420"/>
                    <a:pt x="6542" y="9411"/>
                    <a:pt x="6586" y="9390"/>
                  </a:cubicBezTo>
                  <a:lnTo>
                    <a:pt x="7224" y="9094"/>
                  </a:lnTo>
                  <a:cubicBezTo>
                    <a:pt x="7386" y="9013"/>
                    <a:pt x="7456" y="8821"/>
                    <a:pt x="7380" y="8652"/>
                  </a:cubicBezTo>
                  <a:lnTo>
                    <a:pt x="6974" y="7789"/>
                  </a:lnTo>
                  <a:cubicBezTo>
                    <a:pt x="7386" y="7493"/>
                    <a:pt x="7740" y="7110"/>
                    <a:pt x="8006" y="6657"/>
                  </a:cubicBezTo>
                  <a:lnTo>
                    <a:pt x="8911" y="6982"/>
                  </a:lnTo>
                  <a:cubicBezTo>
                    <a:pt x="8949" y="6996"/>
                    <a:pt x="8987" y="7003"/>
                    <a:pt x="9026" y="7003"/>
                  </a:cubicBezTo>
                  <a:cubicBezTo>
                    <a:pt x="9158" y="7003"/>
                    <a:pt x="9284" y="6921"/>
                    <a:pt x="9329" y="6785"/>
                  </a:cubicBezTo>
                  <a:lnTo>
                    <a:pt x="9572" y="6124"/>
                  </a:lnTo>
                  <a:cubicBezTo>
                    <a:pt x="9631" y="5956"/>
                    <a:pt x="9544" y="5764"/>
                    <a:pt x="9376" y="5706"/>
                  </a:cubicBezTo>
                  <a:lnTo>
                    <a:pt x="8471" y="5375"/>
                  </a:lnTo>
                  <a:cubicBezTo>
                    <a:pt x="8557" y="4859"/>
                    <a:pt x="8535" y="4337"/>
                    <a:pt x="8407" y="3849"/>
                  </a:cubicBezTo>
                  <a:lnTo>
                    <a:pt x="9271" y="3444"/>
                  </a:lnTo>
                  <a:cubicBezTo>
                    <a:pt x="9440" y="3362"/>
                    <a:pt x="9510" y="3171"/>
                    <a:pt x="9433" y="3003"/>
                  </a:cubicBezTo>
                  <a:lnTo>
                    <a:pt x="9132" y="2365"/>
                  </a:lnTo>
                  <a:cubicBezTo>
                    <a:pt x="9078" y="2247"/>
                    <a:pt x="8961" y="2178"/>
                    <a:pt x="8837" y="2178"/>
                  </a:cubicBezTo>
                  <a:cubicBezTo>
                    <a:pt x="8790" y="2178"/>
                    <a:pt x="8742" y="2187"/>
                    <a:pt x="8697" y="2208"/>
                  </a:cubicBezTo>
                  <a:lnTo>
                    <a:pt x="7826" y="2614"/>
                  </a:lnTo>
                  <a:cubicBezTo>
                    <a:pt x="7537" y="2202"/>
                    <a:pt x="7154" y="1849"/>
                    <a:pt x="6702" y="1581"/>
                  </a:cubicBezTo>
                  <a:lnTo>
                    <a:pt x="7026" y="676"/>
                  </a:lnTo>
                  <a:cubicBezTo>
                    <a:pt x="7090" y="508"/>
                    <a:pt x="6997" y="323"/>
                    <a:pt x="6830" y="259"/>
                  </a:cubicBezTo>
                  <a:lnTo>
                    <a:pt x="6168" y="21"/>
                  </a:lnTo>
                  <a:cubicBezTo>
                    <a:pt x="6131" y="7"/>
                    <a:pt x="6093" y="0"/>
                    <a:pt x="6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-4011463" y="4778467"/>
              <a:ext cx="916529" cy="914733"/>
            </a:xfrm>
            <a:custGeom>
              <a:avLst/>
              <a:gdLst/>
              <a:ahLst/>
              <a:cxnLst/>
              <a:rect l="l" t="t" r="r" b="b"/>
              <a:pathLst>
                <a:path w="9700" h="9681" extrusionOk="0">
                  <a:moveTo>
                    <a:pt x="4845" y="2749"/>
                  </a:moveTo>
                  <a:cubicBezTo>
                    <a:pt x="5082" y="2749"/>
                    <a:pt x="5320" y="2789"/>
                    <a:pt x="5547" y="2877"/>
                  </a:cubicBezTo>
                  <a:cubicBezTo>
                    <a:pt x="6069" y="3062"/>
                    <a:pt x="6481" y="3440"/>
                    <a:pt x="6712" y="3938"/>
                  </a:cubicBezTo>
                  <a:cubicBezTo>
                    <a:pt x="6950" y="4436"/>
                    <a:pt x="6974" y="5000"/>
                    <a:pt x="6781" y="5515"/>
                  </a:cubicBezTo>
                  <a:cubicBezTo>
                    <a:pt x="6596" y="6037"/>
                    <a:pt x="6219" y="6449"/>
                    <a:pt x="5721" y="6682"/>
                  </a:cubicBezTo>
                  <a:cubicBezTo>
                    <a:pt x="5442" y="6812"/>
                    <a:pt x="5144" y="6878"/>
                    <a:pt x="4845" y="6878"/>
                  </a:cubicBezTo>
                  <a:cubicBezTo>
                    <a:pt x="4608" y="6878"/>
                    <a:pt x="4370" y="6836"/>
                    <a:pt x="4142" y="6752"/>
                  </a:cubicBezTo>
                  <a:cubicBezTo>
                    <a:pt x="3620" y="6566"/>
                    <a:pt x="3209" y="6189"/>
                    <a:pt x="2977" y="5689"/>
                  </a:cubicBezTo>
                  <a:cubicBezTo>
                    <a:pt x="2744" y="5185"/>
                    <a:pt x="2715" y="4628"/>
                    <a:pt x="2907" y="4112"/>
                  </a:cubicBezTo>
                  <a:cubicBezTo>
                    <a:pt x="3092" y="3590"/>
                    <a:pt x="3469" y="3178"/>
                    <a:pt x="3975" y="2947"/>
                  </a:cubicBezTo>
                  <a:cubicBezTo>
                    <a:pt x="4246" y="2813"/>
                    <a:pt x="4548" y="2749"/>
                    <a:pt x="4845" y="2749"/>
                  </a:cubicBezTo>
                  <a:close/>
                  <a:moveTo>
                    <a:pt x="4840" y="2620"/>
                  </a:moveTo>
                  <a:cubicBezTo>
                    <a:pt x="4524" y="2620"/>
                    <a:pt x="4209" y="2689"/>
                    <a:pt x="3916" y="2824"/>
                  </a:cubicBezTo>
                  <a:cubicBezTo>
                    <a:pt x="3389" y="3073"/>
                    <a:pt x="2982" y="3515"/>
                    <a:pt x="2784" y="4066"/>
                  </a:cubicBezTo>
                  <a:cubicBezTo>
                    <a:pt x="2583" y="4617"/>
                    <a:pt x="2610" y="5215"/>
                    <a:pt x="2861" y="5742"/>
                  </a:cubicBezTo>
                  <a:cubicBezTo>
                    <a:pt x="3105" y="6270"/>
                    <a:pt x="3545" y="6676"/>
                    <a:pt x="4096" y="6873"/>
                  </a:cubicBezTo>
                  <a:cubicBezTo>
                    <a:pt x="4340" y="6966"/>
                    <a:pt x="4594" y="7006"/>
                    <a:pt x="4845" y="7006"/>
                  </a:cubicBezTo>
                  <a:cubicBezTo>
                    <a:pt x="5164" y="7006"/>
                    <a:pt x="5477" y="6937"/>
                    <a:pt x="5772" y="6797"/>
                  </a:cubicBezTo>
                  <a:cubicBezTo>
                    <a:pt x="6307" y="6554"/>
                    <a:pt x="6706" y="6114"/>
                    <a:pt x="6904" y="5563"/>
                  </a:cubicBezTo>
                  <a:cubicBezTo>
                    <a:pt x="7107" y="5011"/>
                    <a:pt x="7078" y="4414"/>
                    <a:pt x="6834" y="3886"/>
                  </a:cubicBezTo>
                  <a:cubicBezTo>
                    <a:pt x="6585" y="3352"/>
                    <a:pt x="6144" y="2952"/>
                    <a:pt x="5593" y="2755"/>
                  </a:cubicBezTo>
                  <a:cubicBezTo>
                    <a:pt x="5347" y="2664"/>
                    <a:pt x="5093" y="2620"/>
                    <a:pt x="4840" y="2620"/>
                  </a:cubicBezTo>
                  <a:close/>
                  <a:moveTo>
                    <a:pt x="6087" y="128"/>
                  </a:moveTo>
                  <a:cubicBezTo>
                    <a:pt x="6118" y="128"/>
                    <a:pt x="6150" y="133"/>
                    <a:pt x="6179" y="144"/>
                  </a:cubicBezTo>
                  <a:lnTo>
                    <a:pt x="6840" y="382"/>
                  </a:lnTo>
                  <a:cubicBezTo>
                    <a:pt x="6910" y="411"/>
                    <a:pt x="6961" y="457"/>
                    <a:pt x="6990" y="521"/>
                  </a:cubicBezTo>
                  <a:cubicBezTo>
                    <a:pt x="7020" y="586"/>
                    <a:pt x="7025" y="655"/>
                    <a:pt x="6996" y="725"/>
                  </a:cubicBezTo>
                  <a:lnTo>
                    <a:pt x="6671" y="1624"/>
                  </a:lnTo>
                  <a:cubicBezTo>
                    <a:pt x="6660" y="1652"/>
                    <a:pt x="6671" y="1687"/>
                    <a:pt x="6701" y="1705"/>
                  </a:cubicBezTo>
                  <a:cubicBezTo>
                    <a:pt x="7142" y="1960"/>
                    <a:pt x="7512" y="2302"/>
                    <a:pt x="7809" y="2720"/>
                  </a:cubicBezTo>
                  <a:cubicBezTo>
                    <a:pt x="7820" y="2736"/>
                    <a:pt x="7839" y="2746"/>
                    <a:pt x="7860" y="2746"/>
                  </a:cubicBezTo>
                  <a:cubicBezTo>
                    <a:pt x="7870" y="2746"/>
                    <a:pt x="7880" y="2743"/>
                    <a:pt x="7890" y="2738"/>
                  </a:cubicBezTo>
                  <a:lnTo>
                    <a:pt x="8760" y="2331"/>
                  </a:lnTo>
                  <a:cubicBezTo>
                    <a:pt x="8796" y="2315"/>
                    <a:pt x="8834" y="2308"/>
                    <a:pt x="8872" y="2308"/>
                  </a:cubicBezTo>
                  <a:cubicBezTo>
                    <a:pt x="8971" y="2308"/>
                    <a:pt x="9065" y="2362"/>
                    <a:pt x="9108" y="2459"/>
                  </a:cubicBezTo>
                  <a:lnTo>
                    <a:pt x="9410" y="3097"/>
                  </a:lnTo>
                  <a:cubicBezTo>
                    <a:pt x="9439" y="3161"/>
                    <a:pt x="9439" y="3231"/>
                    <a:pt x="9415" y="3300"/>
                  </a:cubicBezTo>
                  <a:cubicBezTo>
                    <a:pt x="9392" y="3364"/>
                    <a:pt x="9346" y="3416"/>
                    <a:pt x="9282" y="3445"/>
                  </a:cubicBezTo>
                  <a:lnTo>
                    <a:pt x="8412" y="3852"/>
                  </a:lnTo>
                  <a:cubicBezTo>
                    <a:pt x="8382" y="3868"/>
                    <a:pt x="8366" y="3898"/>
                    <a:pt x="8377" y="3927"/>
                  </a:cubicBezTo>
                  <a:cubicBezTo>
                    <a:pt x="8505" y="4425"/>
                    <a:pt x="8527" y="4931"/>
                    <a:pt x="8441" y="5435"/>
                  </a:cubicBezTo>
                  <a:cubicBezTo>
                    <a:pt x="8435" y="5464"/>
                    <a:pt x="8452" y="5493"/>
                    <a:pt x="8487" y="5504"/>
                  </a:cubicBezTo>
                  <a:lnTo>
                    <a:pt x="9386" y="5829"/>
                  </a:lnTo>
                  <a:cubicBezTo>
                    <a:pt x="9450" y="5852"/>
                    <a:pt x="9509" y="5905"/>
                    <a:pt x="9537" y="5968"/>
                  </a:cubicBezTo>
                  <a:cubicBezTo>
                    <a:pt x="9566" y="6032"/>
                    <a:pt x="9566" y="6101"/>
                    <a:pt x="9544" y="6165"/>
                  </a:cubicBezTo>
                  <a:lnTo>
                    <a:pt x="9305" y="6832"/>
                  </a:lnTo>
                  <a:cubicBezTo>
                    <a:pt x="9264" y="6938"/>
                    <a:pt x="9161" y="7004"/>
                    <a:pt x="9053" y="7004"/>
                  </a:cubicBezTo>
                  <a:cubicBezTo>
                    <a:pt x="9025" y="7004"/>
                    <a:pt x="8996" y="6999"/>
                    <a:pt x="8969" y="6990"/>
                  </a:cubicBezTo>
                  <a:lnTo>
                    <a:pt x="8064" y="6658"/>
                  </a:lnTo>
                  <a:cubicBezTo>
                    <a:pt x="8056" y="6655"/>
                    <a:pt x="8048" y="6654"/>
                    <a:pt x="8041" y="6654"/>
                  </a:cubicBezTo>
                  <a:cubicBezTo>
                    <a:pt x="8018" y="6654"/>
                    <a:pt x="7997" y="6666"/>
                    <a:pt x="7988" y="6687"/>
                  </a:cubicBezTo>
                  <a:cubicBezTo>
                    <a:pt x="7727" y="7129"/>
                    <a:pt x="7386" y="7499"/>
                    <a:pt x="6974" y="7801"/>
                  </a:cubicBezTo>
                  <a:cubicBezTo>
                    <a:pt x="6944" y="7819"/>
                    <a:pt x="6939" y="7847"/>
                    <a:pt x="6950" y="7876"/>
                  </a:cubicBezTo>
                  <a:lnTo>
                    <a:pt x="7356" y="8747"/>
                  </a:lnTo>
                  <a:cubicBezTo>
                    <a:pt x="7386" y="8811"/>
                    <a:pt x="7391" y="8880"/>
                    <a:pt x="7368" y="8950"/>
                  </a:cubicBezTo>
                  <a:cubicBezTo>
                    <a:pt x="7338" y="9014"/>
                    <a:pt x="7292" y="9065"/>
                    <a:pt x="7228" y="9100"/>
                  </a:cubicBezTo>
                  <a:lnTo>
                    <a:pt x="6591" y="9397"/>
                  </a:lnTo>
                  <a:cubicBezTo>
                    <a:pt x="6556" y="9413"/>
                    <a:pt x="6519" y="9422"/>
                    <a:pt x="6482" y="9422"/>
                  </a:cubicBezTo>
                  <a:cubicBezTo>
                    <a:pt x="6451" y="9422"/>
                    <a:pt x="6419" y="9416"/>
                    <a:pt x="6387" y="9402"/>
                  </a:cubicBezTo>
                  <a:cubicBezTo>
                    <a:pt x="6323" y="9379"/>
                    <a:pt x="6272" y="9333"/>
                    <a:pt x="6243" y="9269"/>
                  </a:cubicBezTo>
                  <a:lnTo>
                    <a:pt x="5836" y="8398"/>
                  </a:lnTo>
                  <a:cubicBezTo>
                    <a:pt x="5827" y="8374"/>
                    <a:pt x="5801" y="8362"/>
                    <a:pt x="5776" y="8362"/>
                  </a:cubicBezTo>
                  <a:cubicBezTo>
                    <a:pt x="5771" y="8362"/>
                    <a:pt x="5766" y="8363"/>
                    <a:pt x="5761" y="8364"/>
                  </a:cubicBezTo>
                  <a:cubicBezTo>
                    <a:pt x="5460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9" y="8433"/>
                  </a:cubicBezTo>
                  <a:cubicBezTo>
                    <a:pt x="4255" y="8433"/>
                    <a:pt x="4250" y="8432"/>
                    <a:pt x="4246" y="8432"/>
                  </a:cubicBezTo>
                  <a:cubicBezTo>
                    <a:pt x="4217" y="8432"/>
                    <a:pt x="4193" y="8449"/>
                    <a:pt x="4184" y="8474"/>
                  </a:cubicBezTo>
                  <a:lnTo>
                    <a:pt x="3858" y="9373"/>
                  </a:lnTo>
                  <a:cubicBezTo>
                    <a:pt x="3818" y="9481"/>
                    <a:pt x="3717" y="9547"/>
                    <a:pt x="3612" y="9547"/>
                  </a:cubicBezTo>
                  <a:cubicBezTo>
                    <a:pt x="3582" y="9547"/>
                    <a:pt x="3552" y="9542"/>
                    <a:pt x="3522" y="9530"/>
                  </a:cubicBezTo>
                  <a:lnTo>
                    <a:pt x="2861" y="9292"/>
                  </a:lnTo>
                  <a:cubicBezTo>
                    <a:pt x="2722" y="9246"/>
                    <a:pt x="2652" y="9089"/>
                    <a:pt x="2704" y="8955"/>
                  </a:cubicBezTo>
                  <a:lnTo>
                    <a:pt x="3028" y="8050"/>
                  </a:lnTo>
                  <a:cubicBezTo>
                    <a:pt x="3041" y="8021"/>
                    <a:pt x="3028" y="7993"/>
                    <a:pt x="3000" y="7975"/>
                  </a:cubicBezTo>
                  <a:cubicBezTo>
                    <a:pt x="2559" y="7715"/>
                    <a:pt x="2187" y="7372"/>
                    <a:pt x="1892" y="6960"/>
                  </a:cubicBezTo>
                  <a:cubicBezTo>
                    <a:pt x="1880" y="6942"/>
                    <a:pt x="1857" y="6931"/>
                    <a:pt x="1839" y="6931"/>
                  </a:cubicBezTo>
                  <a:cubicBezTo>
                    <a:pt x="1828" y="6931"/>
                    <a:pt x="1817" y="6937"/>
                    <a:pt x="1810" y="6937"/>
                  </a:cubicBezTo>
                  <a:lnTo>
                    <a:pt x="940" y="7343"/>
                  </a:lnTo>
                  <a:cubicBezTo>
                    <a:pt x="904" y="7360"/>
                    <a:pt x="865" y="7369"/>
                    <a:pt x="825" y="7369"/>
                  </a:cubicBezTo>
                  <a:cubicBezTo>
                    <a:pt x="797" y="7369"/>
                    <a:pt x="767" y="7364"/>
                    <a:pt x="738" y="7354"/>
                  </a:cubicBezTo>
                  <a:cubicBezTo>
                    <a:pt x="674" y="7332"/>
                    <a:pt x="621" y="7279"/>
                    <a:pt x="592" y="7215"/>
                  </a:cubicBezTo>
                  <a:lnTo>
                    <a:pt x="291" y="6578"/>
                  </a:lnTo>
                  <a:cubicBezTo>
                    <a:pt x="262" y="6513"/>
                    <a:pt x="262" y="6444"/>
                    <a:pt x="285" y="6380"/>
                  </a:cubicBezTo>
                  <a:cubicBezTo>
                    <a:pt x="308" y="6310"/>
                    <a:pt x="355" y="6259"/>
                    <a:pt x="418" y="6229"/>
                  </a:cubicBezTo>
                  <a:lnTo>
                    <a:pt x="1288" y="5823"/>
                  </a:lnTo>
                  <a:cubicBezTo>
                    <a:pt x="1317" y="5812"/>
                    <a:pt x="1335" y="5777"/>
                    <a:pt x="1323" y="5748"/>
                  </a:cubicBezTo>
                  <a:cubicBezTo>
                    <a:pt x="1196" y="5255"/>
                    <a:pt x="1172" y="4750"/>
                    <a:pt x="1260" y="4246"/>
                  </a:cubicBezTo>
                  <a:cubicBezTo>
                    <a:pt x="1266" y="4216"/>
                    <a:pt x="1242" y="4182"/>
                    <a:pt x="1213" y="4176"/>
                  </a:cubicBezTo>
                  <a:lnTo>
                    <a:pt x="313" y="3845"/>
                  </a:lnTo>
                  <a:cubicBezTo>
                    <a:pt x="251" y="3822"/>
                    <a:pt x="192" y="3775"/>
                    <a:pt x="163" y="3712"/>
                  </a:cubicBezTo>
                  <a:cubicBezTo>
                    <a:pt x="134" y="3648"/>
                    <a:pt x="134" y="3573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1" y="2725"/>
                    <a:pt x="535" y="2696"/>
                  </a:cubicBezTo>
                  <a:cubicBezTo>
                    <a:pt x="568" y="2681"/>
                    <a:pt x="604" y="2674"/>
                    <a:pt x="639" y="2674"/>
                  </a:cubicBezTo>
                  <a:cubicBezTo>
                    <a:pt x="670" y="2674"/>
                    <a:pt x="701" y="2680"/>
                    <a:pt x="731" y="2691"/>
                  </a:cubicBezTo>
                  <a:lnTo>
                    <a:pt x="1636" y="3016"/>
                  </a:lnTo>
                  <a:cubicBezTo>
                    <a:pt x="1643" y="3019"/>
                    <a:pt x="1651" y="3021"/>
                    <a:pt x="1659" y="3021"/>
                  </a:cubicBezTo>
                  <a:cubicBezTo>
                    <a:pt x="1682" y="3021"/>
                    <a:pt x="1703" y="3009"/>
                    <a:pt x="1712" y="2987"/>
                  </a:cubicBezTo>
                  <a:cubicBezTo>
                    <a:pt x="1973" y="2551"/>
                    <a:pt x="2315" y="2174"/>
                    <a:pt x="2727" y="1879"/>
                  </a:cubicBezTo>
                  <a:cubicBezTo>
                    <a:pt x="2757" y="1861"/>
                    <a:pt x="2762" y="1826"/>
                    <a:pt x="2750" y="1798"/>
                  </a:cubicBezTo>
                  <a:lnTo>
                    <a:pt x="2345" y="928"/>
                  </a:lnTo>
                  <a:cubicBezTo>
                    <a:pt x="2315" y="864"/>
                    <a:pt x="2310" y="794"/>
                    <a:pt x="2332" y="730"/>
                  </a:cubicBezTo>
                  <a:cubicBezTo>
                    <a:pt x="2361" y="661"/>
                    <a:pt x="2409" y="608"/>
                    <a:pt x="2471" y="580"/>
                  </a:cubicBezTo>
                  <a:lnTo>
                    <a:pt x="3110" y="283"/>
                  </a:lnTo>
                  <a:cubicBezTo>
                    <a:pt x="3145" y="264"/>
                    <a:pt x="3182" y="256"/>
                    <a:pt x="3218" y="256"/>
                  </a:cubicBezTo>
                  <a:cubicBezTo>
                    <a:pt x="3248" y="256"/>
                    <a:pt x="3278" y="262"/>
                    <a:pt x="3307" y="272"/>
                  </a:cubicBezTo>
                  <a:cubicBezTo>
                    <a:pt x="3376" y="295"/>
                    <a:pt x="3429" y="347"/>
                    <a:pt x="3458" y="406"/>
                  </a:cubicBezTo>
                  <a:lnTo>
                    <a:pt x="3863" y="1276"/>
                  </a:lnTo>
                  <a:cubicBezTo>
                    <a:pt x="3873" y="1298"/>
                    <a:pt x="3897" y="1314"/>
                    <a:pt x="3922" y="1314"/>
                  </a:cubicBezTo>
                  <a:cubicBezTo>
                    <a:pt x="3928" y="1314"/>
                    <a:pt x="3934" y="1313"/>
                    <a:pt x="3940" y="1311"/>
                  </a:cubicBezTo>
                  <a:cubicBezTo>
                    <a:pt x="4236" y="1234"/>
                    <a:pt x="4537" y="1195"/>
                    <a:pt x="4839" y="1195"/>
                  </a:cubicBezTo>
                  <a:cubicBezTo>
                    <a:pt x="5039" y="1195"/>
                    <a:pt x="5241" y="1212"/>
                    <a:pt x="5442" y="1247"/>
                  </a:cubicBezTo>
                  <a:cubicBezTo>
                    <a:pt x="5446" y="1247"/>
                    <a:pt x="5451" y="1248"/>
                    <a:pt x="5455" y="1248"/>
                  </a:cubicBezTo>
                  <a:cubicBezTo>
                    <a:pt x="5484" y="1248"/>
                    <a:pt x="5508" y="1231"/>
                    <a:pt x="5517" y="1206"/>
                  </a:cubicBezTo>
                  <a:lnTo>
                    <a:pt x="5842" y="302"/>
                  </a:lnTo>
                  <a:cubicBezTo>
                    <a:pt x="5865" y="237"/>
                    <a:pt x="5917" y="185"/>
                    <a:pt x="5975" y="155"/>
                  </a:cubicBezTo>
                  <a:cubicBezTo>
                    <a:pt x="6010" y="136"/>
                    <a:pt x="6049" y="128"/>
                    <a:pt x="6087" y="128"/>
                  </a:cubicBezTo>
                  <a:close/>
                  <a:moveTo>
                    <a:pt x="6089" y="0"/>
                  </a:moveTo>
                  <a:cubicBezTo>
                    <a:pt x="6031" y="0"/>
                    <a:pt x="5975" y="12"/>
                    <a:pt x="5924" y="34"/>
                  </a:cubicBezTo>
                  <a:cubicBezTo>
                    <a:pt x="5831" y="80"/>
                    <a:pt x="5755" y="162"/>
                    <a:pt x="5721" y="260"/>
                  </a:cubicBezTo>
                  <a:lnTo>
                    <a:pt x="5413" y="1108"/>
                  </a:lnTo>
                  <a:cubicBezTo>
                    <a:pt x="5222" y="1080"/>
                    <a:pt x="5032" y="1066"/>
                    <a:pt x="4842" y="1066"/>
                  </a:cubicBezTo>
                  <a:cubicBezTo>
                    <a:pt x="4546" y="1066"/>
                    <a:pt x="4250" y="1100"/>
                    <a:pt x="3957" y="1172"/>
                  </a:cubicBezTo>
                  <a:lnTo>
                    <a:pt x="3574" y="353"/>
                  </a:lnTo>
                  <a:cubicBezTo>
                    <a:pt x="3533" y="260"/>
                    <a:pt x="3453" y="185"/>
                    <a:pt x="3354" y="150"/>
                  </a:cubicBezTo>
                  <a:cubicBezTo>
                    <a:pt x="3310" y="134"/>
                    <a:pt x="3266" y="127"/>
                    <a:pt x="3221" y="127"/>
                  </a:cubicBezTo>
                  <a:cubicBezTo>
                    <a:pt x="3164" y="127"/>
                    <a:pt x="3107" y="139"/>
                    <a:pt x="3052" y="162"/>
                  </a:cubicBezTo>
                  <a:lnTo>
                    <a:pt x="2414" y="463"/>
                  </a:lnTo>
                  <a:cubicBezTo>
                    <a:pt x="2321" y="503"/>
                    <a:pt x="2251" y="586"/>
                    <a:pt x="2211" y="684"/>
                  </a:cubicBezTo>
                  <a:cubicBezTo>
                    <a:pt x="2176" y="782"/>
                    <a:pt x="2182" y="886"/>
                    <a:pt x="2228" y="985"/>
                  </a:cubicBezTo>
                  <a:lnTo>
                    <a:pt x="2610" y="1804"/>
                  </a:lnTo>
                  <a:cubicBezTo>
                    <a:pt x="2216" y="2093"/>
                    <a:pt x="1887" y="2459"/>
                    <a:pt x="1630" y="2877"/>
                  </a:cubicBezTo>
                  <a:lnTo>
                    <a:pt x="778" y="2569"/>
                  </a:lnTo>
                  <a:cubicBezTo>
                    <a:pt x="732" y="2553"/>
                    <a:pt x="685" y="2545"/>
                    <a:pt x="638" y="2545"/>
                  </a:cubicBezTo>
                  <a:cubicBezTo>
                    <a:pt x="584" y="2545"/>
                    <a:pt x="529" y="2556"/>
                    <a:pt x="476" y="2581"/>
                  </a:cubicBezTo>
                  <a:cubicBezTo>
                    <a:pt x="383" y="2626"/>
                    <a:pt x="308" y="2703"/>
                    <a:pt x="273" y="2800"/>
                  </a:cubicBezTo>
                  <a:lnTo>
                    <a:pt x="35" y="3462"/>
                  </a:lnTo>
                  <a:cubicBezTo>
                    <a:pt x="0" y="3561"/>
                    <a:pt x="0" y="3671"/>
                    <a:pt x="47" y="3764"/>
                  </a:cubicBezTo>
                  <a:cubicBezTo>
                    <a:pt x="93" y="3863"/>
                    <a:pt x="169" y="3932"/>
                    <a:pt x="267" y="3967"/>
                  </a:cubicBezTo>
                  <a:lnTo>
                    <a:pt x="1121" y="4280"/>
                  </a:lnTo>
                  <a:cubicBezTo>
                    <a:pt x="1044" y="4762"/>
                    <a:pt x="1068" y="5249"/>
                    <a:pt x="1183" y="5731"/>
                  </a:cubicBezTo>
                  <a:lnTo>
                    <a:pt x="366" y="6114"/>
                  </a:lnTo>
                  <a:cubicBezTo>
                    <a:pt x="267" y="6160"/>
                    <a:pt x="198" y="6235"/>
                    <a:pt x="163" y="6334"/>
                  </a:cubicBezTo>
                  <a:cubicBezTo>
                    <a:pt x="128" y="6433"/>
                    <a:pt x="128" y="6543"/>
                    <a:pt x="174" y="6636"/>
                  </a:cubicBezTo>
                  <a:lnTo>
                    <a:pt x="471" y="7274"/>
                  </a:lnTo>
                  <a:cubicBezTo>
                    <a:pt x="517" y="7367"/>
                    <a:pt x="599" y="7442"/>
                    <a:pt x="696" y="7477"/>
                  </a:cubicBezTo>
                  <a:cubicBezTo>
                    <a:pt x="740" y="7492"/>
                    <a:pt x="784" y="7500"/>
                    <a:pt x="829" y="7500"/>
                  </a:cubicBezTo>
                  <a:cubicBezTo>
                    <a:pt x="886" y="7500"/>
                    <a:pt x="943" y="7488"/>
                    <a:pt x="998" y="7464"/>
                  </a:cubicBezTo>
                  <a:lnTo>
                    <a:pt x="1817" y="7076"/>
                  </a:lnTo>
                  <a:cubicBezTo>
                    <a:pt x="2106" y="7477"/>
                    <a:pt x="2466" y="7801"/>
                    <a:pt x="2889" y="8056"/>
                  </a:cubicBezTo>
                  <a:lnTo>
                    <a:pt x="2576" y="8909"/>
                  </a:lnTo>
                  <a:cubicBezTo>
                    <a:pt x="2506" y="9113"/>
                    <a:pt x="2610" y="9338"/>
                    <a:pt x="2814" y="9413"/>
                  </a:cubicBezTo>
                  <a:lnTo>
                    <a:pt x="3475" y="9657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772" y="9681"/>
                    <a:pt x="3922" y="9576"/>
                    <a:pt x="3980" y="9420"/>
                  </a:cubicBezTo>
                  <a:lnTo>
                    <a:pt x="4288" y="8567"/>
                  </a:lnTo>
                  <a:cubicBezTo>
                    <a:pt x="4477" y="8596"/>
                    <a:pt x="4666" y="8611"/>
                    <a:pt x="4854" y="8611"/>
                  </a:cubicBezTo>
                  <a:cubicBezTo>
                    <a:pt x="5151" y="8611"/>
                    <a:pt x="5447" y="8574"/>
                    <a:pt x="5737" y="8503"/>
                  </a:cubicBezTo>
                  <a:lnTo>
                    <a:pt x="6126" y="9327"/>
                  </a:lnTo>
                  <a:cubicBezTo>
                    <a:pt x="6167" y="9420"/>
                    <a:pt x="6248" y="9490"/>
                    <a:pt x="6347" y="9525"/>
                  </a:cubicBezTo>
                  <a:cubicBezTo>
                    <a:pt x="6391" y="9543"/>
                    <a:pt x="6437" y="9552"/>
                    <a:pt x="6482" y="9552"/>
                  </a:cubicBezTo>
                  <a:cubicBezTo>
                    <a:pt x="6538" y="9552"/>
                    <a:pt x="6594" y="9538"/>
                    <a:pt x="6648" y="9512"/>
                  </a:cubicBezTo>
                  <a:lnTo>
                    <a:pt x="7287" y="9217"/>
                  </a:lnTo>
                  <a:cubicBezTo>
                    <a:pt x="7379" y="9170"/>
                    <a:pt x="7448" y="9095"/>
                    <a:pt x="7490" y="8996"/>
                  </a:cubicBezTo>
                  <a:cubicBezTo>
                    <a:pt x="7525" y="8898"/>
                    <a:pt x="7518" y="8787"/>
                    <a:pt x="7472" y="8695"/>
                  </a:cubicBezTo>
                  <a:lnTo>
                    <a:pt x="7089" y="7871"/>
                  </a:lnTo>
                  <a:cubicBezTo>
                    <a:pt x="7483" y="7581"/>
                    <a:pt x="7814" y="7221"/>
                    <a:pt x="8069" y="6797"/>
                  </a:cubicBezTo>
                  <a:lnTo>
                    <a:pt x="8923" y="7111"/>
                  </a:lnTo>
                  <a:cubicBezTo>
                    <a:pt x="8965" y="7125"/>
                    <a:pt x="9009" y="7132"/>
                    <a:pt x="9052" y="7132"/>
                  </a:cubicBezTo>
                  <a:cubicBezTo>
                    <a:pt x="9214" y="7132"/>
                    <a:pt x="9367" y="7033"/>
                    <a:pt x="9427" y="6873"/>
                  </a:cubicBezTo>
                  <a:lnTo>
                    <a:pt x="9665" y="6211"/>
                  </a:lnTo>
                  <a:cubicBezTo>
                    <a:pt x="9699" y="6114"/>
                    <a:pt x="9699" y="6009"/>
                    <a:pt x="9654" y="5911"/>
                  </a:cubicBezTo>
                  <a:cubicBezTo>
                    <a:pt x="9606" y="5817"/>
                    <a:pt x="9531" y="5742"/>
                    <a:pt x="9432" y="5707"/>
                  </a:cubicBezTo>
                  <a:lnTo>
                    <a:pt x="8580" y="5400"/>
                  </a:lnTo>
                  <a:cubicBezTo>
                    <a:pt x="8655" y="4912"/>
                    <a:pt x="8632" y="4425"/>
                    <a:pt x="8516" y="3949"/>
                  </a:cubicBezTo>
                  <a:lnTo>
                    <a:pt x="9335" y="3566"/>
                  </a:lnTo>
                  <a:cubicBezTo>
                    <a:pt x="9432" y="3520"/>
                    <a:pt x="9502" y="3440"/>
                    <a:pt x="9537" y="3341"/>
                  </a:cubicBezTo>
                  <a:cubicBezTo>
                    <a:pt x="9571" y="3242"/>
                    <a:pt x="9571" y="3137"/>
                    <a:pt x="9525" y="3044"/>
                  </a:cubicBezTo>
                  <a:lnTo>
                    <a:pt x="9230" y="2407"/>
                  </a:lnTo>
                  <a:cubicBezTo>
                    <a:pt x="9163" y="2263"/>
                    <a:pt x="9019" y="2178"/>
                    <a:pt x="8869" y="2178"/>
                  </a:cubicBezTo>
                  <a:cubicBezTo>
                    <a:pt x="8813" y="2178"/>
                    <a:pt x="8755" y="2190"/>
                    <a:pt x="8701" y="2216"/>
                  </a:cubicBezTo>
                  <a:lnTo>
                    <a:pt x="7884" y="2599"/>
                  </a:lnTo>
                  <a:cubicBezTo>
                    <a:pt x="7594" y="2203"/>
                    <a:pt x="7234" y="1873"/>
                    <a:pt x="6811" y="1617"/>
                  </a:cubicBezTo>
                  <a:lnTo>
                    <a:pt x="7118" y="765"/>
                  </a:lnTo>
                  <a:cubicBezTo>
                    <a:pt x="7159" y="666"/>
                    <a:pt x="7153" y="562"/>
                    <a:pt x="7107" y="463"/>
                  </a:cubicBezTo>
                  <a:cubicBezTo>
                    <a:pt x="7060" y="371"/>
                    <a:pt x="6985" y="302"/>
                    <a:pt x="6886" y="260"/>
                  </a:cubicBezTo>
                  <a:lnTo>
                    <a:pt x="6225" y="23"/>
                  </a:lnTo>
                  <a:cubicBezTo>
                    <a:pt x="6181" y="8"/>
                    <a:pt x="6134" y="0"/>
                    <a:pt x="60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63" name="Google Shape;663;p29"/>
          <p:cNvGrpSpPr/>
          <p:nvPr/>
        </p:nvGrpSpPr>
        <p:grpSpPr>
          <a:xfrm rot="375283">
            <a:off x="15727336" y="901644"/>
            <a:ext cx="224236" cy="210016"/>
            <a:chOff x="-1622839" y="4549431"/>
            <a:chExt cx="141542" cy="132566"/>
          </a:xfrm>
        </p:grpSpPr>
        <p:sp>
          <p:nvSpPr>
            <p:cNvPr id="664" name="Google Shape;664;p29"/>
            <p:cNvSpPr/>
            <p:nvPr/>
          </p:nvSpPr>
          <p:spPr>
            <a:xfrm>
              <a:off x="-1616225" y="4555572"/>
              <a:ext cx="132188" cy="120377"/>
            </a:xfrm>
            <a:custGeom>
              <a:avLst/>
              <a:gdLst/>
              <a:ahLst/>
              <a:cxnLst/>
              <a:rect l="l" t="t" r="r" b="b"/>
              <a:pathLst>
                <a:path w="1399" h="1274" extrusionOk="0">
                  <a:moveTo>
                    <a:pt x="709" y="1"/>
                  </a:moveTo>
                  <a:cubicBezTo>
                    <a:pt x="657" y="1"/>
                    <a:pt x="604" y="7"/>
                    <a:pt x="552" y="21"/>
                  </a:cubicBezTo>
                  <a:cubicBezTo>
                    <a:pt x="209" y="102"/>
                    <a:pt x="1" y="444"/>
                    <a:pt x="81" y="787"/>
                  </a:cubicBezTo>
                  <a:cubicBezTo>
                    <a:pt x="150" y="1079"/>
                    <a:pt x="414" y="1274"/>
                    <a:pt x="699" y="1274"/>
                  </a:cubicBezTo>
                  <a:cubicBezTo>
                    <a:pt x="748" y="1274"/>
                    <a:pt x="797" y="1268"/>
                    <a:pt x="847" y="1256"/>
                  </a:cubicBezTo>
                  <a:cubicBezTo>
                    <a:pt x="1189" y="1169"/>
                    <a:pt x="1398" y="827"/>
                    <a:pt x="1318" y="485"/>
                  </a:cubicBezTo>
                  <a:cubicBezTo>
                    <a:pt x="1248" y="195"/>
                    <a:pt x="992" y="1"/>
                    <a:pt x="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-1622839" y="4549431"/>
              <a:ext cx="141542" cy="132566"/>
            </a:xfrm>
            <a:custGeom>
              <a:avLst/>
              <a:gdLst/>
              <a:ahLst/>
              <a:cxnLst/>
              <a:rect l="l" t="t" r="r" b="b"/>
              <a:pathLst>
                <a:path w="1498" h="1403" extrusionOk="0">
                  <a:moveTo>
                    <a:pt x="772" y="132"/>
                  </a:moveTo>
                  <a:cubicBezTo>
                    <a:pt x="877" y="132"/>
                    <a:pt x="975" y="161"/>
                    <a:pt x="1067" y="213"/>
                  </a:cubicBezTo>
                  <a:cubicBezTo>
                    <a:pt x="1195" y="295"/>
                    <a:pt x="1289" y="416"/>
                    <a:pt x="1323" y="568"/>
                  </a:cubicBezTo>
                  <a:cubicBezTo>
                    <a:pt x="1364" y="712"/>
                    <a:pt x="1335" y="868"/>
                    <a:pt x="1259" y="996"/>
                  </a:cubicBezTo>
                  <a:cubicBezTo>
                    <a:pt x="1179" y="1130"/>
                    <a:pt x="1051" y="1222"/>
                    <a:pt x="906" y="1257"/>
                  </a:cubicBezTo>
                  <a:cubicBezTo>
                    <a:pt x="860" y="1268"/>
                    <a:pt x="814" y="1274"/>
                    <a:pt x="769" y="1274"/>
                  </a:cubicBezTo>
                  <a:cubicBezTo>
                    <a:pt x="512" y="1274"/>
                    <a:pt x="279" y="1095"/>
                    <a:pt x="215" y="834"/>
                  </a:cubicBezTo>
                  <a:cubicBezTo>
                    <a:pt x="140" y="533"/>
                    <a:pt x="331" y="220"/>
                    <a:pt x="633" y="143"/>
                  </a:cubicBezTo>
                  <a:cubicBezTo>
                    <a:pt x="679" y="137"/>
                    <a:pt x="726" y="132"/>
                    <a:pt x="772" y="132"/>
                  </a:cubicBezTo>
                  <a:close/>
                  <a:moveTo>
                    <a:pt x="777" y="0"/>
                  </a:moveTo>
                  <a:cubicBezTo>
                    <a:pt x="720" y="0"/>
                    <a:pt x="662" y="7"/>
                    <a:pt x="604" y="22"/>
                  </a:cubicBezTo>
                  <a:cubicBezTo>
                    <a:pt x="226" y="108"/>
                    <a:pt x="1" y="491"/>
                    <a:pt x="87" y="868"/>
                  </a:cubicBezTo>
                  <a:cubicBezTo>
                    <a:pt x="169" y="1187"/>
                    <a:pt x="453" y="1403"/>
                    <a:pt x="772" y="1403"/>
                  </a:cubicBezTo>
                  <a:cubicBezTo>
                    <a:pt x="824" y="1403"/>
                    <a:pt x="882" y="1396"/>
                    <a:pt x="935" y="1385"/>
                  </a:cubicBezTo>
                  <a:cubicBezTo>
                    <a:pt x="1115" y="1339"/>
                    <a:pt x="1271" y="1229"/>
                    <a:pt x="1369" y="1066"/>
                  </a:cubicBezTo>
                  <a:cubicBezTo>
                    <a:pt x="1468" y="903"/>
                    <a:pt x="1497" y="718"/>
                    <a:pt x="1450" y="538"/>
                  </a:cubicBezTo>
                  <a:cubicBezTo>
                    <a:pt x="1404" y="352"/>
                    <a:pt x="1294" y="201"/>
                    <a:pt x="1137" y="103"/>
                  </a:cubicBezTo>
                  <a:cubicBezTo>
                    <a:pt x="1026" y="35"/>
                    <a:pt x="903" y="0"/>
                    <a:pt x="7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66" name="Google Shape;666;p29"/>
          <p:cNvGrpSpPr/>
          <p:nvPr/>
        </p:nvGrpSpPr>
        <p:grpSpPr>
          <a:xfrm>
            <a:off x="17529082" y="1481567"/>
            <a:ext cx="201912" cy="206946"/>
            <a:chOff x="8003766" y="381721"/>
            <a:chExt cx="100956" cy="103473"/>
          </a:xfrm>
        </p:grpSpPr>
        <p:sp>
          <p:nvSpPr>
            <p:cNvPr id="667" name="Google Shape;667;p29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8" name="Google Shape;668;p29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69" name="Google Shape;669;p29"/>
          <p:cNvGrpSpPr/>
          <p:nvPr/>
        </p:nvGrpSpPr>
        <p:grpSpPr>
          <a:xfrm>
            <a:off x="17580605" y="2756218"/>
            <a:ext cx="98906" cy="103736"/>
            <a:chOff x="8108302" y="1196184"/>
            <a:chExt cx="49453" cy="51868"/>
          </a:xfrm>
        </p:grpSpPr>
        <p:sp>
          <p:nvSpPr>
            <p:cNvPr id="670" name="Google Shape;670;p29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1" name="Google Shape;671;p29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72" name="Google Shape;672;p29"/>
          <p:cNvGrpSpPr/>
          <p:nvPr/>
        </p:nvGrpSpPr>
        <p:grpSpPr>
          <a:xfrm>
            <a:off x="16847982" y="1628874"/>
            <a:ext cx="647084" cy="981080"/>
            <a:chOff x="3248316" y="1831678"/>
            <a:chExt cx="1966822" cy="2982007"/>
          </a:xfrm>
        </p:grpSpPr>
        <p:sp>
          <p:nvSpPr>
            <p:cNvPr id="673" name="Google Shape;673;p29"/>
            <p:cNvSpPr/>
            <p:nvPr/>
          </p:nvSpPr>
          <p:spPr>
            <a:xfrm>
              <a:off x="3265176" y="2754839"/>
              <a:ext cx="474735" cy="2036810"/>
            </a:xfrm>
            <a:custGeom>
              <a:avLst/>
              <a:gdLst/>
              <a:ahLst/>
              <a:cxnLst/>
              <a:rect l="l" t="t" r="r" b="b"/>
              <a:pathLst>
                <a:path w="3210" h="13772" extrusionOk="0">
                  <a:moveTo>
                    <a:pt x="1" y="0"/>
                  </a:moveTo>
                  <a:lnTo>
                    <a:pt x="1" y="13771"/>
                  </a:lnTo>
                  <a:lnTo>
                    <a:pt x="3209" y="13771"/>
                  </a:lnTo>
                  <a:lnTo>
                    <a:pt x="32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3248316" y="2739310"/>
              <a:ext cx="508454" cy="2074375"/>
            </a:xfrm>
            <a:custGeom>
              <a:avLst/>
              <a:gdLst/>
              <a:ahLst/>
              <a:cxnLst/>
              <a:rect l="l" t="t" r="r" b="b"/>
              <a:pathLst>
                <a:path w="3438" h="14026" extrusionOk="0">
                  <a:moveTo>
                    <a:pt x="3218" y="219"/>
                  </a:moveTo>
                  <a:lnTo>
                    <a:pt x="3218" y="13771"/>
                  </a:lnTo>
                  <a:lnTo>
                    <a:pt x="220" y="13771"/>
                  </a:lnTo>
                  <a:lnTo>
                    <a:pt x="220" y="219"/>
                  </a:lnTo>
                  <a:close/>
                  <a:moveTo>
                    <a:pt x="115" y="0"/>
                  </a:moveTo>
                  <a:cubicBezTo>
                    <a:pt x="36" y="0"/>
                    <a:pt x="1" y="35"/>
                    <a:pt x="1" y="105"/>
                  </a:cubicBezTo>
                  <a:lnTo>
                    <a:pt x="1" y="13876"/>
                  </a:lnTo>
                  <a:cubicBezTo>
                    <a:pt x="1" y="13955"/>
                    <a:pt x="36" y="14025"/>
                    <a:pt x="115" y="14025"/>
                  </a:cubicBezTo>
                  <a:lnTo>
                    <a:pt x="3323" y="14025"/>
                  </a:lnTo>
                  <a:cubicBezTo>
                    <a:pt x="3402" y="14025"/>
                    <a:pt x="3437" y="13955"/>
                    <a:pt x="3437" y="13876"/>
                  </a:cubicBezTo>
                  <a:lnTo>
                    <a:pt x="3437" y="105"/>
                  </a:lnTo>
                  <a:cubicBezTo>
                    <a:pt x="3437" y="35"/>
                    <a:pt x="3402" y="0"/>
                    <a:pt x="3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4031407" y="1847355"/>
              <a:ext cx="475918" cy="2944294"/>
            </a:xfrm>
            <a:custGeom>
              <a:avLst/>
              <a:gdLst/>
              <a:ahLst/>
              <a:cxnLst/>
              <a:rect l="l" t="t" r="r" b="b"/>
              <a:pathLst>
                <a:path w="3218" h="19908" extrusionOk="0">
                  <a:moveTo>
                    <a:pt x="1" y="0"/>
                  </a:moveTo>
                  <a:lnTo>
                    <a:pt x="1" y="19907"/>
                  </a:lnTo>
                  <a:lnTo>
                    <a:pt x="3218" y="19907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4015878" y="1831678"/>
              <a:ext cx="508307" cy="2982007"/>
            </a:xfrm>
            <a:custGeom>
              <a:avLst/>
              <a:gdLst/>
              <a:ahLst/>
              <a:cxnLst/>
              <a:rect l="l" t="t" r="r" b="b"/>
              <a:pathLst>
                <a:path w="3437" h="20163" extrusionOk="0">
                  <a:moveTo>
                    <a:pt x="3217" y="255"/>
                  </a:moveTo>
                  <a:lnTo>
                    <a:pt x="3217" y="19908"/>
                  </a:lnTo>
                  <a:lnTo>
                    <a:pt x="219" y="19908"/>
                  </a:lnTo>
                  <a:lnTo>
                    <a:pt x="219" y="255"/>
                  </a:lnTo>
                  <a:close/>
                  <a:moveTo>
                    <a:pt x="106" y="1"/>
                  </a:moveTo>
                  <a:cubicBezTo>
                    <a:pt x="35" y="1"/>
                    <a:pt x="0" y="71"/>
                    <a:pt x="0" y="106"/>
                  </a:cubicBezTo>
                  <a:lnTo>
                    <a:pt x="0" y="20013"/>
                  </a:lnTo>
                  <a:cubicBezTo>
                    <a:pt x="0" y="20092"/>
                    <a:pt x="35" y="20162"/>
                    <a:pt x="106" y="20162"/>
                  </a:cubicBezTo>
                  <a:lnTo>
                    <a:pt x="3323" y="20162"/>
                  </a:lnTo>
                  <a:cubicBezTo>
                    <a:pt x="3393" y="20162"/>
                    <a:pt x="3437" y="20092"/>
                    <a:pt x="3437" y="20013"/>
                  </a:cubicBezTo>
                  <a:lnTo>
                    <a:pt x="3437" y="106"/>
                  </a:lnTo>
                  <a:cubicBezTo>
                    <a:pt x="3437" y="71"/>
                    <a:pt x="3393" y="1"/>
                    <a:pt x="33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4723692" y="3095737"/>
              <a:ext cx="474587" cy="1695912"/>
            </a:xfrm>
            <a:custGeom>
              <a:avLst/>
              <a:gdLst/>
              <a:ahLst/>
              <a:cxnLst/>
              <a:rect l="l" t="t" r="r" b="b"/>
              <a:pathLst>
                <a:path w="3209" h="11467" extrusionOk="0">
                  <a:moveTo>
                    <a:pt x="1" y="1"/>
                  </a:moveTo>
                  <a:lnTo>
                    <a:pt x="1" y="11466"/>
                  </a:lnTo>
                  <a:lnTo>
                    <a:pt x="3209" y="11466"/>
                  </a:lnTo>
                  <a:lnTo>
                    <a:pt x="3209" y="1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4706832" y="3078877"/>
              <a:ext cx="508307" cy="1734808"/>
            </a:xfrm>
            <a:custGeom>
              <a:avLst/>
              <a:gdLst/>
              <a:ahLst/>
              <a:cxnLst/>
              <a:rect l="l" t="t" r="r" b="b"/>
              <a:pathLst>
                <a:path w="3437" h="11730" extrusionOk="0">
                  <a:moveTo>
                    <a:pt x="3218" y="264"/>
                  </a:moveTo>
                  <a:lnTo>
                    <a:pt x="3218" y="11475"/>
                  </a:lnTo>
                  <a:lnTo>
                    <a:pt x="220" y="11475"/>
                  </a:lnTo>
                  <a:lnTo>
                    <a:pt x="220" y="264"/>
                  </a:lnTo>
                  <a:close/>
                  <a:moveTo>
                    <a:pt x="115" y="1"/>
                  </a:moveTo>
                  <a:cubicBezTo>
                    <a:pt x="36" y="1"/>
                    <a:pt x="1" y="80"/>
                    <a:pt x="1" y="115"/>
                  </a:cubicBezTo>
                  <a:lnTo>
                    <a:pt x="1" y="11580"/>
                  </a:lnTo>
                  <a:cubicBezTo>
                    <a:pt x="1" y="11659"/>
                    <a:pt x="36" y="11729"/>
                    <a:pt x="115" y="11729"/>
                  </a:cubicBezTo>
                  <a:lnTo>
                    <a:pt x="3323" y="11729"/>
                  </a:lnTo>
                  <a:cubicBezTo>
                    <a:pt x="3402" y="11729"/>
                    <a:pt x="3437" y="11659"/>
                    <a:pt x="3437" y="11580"/>
                  </a:cubicBezTo>
                  <a:lnTo>
                    <a:pt x="3437" y="115"/>
                  </a:lnTo>
                  <a:cubicBezTo>
                    <a:pt x="3437" y="80"/>
                    <a:pt x="3402" y="1"/>
                    <a:pt x="33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79" name="Google Shape;679;p29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17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568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3"/>
          <p:cNvSpPr/>
          <p:nvPr/>
        </p:nvSpPr>
        <p:spPr>
          <a:xfrm rot="-2287919">
            <a:off x="10504297" y="-2260765"/>
            <a:ext cx="10915582" cy="9987090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sp>
        <p:nvSpPr>
          <p:cNvPr id="737" name="Google Shape;737;p33"/>
          <p:cNvSpPr txBox="1">
            <a:spLocks noGrp="1"/>
          </p:cNvSpPr>
          <p:nvPr>
            <p:ph type="ctrTitle"/>
          </p:nvPr>
        </p:nvSpPr>
        <p:spPr>
          <a:xfrm>
            <a:off x="1439950" y="1142400"/>
            <a:ext cx="8568000" cy="1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738" name="Google Shape;738;p33"/>
          <p:cNvSpPr txBox="1">
            <a:spLocks noGrp="1"/>
          </p:cNvSpPr>
          <p:nvPr>
            <p:ph type="subTitle" idx="1"/>
          </p:nvPr>
        </p:nvSpPr>
        <p:spPr>
          <a:xfrm>
            <a:off x="1430200" y="3024850"/>
            <a:ext cx="85878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33"/>
          <p:cNvSpPr txBox="1"/>
          <p:nvPr/>
        </p:nvSpPr>
        <p:spPr>
          <a:xfrm>
            <a:off x="1439950" y="6728500"/>
            <a:ext cx="89904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CREDITS:This presentation template was created by </a:t>
            </a:r>
            <a:r>
              <a:rPr lang="en" sz="3600" u="sng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36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, and includes icons by </a:t>
            </a:r>
            <a:r>
              <a:rPr lang="en" sz="3600" u="sng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36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, and infographics &amp; images by </a:t>
            </a:r>
            <a:r>
              <a:rPr lang="en" sz="3600" u="sng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34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  <p:extLst>
      <p:ext uri="{BB962C8B-B14F-4D97-AF65-F5344CB8AC3E}">
        <p14:creationId xmlns:p14="http://schemas.microsoft.com/office/powerpoint/2010/main" val="2242418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4"/>
          <p:cNvSpPr/>
          <p:nvPr/>
        </p:nvSpPr>
        <p:spPr>
          <a:xfrm rot="1001973">
            <a:off x="-3857927" y="-4058035"/>
            <a:ext cx="8878442" cy="8123354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grpSp>
        <p:nvGrpSpPr>
          <p:cNvPr id="742" name="Google Shape;742;p34"/>
          <p:cNvGrpSpPr/>
          <p:nvPr/>
        </p:nvGrpSpPr>
        <p:grpSpPr>
          <a:xfrm>
            <a:off x="669329" y="404846"/>
            <a:ext cx="3305490" cy="2615556"/>
            <a:chOff x="334664" y="202423"/>
            <a:chExt cx="1652745" cy="1307778"/>
          </a:xfrm>
        </p:grpSpPr>
        <p:grpSp>
          <p:nvGrpSpPr>
            <p:cNvPr id="743" name="Google Shape;743;p34"/>
            <p:cNvGrpSpPr/>
            <p:nvPr/>
          </p:nvGrpSpPr>
          <p:grpSpPr>
            <a:xfrm rot="-1226361">
              <a:off x="465845" y="350930"/>
              <a:ext cx="916887" cy="368147"/>
              <a:chOff x="5632718" y="2107339"/>
              <a:chExt cx="916928" cy="368163"/>
            </a:xfrm>
          </p:grpSpPr>
          <p:sp>
            <p:nvSpPr>
              <p:cNvPr id="744" name="Google Shape;744;p34"/>
              <p:cNvSpPr/>
              <p:nvPr/>
            </p:nvSpPr>
            <p:spPr>
              <a:xfrm>
                <a:off x="5695022" y="2168249"/>
                <a:ext cx="792395" cy="254540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3105" extrusionOk="0">
                    <a:moveTo>
                      <a:pt x="5958" y="1"/>
                    </a:moveTo>
                    <a:lnTo>
                      <a:pt x="2890" y="2877"/>
                    </a:lnTo>
                    <a:lnTo>
                      <a:pt x="146" y="47"/>
                    </a:lnTo>
                    <a:cubicBezTo>
                      <a:pt x="131" y="32"/>
                      <a:pt x="111" y="25"/>
                      <a:pt x="90" y="25"/>
                    </a:cubicBezTo>
                    <a:cubicBezTo>
                      <a:pt x="69" y="25"/>
                      <a:pt x="47" y="32"/>
                      <a:pt x="30" y="47"/>
                    </a:cubicBezTo>
                    <a:cubicBezTo>
                      <a:pt x="1" y="76"/>
                      <a:pt x="1" y="128"/>
                      <a:pt x="30" y="157"/>
                    </a:cubicBezTo>
                    <a:lnTo>
                      <a:pt x="2884" y="3104"/>
                    </a:lnTo>
                    <a:lnTo>
                      <a:pt x="5969" y="210"/>
                    </a:lnTo>
                    <a:lnTo>
                      <a:pt x="9526" y="2965"/>
                    </a:lnTo>
                    <a:cubicBezTo>
                      <a:pt x="9541" y="2977"/>
                      <a:pt x="9559" y="2983"/>
                      <a:pt x="9577" y="2983"/>
                    </a:cubicBezTo>
                    <a:cubicBezTo>
                      <a:pt x="9601" y="2983"/>
                      <a:pt x="9625" y="2972"/>
                      <a:pt x="9642" y="2952"/>
                    </a:cubicBezTo>
                    <a:cubicBezTo>
                      <a:pt x="9665" y="2917"/>
                      <a:pt x="9658" y="2866"/>
                      <a:pt x="9624" y="2837"/>
                    </a:cubicBezTo>
                    <a:lnTo>
                      <a:pt x="5958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5" name="Google Shape;745;p34"/>
              <p:cNvSpPr/>
              <p:nvPr/>
            </p:nvSpPr>
            <p:spPr>
              <a:xfrm>
                <a:off x="5639359" y="2114061"/>
                <a:ext cx="125590" cy="12559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1532" extrusionOk="0">
                    <a:moveTo>
                      <a:pt x="766" y="1"/>
                    </a:moveTo>
                    <a:cubicBezTo>
                      <a:pt x="343" y="1"/>
                      <a:pt x="0" y="342"/>
                      <a:pt x="0" y="766"/>
                    </a:cubicBezTo>
                    <a:cubicBezTo>
                      <a:pt x="0" y="1189"/>
                      <a:pt x="343" y="1532"/>
                      <a:pt x="766" y="1532"/>
                    </a:cubicBezTo>
                    <a:cubicBezTo>
                      <a:pt x="1191" y="1532"/>
                      <a:pt x="1532" y="1189"/>
                      <a:pt x="1532" y="766"/>
                    </a:cubicBezTo>
                    <a:cubicBezTo>
                      <a:pt x="1532" y="342"/>
                      <a:pt x="1191" y="1"/>
                      <a:pt x="766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6" name="Google Shape;746;p34"/>
              <p:cNvSpPr/>
              <p:nvPr/>
            </p:nvSpPr>
            <p:spPr>
              <a:xfrm>
                <a:off x="5632718" y="2107339"/>
                <a:ext cx="139034" cy="13895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5" extrusionOk="0">
                    <a:moveTo>
                      <a:pt x="847" y="158"/>
                    </a:moveTo>
                    <a:cubicBezTo>
                      <a:pt x="1224" y="158"/>
                      <a:pt x="1532" y="465"/>
                      <a:pt x="1532" y="848"/>
                    </a:cubicBezTo>
                    <a:cubicBezTo>
                      <a:pt x="1532" y="1224"/>
                      <a:pt x="1224" y="1532"/>
                      <a:pt x="847" y="1532"/>
                    </a:cubicBezTo>
                    <a:cubicBezTo>
                      <a:pt x="471" y="1532"/>
                      <a:pt x="164" y="1224"/>
                      <a:pt x="164" y="848"/>
                    </a:cubicBezTo>
                    <a:cubicBezTo>
                      <a:pt x="164" y="465"/>
                      <a:pt x="471" y="158"/>
                      <a:pt x="847" y="158"/>
                    </a:cubicBezTo>
                    <a:close/>
                    <a:moveTo>
                      <a:pt x="847" y="0"/>
                    </a:moveTo>
                    <a:cubicBezTo>
                      <a:pt x="378" y="0"/>
                      <a:pt x="1" y="378"/>
                      <a:pt x="1" y="848"/>
                    </a:cubicBezTo>
                    <a:cubicBezTo>
                      <a:pt x="1" y="1312"/>
                      <a:pt x="378" y="1695"/>
                      <a:pt x="847" y="1695"/>
                    </a:cubicBezTo>
                    <a:cubicBezTo>
                      <a:pt x="1312" y="1695"/>
                      <a:pt x="1695" y="1312"/>
                      <a:pt x="1695" y="848"/>
                    </a:cubicBezTo>
                    <a:cubicBezTo>
                      <a:pt x="1695" y="378"/>
                      <a:pt x="1312" y="0"/>
                      <a:pt x="84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7" name="Google Shape;747;p34"/>
              <p:cNvSpPr/>
              <p:nvPr/>
            </p:nvSpPr>
            <p:spPr>
              <a:xfrm>
                <a:off x="6121064" y="2114061"/>
                <a:ext cx="125672" cy="125590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32" extrusionOk="0">
                    <a:moveTo>
                      <a:pt x="767" y="1"/>
                    </a:moveTo>
                    <a:cubicBezTo>
                      <a:pt x="343" y="1"/>
                      <a:pt x="1" y="342"/>
                      <a:pt x="1" y="766"/>
                    </a:cubicBezTo>
                    <a:cubicBezTo>
                      <a:pt x="1" y="1189"/>
                      <a:pt x="343" y="1532"/>
                      <a:pt x="767" y="1532"/>
                    </a:cubicBezTo>
                    <a:cubicBezTo>
                      <a:pt x="1190" y="1532"/>
                      <a:pt x="1532" y="1189"/>
                      <a:pt x="1532" y="766"/>
                    </a:cubicBezTo>
                    <a:cubicBezTo>
                      <a:pt x="1532" y="342"/>
                      <a:pt x="1190" y="1"/>
                      <a:pt x="767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8" name="Google Shape;748;p34"/>
              <p:cNvSpPr/>
              <p:nvPr/>
            </p:nvSpPr>
            <p:spPr>
              <a:xfrm>
                <a:off x="6114506" y="2107339"/>
                <a:ext cx="138952" cy="138952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695" extrusionOk="0">
                    <a:moveTo>
                      <a:pt x="847" y="158"/>
                    </a:moveTo>
                    <a:cubicBezTo>
                      <a:pt x="1229" y="158"/>
                      <a:pt x="1537" y="465"/>
                      <a:pt x="1537" y="848"/>
                    </a:cubicBezTo>
                    <a:cubicBezTo>
                      <a:pt x="1537" y="1224"/>
                      <a:pt x="1229" y="1532"/>
                      <a:pt x="847" y="1532"/>
                    </a:cubicBezTo>
                    <a:cubicBezTo>
                      <a:pt x="469" y="1532"/>
                      <a:pt x="163" y="1224"/>
                      <a:pt x="163" y="848"/>
                    </a:cubicBezTo>
                    <a:cubicBezTo>
                      <a:pt x="163" y="465"/>
                      <a:pt x="469" y="158"/>
                      <a:pt x="847" y="158"/>
                    </a:cubicBezTo>
                    <a:close/>
                    <a:moveTo>
                      <a:pt x="847" y="0"/>
                    </a:moveTo>
                    <a:cubicBezTo>
                      <a:pt x="383" y="0"/>
                      <a:pt x="0" y="378"/>
                      <a:pt x="0" y="848"/>
                    </a:cubicBezTo>
                    <a:cubicBezTo>
                      <a:pt x="0" y="1312"/>
                      <a:pt x="383" y="1695"/>
                      <a:pt x="847" y="1695"/>
                    </a:cubicBezTo>
                    <a:cubicBezTo>
                      <a:pt x="1317" y="1695"/>
                      <a:pt x="1694" y="1312"/>
                      <a:pt x="1694" y="848"/>
                    </a:cubicBezTo>
                    <a:cubicBezTo>
                      <a:pt x="1694" y="378"/>
                      <a:pt x="1317" y="0"/>
                      <a:pt x="84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9" name="Google Shape;749;p34"/>
              <p:cNvSpPr/>
              <p:nvPr/>
            </p:nvSpPr>
            <p:spPr>
              <a:xfrm>
                <a:off x="5868653" y="2343273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38" extrusionOk="0">
                    <a:moveTo>
                      <a:pt x="772" y="0"/>
                    </a:moveTo>
                    <a:cubicBezTo>
                      <a:pt x="348" y="0"/>
                      <a:pt x="0" y="343"/>
                      <a:pt x="0" y="766"/>
                    </a:cubicBezTo>
                    <a:cubicBezTo>
                      <a:pt x="0" y="1189"/>
                      <a:pt x="348" y="1537"/>
                      <a:pt x="772" y="1537"/>
                    </a:cubicBezTo>
                    <a:cubicBezTo>
                      <a:pt x="1195" y="1537"/>
                      <a:pt x="1537" y="1189"/>
                      <a:pt x="1537" y="766"/>
                    </a:cubicBezTo>
                    <a:cubicBezTo>
                      <a:pt x="1537" y="343"/>
                      <a:pt x="1195" y="0"/>
                      <a:pt x="772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0" name="Google Shape;750;p34"/>
              <p:cNvSpPr/>
              <p:nvPr/>
            </p:nvSpPr>
            <p:spPr>
              <a:xfrm>
                <a:off x="5862504" y="2336632"/>
                <a:ext cx="138378" cy="13887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94" extrusionOk="0">
                    <a:moveTo>
                      <a:pt x="847" y="162"/>
                    </a:moveTo>
                    <a:cubicBezTo>
                      <a:pt x="1224" y="162"/>
                      <a:pt x="1532" y="469"/>
                      <a:pt x="1532" y="847"/>
                    </a:cubicBezTo>
                    <a:cubicBezTo>
                      <a:pt x="1532" y="1230"/>
                      <a:pt x="1224" y="1537"/>
                      <a:pt x="847" y="1537"/>
                    </a:cubicBezTo>
                    <a:cubicBezTo>
                      <a:pt x="464" y="1537"/>
                      <a:pt x="156" y="1230"/>
                      <a:pt x="156" y="847"/>
                    </a:cubicBezTo>
                    <a:cubicBezTo>
                      <a:pt x="156" y="469"/>
                      <a:pt x="464" y="162"/>
                      <a:pt x="847" y="162"/>
                    </a:cubicBezTo>
                    <a:close/>
                    <a:moveTo>
                      <a:pt x="847" y="0"/>
                    </a:moveTo>
                    <a:cubicBezTo>
                      <a:pt x="376" y="0"/>
                      <a:pt x="0" y="383"/>
                      <a:pt x="0" y="847"/>
                    </a:cubicBezTo>
                    <a:cubicBezTo>
                      <a:pt x="0" y="1316"/>
                      <a:pt x="376" y="1693"/>
                      <a:pt x="847" y="1693"/>
                    </a:cubicBezTo>
                    <a:cubicBezTo>
                      <a:pt x="1310" y="1693"/>
                      <a:pt x="1688" y="1316"/>
                      <a:pt x="1688" y="847"/>
                    </a:cubicBezTo>
                    <a:cubicBezTo>
                      <a:pt x="1688" y="383"/>
                      <a:pt x="1310" y="0"/>
                      <a:pt x="84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1" name="Google Shape;751;p34"/>
              <p:cNvSpPr/>
              <p:nvPr/>
            </p:nvSpPr>
            <p:spPr>
              <a:xfrm>
                <a:off x="6416925" y="2343273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38" extrusionOk="0">
                    <a:moveTo>
                      <a:pt x="772" y="0"/>
                    </a:moveTo>
                    <a:cubicBezTo>
                      <a:pt x="349" y="0"/>
                      <a:pt x="0" y="343"/>
                      <a:pt x="0" y="766"/>
                    </a:cubicBezTo>
                    <a:cubicBezTo>
                      <a:pt x="0" y="1189"/>
                      <a:pt x="349" y="1537"/>
                      <a:pt x="772" y="1537"/>
                    </a:cubicBezTo>
                    <a:cubicBezTo>
                      <a:pt x="1195" y="1537"/>
                      <a:pt x="1537" y="1189"/>
                      <a:pt x="1537" y="766"/>
                    </a:cubicBezTo>
                    <a:cubicBezTo>
                      <a:pt x="1537" y="343"/>
                      <a:pt x="1195" y="0"/>
                      <a:pt x="772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2" name="Google Shape;752;p34"/>
              <p:cNvSpPr/>
              <p:nvPr/>
            </p:nvSpPr>
            <p:spPr>
              <a:xfrm>
                <a:off x="6410777" y="2336632"/>
                <a:ext cx="138870" cy="13887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694" extrusionOk="0">
                    <a:moveTo>
                      <a:pt x="847" y="162"/>
                    </a:moveTo>
                    <a:cubicBezTo>
                      <a:pt x="1224" y="162"/>
                      <a:pt x="1532" y="469"/>
                      <a:pt x="1532" y="847"/>
                    </a:cubicBezTo>
                    <a:cubicBezTo>
                      <a:pt x="1532" y="1230"/>
                      <a:pt x="1224" y="1537"/>
                      <a:pt x="847" y="1537"/>
                    </a:cubicBezTo>
                    <a:cubicBezTo>
                      <a:pt x="464" y="1537"/>
                      <a:pt x="156" y="1230"/>
                      <a:pt x="156" y="847"/>
                    </a:cubicBezTo>
                    <a:cubicBezTo>
                      <a:pt x="156" y="469"/>
                      <a:pt x="464" y="162"/>
                      <a:pt x="847" y="162"/>
                    </a:cubicBezTo>
                    <a:close/>
                    <a:moveTo>
                      <a:pt x="847" y="0"/>
                    </a:moveTo>
                    <a:cubicBezTo>
                      <a:pt x="378" y="0"/>
                      <a:pt x="0" y="383"/>
                      <a:pt x="0" y="847"/>
                    </a:cubicBezTo>
                    <a:cubicBezTo>
                      <a:pt x="0" y="1316"/>
                      <a:pt x="378" y="1693"/>
                      <a:pt x="847" y="1693"/>
                    </a:cubicBezTo>
                    <a:cubicBezTo>
                      <a:pt x="1310" y="1693"/>
                      <a:pt x="1693" y="1316"/>
                      <a:pt x="1693" y="847"/>
                    </a:cubicBezTo>
                    <a:cubicBezTo>
                      <a:pt x="1693" y="383"/>
                      <a:pt x="1310" y="0"/>
                      <a:pt x="84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753" name="Google Shape;753;p34"/>
            <p:cNvGrpSpPr/>
            <p:nvPr/>
          </p:nvGrpSpPr>
          <p:grpSpPr>
            <a:xfrm>
              <a:off x="1573917" y="202431"/>
              <a:ext cx="413492" cy="477893"/>
              <a:chOff x="8193917" y="2850456"/>
              <a:chExt cx="413492" cy="477893"/>
            </a:xfrm>
          </p:grpSpPr>
          <p:sp>
            <p:nvSpPr>
              <p:cNvPr id="754" name="Google Shape;754;p34"/>
              <p:cNvSpPr/>
              <p:nvPr/>
            </p:nvSpPr>
            <p:spPr>
              <a:xfrm>
                <a:off x="8197915" y="2878818"/>
                <a:ext cx="406988" cy="445426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8355" extrusionOk="0">
                    <a:moveTo>
                      <a:pt x="3809" y="0"/>
                    </a:moveTo>
                    <a:cubicBezTo>
                      <a:pt x="1775" y="0"/>
                      <a:pt x="98" y="1616"/>
                      <a:pt x="35" y="3663"/>
                    </a:cubicBezTo>
                    <a:cubicBezTo>
                      <a:pt x="0" y="4875"/>
                      <a:pt x="546" y="5977"/>
                      <a:pt x="1416" y="6691"/>
                    </a:cubicBezTo>
                    <a:lnTo>
                      <a:pt x="1010" y="8355"/>
                    </a:lnTo>
                    <a:lnTo>
                      <a:pt x="1010" y="8355"/>
                    </a:lnTo>
                    <a:lnTo>
                      <a:pt x="2814" y="7410"/>
                    </a:lnTo>
                    <a:cubicBezTo>
                      <a:pt x="3092" y="7485"/>
                      <a:pt x="3387" y="7532"/>
                      <a:pt x="3690" y="7538"/>
                    </a:cubicBezTo>
                    <a:cubicBezTo>
                      <a:pt x="3729" y="7539"/>
                      <a:pt x="3768" y="7540"/>
                      <a:pt x="3808" y="7540"/>
                    </a:cubicBezTo>
                    <a:cubicBezTo>
                      <a:pt x="5838" y="7540"/>
                      <a:pt x="7514" y="5926"/>
                      <a:pt x="7570" y="3883"/>
                    </a:cubicBezTo>
                    <a:cubicBezTo>
                      <a:pt x="7634" y="1801"/>
                      <a:pt x="5992" y="66"/>
                      <a:pt x="3915" y="2"/>
                    </a:cubicBezTo>
                    <a:cubicBezTo>
                      <a:pt x="3880" y="1"/>
                      <a:pt x="3845" y="0"/>
                      <a:pt x="380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5" name="Google Shape;755;p34"/>
              <p:cNvSpPr/>
              <p:nvPr/>
            </p:nvSpPr>
            <p:spPr>
              <a:xfrm>
                <a:off x="8193917" y="2874766"/>
                <a:ext cx="413492" cy="453583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8508" extrusionOk="0">
                    <a:moveTo>
                      <a:pt x="3875" y="154"/>
                    </a:moveTo>
                    <a:cubicBezTo>
                      <a:pt x="3915" y="154"/>
                      <a:pt x="3950" y="154"/>
                      <a:pt x="3985" y="160"/>
                    </a:cubicBezTo>
                    <a:cubicBezTo>
                      <a:pt x="4972" y="189"/>
                      <a:pt x="5888" y="594"/>
                      <a:pt x="6566" y="1314"/>
                    </a:cubicBezTo>
                    <a:cubicBezTo>
                      <a:pt x="7239" y="2034"/>
                      <a:pt x="7599" y="2974"/>
                      <a:pt x="7569" y="3954"/>
                    </a:cubicBezTo>
                    <a:cubicBezTo>
                      <a:pt x="7540" y="4939"/>
                      <a:pt x="7129" y="5855"/>
                      <a:pt x="6410" y="6535"/>
                    </a:cubicBezTo>
                    <a:cubicBezTo>
                      <a:pt x="5711" y="7187"/>
                      <a:pt x="4811" y="7540"/>
                      <a:pt x="3858" y="7540"/>
                    </a:cubicBezTo>
                    <a:cubicBezTo>
                      <a:pt x="3829" y="7540"/>
                      <a:pt x="3799" y="7539"/>
                      <a:pt x="3770" y="7539"/>
                    </a:cubicBezTo>
                    <a:cubicBezTo>
                      <a:pt x="3475" y="7526"/>
                      <a:pt x="3184" y="7486"/>
                      <a:pt x="2906" y="7411"/>
                    </a:cubicBezTo>
                    <a:cubicBezTo>
                      <a:pt x="2899" y="7408"/>
                      <a:pt x="2891" y="7407"/>
                      <a:pt x="2882" y="7407"/>
                    </a:cubicBezTo>
                    <a:cubicBezTo>
                      <a:pt x="2870" y="7407"/>
                      <a:pt x="2858" y="7410"/>
                      <a:pt x="2848" y="7416"/>
                    </a:cubicBezTo>
                    <a:lnTo>
                      <a:pt x="1200" y="8281"/>
                    </a:lnTo>
                    <a:lnTo>
                      <a:pt x="1566" y="6784"/>
                    </a:lnTo>
                    <a:cubicBezTo>
                      <a:pt x="1577" y="6755"/>
                      <a:pt x="1566" y="6726"/>
                      <a:pt x="1543" y="6703"/>
                    </a:cubicBezTo>
                    <a:cubicBezTo>
                      <a:pt x="649" y="5972"/>
                      <a:pt x="156" y="4893"/>
                      <a:pt x="185" y="3739"/>
                    </a:cubicBezTo>
                    <a:cubicBezTo>
                      <a:pt x="249" y="1743"/>
                      <a:pt x="1891" y="154"/>
                      <a:pt x="3875" y="154"/>
                    </a:cubicBezTo>
                    <a:close/>
                    <a:moveTo>
                      <a:pt x="3873" y="1"/>
                    </a:moveTo>
                    <a:cubicBezTo>
                      <a:pt x="1802" y="1"/>
                      <a:pt x="91" y="1655"/>
                      <a:pt x="35" y="3732"/>
                    </a:cubicBezTo>
                    <a:cubicBezTo>
                      <a:pt x="0" y="4923"/>
                      <a:pt x="498" y="6029"/>
                      <a:pt x="1403" y="6795"/>
                    </a:cubicBezTo>
                    <a:lnTo>
                      <a:pt x="1009" y="8409"/>
                    </a:lnTo>
                    <a:cubicBezTo>
                      <a:pt x="997" y="8444"/>
                      <a:pt x="1009" y="8473"/>
                      <a:pt x="1032" y="8489"/>
                    </a:cubicBezTo>
                    <a:cubicBezTo>
                      <a:pt x="1050" y="8501"/>
                      <a:pt x="1066" y="8508"/>
                      <a:pt x="1085" y="8508"/>
                    </a:cubicBezTo>
                    <a:cubicBezTo>
                      <a:pt x="1096" y="8508"/>
                      <a:pt x="1108" y="8508"/>
                      <a:pt x="1119" y="8501"/>
                    </a:cubicBezTo>
                    <a:lnTo>
                      <a:pt x="2894" y="7568"/>
                    </a:lnTo>
                    <a:cubicBezTo>
                      <a:pt x="3178" y="7643"/>
                      <a:pt x="3468" y="7683"/>
                      <a:pt x="3765" y="7695"/>
                    </a:cubicBezTo>
                    <a:cubicBezTo>
                      <a:pt x="3802" y="7696"/>
                      <a:pt x="3840" y="7696"/>
                      <a:pt x="3877" y="7696"/>
                    </a:cubicBezTo>
                    <a:cubicBezTo>
                      <a:pt x="4862" y="7696"/>
                      <a:pt x="5799" y="7326"/>
                      <a:pt x="6520" y="6645"/>
                    </a:cubicBezTo>
                    <a:cubicBezTo>
                      <a:pt x="7269" y="5943"/>
                      <a:pt x="7692" y="4985"/>
                      <a:pt x="7727" y="3959"/>
                    </a:cubicBezTo>
                    <a:cubicBezTo>
                      <a:pt x="7756" y="2932"/>
                      <a:pt x="7384" y="1957"/>
                      <a:pt x="6677" y="1210"/>
                    </a:cubicBezTo>
                    <a:cubicBezTo>
                      <a:pt x="5974" y="461"/>
                      <a:pt x="5018" y="32"/>
                      <a:pt x="3990" y="3"/>
                    </a:cubicBezTo>
                    <a:cubicBezTo>
                      <a:pt x="3951" y="1"/>
                      <a:pt x="3912" y="1"/>
                      <a:pt x="387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6" name="Google Shape;756;p34"/>
              <p:cNvSpPr/>
              <p:nvPr/>
            </p:nvSpPr>
            <p:spPr>
              <a:xfrm>
                <a:off x="8198768" y="2854454"/>
                <a:ext cx="402136" cy="449798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437" extrusionOk="0">
                    <a:moveTo>
                      <a:pt x="3772" y="1"/>
                    </a:moveTo>
                    <a:cubicBezTo>
                      <a:pt x="1690" y="1"/>
                      <a:pt x="1" y="1690"/>
                      <a:pt x="1" y="3772"/>
                    </a:cubicBezTo>
                    <a:cubicBezTo>
                      <a:pt x="1" y="4990"/>
                      <a:pt x="581" y="6069"/>
                      <a:pt x="1475" y="6759"/>
                    </a:cubicBezTo>
                    <a:lnTo>
                      <a:pt x="1115" y="8436"/>
                    </a:lnTo>
                    <a:lnTo>
                      <a:pt x="2890" y="7438"/>
                    </a:lnTo>
                    <a:cubicBezTo>
                      <a:pt x="3175" y="7508"/>
                      <a:pt x="3470" y="7542"/>
                      <a:pt x="3772" y="7542"/>
                    </a:cubicBezTo>
                    <a:cubicBezTo>
                      <a:pt x="5855" y="7542"/>
                      <a:pt x="7542" y="5854"/>
                      <a:pt x="7542" y="3772"/>
                    </a:cubicBezTo>
                    <a:cubicBezTo>
                      <a:pt x="7542" y="1690"/>
                      <a:pt x="5855" y="1"/>
                      <a:pt x="3772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7" name="Google Shape;757;p34"/>
              <p:cNvSpPr/>
              <p:nvPr/>
            </p:nvSpPr>
            <p:spPr>
              <a:xfrm>
                <a:off x="8194770" y="2850456"/>
                <a:ext cx="410453" cy="457794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587" extrusionOk="0">
                    <a:moveTo>
                      <a:pt x="3847" y="158"/>
                    </a:moveTo>
                    <a:cubicBezTo>
                      <a:pt x="5883" y="158"/>
                      <a:pt x="7542" y="1810"/>
                      <a:pt x="7542" y="3847"/>
                    </a:cubicBezTo>
                    <a:cubicBezTo>
                      <a:pt x="7542" y="5883"/>
                      <a:pt x="5883" y="7542"/>
                      <a:pt x="3847" y="7542"/>
                    </a:cubicBezTo>
                    <a:cubicBezTo>
                      <a:pt x="3556" y="7542"/>
                      <a:pt x="3267" y="7507"/>
                      <a:pt x="2983" y="7438"/>
                    </a:cubicBezTo>
                    <a:cubicBezTo>
                      <a:pt x="2978" y="7436"/>
                      <a:pt x="2972" y="7435"/>
                      <a:pt x="2966" y="7435"/>
                    </a:cubicBezTo>
                    <a:cubicBezTo>
                      <a:pt x="2952" y="7435"/>
                      <a:pt x="2937" y="7439"/>
                      <a:pt x="2924" y="7443"/>
                    </a:cubicBezTo>
                    <a:lnTo>
                      <a:pt x="1301" y="8359"/>
                    </a:lnTo>
                    <a:lnTo>
                      <a:pt x="1625" y="6852"/>
                    </a:lnTo>
                    <a:cubicBezTo>
                      <a:pt x="1631" y="6822"/>
                      <a:pt x="1620" y="6793"/>
                      <a:pt x="1596" y="6776"/>
                    </a:cubicBezTo>
                    <a:cubicBezTo>
                      <a:pt x="680" y="6068"/>
                      <a:pt x="158" y="5001"/>
                      <a:pt x="158" y="3847"/>
                    </a:cubicBezTo>
                    <a:cubicBezTo>
                      <a:pt x="158" y="1810"/>
                      <a:pt x="1811" y="158"/>
                      <a:pt x="3847" y="158"/>
                    </a:cubicBezTo>
                    <a:close/>
                    <a:moveTo>
                      <a:pt x="3847" y="1"/>
                    </a:moveTo>
                    <a:cubicBezTo>
                      <a:pt x="1730" y="1"/>
                      <a:pt x="1" y="1724"/>
                      <a:pt x="1" y="3847"/>
                    </a:cubicBezTo>
                    <a:cubicBezTo>
                      <a:pt x="1" y="5036"/>
                      <a:pt x="535" y="6132"/>
                      <a:pt x="1463" y="6868"/>
                    </a:cubicBezTo>
                    <a:lnTo>
                      <a:pt x="1115" y="8493"/>
                    </a:lnTo>
                    <a:cubicBezTo>
                      <a:pt x="1109" y="8522"/>
                      <a:pt x="1120" y="8557"/>
                      <a:pt x="1144" y="8574"/>
                    </a:cubicBezTo>
                    <a:cubicBezTo>
                      <a:pt x="1155" y="8581"/>
                      <a:pt x="1173" y="8586"/>
                      <a:pt x="1190" y="8586"/>
                    </a:cubicBezTo>
                    <a:cubicBezTo>
                      <a:pt x="1202" y="8586"/>
                      <a:pt x="1219" y="8586"/>
                      <a:pt x="1231" y="8581"/>
                    </a:cubicBezTo>
                    <a:lnTo>
                      <a:pt x="2977" y="7594"/>
                    </a:lnTo>
                    <a:cubicBezTo>
                      <a:pt x="3261" y="7663"/>
                      <a:pt x="3551" y="7698"/>
                      <a:pt x="3847" y="7698"/>
                    </a:cubicBezTo>
                    <a:cubicBezTo>
                      <a:pt x="5970" y="7698"/>
                      <a:pt x="7698" y="5970"/>
                      <a:pt x="7698" y="3847"/>
                    </a:cubicBezTo>
                    <a:cubicBezTo>
                      <a:pt x="7698" y="1724"/>
                      <a:pt x="5970" y="1"/>
                      <a:pt x="384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8" name="Google Shape;758;p34"/>
              <p:cNvSpPr/>
              <p:nvPr/>
            </p:nvSpPr>
            <p:spPr>
              <a:xfrm>
                <a:off x="8298409" y="3035129"/>
                <a:ext cx="36839" cy="37159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8" y="0"/>
                    </a:moveTo>
                    <a:cubicBezTo>
                      <a:pt x="158" y="0"/>
                      <a:pt x="0" y="156"/>
                      <a:pt x="0" y="348"/>
                    </a:cubicBezTo>
                    <a:cubicBezTo>
                      <a:pt x="0" y="539"/>
                      <a:pt x="158" y="697"/>
                      <a:pt x="348" y="697"/>
                    </a:cubicBezTo>
                    <a:cubicBezTo>
                      <a:pt x="540" y="697"/>
                      <a:pt x="691" y="539"/>
                      <a:pt x="691" y="348"/>
                    </a:cubicBezTo>
                    <a:cubicBezTo>
                      <a:pt x="691" y="156"/>
                      <a:pt x="540" y="0"/>
                      <a:pt x="348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9" name="Google Shape;759;p34"/>
              <p:cNvSpPr/>
              <p:nvPr/>
            </p:nvSpPr>
            <p:spPr>
              <a:xfrm>
                <a:off x="8294410" y="3031024"/>
                <a:ext cx="45156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49" extrusionOk="0">
                    <a:moveTo>
                      <a:pt x="423" y="158"/>
                    </a:moveTo>
                    <a:cubicBezTo>
                      <a:pt x="568" y="158"/>
                      <a:pt x="691" y="274"/>
                      <a:pt x="691" y="425"/>
                    </a:cubicBezTo>
                    <a:cubicBezTo>
                      <a:pt x="691" y="570"/>
                      <a:pt x="568" y="691"/>
                      <a:pt x="423" y="691"/>
                    </a:cubicBezTo>
                    <a:cubicBezTo>
                      <a:pt x="273" y="691"/>
                      <a:pt x="156" y="570"/>
                      <a:pt x="156" y="425"/>
                    </a:cubicBezTo>
                    <a:cubicBezTo>
                      <a:pt x="156" y="274"/>
                      <a:pt x="273" y="158"/>
                      <a:pt x="423" y="158"/>
                    </a:cubicBezTo>
                    <a:close/>
                    <a:moveTo>
                      <a:pt x="423" y="1"/>
                    </a:moveTo>
                    <a:cubicBezTo>
                      <a:pt x="185" y="1"/>
                      <a:pt x="0" y="193"/>
                      <a:pt x="0" y="425"/>
                    </a:cubicBezTo>
                    <a:cubicBezTo>
                      <a:pt x="0" y="657"/>
                      <a:pt x="185" y="849"/>
                      <a:pt x="423" y="849"/>
                    </a:cubicBezTo>
                    <a:cubicBezTo>
                      <a:pt x="656" y="849"/>
                      <a:pt x="847" y="657"/>
                      <a:pt x="847" y="425"/>
                    </a:cubicBezTo>
                    <a:cubicBezTo>
                      <a:pt x="847" y="193"/>
                      <a:pt x="656" y="1"/>
                      <a:pt x="4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0" name="Google Shape;760;p34"/>
              <p:cNvSpPr/>
              <p:nvPr/>
            </p:nvSpPr>
            <p:spPr>
              <a:xfrm>
                <a:off x="8383442" y="3035129"/>
                <a:ext cx="36892" cy="37159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7" extrusionOk="0">
                    <a:moveTo>
                      <a:pt x="349" y="0"/>
                    </a:moveTo>
                    <a:cubicBezTo>
                      <a:pt x="157" y="0"/>
                      <a:pt x="1" y="156"/>
                      <a:pt x="1" y="348"/>
                    </a:cubicBezTo>
                    <a:cubicBezTo>
                      <a:pt x="1" y="539"/>
                      <a:pt x="157" y="697"/>
                      <a:pt x="349" y="697"/>
                    </a:cubicBezTo>
                    <a:cubicBezTo>
                      <a:pt x="539" y="697"/>
                      <a:pt x="691" y="539"/>
                      <a:pt x="691" y="348"/>
                    </a:cubicBezTo>
                    <a:cubicBezTo>
                      <a:pt x="691" y="156"/>
                      <a:pt x="539" y="0"/>
                      <a:pt x="349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1" name="Google Shape;761;p34"/>
              <p:cNvSpPr/>
              <p:nvPr/>
            </p:nvSpPr>
            <p:spPr>
              <a:xfrm>
                <a:off x="8379123" y="3031024"/>
                <a:ext cx="45476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49" extrusionOk="0">
                    <a:moveTo>
                      <a:pt x="430" y="158"/>
                    </a:moveTo>
                    <a:cubicBezTo>
                      <a:pt x="575" y="158"/>
                      <a:pt x="697" y="274"/>
                      <a:pt x="697" y="425"/>
                    </a:cubicBezTo>
                    <a:cubicBezTo>
                      <a:pt x="697" y="570"/>
                      <a:pt x="575" y="691"/>
                      <a:pt x="430" y="691"/>
                    </a:cubicBezTo>
                    <a:cubicBezTo>
                      <a:pt x="279" y="691"/>
                      <a:pt x="157" y="570"/>
                      <a:pt x="157" y="425"/>
                    </a:cubicBezTo>
                    <a:cubicBezTo>
                      <a:pt x="157" y="274"/>
                      <a:pt x="279" y="158"/>
                      <a:pt x="430" y="158"/>
                    </a:cubicBezTo>
                    <a:close/>
                    <a:moveTo>
                      <a:pt x="430" y="1"/>
                    </a:moveTo>
                    <a:cubicBezTo>
                      <a:pt x="192" y="1"/>
                      <a:pt x="1" y="193"/>
                      <a:pt x="1" y="425"/>
                    </a:cubicBezTo>
                    <a:cubicBezTo>
                      <a:pt x="1" y="657"/>
                      <a:pt x="192" y="849"/>
                      <a:pt x="430" y="849"/>
                    </a:cubicBezTo>
                    <a:cubicBezTo>
                      <a:pt x="662" y="849"/>
                      <a:pt x="853" y="657"/>
                      <a:pt x="853" y="425"/>
                    </a:cubicBezTo>
                    <a:cubicBezTo>
                      <a:pt x="853" y="193"/>
                      <a:pt x="662" y="1"/>
                      <a:pt x="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2" name="Google Shape;762;p34"/>
              <p:cNvSpPr/>
              <p:nvPr/>
            </p:nvSpPr>
            <p:spPr>
              <a:xfrm>
                <a:off x="8468528" y="3035129"/>
                <a:ext cx="36839" cy="37159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3" y="0"/>
                    </a:moveTo>
                    <a:cubicBezTo>
                      <a:pt x="156" y="0"/>
                      <a:pt x="0" y="156"/>
                      <a:pt x="0" y="348"/>
                    </a:cubicBezTo>
                    <a:cubicBezTo>
                      <a:pt x="0" y="539"/>
                      <a:pt x="156" y="697"/>
                      <a:pt x="343" y="697"/>
                    </a:cubicBezTo>
                    <a:cubicBezTo>
                      <a:pt x="533" y="697"/>
                      <a:pt x="691" y="539"/>
                      <a:pt x="691" y="348"/>
                    </a:cubicBezTo>
                    <a:cubicBezTo>
                      <a:pt x="691" y="156"/>
                      <a:pt x="533" y="0"/>
                      <a:pt x="343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3" name="Google Shape;763;p34"/>
              <p:cNvSpPr/>
              <p:nvPr/>
            </p:nvSpPr>
            <p:spPr>
              <a:xfrm>
                <a:off x="8464156" y="3031024"/>
                <a:ext cx="45529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854" h="849" extrusionOk="0">
                    <a:moveTo>
                      <a:pt x="425" y="158"/>
                    </a:moveTo>
                    <a:cubicBezTo>
                      <a:pt x="575" y="158"/>
                      <a:pt x="696" y="274"/>
                      <a:pt x="696" y="425"/>
                    </a:cubicBezTo>
                    <a:cubicBezTo>
                      <a:pt x="696" y="570"/>
                      <a:pt x="575" y="691"/>
                      <a:pt x="425" y="691"/>
                    </a:cubicBezTo>
                    <a:cubicBezTo>
                      <a:pt x="278" y="691"/>
                      <a:pt x="157" y="570"/>
                      <a:pt x="157" y="425"/>
                    </a:cubicBezTo>
                    <a:cubicBezTo>
                      <a:pt x="157" y="274"/>
                      <a:pt x="278" y="158"/>
                      <a:pt x="425" y="158"/>
                    </a:cubicBezTo>
                    <a:close/>
                    <a:moveTo>
                      <a:pt x="425" y="1"/>
                    </a:moveTo>
                    <a:cubicBezTo>
                      <a:pt x="192" y="1"/>
                      <a:pt x="0" y="193"/>
                      <a:pt x="0" y="425"/>
                    </a:cubicBezTo>
                    <a:cubicBezTo>
                      <a:pt x="0" y="657"/>
                      <a:pt x="192" y="849"/>
                      <a:pt x="425" y="849"/>
                    </a:cubicBezTo>
                    <a:cubicBezTo>
                      <a:pt x="661" y="849"/>
                      <a:pt x="853" y="657"/>
                      <a:pt x="853" y="425"/>
                    </a:cubicBezTo>
                    <a:cubicBezTo>
                      <a:pt x="853" y="193"/>
                      <a:pt x="661" y="1"/>
                      <a:pt x="42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764" name="Google Shape;764;p34"/>
            <p:cNvGrpSpPr/>
            <p:nvPr/>
          </p:nvGrpSpPr>
          <p:grpSpPr>
            <a:xfrm>
              <a:off x="1165104" y="838011"/>
              <a:ext cx="100034" cy="95227"/>
              <a:chOff x="2363375" y="2639225"/>
              <a:chExt cx="72625" cy="69125"/>
            </a:xfrm>
          </p:grpSpPr>
          <p:sp>
            <p:nvSpPr>
              <p:cNvPr id="765" name="Google Shape;765;p34"/>
              <p:cNvSpPr/>
              <p:nvPr/>
            </p:nvSpPr>
            <p:spPr>
              <a:xfrm>
                <a:off x="2364900" y="2642200"/>
                <a:ext cx="68050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6" name="Google Shape;766;p34"/>
              <p:cNvSpPr/>
              <p:nvPr/>
            </p:nvSpPr>
            <p:spPr>
              <a:xfrm>
                <a:off x="2363375" y="2639225"/>
                <a:ext cx="726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767" name="Google Shape;767;p34"/>
            <p:cNvGrpSpPr/>
            <p:nvPr/>
          </p:nvGrpSpPr>
          <p:grpSpPr>
            <a:xfrm>
              <a:off x="1183941" y="242146"/>
              <a:ext cx="62327" cy="60167"/>
              <a:chOff x="3340075" y="2974625"/>
              <a:chExt cx="45250" cy="43675"/>
            </a:xfrm>
          </p:grpSpPr>
          <p:sp>
            <p:nvSpPr>
              <p:cNvPr id="768" name="Google Shape;768;p34"/>
              <p:cNvSpPr/>
              <p:nvPr/>
            </p:nvSpPr>
            <p:spPr>
              <a:xfrm>
                <a:off x="3341150" y="2977325"/>
                <a:ext cx="434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530" extrusionOk="0">
                    <a:moveTo>
                      <a:pt x="861" y="1"/>
                    </a:moveTo>
                    <a:cubicBezTo>
                      <a:pt x="602" y="1"/>
                      <a:pt x="349" y="133"/>
                      <a:pt x="212" y="368"/>
                    </a:cubicBezTo>
                    <a:cubicBezTo>
                      <a:pt x="1" y="741"/>
                      <a:pt x="105" y="1208"/>
                      <a:pt x="482" y="1416"/>
                    </a:cubicBezTo>
                    <a:cubicBezTo>
                      <a:pt x="605" y="1493"/>
                      <a:pt x="741" y="1529"/>
                      <a:pt x="874" y="1529"/>
                    </a:cubicBezTo>
                    <a:cubicBezTo>
                      <a:pt x="1129" y="1529"/>
                      <a:pt x="1375" y="1397"/>
                      <a:pt x="1512" y="1161"/>
                    </a:cubicBezTo>
                    <a:cubicBezTo>
                      <a:pt x="1738" y="803"/>
                      <a:pt x="1616" y="325"/>
                      <a:pt x="1257" y="113"/>
                    </a:cubicBezTo>
                    <a:cubicBezTo>
                      <a:pt x="1134" y="37"/>
                      <a:pt x="996" y="1"/>
                      <a:pt x="86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9" name="Google Shape;769;p34"/>
              <p:cNvSpPr/>
              <p:nvPr/>
            </p:nvSpPr>
            <p:spPr>
              <a:xfrm>
                <a:off x="3340075" y="2974625"/>
                <a:ext cx="452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747" extrusionOk="0">
                    <a:moveTo>
                      <a:pt x="912" y="221"/>
                    </a:moveTo>
                    <a:cubicBezTo>
                      <a:pt x="1016" y="221"/>
                      <a:pt x="1135" y="254"/>
                      <a:pt x="1243" y="311"/>
                    </a:cubicBezTo>
                    <a:cubicBezTo>
                      <a:pt x="1390" y="401"/>
                      <a:pt x="1494" y="552"/>
                      <a:pt x="1540" y="717"/>
                    </a:cubicBezTo>
                    <a:cubicBezTo>
                      <a:pt x="1584" y="882"/>
                      <a:pt x="1555" y="1061"/>
                      <a:pt x="1465" y="1208"/>
                    </a:cubicBezTo>
                    <a:cubicBezTo>
                      <a:pt x="1347" y="1416"/>
                      <a:pt x="1133" y="1526"/>
                      <a:pt x="910" y="1526"/>
                    </a:cubicBezTo>
                    <a:cubicBezTo>
                      <a:pt x="794" y="1526"/>
                      <a:pt x="676" y="1496"/>
                      <a:pt x="568" y="1435"/>
                    </a:cubicBezTo>
                    <a:cubicBezTo>
                      <a:pt x="417" y="1345"/>
                      <a:pt x="313" y="1194"/>
                      <a:pt x="270" y="1029"/>
                    </a:cubicBezTo>
                    <a:cubicBezTo>
                      <a:pt x="237" y="867"/>
                      <a:pt x="255" y="688"/>
                      <a:pt x="345" y="537"/>
                    </a:cubicBezTo>
                    <a:cubicBezTo>
                      <a:pt x="464" y="343"/>
                      <a:pt x="686" y="221"/>
                      <a:pt x="912" y="221"/>
                    </a:cubicBezTo>
                    <a:close/>
                    <a:moveTo>
                      <a:pt x="918" y="1"/>
                    </a:moveTo>
                    <a:cubicBezTo>
                      <a:pt x="616" y="1"/>
                      <a:pt x="324" y="153"/>
                      <a:pt x="166" y="433"/>
                    </a:cubicBezTo>
                    <a:cubicBezTo>
                      <a:pt x="44" y="627"/>
                      <a:pt x="1" y="867"/>
                      <a:pt x="58" y="1090"/>
                    </a:cubicBezTo>
                    <a:cubicBezTo>
                      <a:pt x="119" y="1316"/>
                      <a:pt x="255" y="1510"/>
                      <a:pt x="464" y="1628"/>
                    </a:cubicBezTo>
                    <a:cubicBezTo>
                      <a:pt x="596" y="1704"/>
                      <a:pt x="747" y="1747"/>
                      <a:pt x="912" y="1747"/>
                    </a:cubicBezTo>
                    <a:cubicBezTo>
                      <a:pt x="1196" y="1747"/>
                      <a:pt x="1494" y="1600"/>
                      <a:pt x="1659" y="1330"/>
                    </a:cubicBezTo>
                    <a:cubicBezTo>
                      <a:pt x="1781" y="1119"/>
                      <a:pt x="1810" y="882"/>
                      <a:pt x="1749" y="656"/>
                    </a:cubicBezTo>
                    <a:cubicBezTo>
                      <a:pt x="1706" y="433"/>
                      <a:pt x="1555" y="239"/>
                      <a:pt x="1361" y="117"/>
                    </a:cubicBezTo>
                    <a:cubicBezTo>
                      <a:pt x="1221" y="38"/>
                      <a:pt x="1068" y="1"/>
                      <a:pt x="91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770" name="Google Shape;770;p34"/>
            <p:cNvGrpSpPr/>
            <p:nvPr/>
          </p:nvGrpSpPr>
          <p:grpSpPr>
            <a:xfrm>
              <a:off x="334664" y="867567"/>
              <a:ext cx="103512" cy="98739"/>
              <a:chOff x="3386825" y="3172850"/>
              <a:chExt cx="75150" cy="71675"/>
            </a:xfrm>
          </p:grpSpPr>
          <p:sp>
            <p:nvSpPr>
              <p:cNvPr id="771" name="Google Shape;771;p34"/>
              <p:cNvSpPr/>
              <p:nvPr/>
            </p:nvSpPr>
            <p:spPr>
              <a:xfrm>
                <a:off x="3390500" y="3177300"/>
                <a:ext cx="666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506" extrusionOk="0">
                    <a:moveTo>
                      <a:pt x="1336" y="1"/>
                    </a:moveTo>
                    <a:cubicBezTo>
                      <a:pt x="713" y="1"/>
                      <a:pt x="173" y="470"/>
                      <a:pt x="91" y="1088"/>
                    </a:cubicBezTo>
                    <a:cubicBezTo>
                      <a:pt x="1" y="1777"/>
                      <a:pt x="482" y="2405"/>
                      <a:pt x="1167" y="2495"/>
                    </a:cubicBezTo>
                    <a:cubicBezTo>
                      <a:pt x="1223" y="2502"/>
                      <a:pt x="1279" y="2506"/>
                      <a:pt x="1334" y="2506"/>
                    </a:cubicBezTo>
                    <a:cubicBezTo>
                      <a:pt x="1955" y="2506"/>
                      <a:pt x="2492" y="2052"/>
                      <a:pt x="2575" y="1418"/>
                    </a:cubicBezTo>
                    <a:cubicBezTo>
                      <a:pt x="2664" y="729"/>
                      <a:pt x="2169" y="101"/>
                      <a:pt x="1498" y="11"/>
                    </a:cubicBezTo>
                    <a:cubicBezTo>
                      <a:pt x="1443" y="4"/>
                      <a:pt x="1389" y="1"/>
                      <a:pt x="1336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2" name="Google Shape;772;p34"/>
              <p:cNvSpPr/>
              <p:nvPr/>
            </p:nvSpPr>
            <p:spPr>
              <a:xfrm>
                <a:off x="3386825" y="3172850"/>
                <a:ext cx="75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867" extrusionOk="0">
                    <a:moveTo>
                      <a:pt x="1616" y="369"/>
                    </a:moveTo>
                    <a:cubicBezTo>
                      <a:pt x="2197" y="458"/>
                      <a:pt x="2617" y="997"/>
                      <a:pt x="2542" y="1582"/>
                    </a:cubicBezTo>
                    <a:cubicBezTo>
                      <a:pt x="2495" y="1865"/>
                      <a:pt x="2348" y="2106"/>
                      <a:pt x="2122" y="2285"/>
                    </a:cubicBezTo>
                    <a:cubicBezTo>
                      <a:pt x="1943" y="2430"/>
                      <a:pt x="1724" y="2507"/>
                      <a:pt x="1495" y="2507"/>
                    </a:cubicBezTo>
                    <a:cubicBezTo>
                      <a:pt x="1440" y="2507"/>
                      <a:pt x="1384" y="2503"/>
                      <a:pt x="1329" y="2494"/>
                    </a:cubicBezTo>
                    <a:cubicBezTo>
                      <a:pt x="1045" y="2465"/>
                      <a:pt x="808" y="2314"/>
                      <a:pt x="629" y="2092"/>
                    </a:cubicBezTo>
                    <a:cubicBezTo>
                      <a:pt x="449" y="1865"/>
                      <a:pt x="374" y="1582"/>
                      <a:pt x="417" y="1298"/>
                    </a:cubicBezTo>
                    <a:cubicBezTo>
                      <a:pt x="449" y="1015"/>
                      <a:pt x="597" y="760"/>
                      <a:pt x="823" y="595"/>
                    </a:cubicBezTo>
                    <a:cubicBezTo>
                      <a:pt x="1017" y="444"/>
                      <a:pt x="1239" y="369"/>
                      <a:pt x="1480" y="369"/>
                    </a:cubicBezTo>
                    <a:close/>
                    <a:moveTo>
                      <a:pt x="1493" y="0"/>
                    </a:moveTo>
                    <a:cubicBezTo>
                      <a:pt x="1176" y="0"/>
                      <a:pt x="866" y="104"/>
                      <a:pt x="597" y="297"/>
                    </a:cubicBezTo>
                    <a:cubicBezTo>
                      <a:pt x="299" y="534"/>
                      <a:pt x="105" y="864"/>
                      <a:pt x="58" y="1252"/>
                    </a:cubicBezTo>
                    <a:cubicBezTo>
                      <a:pt x="1" y="1625"/>
                      <a:pt x="105" y="2002"/>
                      <a:pt x="342" y="2314"/>
                    </a:cubicBezTo>
                    <a:cubicBezTo>
                      <a:pt x="568" y="2612"/>
                      <a:pt x="912" y="2810"/>
                      <a:pt x="1286" y="2853"/>
                    </a:cubicBezTo>
                    <a:cubicBezTo>
                      <a:pt x="1347" y="2867"/>
                      <a:pt x="1419" y="2867"/>
                      <a:pt x="1480" y="2867"/>
                    </a:cubicBezTo>
                    <a:cubicBezTo>
                      <a:pt x="1795" y="2867"/>
                      <a:pt x="2093" y="2763"/>
                      <a:pt x="2348" y="2569"/>
                    </a:cubicBezTo>
                    <a:cubicBezTo>
                      <a:pt x="2646" y="2343"/>
                      <a:pt x="2840" y="2002"/>
                      <a:pt x="2901" y="1625"/>
                    </a:cubicBezTo>
                    <a:cubicBezTo>
                      <a:pt x="3005" y="850"/>
                      <a:pt x="2452" y="117"/>
                      <a:pt x="1659" y="10"/>
                    </a:cubicBezTo>
                    <a:cubicBezTo>
                      <a:pt x="1604" y="3"/>
                      <a:pt x="1548" y="0"/>
                      <a:pt x="149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773" name="Google Shape;773;p34"/>
            <p:cNvGrpSpPr/>
            <p:nvPr/>
          </p:nvGrpSpPr>
          <p:grpSpPr>
            <a:xfrm rot="1378390">
              <a:off x="621410" y="968691"/>
              <a:ext cx="284481" cy="506062"/>
              <a:chOff x="6816965" y="2882660"/>
              <a:chExt cx="373848" cy="665038"/>
            </a:xfrm>
          </p:grpSpPr>
          <p:sp>
            <p:nvSpPr>
              <p:cNvPr id="774" name="Google Shape;774;p34"/>
              <p:cNvSpPr/>
              <p:nvPr/>
            </p:nvSpPr>
            <p:spPr>
              <a:xfrm>
                <a:off x="7022040" y="3069662"/>
                <a:ext cx="164138" cy="262039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335" extrusionOk="0">
                    <a:moveTo>
                      <a:pt x="646" y="1"/>
                    </a:moveTo>
                    <a:cubicBezTo>
                      <a:pt x="556" y="1"/>
                      <a:pt x="465" y="17"/>
                      <a:pt x="378" y="51"/>
                    </a:cubicBezTo>
                    <a:lnTo>
                      <a:pt x="1" y="196"/>
                    </a:lnTo>
                    <a:lnTo>
                      <a:pt x="1648" y="3334"/>
                    </a:lnTo>
                    <a:lnTo>
                      <a:pt x="1799" y="3061"/>
                    </a:lnTo>
                    <a:cubicBezTo>
                      <a:pt x="1944" y="2801"/>
                      <a:pt x="2043" y="2510"/>
                      <a:pt x="2060" y="2204"/>
                    </a:cubicBezTo>
                    <a:cubicBezTo>
                      <a:pt x="2089" y="1757"/>
                      <a:pt x="1961" y="1310"/>
                      <a:pt x="1695" y="933"/>
                    </a:cubicBezTo>
                    <a:lnTo>
                      <a:pt x="1248" y="312"/>
                    </a:lnTo>
                    <a:cubicBezTo>
                      <a:pt x="1105" y="111"/>
                      <a:pt x="879" y="1"/>
                      <a:pt x="646" y="1"/>
                    </a:cubicBezTo>
                    <a:close/>
                  </a:path>
                </a:pathLst>
              </a:custGeom>
              <a:solidFill>
                <a:srgbClr val="6A9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5" name="Google Shape;775;p34"/>
              <p:cNvSpPr/>
              <p:nvPr/>
            </p:nvSpPr>
            <p:spPr>
              <a:xfrm>
                <a:off x="7017011" y="3065184"/>
                <a:ext cx="173802" cy="27107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3450" extrusionOk="0">
                    <a:moveTo>
                      <a:pt x="709" y="1"/>
                    </a:moveTo>
                    <a:cubicBezTo>
                      <a:pt x="612" y="1"/>
                      <a:pt x="513" y="18"/>
                      <a:pt x="418" y="56"/>
                    </a:cubicBezTo>
                    <a:lnTo>
                      <a:pt x="41" y="195"/>
                    </a:lnTo>
                    <a:cubicBezTo>
                      <a:pt x="13" y="207"/>
                      <a:pt x="0" y="242"/>
                      <a:pt x="13" y="270"/>
                    </a:cubicBezTo>
                    <a:cubicBezTo>
                      <a:pt x="22" y="293"/>
                      <a:pt x="41" y="309"/>
                      <a:pt x="64" y="309"/>
                    </a:cubicBezTo>
                    <a:cubicBezTo>
                      <a:pt x="70" y="309"/>
                      <a:pt x="76" y="308"/>
                      <a:pt x="83" y="305"/>
                    </a:cubicBezTo>
                    <a:lnTo>
                      <a:pt x="459" y="160"/>
                    </a:lnTo>
                    <a:cubicBezTo>
                      <a:pt x="539" y="130"/>
                      <a:pt x="623" y="116"/>
                      <a:pt x="705" y="116"/>
                    </a:cubicBezTo>
                    <a:cubicBezTo>
                      <a:pt x="924" y="116"/>
                      <a:pt x="1134" y="218"/>
                      <a:pt x="1266" y="404"/>
                    </a:cubicBezTo>
                    <a:lnTo>
                      <a:pt x="1712" y="1025"/>
                    </a:lnTo>
                    <a:cubicBezTo>
                      <a:pt x="1968" y="1384"/>
                      <a:pt x="2094" y="1819"/>
                      <a:pt x="2072" y="2261"/>
                    </a:cubicBezTo>
                    <a:cubicBezTo>
                      <a:pt x="2054" y="2539"/>
                      <a:pt x="1968" y="2818"/>
                      <a:pt x="1810" y="3089"/>
                    </a:cubicBezTo>
                    <a:lnTo>
                      <a:pt x="1660" y="3362"/>
                    </a:lnTo>
                    <a:cubicBezTo>
                      <a:pt x="1642" y="3391"/>
                      <a:pt x="1654" y="3426"/>
                      <a:pt x="1684" y="3437"/>
                    </a:cubicBezTo>
                    <a:cubicBezTo>
                      <a:pt x="1689" y="3444"/>
                      <a:pt x="1700" y="3450"/>
                      <a:pt x="1712" y="3450"/>
                    </a:cubicBezTo>
                    <a:cubicBezTo>
                      <a:pt x="1730" y="3450"/>
                      <a:pt x="1746" y="3437"/>
                      <a:pt x="1759" y="3421"/>
                    </a:cubicBezTo>
                    <a:lnTo>
                      <a:pt x="1909" y="3148"/>
                    </a:lnTo>
                    <a:cubicBezTo>
                      <a:pt x="2078" y="2858"/>
                      <a:pt x="2164" y="2562"/>
                      <a:pt x="2182" y="2266"/>
                    </a:cubicBezTo>
                    <a:cubicBezTo>
                      <a:pt x="2211" y="1801"/>
                      <a:pt x="2078" y="1338"/>
                      <a:pt x="1805" y="955"/>
                    </a:cubicBezTo>
                    <a:lnTo>
                      <a:pt x="1358" y="334"/>
                    </a:lnTo>
                    <a:cubicBezTo>
                      <a:pt x="1207" y="121"/>
                      <a:pt x="963" y="1"/>
                      <a:pt x="70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6" name="Google Shape;776;p34"/>
              <p:cNvSpPr/>
              <p:nvPr/>
            </p:nvSpPr>
            <p:spPr>
              <a:xfrm>
                <a:off x="6882573" y="3124663"/>
                <a:ext cx="295433" cy="37746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4804" extrusionOk="0">
                    <a:moveTo>
                      <a:pt x="2460" y="0"/>
                    </a:moveTo>
                    <a:lnTo>
                      <a:pt x="1828" y="599"/>
                    </a:lnTo>
                    <a:cubicBezTo>
                      <a:pt x="1799" y="1317"/>
                      <a:pt x="1735" y="1979"/>
                      <a:pt x="1074" y="2374"/>
                    </a:cubicBezTo>
                    <a:cubicBezTo>
                      <a:pt x="407" y="2773"/>
                      <a:pt x="6" y="3440"/>
                      <a:pt x="0" y="4155"/>
                    </a:cubicBezTo>
                    <a:lnTo>
                      <a:pt x="0" y="4781"/>
                    </a:lnTo>
                    <a:lnTo>
                      <a:pt x="3214" y="4803"/>
                    </a:lnTo>
                    <a:cubicBezTo>
                      <a:pt x="3012" y="4259"/>
                      <a:pt x="3017" y="3655"/>
                      <a:pt x="3232" y="3116"/>
                    </a:cubicBezTo>
                    <a:lnTo>
                      <a:pt x="3347" y="2808"/>
                    </a:lnTo>
                    <a:cubicBezTo>
                      <a:pt x="3759" y="1759"/>
                      <a:pt x="3457" y="656"/>
                      <a:pt x="2460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7" name="Google Shape;777;p34"/>
              <p:cNvSpPr/>
              <p:nvPr/>
            </p:nvSpPr>
            <p:spPr>
              <a:xfrm>
                <a:off x="6878016" y="3120263"/>
                <a:ext cx="305490" cy="386420"/>
              </a:xfrm>
              <a:custGeom>
                <a:avLst/>
                <a:gdLst/>
                <a:ahLst/>
                <a:cxnLst/>
                <a:rect l="l" t="t" r="r" b="b"/>
                <a:pathLst>
                  <a:path w="3888" h="4918" extrusionOk="0">
                    <a:moveTo>
                      <a:pt x="2518" y="1"/>
                    </a:moveTo>
                    <a:cubicBezTo>
                      <a:pt x="2501" y="1"/>
                      <a:pt x="2483" y="10"/>
                      <a:pt x="2471" y="28"/>
                    </a:cubicBezTo>
                    <a:cubicBezTo>
                      <a:pt x="2454" y="51"/>
                      <a:pt x="2460" y="85"/>
                      <a:pt x="2484" y="104"/>
                    </a:cubicBezTo>
                    <a:cubicBezTo>
                      <a:pt x="3435" y="730"/>
                      <a:pt x="3771" y="1780"/>
                      <a:pt x="3354" y="2841"/>
                    </a:cubicBezTo>
                    <a:lnTo>
                      <a:pt x="3237" y="3148"/>
                    </a:lnTo>
                    <a:cubicBezTo>
                      <a:pt x="3028" y="3683"/>
                      <a:pt x="3011" y="4262"/>
                      <a:pt x="3191" y="4802"/>
                    </a:cubicBezTo>
                    <a:lnTo>
                      <a:pt x="111" y="4779"/>
                    </a:lnTo>
                    <a:lnTo>
                      <a:pt x="117" y="4211"/>
                    </a:lnTo>
                    <a:cubicBezTo>
                      <a:pt x="123" y="3514"/>
                      <a:pt x="511" y="2870"/>
                      <a:pt x="1161" y="2481"/>
                    </a:cubicBezTo>
                    <a:cubicBezTo>
                      <a:pt x="1834" y="2075"/>
                      <a:pt x="1914" y="1414"/>
                      <a:pt x="1944" y="660"/>
                    </a:cubicBezTo>
                    <a:cubicBezTo>
                      <a:pt x="1944" y="626"/>
                      <a:pt x="1921" y="602"/>
                      <a:pt x="1892" y="596"/>
                    </a:cubicBezTo>
                    <a:cubicBezTo>
                      <a:pt x="1852" y="596"/>
                      <a:pt x="1834" y="620"/>
                      <a:pt x="1828" y="655"/>
                    </a:cubicBezTo>
                    <a:cubicBezTo>
                      <a:pt x="1799" y="1402"/>
                      <a:pt x="1724" y="2005"/>
                      <a:pt x="1103" y="2383"/>
                    </a:cubicBezTo>
                    <a:cubicBezTo>
                      <a:pt x="418" y="2789"/>
                      <a:pt x="13" y="3474"/>
                      <a:pt x="7" y="4211"/>
                    </a:cubicBezTo>
                    <a:lnTo>
                      <a:pt x="0" y="4831"/>
                    </a:lnTo>
                    <a:cubicBezTo>
                      <a:pt x="0" y="4848"/>
                      <a:pt x="7" y="4866"/>
                      <a:pt x="18" y="4872"/>
                    </a:cubicBezTo>
                    <a:cubicBezTo>
                      <a:pt x="24" y="4883"/>
                      <a:pt x="42" y="4889"/>
                      <a:pt x="53" y="4889"/>
                    </a:cubicBezTo>
                    <a:lnTo>
                      <a:pt x="3272" y="4918"/>
                    </a:lnTo>
                    <a:cubicBezTo>
                      <a:pt x="3290" y="4918"/>
                      <a:pt x="3306" y="4907"/>
                      <a:pt x="3319" y="4894"/>
                    </a:cubicBezTo>
                    <a:cubicBezTo>
                      <a:pt x="3330" y="4877"/>
                      <a:pt x="3330" y="4859"/>
                      <a:pt x="3325" y="4843"/>
                    </a:cubicBezTo>
                    <a:cubicBezTo>
                      <a:pt x="3127" y="4309"/>
                      <a:pt x="3132" y="3723"/>
                      <a:pt x="3341" y="3189"/>
                    </a:cubicBezTo>
                    <a:lnTo>
                      <a:pt x="3464" y="2882"/>
                    </a:lnTo>
                    <a:cubicBezTo>
                      <a:pt x="3887" y="1785"/>
                      <a:pt x="3533" y="655"/>
                      <a:pt x="2548" y="10"/>
                    </a:cubicBezTo>
                    <a:cubicBezTo>
                      <a:pt x="2539" y="4"/>
                      <a:pt x="2529" y="1"/>
                      <a:pt x="251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8" name="Google Shape;778;p34"/>
              <p:cNvSpPr/>
              <p:nvPr/>
            </p:nvSpPr>
            <p:spPr>
              <a:xfrm>
                <a:off x="6846587" y="3025662"/>
                <a:ext cx="244360" cy="253318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224" extrusionOk="0">
                    <a:moveTo>
                      <a:pt x="1531" y="1"/>
                    </a:moveTo>
                    <a:cubicBezTo>
                      <a:pt x="1458" y="1"/>
                      <a:pt x="1391" y="57"/>
                      <a:pt x="1387" y="135"/>
                    </a:cubicBezTo>
                    <a:lnTo>
                      <a:pt x="1369" y="657"/>
                    </a:lnTo>
                    <a:cubicBezTo>
                      <a:pt x="1369" y="773"/>
                      <a:pt x="1312" y="884"/>
                      <a:pt x="1213" y="947"/>
                    </a:cubicBezTo>
                    <a:cubicBezTo>
                      <a:pt x="951" y="1134"/>
                      <a:pt x="726" y="1359"/>
                      <a:pt x="552" y="1626"/>
                    </a:cubicBezTo>
                    <a:lnTo>
                      <a:pt x="169" y="2189"/>
                    </a:lnTo>
                    <a:cubicBezTo>
                      <a:pt x="46" y="2374"/>
                      <a:pt x="0" y="2606"/>
                      <a:pt x="41" y="2826"/>
                    </a:cubicBezTo>
                    <a:cubicBezTo>
                      <a:pt x="70" y="2960"/>
                      <a:pt x="169" y="3070"/>
                      <a:pt x="303" y="3105"/>
                    </a:cubicBezTo>
                    <a:lnTo>
                      <a:pt x="651" y="3209"/>
                    </a:lnTo>
                    <a:cubicBezTo>
                      <a:pt x="684" y="3219"/>
                      <a:pt x="718" y="3224"/>
                      <a:pt x="752" y="3224"/>
                    </a:cubicBezTo>
                    <a:cubicBezTo>
                      <a:pt x="901" y="3224"/>
                      <a:pt x="1039" y="3131"/>
                      <a:pt x="1096" y="2984"/>
                    </a:cubicBezTo>
                    <a:lnTo>
                      <a:pt x="1114" y="2931"/>
                    </a:lnTo>
                    <a:cubicBezTo>
                      <a:pt x="1168" y="2787"/>
                      <a:pt x="1305" y="2692"/>
                      <a:pt x="1457" y="2692"/>
                    </a:cubicBezTo>
                    <a:cubicBezTo>
                      <a:pt x="1471" y="2692"/>
                      <a:pt x="1484" y="2693"/>
                      <a:pt x="1497" y="2694"/>
                    </a:cubicBezTo>
                    <a:lnTo>
                      <a:pt x="1706" y="2711"/>
                    </a:lnTo>
                    <a:cubicBezTo>
                      <a:pt x="1736" y="2713"/>
                      <a:pt x="1767" y="2714"/>
                      <a:pt x="1798" y="2714"/>
                    </a:cubicBezTo>
                    <a:cubicBezTo>
                      <a:pt x="1918" y="2714"/>
                      <a:pt x="2037" y="2697"/>
                      <a:pt x="2153" y="2665"/>
                    </a:cubicBezTo>
                    <a:lnTo>
                      <a:pt x="2662" y="2508"/>
                    </a:lnTo>
                    <a:cubicBezTo>
                      <a:pt x="2790" y="2467"/>
                      <a:pt x="2889" y="2368"/>
                      <a:pt x="2918" y="2242"/>
                    </a:cubicBezTo>
                    <a:lnTo>
                      <a:pt x="3109" y="1412"/>
                    </a:lnTo>
                    <a:cubicBezTo>
                      <a:pt x="2918" y="936"/>
                      <a:pt x="2558" y="872"/>
                      <a:pt x="2362" y="826"/>
                    </a:cubicBezTo>
                    <a:cubicBezTo>
                      <a:pt x="2239" y="797"/>
                      <a:pt x="2147" y="698"/>
                      <a:pt x="2105" y="577"/>
                    </a:cubicBezTo>
                    <a:cubicBezTo>
                      <a:pt x="2014" y="321"/>
                      <a:pt x="1776" y="130"/>
                      <a:pt x="1601" y="20"/>
                    </a:cubicBezTo>
                    <a:cubicBezTo>
                      <a:pt x="1579" y="7"/>
                      <a:pt x="1554" y="1"/>
                      <a:pt x="1531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9" name="Google Shape;779;p34"/>
              <p:cNvSpPr/>
              <p:nvPr/>
            </p:nvSpPr>
            <p:spPr>
              <a:xfrm>
                <a:off x="6841951" y="3021183"/>
                <a:ext cx="254025" cy="262118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3336" extrusionOk="0">
                    <a:moveTo>
                      <a:pt x="1585" y="0"/>
                    </a:moveTo>
                    <a:cubicBezTo>
                      <a:pt x="1553" y="0"/>
                      <a:pt x="1522" y="8"/>
                      <a:pt x="1492" y="24"/>
                    </a:cubicBezTo>
                    <a:cubicBezTo>
                      <a:pt x="1428" y="59"/>
                      <a:pt x="1393" y="123"/>
                      <a:pt x="1388" y="192"/>
                    </a:cubicBezTo>
                    <a:lnTo>
                      <a:pt x="1376" y="714"/>
                    </a:lnTo>
                    <a:cubicBezTo>
                      <a:pt x="1371" y="813"/>
                      <a:pt x="1318" y="900"/>
                      <a:pt x="1243" y="958"/>
                    </a:cubicBezTo>
                    <a:cubicBezTo>
                      <a:pt x="970" y="1150"/>
                      <a:pt x="744" y="1381"/>
                      <a:pt x="563" y="1654"/>
                    </a:cubicBezTo>
                    <a:lnTo>
                      <a:pt x="181" y="2217"/>
                    </a:lnTo>
                    <a:cubicBezTo>
                      <a:pt x="48" y="2414"/>
                      <a:pt x="1" y="2658"/>
                      <a:pt x="48" y="2896"/>
                    </a:cubicBezTo>
                    <a:cubicBezTo>
                      <a:pt x="76" y="3052"/>
                      <a:pt x="193" y="3174"/>
                      <a:pt x="343" y="3220"/>
                    </a:cubicBezTo>
                    <a:lnTo>
                      <a:pt x="692" y="3319"/>
                    </a:lnTo>
                    <a:cubicBezTo>
                      <a:pt x="732" y="3330"/>
                      <a:pt x="767" y="3336"/>
                      <a:pt x="807" y="3336"/>
                    </a:cubicBezTo>
                    <a:cubicBezTo>
                      <a:pt x="981" y="3336"/>
                      <a:pt x="1144" y="3232"/>
                      <a:pt x="1208" y="3057"/>
                    </a:cubicBezTo>
                    <a:lnTo>
                      <a:pt x="1232" y="3006"/>
                    </a:lnTo>
                    <a:cubicBezTo>
                      <a:pt x="1275" y="2885"/>
                      <a:pt x="1396" y="2802"/>
                      <a:pt x="1526" y="2802"/>
                    </a:cubicBezTo>
                    <a:cubicBezTo>
                      <a:pt x="1534" y="2802"/>
                      <a:pt x="1542" y="2802"/>
                      <a:pt x="1551" y="2803"/>
                    </a:cubicBezTo>
                    <a:lnTo>
                      <a:pt x="1759" y="2826"/>
                    </a:lnTo>
                    <a:cubicBezTo>
                      <a:pt x="1791" y="2829"/>
                      <a:pt x="1823" y="2830"/>
                      <a:pt x="1854" y="2830"/>
                    </a:cubicBezTo>
                    <a:cubicBezTo>
                      <a:pt x="1981" y="2830"/>
                      <a:pt x="2103" y="2811"/>
                      <a:pt x="2228" y="2773"/>
                    </a:cubicBezTo>
                    <a:lnTo>
                      <a:pt x="2739" y="2618"/>
                    </a:lnTo>
                    <a:cubicBezTo>
                      <a:pt x="2884" y="2577"/>
                      <a:pt x="2994" y="2460"/>
                      <a:pt x="3029" y="2310"/>
                    </a:cubicBezTo>
                    <a:cubicBezTo>
                      <a:pt x="3042" y="2281"/>
                      <a:pt x="3018" y="2251"/>
                      <a:pt x="2989" y="2240"/>
                    </a:cubicBezTo>
                    <a:cubicBezTo>
                      <a:pt x="2985" y="2240"/>
                      <a:pt x="2981" y="2239"/>
                      <a:pt x="2978" y="2239"/>
                    </a:cubicBezTo>
                    <a:cubicBezTo>
                      <a:pt x="2952" y="2239"/>
                      <a:pt x="2929" y="2256"/>
                      <a:pt x="2919" y="2286"/>
                    </a:cubicBezTo>
                    <a:cubicBezTo>
                      <a:pt x="2895" y="2391"/>
                      <a:pt x="2815" y="2478"/>
                      <a:pt x="2710" y="2513"/>
                    </a:cubicBezTo>
                    <a:lnTo>
                      <a:pt x="2194" y="2669"/>
                    </a:lnTo>
                    <a:cubicBezTo>
                      <a:pt x="2089" y="2699"/>
                      <a:pt x="1984" y="2714"/>
                      <a:pt x="1877" y="2714"/>
                    </a:cubicBezTo>
                    <a:cubicBezTo>
                      <a:pt x="1842" y="2714"/>
                      <a:pt x="1806" y="2713"/>
                      <a:pt x="1770" y="2709"/>
                    </a:cubicBezTo>
                    <a:lnTo>
                      <a:pt x="1562" y="2693"/>
                    </a:lnTo>
                    <a:cubicBezTo>
                      <a:pt x="1548" y="2691"/>
                      <a:pt x="1535" y="2691"/>
                      <a:pt x="1521" y="2691"/>
                    </a:cubicBezTo>
                    <a:cubicBezTo>
                      <a:pt x="1346" y="2691"/>
                      <a:pt x="1185" y="2799"/>
                      <a:pt x="1120" y="2966"/>
                    </a:cubicBezTo>
                    <a:lnTo>
                      <a:pt x="1104" y="3017"/>
                    </a:lnTo>
                    <a:cubicBezTo>
                      <a:pt x="1056" y="3145"/>
                      <a:pt x="936" y="3222"/>
                      <a:pt x="809" y="3222"/>
                    </a:cubicBezTo>
                    <a:cubicBezTo>
                      <a:pt x="780" y="3222"/>
                      <a:pt x="750" y="3218"/>
                      <a:pt x="721" y="3209"/>
                    </a:cubicBezTo>
                    <a:lnTo>
                      <a:pt x="378" y="3110"/>
                    </a:lnTo>
                    <a:cubicBezTo>
                      <a:pt x="263" y="3076"/>
                      <a:pt x="181" y="2988"/>
                      <a:pt x="158" y="2872"/>
                    </a:cubicBezTo>
                    <a:cubicBezTo>
                      <a:pt x="118" y="2669"/>
                      <a:pt x="158" y="2449"/>
                      <a:pt x="274" y="2281"/>
                    </a:cubicBezTo>
                    <a:lnTo>
                      <a:pt x="657" y="1718"/>
                    </a:lnTo>
                    <a:cubicBezTo>
                      <a:pt x="831" y="1456"/>
                      <a:pt x="1051" y="1231"/>
                      <a:pt x="1307" y="1051"/>
                    </a:cubicBezTo>
                    <a:cubicBezTo>
                      <a:pt x="1417" y="976"/>
                      <a:pt x="1486" y="848"/>
                      <a:pt x="1486" y="714"/>
                    </a:cubicBezTo>
                    <a:lnTo>
                      <a:pt x="1503" y="198"/>
                    </a:lnTo>
                    <a:cubicBezTo>
                      <a:pt x="1503" y="163"/>
                      <a:pt x="1521" y="141"/>
                      <a:pt x="1545" y="123"/>
                    </a:cubicBezTo>
                    <a:cubicBezTo>
                      <a:pt x="1557" y="118"/>
                      <a:pt x="1570" y="115"/>
                      <a:pt x="1583" y="115"/>
                    </a:cubicBezTo>
                    <a:cubicBezTo>
                      <a:pt x="1599" y="115"/>
                      <a:pt x="1615" y="119"/>
                      <a:pt x="1631" y="128"/>
                    </a:cubicBezTo>
                    <a:cubicBezTo>
                      <a:pt x="1800" y="233"/>
                      <a:pt x="2020" y="412"/>
                      <a:pt x="2107" y="656"/>
                    </a:cubicBezTo>
                    <a:cubicBezTo>
                      <a:pt x="2159" y="795"/>
                      <a:pt x="2269" y="907"/>
                      <a:pt x="2408" y="934"/>
                    </a:cubicBezTo>
                    <a:lnTo>
                      <a:pt x="2437" y="941"/>
                    </a:lnTo>
                    <a:cubicBezTo>
                      <a:pt x="2624" y="987"/>
                      <a:pt x="2943" y="1062"/>
                      <a:pt x="3117" y="1486"/>
                    </a:cubicBezTo>
                    <a:cubicBezTo>
                      <a:pt x="3125" y="1509"/>
                      <a:pt x="3145" y="1525"/>
                      <a:pt x="3167" y="1525"/>
                    </a:cubicBezTo>
                    <a:cubicBezTo>
                      <a:pt x="3173" y="1525"/>
                      <a:pt x="3180" y="1523"/>
                      <a:pt x="3186" y="1521"/>
                    </a:cubicBezTo>
                    <a:cubicBezTo>
                      <a:pt x="3216" y="1509"/>
                      <a:pt x="3232" y="1475"/>
                      <a:pt x="3221" y="1445"/>
                    </a:cubicBezTo>
                    <a:cubicBezTo>
                      <a:pt x="3029" y="964"/>
                      <a:pt x="2659" y="877"/>
                      <a:pt x="2461" y="830"/>
                    </a:cubicBezTo>
                    <a:lnTo>
                      <a:pt x="2432" y="824"/>
                    </a:lnTo>
                    <a:cubicBezTo>
                      <a:pt x="2338" y="802"/>
                      <a:pt x="2252" y="726"/>
                      <a:pt x="2217" y="616"/>
                    </a:cubicBezTo>
                    <a:cubicBezTo>
                      <a:pt x="2119" y="343"/>
                      <a:pt x="1875" y="146"/>
                      <a:pt x="1690" y="29"/>
                    </a:cubicBezTo>
                    <a:cubicBezTo>
                      <a:pt x="1658" y="11"/>
                      <a:pt x="1622" y="0"/>
                      <a:pt x="1585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0" name="Google Shape;780;p34"/>
              <p:cNvSpPr/>
              <p:nvPr/>
            </p:nvSpPr>
            <p:spPr>
              <a:xfrm>
                <a:off x="7146970" y="3265544"/>
                <a:ext cx="1414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18" h="30" extrusionOk="0">
                    <a:moveTo>
                      <a:pt x="0" y="0"/>
                    </a:moveTo>
                    <a:cubicBezTo>
                      <a:pt x="12" y="6"/>
                      <a:pt x="17" y="17"/>
                      <a:pt x="17" y="30"/>
                    </a:cubicBezTo>
                    <a:lnTo>
                      <a:pt x="17" y="30"/>
                    </a:lnTo>
                    <a:lnTo>
                      <a:pt x="17" y="30"/>
                    </a:lnTo>
                    <a:lnTo>
                      <a:pt x="17" y="30"/>
                    </a:lnTo>
                    <a:cubicBezTo>
                      <a:pt x="17" y="17"/>
                      <a:pt x="12" y="6"/>
                      <a:pt x="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1" name="Google Shape;781;p34"/>
              <p:cNvSpPr/>
              <p:nvPr/>
            </p:nvSpPr>
            <p:spPr>
              <a:xfrm>
                <a:off x="7153727" y="3267822"/>
                <a:ext cx="1493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19" h="23" extrusionOk="0">
                    <a:moveTo>
                      <a:pt x="19" y="1"/>
                    </a:moveTo>
                    <a:cubicBezTo>
                      <a:pt x="13" y="1"/>
                      <a:pt x="1" y="6"/>
                      <a:pt x="1" y="17"/>
                    </a:cubicBezTo>
                    <a:lnTo>
                      <a:pt x="19" y="23"/>
                    </a:ln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2" name="Google Shape;782;p34"/>
              <p:cNvSpPr/>
              <p:nvPr/>
            </p:nvSpPr>
            <p:spPr>
              <a:xfrm>
                <a:off x="7155141" y="3267822"/>
                <a:ext cx="2436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0" extrusionOk="0">
                    <a:moveTo>
                      <a:pt x="1" y="1"/>
                    </a:moveTo>
                    <a:lnTo>
                      <a:pt x="1" y="23"/>
                    </a:lnTo>
                    <a:lnTo>
                      <a:pt x="30" y="30"/>
                    </a:lnTo>
                    <a:lnTo>
                      <a:pt x="30" y="23"/>
                    </a:lnTo>
                    <a:cubicBezTo>
                      <a:pt x="30" y="12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3" name="Google Shape;783;p34"/>
              <p:cNvSpPr/>
              <p:nvPr/>
            </p:nvSpPr>
            <p:spPr>
              <a:xfrm>
                <a:off x="7146498" y="3265544"/>
                <a:ext cx="1886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24" h="30" extrusionOk="0">
                    <a:moveTo>
                      <a:pt x="6" y="0"/>
                    </a:moveTo>
                    <a:lnTo>
                      <a:pt x="1" y="24"/>
                    </a:lnTo>
                    <a:lnTo>
                      <a:pt x="23" y="30"/>
                    </a:lnTo>
                    <a:cubicBezTo>
                      <a:pt x="23" y="17"/>
                      <a:pt x="18" y="6"/>
                      <a:pt x="6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4" name="Google Shape;784;p34"/>
              <p:cNvSpPr/>
              <p:nvPr/>
            </p:nvSpPr>
            <p:spPr>
              <a:xfrm>
                <a:off x="7151999" y="3244093"/>
                <a:ext cx="943" cy="7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5" name="Google Shape;785;p34"/>
              <p:cNvSpPr/>
              <p:nvPr/>
            </p:nvSpPr>
            <p:spPr>
              <a:xfrm>
                <a:off x="7152863" y="3240950"/>
                <a:ext cx="1964" cy="3221"/>
              </a:xfrm>
              <a:custGeom>
                <a:avLst/>
                <a:gdLst/>
                <a:ahLst/>
                <a:cxnLst/>
                <a:rect l="l" t="t" r="r" b="b"/>
                <a:pathLst>
                  <a:path w="25" h="4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" y="0"/>
                      <a:pt x="24" y="11"/>
                      <a:pt x="17" y="24"/>
                    </a:cubicBezTo>
                    <a:cubicBezTo>
                      <a:pt x="17" y="35"/>
                      <a:pt x="6" y="41"/>
                      <a:pt x="1" y="41"/>
                    </a:cubicBezTo>
                    <a:lnTo>
                      <a:pt x="1" y="41"/>
                    </a:lnTo>
                    <a:cubicBezTo>
                      <a:pt x="6" y="41"/>
                      <a:pt x="17" y="35"/>
                      <a:pt x="17" y="24"/>
                    </a:cubicBezTo>
                    <a:cubicBezTo>
                      <a:pt x="24" y="11"/>
                      <a:pt x="12" y="0"/>
                      <a:pt x="1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6" name="Google Shape;786;p34"/>
              <p:cNvSpPr/>
              <p:nvPr/>
            </p:nvSpPr>
            <p:spPr>
              <a:xfrm>
                <a:off x="7148698" y="3254151"/>
                <a:ext cx="2357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0" h="47" extrusionOk="0">
                    <a:moveTo>
                      <a:pt x="13" y="1"/>
                    </a:moveTo>
                    <a:cubicBezTo>
                      <a:pt x="24" y="6"/>
                      <a:pt x="30" y="17"/>
                      <a:pt x="30" y="30"/>
                    </a:cubicBezTo>
                    <a:cubicBezTo>
                      <a:pt x="24" y="41"/>
                      <a:pt x="19" y="47"/>
                      <a:pt x="8" y="47"/>
                    </a:cubicBezTo>
                    <a:lnTo>
                      <a:pt x="1" y="47"/>
                    </a:lnTo>
                    <a:lnTo>
                      <a:pt x="8" y="47"/>
                    </a:lnTo>
                    <a:cubicBezTo>
                      <a:pt x="19" y="47"/>
                      <a:pt x="24" y="41"/>
                      <a:pt x="30" y="30"/>
                    </a:cubicBezTo>
                    <a:cubicBezTo>
                      <a:pt x="30" y="17"/>
                      <a:pt x="24" y="6"/>
                      <a:pt x="13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7" name="Google Shape;787;p34"/>
              <p:cNvSpPr/>
              <p:nvPr/>
            </p:nvSpPr>
            <p:spPr>
              <a:xfrm>
                <a:off x="7156477" y="3256429"/>
                <a:ext cx="2829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7" extrusionOk="0">
                    <a:moveTo>
                      <a:pt x="24" y="1"/>
                    </a:moveTo>
                    <a:cubicBezTo>
                      <a:pt x="13" y="1"/>
                      <a:pt x="6" y="6"/>
                      <a:pt x="1" y="18"/>
                    </a:cubicBezTo>
                    <a:lnTo>
                      <a:pt x="1" y="23"/>
                    </a:lnTo>
                    <a:cubicBezTo>
                      <a:pt x="1" y="36"/>
                      <a:pt x="6" y="41"/>
                      <a:pt x="19" y="47"/>
                    </a:cubicBezTo>
                    <a:lnTo>
                      <a:pt x="35" y="47"/>
                    </a:lnTo>
                    <a:cubicBezTo>
                      <a:pt x="30" y="29"/>
                      <a:pt x="30" y="18"/>
                      <a:pt x="30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8" name="Google Shape;788;p34"/>
              <p:cNvSpPr/>
              <p:nvPr/>
            </p:nvSpPr>
            <p:spPr>
              <a:xfrm>
                <a:off x="7151999" y="3242758"/>
                <a:ext cx="943" cy="14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6" y="1"/>
                    </a:moveTo>
                    <a:lnTo>
                      <a:pt x="0" y="18"/>
                    </a:lnTo>
                    <a:lnTo>
                      <a:pt x="12" y="18"/>
                    </a:lnTo>
                    <a:cubicBezTo>
                      <a:pt x="12" y="12"/>
                      <a:pt x="6" y="6"/>
                      <a:pt x="6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7152470" y="3240950"/>
                <a:ext cx="2357" cy="3221"/>
              </a:xfrm>
              <a:custGeom>
                <a:avLst/>
                <a:gdLst/>
                <a:ahLst/>
                <a:cxnLst/>
                <a:rect l="l" t="t" r="r" b="b"/>
                <a:pathLst>
                  <a:path w="30" h="41" extrusionOk="0">
                    <a:moveTo>
                      <a:pt x="6" y="0"/>
                    </a:moveTo>
                    <a:lnTo>
                      <a:pt x="0" y="24"/>
                    </a:lnTo>
                    <a:cubicBezTo>
                      <a:pt x="0" y="29"/>
                      <a:pt x="6" y="35"/>
                      <a:pt x="6" y="41"/>
                    </a:cubicBezTo>
                    <a:cubicBezTo>
                      <a:pt x="11" y="41"/>
                      <a:pt x="22" y="35"/>
                      <a:pt x="22" y="24"/>
                    </a:cubicBezTo>
                    <a:cubicBezTo>
                      <a:pt x="29" y="11"/>
                      <a:pt x="17" y="0"/>
                      <a:pt x="6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7148698" y="3254151"/>
                <a:ext cx="2357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0" h="47" extrusionOk="0">
                    <a:moveTo>
                      <a:pt x="13" y="1"/>
                    </a:moveTo>
                    <a:lnTo>
                      <a:pt x="1" y="47"/>
                    </a:lnTo>
                    <a:lnTo>
                      <a:pt x="8" y="47"/>
                    </a:lnTo>
                    <a:cubicBezTo>
                      <a:pt x="19" y="47"/>
                      <a:pt x="24" y="41"/>
                      <a:pt x="30" y="30"/>
                    </a:cubicBezTo>
                    <a:cubicBezTo>
                      <a:pt x="30" y="17"/>
                      <a:pt x="24" y="6"/>
                      <a:pt x="13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7144691" y="3304280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24" y="0"/>
                    </a:moveTo>
                    <a:cubicBezTo>
                      <a:pt x="11" y="0"/>
                      <a:pt x="6" y="6"/>
                      <a:pt x="0" y="18"/>
                    </a:cubicBezTo>
                    <a:lnTo>
                      <a:pt x="46" y="29"/>
                    </a:lnTo>
                    <a:lnTo>
                      <a:pt x="46" y="24"/>
                    </a:lnTo>
                    <a:cubicBezTo>
                      <a:pt x="46" y="11"/>
                      <a:pt x="41" y="0"/>
                      <a:pt x="29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7153727" y="3306558"/>
                <a:ext cx="2829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36" h="25" extrusionOk="0">
                    <a:moveTo>
                      <a:pt x="24" y="0"/>
                    </a:moveTo>
                    <a:cubicBezTo>
                      <a:pt x="13" y="0"/>
                      <a:pt x="6" y="6"/>
                      <a:pt x="1" y="17"/>
                    </a:cubicBezTo>
                    <a:lnTo>
                      <a:pt x="36" y="2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7145948" y="3267822"/>
                <a:ext cx="2436" cy="14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30" y="1"/>
                    </a:moveTo>
                    <a:lnTo>
                      <a:pt x="30" y="1"/>
                    </a:lnTo>
                    <a:cubicBezTo>
                      <a:pt x="25" y="12"/>
                      <a:pt x="19" y="17"/>
                      <a:pt x="8" y="17"/>
                    </a:cubicBezTo>
                    <a:lnTo>
                      <a:pt x="1" y="17"/>
                    </a:lnTo>
                    <a:lnTo>
                      <a:pt x="8" y="17"/>
                    </a:lnTo>
                    <a:cubicBezTo>
                      <a:pt x="19" y="17"/>
                      <a:pt x="25" y="12"/>
                      <a:pt x="30" y="1"/>
                    </a:cubicBez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7153727" y="3269158"/>
                <a:ext cx="14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19" h="30" extrusionOk="0">
                    <a:moveTo>
                      <a:pt x="1" y="0"/>
                    </a:moveTo>
                    <a:lnTo>
                      <a:pt x="1" y="6"/>
                    </a:lnTo>
                    <a:cubicBezTo>
                      <a:pt x="1" y="18"/>
                      <a:pt x="6" y="24"/>
                      <a:pt x="19" y="30"/>
                    </a:cubicBezTo>
                    <a:lnTo>
                      <a:pt x="19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7155141" y="3269551"/>
                <a:ext cx="2436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31" h="25" extrusionOk="0">
                    <a:moveTo>
                      <a:pt x="1" y="1"/>
                    </a:moveTo>
                    <a:lnTo>
                      <a:pt x="1" y="25"/>
                    </a:lnTo>
                    <a:lnTo>
                      <a:pt x="6" y="25"/>
                    </a:lnTo>
                    <a:cubicBezTo>
                      <a:pt x="18" y="25"/>
                      <a:pt x="23" y="19"/>
                      <a:pt x="30" y="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7143277" y="3276937"/>
                <a:ext cx="2357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0" h="47" extrusionOk="0">
                    <a:moveTo>
                      <a:pt x="13" y="0"/>
                    </a:moveTo>
                    <a:cubicBezTo>
                      <a:pt x="24" y="6"/>
                      <a:pt x="29" y="18"/>
                      <a:pt x="24" y="29"/>
                    </a:cubicBezTo>
                    <a:cubicBezTo>
                      <a:pt x="24" y="41"/>
                      <a:pt x="13" y="46"/>
                      <a:pt x="7" y="46"/>
                    </a:cubicBezTo>
                    <a:lnTo>
                      <a:pt x="0" y="46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7" y="46"/>
                    </a:lnTo>
                    <a:cubicBezTo>
                      <a:pt x="13" y="46"/>
                      <a:pt x="24" y="41"/>
                      <a:pt x="24" y="29"/>
                    </a:cubicBezTo>
                    <a:cubicBezTo>
                      <a:pt x="29" y="18"/>
                      <a:pt x="24" y="6"/>
                      <a:pt x="13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7150977" y="3279215"/>
                <a:ext cx="3300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2" h="47" extrusionOk="0">
                    <a:moveTo>
                      <a:pt x="19" y="0"/>
                    </a:moveTo>
                    <a:cubicBezTo>
                      <a:pt x="13" y="0"/>
                      <a:pt x="1" y="6"/>
                      <a:pt x="1" y="17"/>
                    </a:cubicBezTo>
                    <a:lnTo>
                      <a:pt x="1" y="24"/>
                    </a:lnTo>
                    <a:cubicBezTo>
                      <a:pt x="1" y="35"/>
                      <a:pt x="7" y="41"/>
                      <a:pt x="19" y="46"/>
                    </a:cubicBezTo>
                    <a:cubicBezTo>
                      <a:pt x="30" y="46"/>
                      <a:pt x="41" y="41"/>
                      <a:pt x="41" y="30"/>
                    </a:cubicBezTo>
                    <a:lnTo>
                      <a:pt x="41" y="24"/>
                    </a:lnTo>
                    <a:cubicBezTo>
                      <a:pt x="41" y="12"/>
                      <a:pt x="36" y="6"/>
                      <a:pt x="25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7147363" y="3292887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5" y="0"/>
                    </a:moveTo>
                    <a:cubicBezTo>
                      <a:pt x="12" y="0"/>
                      <a:pt x="7" y="6"/>
                      <a:pt x="1" y="17"/>
                    </a:cubicBezTo>
                    <a:lnTo>
                      <a:pt x="1" y="24"/>
                    </a:lnTo>
                    <a:cubicBezTo>
                      <a:pt x="1" y="35"/>
                      <a:pt x="7" y="41"/>
                      <a:pt x="18" y="46"/>
                    </a:cubicBezTo>
                    <a:lnTo>
                      <a:pt x="25" y="46"/>
                    </a:lnTo>
                    <a:cubicBezTo>
                      <a:pt x="36" y="46"/>
                      <a:pt x="41" y="41"/>
                      <a:pt x="47" y="30"/>
                    </a:cubicBezTo>
                    <a:lnTo>
                      <a:pt x="47" y="24"/>
                    </a:lnTo>
                    <a:cubicBezTo>
                      <a:pt x="47" y="12"/>
                      <a:pt x="41" y="6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7156477" y="3295165"/>
                <a:ext cx="1964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25" h="47" extrusionOk="0">
                    <a:moveTo>
                      <a:pt x="24" y="1"/>
                    </a:moveTo>
                    <a:cubicBezTo>
                      <a:pt x="13" y="1"/>
                      <a:pt x="6" y="6"/>
                      <a:pt x="1" y="17"/>
                    </a:cubicBezTo>
                    <a:lnTo>
                      <a:pt x="1" y="23"/>
                    </a:lnTo>
                    <a:cubicBezTo>
                      <a:pt x="1" y="35"/>
                      <a:pt x="6" y="41"/>
                      <a:pt x="19" y="47"/>
                    </a:cubicBezTo>
                    <a:cubicBezTo>
                      <a:pt x="19" y="30"/>
                      <a:pt x="24" y="17"/>
                      <a:pt x="24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7145948" y="3267429"/>
                <a:ext cx="2436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31" h="23" extrusionOk="0">
                    <a:moveTo>
                      <a:pt x="8" y="0"/>
                    </a:moveTo>
                    <a:lnTo>
                      <a:pt x="1" y="22"/>
                    </a:lnTo>
                    <a:lnTo>
                      <a:pt x="8" y="22"/>
                    </a:lnTo>
                    <a:cubicBezTo>
                      <a:pt x="19" y="22"/>
                      <a:pt x="25" y="17"/>
                      <a:pt x="30" y="6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7143277" y="3276937"/>
                <a:ext cx="2357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0" h="47" extrusionOk="0">
                    <a:moveTo>
                      <a:pt x="7" y="0"/>
                    </a:moveTo>
                    <a:lnTo>
                      <a:pt x="0" y="46"/>
                    </a:lnTo>
                    <a:lnTo>
                      <a:pt x="7" y="46"/>
                    </a:lnTo>
                    <a:cubicBezTo>
                      <a:pt x="13" y="46"/>
                      <a:pt x="24" y="41"/>
                      <a:pt x="24" y="29"/>
                    </a:cubicBezTo>
                    <a:cubicBezTo>
                      <a:pt x="29" y="18"/>
                      <a:pt x="24" y="6"/>
                      <a:pt x="13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7144691" y="3342545"/>
                <a:ext cx="1886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24" h="25" extrusionOk="0">
                    <a:moveTo>
                      <a:pt x="24" y="0"/>
                    </a:moveTo>
                    <a:cubicBezTo>
                      <a:pt x="11" y="0"/>
                      <a:pt x="6" y="12"/>
                      <a:pt x="0" y="19"/>
                    </a:cubicBezTo>
                    <a:lnTo>
                      <a:pt x="17" y="24"/>
                    </a:lnTo>
                    <a:cubicBezTo>
                      <a:pt x="17" y="19"/>
                      <a:pt x="24" y="12"/>
                      <a:pt x="24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7144691" y="3305694"/>
                <a:ext cx="3693" cy="2279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lnTo>
                      <a:pt x="0" y="6"/>
                    </a:lnTo>
                    <a:cubicBezTo>
                      <a:pt x="0" y="11"/>
                      <a:pt x="6" y="23"/>
                      <a:pt x="17" y="23"/>
                    </a:cubicBezTo>
                    <a:cubicBezTo>
                      <a:pt x="17" y="28"/>
                      <a:pt x="24" y="28"/>
                      <a:pt x="24" y="28"/>
                    </a:cubicBezTo>
                    <a:cubicBezTo>
                      <a:pt x="35" y="28"/>
                      <a:pt x="41" y="17"/>
                      <a:pt x="46" y="1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7153727" y="3307894"/>
                <a:ext cx="2829" cy="1886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" extrusionOk="0">
                    <a:moveTo>
                      <a:pt x="1" y="0"/>
                    </a:moveTo>
                    <a:lnTo>
                      <a:pt x="1" y="7"/>
                    </a:lnTo>
                    <a:cubicBezTo>
                      <a:pt x="1" y="13"/>
                      <a:pt x="6" y="24"/>
                      <a:pt x="19" y="24"/>
                    </a:cubicBezTo>
                    <a:lnTo>
                      <a:pt x="30" y="24"/>
                    </a:lnTo>
                    <a:cubicBezTo>
                      <a:pt x="30" y="18"/>
                      <a:pt x="30" y="13"/>
                      <a:pt x="36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7141941" y="3315673"/>
                <a:ext cx="3693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47" h="48" extrusionOk="0">
                    <a:moveTo>
                      <a:pt x="24" y="0"/>
                    </a:moveTo>
                    <a:cubicBezTo>
                      <a:pt x="12" y="0"/>
                      <a:pt x="0" y="6"/>
                      <a:pt x="0" y="18"/>
                    </a:cubicBezTo>
                    <a:lnTo>
                      <a:pt x="0" y="24"/>
                    </a:lnTo>
                    <a:cubicBezTo>
                      <a:pt x="0" y="35"/>
                      <a:pt x="6" y="40"/>
                      <a:pt x="17" y="47"/>
                    </a:cubicBezTo>
                    <a:lnTo>
                      <a:pt x="24" y="47"/>
                    </a:lnTo>
                    <a:cubicBezTo>
                      <a:pt x="30" y="47"/>
                      <a:pt x="41" y="40"/>
                      <a:pt x="46" y="29"/>
                    </a:cubicBezTo>
                    <a:lnTo>
                      <a:pt x="46" y="24"/>
                    </a:lnTo>
                    <a:cubicBezTo>
                      <a:pt x="46" y="13"/>
                      <a:pt x="35" y="6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7150977" y="3317951"/>
                <a:ext cx="3300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2" h="47" extrusionOk="0">
                    <a:moveTo>
                      <a:pt x="25" y="0"/>
                    </a:moveTo>
                    <a:cubicBezTo>
                      <a:pt x="13" y="0"/>
                      <a:pt x="1" y="6"/>
                      <a:pt x="1" y="18"/>
                    </a:cubicBezTo>
                    <a:lnTo>
                      <a:pt x="1" y="24"/>
                    </a:lnTo>
                    <a:cubicBezTo>
                      <a:pt x="1" y="35"/>
                      <a:pt x="7" y="41"/>
                      <a:pt x="19" y="46"/>
                    </a:cubicBezTo>
                    <a:lnTo>
                      <a:pt x="25" y="46"/>
                    </a:lnTo>
                    <a:cubicBezTo>
                      <a:pt x="25" y="46"/>
                      <a:pt x="30" y="46"/>
                      <a:pt x="30" y="41"/>
                    </a:cubicBezTo>
                    <a:cubicBezTo>
                      <a:pt x="36" y="29"/>
                      <a:pt x="36" y="18"/>
                      <a:pt x="41" y="6"/>
                    </a:cubicBezTo>
                    <a:cubicBezTo>
                      <a:pt x="36" y="6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7147363" y="3331623"/>
                <a:ext cx="3300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2" h="47" extrusionOk="0">
                    <a:moveTo>
                      <a:pt x="25" y="0"/>
                    </a:moveTo>
                    <a:cubicBezTo>
                      <a:pt x="18" y="0"/>
                      <a:pt x="7" y="6"/>
                      <a:pt x="1" y="18"/>
                    </a:cubicBezTo>
                    <a:lnTo>
                      <a:pt x="1" y="24"/>
                    </a:lnTo>
                    <a:cubicBezTo>
                      <a:pt x="1" y="30"/>
                      <a:pt x="12" y="41"/>
                      <a:pt x="18" y="46"/>
                    </a:cubicBezTo>
                    <a:lnTo>
                      <a:pt x="25" y="46"/>
                    </a:lnTo>
                    <a:cubicBezTo>
                      <a:pt x="30" y="30"/>
                      <a:pt x="36" y="18"/>
                      <a:pt x="41" y="6"/>
                    </a:cubicBezTo>
                    <a:cubicBezTo>
                      <a:pt x="36" y="0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7144691" y="3343959"/>
                <a:ext cx="1336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17" h="23" extrusionOk="0">
                    <a:moveTo>
                      <a:pt x="0" y="1"/>
                    </a:moveTo>
                    <a:lnTo>
                      <a:pt x="0" y="6"/>
                    </a:lnTo>
                    <a:cubicBezTo>
                      <a:pt x="0" y="17"/>
                      <a:pt x="6" y="23"/>
                      <a:pt x="11" y="23"/>
                    </a:cubicBezTo>
                    <a:lnTo>
                      <a:pt x="11" y="17"/>
                    </a:lnTo>
                    <a:cubicBezTo>
                      <a:pt x="17" y="12"/>
                      <a:pt x="17" y="12"/>
                      <a:pt x="17" y="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7144691" y="3226807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24" y="1"/>
                    </a:moveTo>
                    <a:cubicBezTo>
                      <a:pt x="11" y="1"/>
                      <a:pt x="0" y="6"/>
                      <a:pt x="0" y="17"/>
                    </a:cubicBezTo>
                    <a:lnTo>
                      <a:pt x="41" y="30"/>
                    </a:lnTo>
                    <a:lnTo>
                      <a:pt x="46" y="23"/>
                    </a:lnTo>
                    <a:cubicBezTo>
                      <a:pt x="41" y="12"/>
                      <a:pt x="35" y="6"/>
                      <a:pt x="29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7153727" y="3229950"/>
                <a:ext cx="5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1" y="1"/>
                    </a:moveTo>
                    <a:lnTo>
                      <a:pt x="1" y="6"/>
                    </a:lnTo>
                    <a:lnTo>
                      <a:pt x="6" y="6"/>
                    </a:lnTo>
                    <a:cubicBezTo>
                      <a:pt x="6" y="6"/>
                      <a:pt x="6" y="1"/>
                      <a:pt x="1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7141470" y="3199936"/>
                <a:ext cx="2829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7" extrusionOk="0">
                    <a:moveTo>
                      <a:pt x="18" y="0"/>
                    </a:moveTo>
                    <a:cubicBezTo>
                      <a:pt x="12" y="0"/>
                      <a:pt x="6" y="6"/>
                      <a:pt x="1" y="17"/>
                    </a:cubicBezTo>
                    <a:lnTo>
                      <a:pt x="1" y="24"/>
                    </a:lnTo>
                    <a:cubicBezTo>
                      <a:pt x="1" y="29"/>
                      <a:pt x="6" y="40"/>
                      <a:pt x="18" y="40"/>
                    </a:cubicBezTo>
                    <a:cubicBezTo>
                      <a:pt x="23" y="40"/>
                      <a:pt x="23" y="46"/>
                      <a:pt x="23" y="46"/>
                    </a:cubicBezTo>
                    <a:cubicBezTo>
                      <a:pt x="30" y="46"/>
                      <a:pt x="36" y="40"/>
                      <a:pt x="36" y="40"/>
                    </a:cubicBezTo>
                    <a:cubicBezTo>
                      <a:pt x="30" y="24"/>
                      <a:pt x="23" y="11"/>
                      <a:pt x="18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7147363" y="3215414"/>
                <a:ext cx="3300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2" h="47" extrusionOk="0">
                    <a:moveTo>
                      <a:pt x="25" y="1"/>
                    </a:moveTo>
                    <a:cubicBezTo>
                      <a:pt x="12" y="1"/>
                      <a:pt x="1" y="12"/>
                      <a:pt x="1" y="17"/>
                    </a:cubicBezTo>
                    <a:lnTo>
                      <a:pt x="1" y="23"/>
                    </a:lnTo>
                    <a:cubicBezTo>
                      <a:pt x="1" y="36"/>
                      <a:pt x="7" y="47"/>
                      <a:pt x="18" y="47"/>
                    </a:cubicBezTo>
                    <a:lnTo>
                      <a:pt x="25" y="47"/>
                    </a:lnTo>
                    <a:cubicBezTo>
                      <a:pt x="30" y="47"/>
                      <a:pt x="36" y="47"/>
                      <a:pt x="41" y="41"/>
                    </a:cubicBezTo>
                    <a:cubicBezTo>
                      <a:pt x="36" y="29"/>
                      <a:pt x="30" y="17"/>
                      <a:pt x="30" y="6"/>
                    </a:cubicBezTo>
                    <a:cubicBezTo>
                      <a:pt x="25" y="6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7144691" y="3265544"/>
                <a:ext cx="2357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30" h="25" extrusionOk="0">
                    <a:moveTo>
                      <a:pt x="24" y="0"/>
                    </a:moveTo>
                    <a:cubicBezTo>
                      <a:pt x="11" y="0"/>
                      <a:pt x="0" y="6"/>
                      <a:pt x="0" y="17"/>
                    </a:cubicBezTo>
                    <a:lnTo>
                      <a:pt x="24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7152863" y="3240479"/>
                <a:ext cx="79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1"/>
                    </a:move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5" name="Google Shape;815;p34"/>
              <p:cNvSpPr/>
              <p:nvPr/>
            </p:nvSpPr>
            <p:spPr>
              <a:xfrm>
                <a:off x="7151999" y="3244093"/>
                <a:ext cx="79" cy="7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6" name="Google Shape;816;p34"/>
              <p:cNvSpPr/>
              <p:nvPr/>
            </p:nvSpPr>
            <p:spPr>
              <a:xfrm>
                <a:off x="7144691" y="3228143"/>
                <a:ext cx="3221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0" y="0"/>
                    </a:moveTo>
                    <a:lnTo>
                      <a:pt x="0" y="6"/>
                    </a:lnTo>
                    <a:cubicBezTo>
                      <a:pt x="0" y="18"/>
                      <a:pt x="6" y="24"/>
                      <a:pt x="17" y="29"/>
                    </a:cubicBezTo>
                    <a:lnTo>
                      <a:pt x="24" y="29"/>
                    </a:lnTo>
                    <a:cubicBezTo>
                      <a:pt x="29" y="29"/>
                      <a:pt x="41" y="24"/>
                      <a:pt x="41" y="1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7153334" y="3230422"/>
                <a:ext cx="14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19" h="30" extrusionOk="0">
                    <a:moveTo>
                      <a:pt x="6" y="0"/>
                    </a:moveTo>
                    <a:cubicBezTo>
                      <a:pt x="0" y="12"/>
                      <a:pt x="6" y="24"/>
                      <a:pt x="18" y="30"/>
                    </a:cubicBezTo>
                    <a:cubicBezTo>
                      <a:pt x="18" y="19"/>
                      <a:pt x="11" y="12"/>
                      <a:pt x="11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8" name="Google Shape;818;p34"/>
              <p:cNvSpPr/>
              <p:nvPr/>
            </p:nvSpPr>
            <p:spPr>
              <a:xfrm>
                <a:off x="7141470" y="3238200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18" y="0"/>
                      <a:pt x="6" y="11"/>
                      <a:pt x="6" y="17"/>
                    </a:cubicBezTo>
                    <a:lnTo>
                      <a:pt x="1" y="24"/>
                    </a:lnTo>
                    <a:cubicBezTo>
                      <a:pt x="1" y="35"/>
                      <a:pt x="12" y="46"/>
                      <a:pt x="18" y="46"/>
                    </a:cubicBezTo>
                    <a:lnTo>
                      <a:pt x="23" y="46"/>
                    </a:lnTo>
                    <a:cubicBezTo>
                      <a:pt x="36" y="46"/>
                      <a:pt x="47" y="41"/>
                      <a:pt x="47" y="30"/>
                    </a:cubicBezTo>
                    <a:lnTo>
                      <a:pt x="47" y="24"/>
                    </a:lnTo>
                    <a:cubicBezTo>
                      <a:pt x="47" y="17"/>
                      <a:pt x="41" y="6"/>
                      <a:pt x="30" y="6"/>
                    </a:cubicBezTo>
                    <a:cubicBezTo>
                      <a:pt x="30" y="6"/>
                      <a:pt x="30" y="0"/>
                      <a:pt x="23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9" name="Google Shape;819;p34"/>
              <p:cNvSpPr/>
              <p:nvPr/>
            </p:nvSpPr>
            <p:spPr>
              <a:xfrm>
                <a:off x="7150584" y="3240479"/>
                <a:ext cx="1964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25" h="47" extrusionOk="0">
                    <a:moveTo>
                      <a:pt x="18" y="1"/>
                    </a:moveTo>
                    <a:cubicBezTo>
                      <a:pt x="12" y="6"/>
                      <a:pt x="6" y="12"/>
                      <a:pt x="0" y="17"/>
                    </a:cubicBezTo>
                    <a:cubicBezTo>
                      <a:pt x="0" y="30"/>
                      <a:pt x="6" y="47"/>
                      <a:pt x="18" y="47"/>
                    </a:cubicBezTo>
                    <a:lnTo>
                      <a:pt x="24" y="30"/>
                    </a:lnTo>
                    <a:cubicBezTo>
                      <a:pt x="24" y="17"/>
                      <a:pt x="24" y="12"/>
                      <a:pt x="18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0" name="Google Shape;820;p34"/>
              <p:cNvSpPr/>
              <p:nvPr/>
            </p:nvSpPr>
            <p:spPr>
              <a:xfrm>
                <a:off x="7151999" y="3240479"/>
                <a:ext cx="94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12" h="30" extrusionOk="0">
                    <a:moveTo>
                      <a:pt x="0" y="1"/>
                    </a:moveTo>
                    <a:cubicBezTo>
                      <a:pt x="6" y="12"/>
                      <a:pt x="6" y="17"/>
                      <a:pt x="6" y="30"/>
                    </a:cubicBezTo>
                    <a:lnTo>
                      <a:pt x="12" y="6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1" name="Google Shape;821;p34"/>
              <p:cNvSpPr/>
              <p:nvPr/>
            </p:nvSpPr>
            <p:spPr>
              <a:xfrm>
                <a:off x="7147363" y="3254151"/>
                <a:ext cx="2436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1" h="47" extrusionOk="0">
                    <a:moveTo>
                      <a:pt x="25" y="1"/>
                    </a:moveTo>
                    <a:cubicBezTo>
                      <a:pt x="12" y="1"/>
                      <a:pt x="7" y="6"/>
                      <a:pt x="1" y="17"/>
                    </a:cubicBezTo>
                    <a:cubicBezTo>
                      <a:pt x="1" y="30"/>
                      <a:pt x="7" y="41"/>
                      <a:pt x="18" y="47"/>
                    </a:cubicBez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2" name="Google Shape;822;p34"/>
              <p:cNvSpPr/>
              <p:nvPr/>
            </p:nvSpPr>
            <p:spPr>
              <a:xfrm>
                <a:off x="7142806" y="3280551"/>
                <a:ext cx="550" cy="79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1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3" name="Google Shape;823;p34"/>
              <p:cNvSpPr/>
              <p:nvPr/>
            </p:nvSpPr>
            <p:spPr>
              <a:xfrm>
                <a:off x="7144220" y="3266879"/>
                <a:ext cx="2357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30" h="30" extrusionOk="0">
                    <a:moveTo>
                      <a:pt x="6" y="0"/>
                    </a:moveTo>
                    <a:cubicBezTo>
                      <a:pt x="1" y="13"/>
                      <a:pt x="12" y="24"/>
                      <a:pt x="23" y="29"/>
                    </a:cubicBezTo>
                    <a:lnTo>
                      <a:pt x="30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4" name="Google Shape;824;p34"/>
              <p:cNvSpPr/>
              <p:nvPr/>
            </p:nvSpPr>
            <p:spPr>
              <a:xfrm>
                <a:off x="7141470" y="3276937"/>
                <a:ext cx="2436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1" h="47" extrusionOk="0">
                    <a:moveTo>
                      <a:pt x="30" y="0"/>
                    </a:moveTo>
                    <a:cubicBezTo>
                      <a:pt x="18" y="0"/>
                      <a:pt x="6" y="6"/>
                      <a:pt x="6" y="18"/>
                    </a:cubicBezTo>
                    <a:cubicBezTo>
                      <a:pt x="1" y="29"/>
                      <a:pt x="6" y="41"/>
                      <a:pt x="18" y="46"/>
                    </a:cubicBezTo>
                    <a:lnTo>
                      <a:pt x="23" y="4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5" name="Google Shape;825;p34"/>
              <p:cNvSpPr/>
              <p:nvPr/>
            </p:nvSpPr>
            <p:spPr>
              <a:xfrm>
                <a:off x="6882102" y="3240950"/>
                <a:ext cx="2436" cy="1336"/>
              </a:xfrm>
              <a:custGeom>
                <a:avLst/>
                <a:gdLst/>
                <a:ahLst/>
                <a:cxnLst/>
                <a:rect l="l" t="t" r="r" b="b"/>
                <a:pathLst>
                  <a:path w="31" h="17" extrusionOk="0">
                    <a:moveTo>
                      <a:pt x="30" y="0"/>
                    </a:moveTo>
                    <a:cubicBezTo>
                      <a:pt x="30" y="11"/>
                      <a:pt x="18" y="17"/>
                      <a:pt x="6" y="17"/>
                    </a:cubicBezTo>
                    <a:lnTo>
                      <a:pt x="1" y="17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6" y="17"/>
                    </a:lnTo>
                    <a:cubicBezTo>
                      <a:pt x="18" y="17"/>
                      <a:pt x="30" y="11"/>
                      <a:pt x="30" y="0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6" name="Google Shape;826;p34"/>
              <p:cNvSpPr/>
              <p:nvPr/>
            </p:nvSpPr>
            <p:spPr>
              <a:xfrm>
                <a:off x="6879431" y="3250458"/>
                <a:ext cx="2357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11" y="0"/>
                    </a:moveTo>
                    <a:cubicBezTo>
                      <a:pt x="24" y="0"/>
                      <a:pt x="29" y="18"/>
                      <a:pt x="29" y="30"/>
                    </a:cubicBezTo>
                    <a:cubicBezTo>
                      <a:pt x="24" y="35"/>
                      <a:pt x="17" y="48"/>
                      <a:pt x="6" y="48"/>
                    </a:cubicBezTo>
                    <a:cubicBezTo>
                      <a:pt x="6" y="48"/>
                      <a:pt x="0" y="48"/>
                      <a:pt x="0" y="42"/>
                    </a:cubicBezTo>
                    <a:lnTo>
                      <a:pt x="0" y="42"/>
                    </a:lnTo>
                    <a:lnTo>
                      <a:pt x="0" y="42"/>
                    </a:lnTo>
                    <a:cubicBezTo>
                      <a:pt x="0" y="48"/>
                      <a:pt x="6" y="48"/>
                      <a:pt x="6" y="48"/>
                    </a:cubicBezTo>
                    <a:cubicBezTo>
                      <a:pt x="17" y="48"/>
                      <a:pt x="24" y="35"/>
                      <a:pt x="29" y="30"/>
                    </a:cubicBezTo>
                    <a:cubicBezTo>
                      <a:pt x="29" y="18"/>
                      <a:pt x="24" y="0"/>
                      <a:pt x="11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7" name="Google Shape;827;p34"/>
              <p:cNvSpPr/>
              <p:nvPr/>
            </p:nvSpPr>
            <p:spPr>
              <a:xfrm>
                <a:off x="6877545" y="3265936"/>
                <a:ext cx="550" cy="1571"/>
              </a:xfrm>
              <a:custGeom>
                <a:avLst/>
                <a:gdLst/>
                <a:ahLst/>
                <a:cxnLst/>
                <a:rect l="l" t="t" r="r" b="b"/>
                <a:pathLst>
                  <a:path w="7" h="20" extrusionOk="0">
                    <a:moveTo>
                      <a:pt x="6" y="1"/>
                    </a:moveTo>
                    <a:cubicBezTo>
                      <a:pt x="6" y="7"/>
                      <a:pt x="0" y="12"/>
                      <a:pt x="0" y="19"/>
                    </a:cubicBezTo>
                    <a:cubicBezTo>
                      <a:pt x="6" y="12"/>
                      <a:pt x="6" y="7"/>
                      <a:pt x="6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8" name="Google Shape;828;p34"/>
              <p:cNvSpPr/>
              <p:nvPr/>
            </p:nvSpPr>
            <p:spPr>
              <a:xfrm>
                <a:off x="6876209" y="3267429"/>
                <a:ext cx="1414" cy="79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7" y="0"/>
                    </a:moveTo>
                    <a:lnTo>
                      <a:pt x="6" y="0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9" name="Google Shape;829;p34"/>
              <p:cNvSpPr/>
              <p:nvPr/>
            </p:nvSpPr>
            <p:spPr>
              <a:xfrm>
                <a:off x="6882102" y="3240479"/>
                <a:ext cx="2436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31" h="23" extrusionOk="0">
                    <a:moveTo>
                      <a:pt x="6" y="1"/>
                    </a:moveTo>
                    <a:lnTo>
                      <a:pt x="1" y="23"/>
                    </a:lnTo>
                    <a:lnTo>
                      <a:pt x="6" y="23"/>
                    </a:lnTo>
                    <a:cubicBezTo>
                      <a:pt x="18" y="23"/>
                      <a:pt x="30" y="17"/>
                      <a:pt x="30" y="6"/>
                    </a:cubicBez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0" name="Google Shape;830;p34"/>
              <p:cNvSpPr/>
              <p:nvPr/>
            </p:nvSpPr>
            <p:spPr>
              <a:xfrm>
                <a:off x="6879431" y="3250458"/>
                <a:ext cx="2357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11" y="0"/>
                    </a:moveTo>
                    <a:lnTo>
                      <a:pt x="0" y="42"/>
                    </a:lnTo>
                    <a:cubicBezTo>
                      <a:pt x="0" y="48"/>
                      <a:pt x="6" y="48"/>
                      <a:pt x="6" y="48"/>
                    </a:cubicBezTo>
                    <a:cubicBezTo>
                      <a:pt x="17" y="48"/>
                      <a:pt x="24" y="35"/>
                      <a:pt x="29" y="30"/>
                    </a:cubicBezTo>
                    <a:cubicBezTo>
                      <a:pt x="29" y="18"/>
                      <a:pt x="24" y="0"/>
                      <a:pt x="11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1" name="Google Shape;831;p34"/>
              <p:cNvSpPr/>
              <p:nvPr/>
            </p:nvSpPr>
            <p:spPr>
              <a:xfrm>
                <a:off x="6876209" y="3264129"/>
                <a:ext cx="2357" cy="3379"/>
              </a:xfrm>
              <a:custGeom>
                <a:avLst/>
                <a:gdLst/>
                <a:ahLst/>
                <a:cxnLst/>
                <a:rect l="l" t="t" r="r" b="b"/>
                <a:pathLst>
                  <a:path w="30" h="43" extrusionOk="0">
                    <a:moveTo>
                      <a:pt x="12" y="0"/>
                    </a:moveTo>
                    <a:lnTo>
                      <a:pt x="1" y="35"/>
                    </a:lnTo>
                    <a:lnTo>
                      <a:pt x="17" y="42"/>
                    </a:lnTo>
                    <a:cubicBezTo>
                      <a:pt x="17" y="35"/>
                      <a:pt x="23" y="30"/>
                      <a:pt x="23" y="24"/>
                    </a:cubicBezTo>
                    <a:cubicBezTo>
                      <a:pt x="30" y="13"/>
                      <a:pt x="23" y="0"/>
                      <a:pt x="12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2" name="Google Shape;832;p34"/>
              <p:cNvSpPr/>
              <p:nvPr/>
            </p:nvSpPr>
            <p:spPr>
              <a:xfrm>
                <a:off x="6876209" y="3266879"/>
                <a:ext cx="1414" cy="62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1" y="0"/>
                    </a:moveTo>
                    <a:lnTo>
                      <a:pt x="1" y="7"/>
                    </a:lnTo>
                    <a:lnTo>
                      <a:pt x="17" y="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3" name="Google Shape;833;p34"/>
              <p:cNvSpPr/>
              <p:nvPr/>
            </p:nvSpPr>
            <p:spPr>
              <a:xfrm>
                <a:off x="6865287" y="3196714"/>
                <a:ext cx="943" cy="14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12" y="1"/>
                    </a:moveTo>
                    <a:lnTo>
                      <a:pt x="1" y="12"/>
                    </a:lnTo>
                    <a:lnTo>
                      <a:pt x="12" y="17"/>
                    </a:lnTo>
                    <a:lnTo>
                      <a:pt x="12" y="12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4" name="Google Shape;834;p34"/>
              <p:cNvSpPr/>
              <p:nvPr/>
            </p:nvSpPr>
            <p:spPr>
              <a:xfrm>
                <a:off x="6862537" y="3195771"/>
                <a:ext cx="3693" cy="1886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2" y="0"/>
                      <a:pt x="6" y="7"/>
                      <a:pt x="1" y="18"/>
                    </a:cubicBezTo>
                    <a:lnTo>
                      <a:pt x="36" y="24"/>
                    </a:lnTo>
                    <a:lnTo>
                      <a:pt x="47" y="13"/>
                    </a:lnTo>
                    <a:cubicBezTo>
                      <a:pt x="41" y="7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5" name="Google Shape;835;p34"/>
              <p:cNvSpPr/>
              <p:nvPr/>
            </p:nvSpPr>
            <p:spPr>
              <a:xfrm>
                <a:off x="6871652" y="3198050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24" y="0"/>
                    </a:moveTo>
                    <a:cubicBezTo>
                      <a:pt x="11" y="0"/>
                      <a:pt x="6" y="6"/>
                      <a:pt x="0" y="19"/>
                    </a:cubicBezTo>
                    <a:lnTo>
                      <a:pt x="46" y="30"/>
                    </a:lnTo>
                    <a:lnTo>
                      <a:pt x="46" y="24"/>
                    </a:lnTo>
                    <a:cubicBezTo>
                      <a:pt x="46" y="13"/>
                      <a:pt x="41" y="0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6" name="Google Shape;836;p34"/>
              <p:cNvSpPr/>
              <p:nvPr/>
            </p:nvSpPr>
            <p:spPr>
              <a:xfrm>
                <a:off x="6880688" y="3200328"/>
                <a:ext cx="3850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9" h="30" extrusionOk="0">
                    <a:moveTo>
                      <a:pt x="24" y="1"/>
                    </a:moveTo>
                    <a:cubicBezTo>
                      <a:pt x="13" y="1"/>
                      <a:pt x="8" y="6"/>
                      <a:pt x="1" y="19"/>
                    </a:cubicBezTo>
                    <a:lnTo>
                      <a:pt x="48" y="30"/>
                    </a:lnTo>
                    <a:lnTo>
                      <a:pt x="48" y="24"/>
                    </a:lnTo>
                    <a:cubicBezTo>
                      <a:pt x="48" y="12"/>
                      <a:pt x="43" y="1"/>
                      <a:pt x="30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7" name="Google Shape;837;p34"/>
              <p:cNvSpPr/>
              <p:nvPr/>
            </p:nvSpPr>
            <p:spPr>
              <a:xfrm>
                <a:off x="6853894" y="3232307"/>
                <a:ext cx="3300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42" h="23" extrusionOk="0">
                    <a:moveTo>
                      <a:pt x="17" y="0"/>
                    </a:moveTo>
                    <a:cubicBezTo>
                      <a:pt x="12" y="0"/>
                      <a:pt x="1" y="6"/>
                      <a:pt x="1" y="17"/>
                    </a:cubicBezTo>
                    <a:lnTo>
                      <a:pt x="41" y="22"/>
                    </a:lnTo>
                    <a:lnTo>
                      <a:pt x="41" y="17"/>
                    </a:lnTo>
                    <a:cubicBezTo>
                      <a:pt x="41" y="11"/>
                      <a:pt x="36" y="0"/>
                      <a:pt x="23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8" name="Google Shape;838;p34"/>
              <p:cNvSpPr/>
              <p:nvPr/>
            </p:nvSpPr>
            <p:spPr>
              <a:xfrm>
                <a:off x="6863009" y="3234586"/>
                <a:ext cx="3221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41" h="23" extrusionOk="0">
                    <a:moveTo>
                      <a:pt x="17" y="0"/>
                    </a:moveTo>
                    <a:cubicBezTo>
                      <a:pt x="11" y="0"/>
                      <a:pt x="0" y="6"/>
                      <a:pt x="0" y="17"/>
                    </a:cubicBezTo>
                    <a:lnTo>
                      <a:pt x="41" y="23"/>
                    </a:lnTo>
                    <a:lnTo>
                      <a:pt x="41" y="17"/>
                    </a:lnTo>
                    <a:cubicBezTo>
                      <a:pt x="41" y="12"/>
                      <a:pt x="35" y="0"/>
                      <a:pt x="24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9" name="Google Shape;839;p34"/>
              <p:cNvSpPr/>
              <p:nvPr/>
            </p:nvSpPr>
            <p:spPr>
              <a:xfrm>
                <a:off x="6871652" y="3236315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24" y="1"/>
                    </a:moveTo>
                    <a:cubicBezTo>
                      <a:pt x="11" y="1"/>
                      <a:pt x="6" y="13"/>
                      <a:pt x="0" y="19"/>
                    </a:cubicBezTo>
                    <a:lnTo>
                      <a:pt x="46" y="30"/>
                    </a:lnTo>
                    <a:lnTo>
                      <a:pt x="46" y="24"/>
                    </a:lnTo>
                    <a:cubicBezTo>
                      <a:pt x="46" y="19"/>
                      <a:pt x="41" y="6"/>
                      <a:pt x="30" y="6"/>
                    </a:cubicBezTo>
                    <a:cubicBezTo>
                      <a:pt x="30" y="6"/>
                      <a:pt x="30" y="1"/>
                      <a:pt x="24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0" name="Google Shape;840;p34"/>
              <p:cNvSpPr/>
              <p:nvPr/>
            </p:nvSpPr>
            <p:spPr>
              <a:xfrm>
                <a:off x="6880688" y="3238593"/>
                <a:ext cx="2436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31" h="25" extrusionOk="0">
                    <a:moveTo>
                      <a:pt x="24" y="1"/>
                    </a:moveTo>
                    <a:cubicBezTo>
                      <a:pt x="13" y="1"/>
                      <a:pt x="8" y="12"/>
                      <a:pt x="1" y="19"/>
                    </a:cubicBezTo>
                    <a:lnTo>
                      <a:pt x="24" y="25"/>
                    </a:lnTo>
                    <a:lnTo>
                      <a:pt x="30" y="6"/>
                    </a:lnTo>
                    <a:cubicBezTo>
                      <a:pt x="30" y="1"/>
                      <a:pt x="30" y="1"/>
                      <a:pt x="24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1" name="Google Shape;841;p34"/>
              <p:cNvSpPr/>
              <p:nvPr/>
            </p:nvSpPr>
            <p:spPr>
              <a:xfrm>
                <a:off x="6864266" y="3197578"/>
                <a:ext cx="1964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" extrusionOk="0">
                    <a:moveTo>
                      <a:pt x="14" y="1"/>
                    </a:moveTo>
                    <a:lnTo>
                      <a:pt x="1" y="25"/>
                    </a:lnTo>
                    <a:cubicBezTo>
                      <a:pt x="14" y="25"/>
                      <a:pt x="19" y="12"/>
                      <a:pt x="25" y="6"/>
                    </a:cubicBez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2" name="Google Shape;842;p34"/>
              <p:cNvSpPr/>
              <p:nvPr/>
            </p:nvSpPr>
            <p:spPr>
              <a:xfrm>
                <a:off x="6862537" y="3197185"/>
                <a:ext cx="2829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36" h="30" extrusionOk="0">
                    <a:moveTo>
                      <a:pt x="1" y="0"/>
                    </a:moveTo>
                    <a:lnTo>
                      <a:pt x="1" y="6"/>
                    </a:lnTo>
                    <a:cubicBezTo>
                      <a:pt x="1" y="11"/>
                      <a:pt x="6" y="24"/>
                      <a:pt x="17" y="24"/>
                    </a:cubicBezTo>
                    <a:cubicBezTo>
                      <a:pt x="17" y="30"/>
                      <a:pt x="23" y="30"/>
                      <a:pt x="23" y="30"/>
                    </a:cubicBezTo>
                    <a:lnTo>
                      <a:pt x="36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3" name="Google Shape;843;p34"/>
              <p:cNvSpPr/>
              <p:nvPr/>
            </p:nvSpPr>
            <p:spPr>
              <a:xfrm>
                <a:off x="6871652" y="3199464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0" y="1"/>
                    </a:moveTo>
                    <a:lnTo>
                      <a:pt x="0" y="6"/>
                    </a:lnTo>
                    <a:cubicBezTo>
                      <a:pt x="0" y="12"/>
                      <a:pt x="6" y="23"/>
                      <a:pt x="18" y="23"/>
                    </a:cubicBezTo>
                    <a:cubicBezTo>
                      <a:pt x="18" y="30"/>
                      <a:pt x="24" y="30"/>
                      <a:pt x="24" y="30"/>
                    </a:cubicBezTo>
                    <a:cubicBezTo>
                      <a:pt x="35" y="30"/>
                      <a:pt x="41" y="17"/>
                      <a:pt x="46" y="1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4" name="Google Shape;844;p34"/>
              <p:cNvSpPr/>
              <p:nvPr/>
            </p:nvSpPr>
            <p:spPr>
              <a:xfrm>
                <a:off x="6880688" y="3201743"/>
                <a:ext cx="3850" cy="1886"/>
              </a:xfrm>
              <a:custGeom>
                <a:avLst/>
                <a:gdLst/>
                <a:ahLst/>
                <a:cxnLst/>
                <a:rect l="l" t="t" r="r" b="b"/>
                <a:pathLst>
                  <a:path w="49" h="24" extrusionOk="0">
                    <a:moveTo>
                      <a:pt x="1" y="1"/>
                    </a:moveTo>
                    <a:lnTo>
                      <a:pt x="1" y="6"/>
                    </a:lnTo>
                    <a:cubicBezTo>
                      <a:pt x="1" y="12"/>
                      <a:pt x="8" y="23"/>
                      <a:pt x="19" y="23"/>
                    </a:cubicBezTo>
                    <a:lnTo>
                      <a:pt x="24" y="23"/>
                    </a:lnTo>
                    <a:cubicBezTo>
                      <a:pt x="36" y="23"/>
                      <a:pt x="43" y="17"/>
                      <a:pt x="48" y="1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5" name="Google Shape;845;p34"/>
              <p:cNvSpPr/>
              <p:nvPr/>
            </p:nvSpPr>
            <p:spPr>
              <a:xfrm>
                <a:off x="6859787" y="3207243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12" y="0"/>
                      <a:pt x="1" y="6"/>
                      <a:pt x="1" y="17"/>
                    </a:cubicBezTo>
                    <a:lnTo>
                      <a:pt x="1" y="23"/>
                    </a:lnTo>
                    <a:cubicBezTo>
                      <a:pt x="1" y="35"/>
                      <a:pt x="6" y="41"/>
                      <a:pt x="18" y="46"/>
                    </a:cubicBezTo>
                    <a:lnTo>
                      <a:pt x="23" y="46"/>
                    </a:lnTo>
                    <a:cubicBezTo>
                      <a:pt x="36" y="46"/>
                      <a:pt x="41" y="41"/>
                      <a:pt x="47" y="28"/>
                    </a:cubicBezTo>
                    <a:lnTo>
                      <a:pt x="47" y="23"/>
                    </a:lnTo>
                    <a:cubicBezTo>
                      <a:pt x="47" y="11"/>
                      <a:pt x="41" y="6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6" name="Google Shape;846;p34"/>
              <p:cNvSpPr/>
              <p:nvPr/>
            </p:nvSpPr>
            <p:spPr>
              <a:xfrm>
                <a:off x="6868902" y="3209443"/>
                <a:ext cx="3693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47" h="48" extrusionOk="0">
                    <a:moveTo>
                      <a:pt x="24" y="0"/>
                    </a:moveTo>
                    <a:cubicBezTo>
                      <a:pt x="12" y="0"/>
                      <a:pt x="0" y="7"/>
                      <a:pt x="0" y="18"/>
                    </a:cubicBezTo>
                    <a:lnTo>
                      <a:pt x="0" y="24"/>
                    </a:lnTo>
                    <a:cubicBezTo>
                      <a:pt x="0" y="35"/>
                      <a:pt x="6" y="42"/>
                      <a:pt x="19" y="48"/>
                    </a:cubicBezTo>
                    <a:lnTo>
                      <a:pt x="24" y="48"/>
                    </a:lnTo>
                    <a:cubicBezTo>
                      <a:pt x="35" y="48"/>
                      <a:pt x="41" y="42"/>
                      <a:pt x="46" y="29"/>
                    </a:cubicBezTo>
                    <a:lnTo>
                      <a:pt x="46" y="24"/>
                    </a:lnTo>
                    <a:cubicBezTo>
                      <a:pt x="46" y="13"/>
                      <a:pt x="41" y="7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7" name="Google Shape;847;p34"/>
              <p:cNvSpPr/>
              <p:nvPr/>
            </p:nvSpPr>
            <p:spPr>
              <a:xfrm>
                <a:off x="6878016" y="3211721"/>
                <a:ext cx="3771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4" y="0"/>
                    </a:moveTo>
                    <a:cubicBezTo>
                      <a:pt x="13" y="0"/>
                      <a:pt x="0" y="6"/>
                      <a:pt x="0" y="19"/>
                    </a:cubicBezTo>
                    <a:lnTo>
                      <a:pt x="0" y="24"/>
                    </a:lnTo>
                    <a:cubicBezTo>
                      <a:pt x="0" y="35"/>
                      <a:pt x="7" y="41"/>
                      <a:pt x="18" y="48"/>
                    </a:cubicBezTo>
                    <a:lnTo>
                      <a:pt x="24" y="48"/>
                    </a:lnTo>
                    <a:cubicBezTo>
                      <a:pt x="35" y="48"/>
                      <a:pt x="42" y="41"/>
                      <a:pt x="47" y="30"/>
                    </a:cubicBezTo>
                    <a:lnTo>
                      <a:pt x="47" y="24"/>
                    </a:lnTo>
                    <a:cubicBezTo>
                      <a:pt x="47" y="13"/>
                      <a:pt x="35" y="6"/>
                      <a:pt x="29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8" name="Google Shape;848;p34"/>
              <p:cNvSpPr/>
              <p:nvPr/>
            </p:nvSpPr>
            <p:spPr>
              <a:xfrm>
                <a:off x="6849730" y="3219029"/>
                <a:ext cx="1493" cy="2829"/>
              </a:xfrm>
              <a:custGeom>
                <a:avLst/>
                <a:gdLst/>
                <a:ahLst/>
                <a:cxnLst/>
                <a:rect l="l" t="t" r="r" b="b"/>
                <a:pathLst>
                  <a:path w="19" h="36" extrusionOk="0">
                    <a:moveTo>
                      <a:pt x="12" y="1"/>
                    </a:moveTo>
                    <a:lnTo>
                      <a:pt x="12" y="1"/>
                    </a:lnTo>
                    <a:cubicBezTo>
                      <a:pt x="12" y="6"/>
                      <a:pt x="19" y="17"/>
                      <a:pt x="12" y="24"/>
                    </a:cubicBezTo>
                    <a:cubicBezTo>
                      <a:pt x="12" y="30"/>
                      <a:pt x="6" y="36"/>
                      <a:pt x="1" y="36"/>
                    </a:cubicBezTo>
                    <a:lnTo>
                      <a:pt x="1" y="36"/>
                    </a:lnTo>
                    <a:cubicBezTo>
                      <a:pt x="6" y="36"/>
                      <a:pt x="12" y="30"/>
                      <a:pt x="12" y="24"/>
                    </a:cubicBezTo>
                    <a:cubicBezTo>
                      <a:pt x="19" y="17"/>
                      <a:pt x="12" y="6"/>
                      <a:pt x="12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9" name="Google Shape;849;p34"/>
              <p:cNvSpPr/>
              <p:nvPr/>
            </p:nvSpPr>
            <p:spPr>
              <a:xfrm>
                <a:off x="6856644" y="3220914"/>
                <a:ext cx="3221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1" h="47" extrusionOk="0">
                    <a:moveTo>
                      <a:pt x="17" y="0"/>
                    </a:moveTo>
                    <a:cubicBezTo>
                      <a:pt x="12" y="0"/>
                      <a:pt x="1" y="6"/>
                      <a:pt x="1" y="17"/>
                    </a:cubicBezTo>
                    <a:lnTo>
                      <a:pt x="1" y="23"/>
                    </a:lnTo>
                    <a:cubicBezTo>
                      <a:pt x="1" y="35"/>
                      <a:pt x="6" y="41"/>
                      <a:pt x="17" y="46"/>
                    </a:cubicBezTo>
                    <a:cubicBezTo>
                      <a:pt x="28" y="46"/>
                      <a:pt x="41" y="41"/>
                      <a:pt x="41" y="28"/>
                    </a:cubicBezTo>
                    <a:lnTo>
                      <a:pt x="41" y="23"/>
                    </a:lnTo>
                    <a:cubicBezTo>
                      <a:pt x="41" y="12"/>
                      <a:pt x="35" y="0"/>
                      <a:pt x="23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0" name="Google Shape;850;p34"/>
              <p:cNvSpPr/>
              <p:nvPr/>
            </p:nvSpPr>
            <p:spPr>
              <a:xfrm>
                <a:off x="6865287" y="3223114"/>
                <a:ext cx="3693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47" h="48" extrusionOk="0">
                    <a:moveTo>
                      <a:pt x="23" y="0"/>
                    </a:moveTo>
                    <a:cubicBezTo>
                      <a:pt x="17" y="0"/>
                      <a:pt x="6" y="7"/>
                      <a:pt x="6" y="18"/>
                    </a:cubicBezTo>
                    <a:cubicBezTo>
                      <a:pt x="6" y="18"/>
                      <a:pt x="1" y="18"/>
                      <a:pt x="1" y="24"/>
                    </a:cubicBezTo>
                    <a:cubicBezTo>
                      <a:pt x="6" y="35"/>
                      <a:pt x="12" y="42"/>
                      <a:pt x="17" y="48"/>
                    </a:cubicBezTo>
                    <a:lnTo>
                      <a:pt x="23" y="48"/>
                    </a:lnTo>
                    <a:cubicBezTo>
                      <a:pt x="35" y="48"/>
                      <a:pt x="46" y="35"/>
                      <a:pt x="46" y="29"/>
                    </a:cubicBezTo>
                    <a:lnTo>
                      <a:pt x="46" y="24"/>
                    </a:lnTo>
                    <a:cubicBezTo>
                      <a:pt x="46" y="13"/>
                      <a:pt x="41" y="0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1" name="Google Shape;851;p34"/>
              <p:cNvSpPr/>
              <p:nvPr/>
            </p:nvSpPr>
            <p:spPr>
              <a:xfrm>
                <a:off x="6874402" y="3225393"/>
                <a:ext cx="3693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47" h="48" extrusionOk="0">
                    <a:moveTo>
                      <a:pt x="24" y="0"/>
                    </a:moveTo>
                    <a:cubicBezTo>
                      <a:pt x="18" y="0"/>
                      <a:pt x="6" y="6"/>
                      <a:pt x="6" y="19"/>
                    </a:cubicBezTo>
                    <a:cubicBezTo>
                      <a:pt x="0" y="19"/>
                      <a:pt x="0" y="19"/>
                      <a:pt x="0" y="24"/>
                    </a:cubicBezTo>
                    <a:cubicBezTo>
                      <a:pt x="0" y="30"/>
                      <a:pt x="11" y="41"/>
                      <a:pt x="18" y="48"/>
                    </a:cubicBezTo>
                    <a:lnTo>
                      <a:pt x="24" y="48"/>
                    </a:lnTo>
                    <a:cubicBezTo>
                      <a:pt x="35" y="48"/>
                      <a:pt x="46" y="35"/>
                      <a:pt x="46" y="30"/>
                    </a:cubicBezTo>
                    <a:lnTo>
                      <a:pt x="46" y="24"/>
                    </a:lnTo>
                    <a:cubicBezTo>
                      <a:pt x="46" y="13"/>
                      <a:pt x="40" y="0"/>
                      <a:pt x="29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2" name="Google Shape;852;p34"/>
              <p:cNvSpPr/>
              <p:nvPr/>
            </p:nvSpPr>
            <p:spPr>
              <a:xfrm>
                <a:off x="6849730" y="3219029"/>
                <a:ext cx="1493" cy="2829"/>
              </a:xfrm>
              <a:custGeom>
                <a:avLst/>
                <a:gdLst/>
                <a:ahLst/>
                <a:cxnLst/>
                <a:rect l="l" t="t" r="r" b="b"/>
                <a:pathLst>
                  <a:path w="19" h="36" extrusionOk="0">
                    <a:moveTo>
                      <a:pt x="12" y="1"/>
                    </a:moveTo>
                    <a:cubicBezTo>
                      <a:pt x="6" y="12"/>
                      <a:pt x="6" y="24"/>
                      <a:pt x="1" y="36"/>
                    </a:cubicBezTo>
                    <a:cubicBezTo>
                      <a:pt x="6" y="36"/>
                      <a:pt x="12" y="30"/>
                      <a:pt x="12" y="24"/>
                    </a:cubicBezTo>
                    <a:cubicBezTo>
                      <a:pt x="19" y="17"/>
                      <a:pt x="12" y="6"/>
                      <a:pt x="12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3" name="Google Shape;853;p34"/>
              <p:cNvSpPr/>
              <p:nvPr/>
            </p:nvSpPr>
            <p:spPr>
              <a:xfrm>
                <a:off x="6882102" y="3242208"/>
                <a:ext cx="79" cy="7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4" name="Google Shape;854;p34"/>
              <p:cNvSpPr/>
              <p:nvPr/>
            </p:nvSpPr>
            <p:spPr>
              <a:xfrm>
                <a:off x="6879431" y="3253758"/>
                <a:ext cx="79" cy="7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5" name="Google Shape;855;p34"/>
              <p:cNvSpPr/>
              <p:nvPr/>
            </p:nvSpPr>
            <p:spPr>
              <a:xfrm>
                <a:off x="6853344" y="3233565"/>
                <a:ext cx="3850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49" h="25" extrusionOk="0">
                    <a:moveTo>
                      <a:pt x="8" y="1"/>
                    </a:moveTo>
                    <a:cubicBezTo>
                      <a:pt x="1" y="1"/>
                      <a:pt x="1" y="1"/>
                      <a:pt x="1" y="6"/>
                    </a:cubicBezTo>
                    <a:cubicBezTo>
                      <a:pt x="1" y="13"/>
                      <a:pt x="13" y="25"/>
                      <a:pt x="19" y="25"/>
                    </a:cubicBezTo>
                    <a:lnTo>
                      <a:pt x="24" y="25"/>
                    </a:lnTo>
                    <a:cubicBezTo>
                      <a:pt x="36" y="25"/>
                      <a:pt x="48" y="19"/>
                      <a:pt x="48" y="6"/>
                    </a:cubicBez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6" name="Google Shape;856;p34"/>
              <p:cNvSpPr/>
              <p:nvPr/>
            </p:nvSpPr>
            <p:spPr>
              <a:xfrm>
                <a:off x="6862537" y="3235922"/>
                <a:ext cx="3693" cy="1886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11"/>
                      <a:pt x="12" y="24"/>
                      <a:pt x="17" y="24"/>
                    </a:cubicBezTo>
                    <a:lnTo>
                      <a:pt x="23" y="24"/>
                    </a:lnTo>
                    <a:cubicBezTo>
                      <a:pt x="36" y="24"/>
                      <a:pt x="47" y="18"/>
                      <a:pt x="47" y="6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7" name="Google Shape;857;p34"/>
              <p:cNvSpPr/>
              <p:nvPr/>
            </p:nvSpPr>
            <p:spPr>
              <a:xfrm>
                <a:off x="6871652" y="3237729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0" y="1"/>
                    </a:moveTo>
                    <a:lnTo>
                      <a:pt x="0" y="6"/>
                    </a:lnTo>
                    <a:cubicBezTo>
                      <a:pt x="0" y="17"/>
                      <a:pt x="11" y="30"/>
                      <a:pt x="18" y="30"/>
                    </a:cubicBezTo>
                    <a:lnTo>
                      <a:pt x="24" y="30"/>
                    </a:lnTo>
                    <a:cubicBezTo>
                      <a:pt x="35" y="30"/>
                      <a:pt x="46" y="23"/>
                      <a:pt x="46" y="1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8" name="Google Shape;858;p34"/>
              <p:cNvSpPr/>
              <p:nvPr/>
            </p:nvSpPr>
            <p:spPr>
              <a:xfrm>
                <a:off x="6880688" y="3240086"/>
                <a:ext cx="1964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8" extrusionOk="0">
                    <a:moveTo>
                      <a:pt x="1" y="0"/>
                    </a:moveTo>
                    <a:cubicBezTo>
                      <a:pt x="1" y="11"/>
                      <a:pt x="8" y="28"/>
                      <a:pt x="19" y="28"/>
                    </a:cubicBezTo>
                    <a:lnTo>
                      <a:pt x="24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9" name="Google Shape;859;p34"/>
              <p:cNvSpPr/>
              <p:nvPr/>
            </p:nvSpPr>
            <p:spPr>
              <a:xfrm>
                <a:off x="6853894" y="3244093"/>
                <a:ext cx="550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7" h="25" extrusionOk="0">
                    <a:moveTo>
                      <a:pt x="1" y="1"/>
                    </a:moveTo>
                    <a:cubicBezTo>
                      <a:pt x="1" y="12"/>
                      <a:pt x="1" y="19"/>
                      <a:pt x="6" y="24"/>
                    </a:cubicBezTo>
                    <a:lnTo>
                      <a:pt x="6" y="19"/>
                    </a:lnTo>
                    <a:cubicBezTo>
                      <a:pt x="6" y="12"/>
                      <a:pt x="6" y="6"/>
                      <a:pt x="1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0" name="Google Shape;860;p34"/>
              <p:cNvSpPr/>
              <p:nvPr/>
            </p:nvSpPr>
            <p:spPr>
              <a:xfrm>
                <a:off x="6850594" y="3243622"/>
                <a:ext cx="3850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9" h="47" extrusionOk="0">
                    <a:moveTo>
                      <a:pt x="25" y="1"/>
                    </a:moveTo>
                    <a:cubicBezTo>
                      <a:pt x="14" y="1"/>
                      <a:pt x="8" y="7"/>
                      <a:pt x="1" y="18"/>
                    </a:cubicBezTo>
                    <a:lnTo>
                      <a:pt x="1" y="25"/>
                    </a:lnTo>
                    <a:cubicBezTo>
                      <a:pt x="1" y="36"/>
                      <a:pt x="8" y="41"/>
                      <a:pt x="19" y="47"/>
                    </a:cubicBezTo>
                    <a:lnTo>
                      <a:pt x="25" y="47"/>
                    </a:lnTo>
                    <a:cubicBezTo>
                      <a:pt x="36" y="47"/>
                      <a:pt x="43" y="41"/>
                      <a:pt x="48" y="30"/>
                    </a:cubicBezTo>
                    <a:cubicBezTo>
                      <a:pt x="43" y="25"/>
                      <a:pt x="43" y="18"/>
                      <a:pt x="43" y="7"/>
                    </a:cubicBezTo>
                    <a:cubicBezTo>
                      <a:pt x="36" y="7"/>
                      <a:pt x="36" y="1"/>
                      <a:pt x="30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1" name="Google Shape;861;p34"/>
              <p:cNvSpPr/>
              <p:nvPr/>
            </p:nvSpPr>
            <p:spPr>
              <a:xfrm>
                <a:off x="6859787" y="3245979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12" y="0"/>
                      <a:pt x="6" y="6"/>
                      <a:pt x="1" y="17"/>
                    </a:cubicBezTo>
                    <a:lnTo>
                      <a:pt x="1" y="22"/>
                    </a:lnTo>
                    <a:cubicBezTo>
                      <a:pt x="1" y="35"/>
                      <a:pt x="6" y="41"/>
                      <a:pt x="18" y="46"/>
                    </a:cubicBezTo>
                    <a:lnTo>
                      <a:pt x="23" y="46"/>
                    </a:lnTo>
                    <a:cubicBezTo>
                      <a:pt x="36" y="46"/>
                      <a:pt x="41" y="35"/>
                      <a:pt x="47" y="29"/>
                    </a:cubicBezTo>
                    <a:lnTo>
                      <a:pt x="47" y="22"/>
                    </a:lnTo>
                    <a:cubicBezTo>
                      <a:pt x="47" y="11"/>
                      <a:pt x="41" y="0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2" name="Google Shape;862;p34"/>
              <p:cNvSpPr/>
              <p:nvPr/>
            </p:nvSpPr>
            <p:spPr>
              <a:xfrm>
                <a:off x="6868902" y="3248258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0"/>
                    </a:moveTo>
                    <a:cubicBezTo>
                      <a:pt x="12" y="0"/>
                      <a:pt x="6" y="6"/>
                      <a:pt x="0" y="17"/>
                    </a:cubicBezTo>
                    <a:lnTo>
                      <a:pt x="0" y="23"/>
                    </a:lnTo>
                    <a:cubicBezTo>
                      <a:pt x="0" y="28"/>
                      <a:pt x="6" y="41"/>
                      <a:pt x="19" y="46"/>
                    </a:cubicBezTo>
                    <a:lnTo>
                      <a:pt x="24" y="46"/>
                    </a:lnTo>
                    <a:cubicBezTo>
                      <a:pt x="35" y="46"/>
                      <a:pt x="41" y="35"/>
                      <a:pt x="46" y="28"/>
                    </a:cubicBezTo>
                    <a:lnTo>
                      <a:pt x="46" y="23"/>
                    </a:lnTo>
                    <a:cubicBezTo>
                      <a:pt x="46" y="12"/>
                      <a:pt x="41" y="0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3" name="Google Shape;863;p34"/>
              <p:cNvSpPr/>
              <p:nvPr/>
            </p:nvSpPr>
            <p:spPr>
              <a:xfrm>
                <a:off x="6878016" y="3250458"/>
                <a:ext cx="2357" cy="3379"/>
              </a:xfrm>
              <a:custGeom>
                <a:avLst/>
                <a:gdLst/>
                <a:ahLst/>
                <a:cxnLst/>
                <a:rect l="l" t="t" r="r" b="b"/>
                <a:pathLst>
                  <a:path w="30" h="43" extrusionOk="0">
                    <a:moveTo>
                      <a:pt x="24" y="0"/>
                    </a:moveTo>
                    <a:cubicBezTo>
                      <a:pt x="13" y="0"/>
                      <a:pt x="7" y="7"/>
                      <a:pt x="0" y="18"/>
                    </a:cubicBezTo>
                    <a:cubicBezTo>
                      <a:pt x="0" y="30"/>
                      <a:pt x="7" y="42"/>
                      <a:pt x="18" y="42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4" name="Google Shape;864;p34"/>
              <p:cNvSpPr/>
              <p:nvPr/>
            </p:nvSpPr>
            <p:spPr>
              <a:xfrm>
                <a:off x="6856644" y="3259651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12" y="0"/>
                      <a:pt x="1" y="6"/>
                      <a:pt x="1" y="17"/>
                    </a:cubicBezTo>
                    <a:cubicBezTo>
                      <a:pt x="6" y="29"/>
                      <a:pt x="12" y="35"/>
                      <a:pt x="23" y="46"/>
                    </a:cubicBezTo>
                    <a:cubicBezTo>
                      <a:pt x="35" y="41"/>
                      <a:pt x="41" y="35"/>
                      <a:pt x="41" y="29"/>
                    </a:cubicBezTo>
                    <a:lnTo>
                      <a:pt x="46" y="22"/>
                    </a:lnTo>
                    <a:cubicBezTo>
                      <a:pt x="46" y="11"/>
                      <a:pt x="35" y="0"/>
                      <a:pt x="28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5" name="Google Shape;865;p34"/>
              <p:cNvSpPr/>
              <p:nvPr/>
            </p:nvSpPr>
            <p:spPr>
              <a:xfrm>
                <a:off x="6865759" y="3261929"/>
                <a:ext cx="3693" cy="2829"/>
              </a:xfrm>
              <a:custGeom>
                <a:avLst/>
                <a:gdLst/>
                <a:ahLst/>
                <a:cxnLst/>
                <a:rect l="l" t="t" r="r" b="b"/>
                <a:pathLst>
                  <a:path w="47" h="36" extrusionOk="0">
                    <a:moveTo>
                      <a:pt x="24" y="0"/>
                    </a:moveTo>
                    <a:cubicBezTo>
                      <a:pt x="11" y="0"/>
                      <a:pt x="0" y="6"/>
                      <a:pt x="0" y="12"/>
                    </a:cubicBezTo>
                    <a:cubicBezTo>
                      <a:pt x="11" y="23"/>
                      <a:pt x="24" y="28"/>
                      <a:pt x="40" y="35"/>
                    </a:cubicBezTo>
                    <a:lnTo>
                      <a:pt x="40" y="23"/>
                    </a:lnTo>
                    <a:cubicBezTo>
                      <a:pt x="40" y="23"/>
                      <a:pt x="46" y="23"/>
                      <a:pt x="46" y="17"/>
                    </a:cubicBezTo>
                    <a:cubicBezTo>
                      <a:pt x="46" y="12"/>
                      <a:pt x="35" y="0"/>
                      <a:pt x="29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6" name="Google Shape;866;p34"/>
              <p:cNvSpPr/>
              <p:nvPr/>
            </p:nvSpPr>
            <p:spPr>
              <a:xfrm>
                <a:off x="6865759" y="3262794"/>
                <a:ext cx="3221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0" y="1"/>
                    </a:moveTo>
                    <a:lnTo>
                      <a:pt x="0" y="6"/>
                    </a:lnTo>
                    <a:lnTo>
                      <a:pt x="0" y="12"/>
                    </a:lnTo>
                    <a:cubicBezTo>
                      <a:pt x="0" y="17"/>
                      <a:pt x="6" y="30"/>
                      <a:pt x="17" y="30"/>
                    </a:cubicBezTo>
                    <a:lnTo>
                      <a:pt x="24" y="30"/>
                    </a:lnTo>
                    <a:cubicBezTo>
                      <a:pt x="29" y="30"/>
                      <a:pt x="35" y="30"/>
                      <a:pt x="40" y="24"/>
                    </a:cubicBezTo>
                    <a:cubicBezTo>
                      <a:pt x="24" y="17"/>
                      <a:pt x="11" y="12"/>
                      <a:pt x="0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7" name="Google Shape;867;p34"/>
              <p:cNvSpPr/>
              <p:nvPr/>
            </p:nvSpPr>
            <p:spPr>
              <a:xfrm>
                <a:off x="6874795" y="3264129"/>
                <a:ext cx="2357" cy="2829"/>
              </a:xfrm>
              <a:custGeom>
                <a:avLst/>
                <a:gdLst/>
                <a:ahLst/>
                <a:cxnLst/>
                <a:rect l="l" t="t" r="r" b="b"/>
                <a:pathLst>
                  <a:path w="30" h="36" extrusionOk="0">
                    <a:moveTo>
                      <a:pt x="24" y="0"/>
                    </a:moveTo>
                    <a:cubicBezTo>
                      <a:pt x="13" y="0"/>
                      <a:pt x="1" y="7"/>
                      <a:pt x="1" y="18"/>
                    </a:cubicBezTo>
                    <a:lnTo>
                      <a:pt x="1" y="30"/>
                    </a:lnTo>
                    <a:lnTo>
                      <a:pt x="19" y="3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8" name="Google Shape;868;p34"/>
              <p:cNvSpPr/>
              <p:nvPr/>
            </p:nvSpPr>
            <p:spPr>
              <a:xfrm>
                <a:off x="6874795" y="3266408"/>
                <a:ext cx="1493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4" extrusionOk="0">
                    <a:moveTo>
                      <a:pt x="1" y="1"/>
                    </a:moveTo>
                    <a:cubicBezTo>
                      <a:pt x="1" y="6"/>
                      <a:pt x="6" y="13"/>
                      <a:pt x="19" y="13"/>
                    </a:cubicBezTo>
                    <a:lnTo>
                      <a:pt x="19" y="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9" name="Google Shape;869;p34"/>
              <p:cNvSpPr/>
              <p:nvPr/>
            </p:nvSpPr>
            <p:spPr>
              <a:xfrm>
                <a:off x="6857509" y="3487825"/>
                <a:ext cx="304547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711" extrusionOk="0">
                    <a:moveTo>
                      <a:pt x="287" y="1"/>
                    </a:moveTo>
                    <a:cubicBezTo>
                      <a:pt x="262" y="1"/>
                      <a:pt x="237" y="22"/>
                      <a:pt x="226" y="42"/>
                    </a:cubicBezTo>
                    <a:lnTo>
                      <a:pt x="17" y="577"/>
                    </a:lnTo>
                    <a:cubicBezTo>
                      <a:pt x="1" y="623"/>
                      <a:pt x="35" y="676"/>
                      <a:pt x="81" y="676"/>
                    </a:cubicBezTo>
                    <a:lnTo>
                      <a:pt x="3789" y="710"/>
                    </a:lnTo>
                    <a:cubicBezTo>
                      <a:pt x="3840" y="710"/>
                      <a:pt x="3875" y="652"/>
                      <a:pt x="3853" y="606"/>
                    </a:cubicBezTo>
                    <a:lnTo>
                      <a:pt x="3580" y="66"/>
                    </a:lnTo>
                    <a:cubicBezTo>
                      <a:pt x="3567" y="42"/>
                      <a:pt x="3545" y="25"/>
                      <a:pt x="3516" y="25"/>
                    </a:cubicBezTo>
                    <a:lnTo>
                      <a:pt x="296" y="2"/>
                    </a:lnTo>
                    <a:cubicBezTo>
                      <a:pt x="293" y="1"/>
                      <a:pt x="290" y="1"/>
                      <a:pt x="287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0" name="Google Shape;870;p34"/>
              <p:cNvSpPr/>
              <p:nvPr/>
            </p:nvSpPr>
            <p:spPr>
              <a:xfrm>
                <a:off x="6853344" y="3483425"/>
                <a:ext cx="312404" cy="64272"/>
              </a:xfrm>
              <a:custGeom>
                <a:avLst/>
                <a:gdLst/>
                <a:ahLst/>
                <a:cxnLst/>
                <a:rect l="l" t="t" r="r" b="b"/>
                <a:pathLst>
                  <a:path w="3976" h="818" extrusionOk="0">
                    <a:moveTo>
                      <a:pt x="349" y="111"/>
                    </a:moveTo>
                    <a:lnTo>
                      <a:pt x="3569" y="140"/>
                    </a:lnTo>
                    <a:cubicBezTo>
                      <a:pt x="3575" y="140"/>
                      <a:pt x="3580" y="140"/>
                      <a:pt x="3580" y="145"/>
                    </a:cubicBezTo>
                    <a:lnTo>
                      <a:pt x="3853" y="684"/>
                    </a:lnTo>
                    <a:lnTo>
                      <a:pt x="3853" y="702"/>
                    </a:lnTo>
                    <a:cubicBezTo>
                      <a:pt x="3847" y="702"/>
                      <a:pt x="3847" y="702"/>
                      <a:pt x="3842" y="708"/>
                    </a:cubicBezTo>
                    <a:lnTo>
                      <a:pt x="134" y="673"/>
                    </a:lnTo>
                    <a:cubicBezTo>
                      <a:pt x="129" y="673"/>
                      <a:pt x="129" y="673"/>
                      <a:pt x="123" y="667"/>
                    </a:cubicBezTo>
                    <a:lnTo>
                      <a:pt x="123" y="655"/>
                    </a:lnTo>
                    <a:lnTo>
                      <a:pt x="332" y="122"/>
                    </a:lnTo>
                    <a:cubicBezTo>
                      <a:pt x="338" y="116"/>
                      <a:pt x="343" y="111"/>
                      <a:pt x="349" y="111"/>
                    </a:cubicBezTo>
                    <a:close/>
                    <a:moveTo>
                      <a:pt x="349" y="1"/>
                    </a:moveTo>
                    <a:cubicBezTo>
                      <a:pt x="297" y="1"/>
                      <a:pt x="244" y="28"/>
                      <a:pt x="228" y="81"/>
                    </a:cubicBezTo>
                    <a:lnTo>
                      <a:pt x="19" y="615"/>
                    </a:lnTo>
                    <a:cubicBezTo>
                      <a:pt x="1" y="655"/>
                      <a:pt x="8" y="697"/>
                      <a:pt x="30" y="732"/>
                    </a:cubicBezTo>
                    <a:cubicBezTo>
                      <a:pt x="54" y="766"/>
                      <a:pt x="94" y="789"/>
                      <a:pt x="134" y="789"/>
                    </a:cubicBezTo>
                    <a:lnTo>
                      <a:pt x="3836" y="818"/>
                    </a:lnTo>
                    <a:lnTo>
                      <a:pt x="3842" y="818"/>
                    </a:lnTo>
                    <a:cubicBezTo>
                      <a:pt x="3882" y="818"/>
                      <a:pt x="3923" y="794"/>
                      <a:pt x="3946" y="759"/>
                    </a:cubicBezTo>
                    <a:cubicBezTo>
                      <a:pt x="3975" y="719"/>
                      <a:pt x="3975" y="673"/>
                      <a:pt x="3952" y="633"/>
                    </a:cubicBezTo>
                    <a:lnTo>
                      <a:pt x="3685" y="93"/>
                    </a:lnTo>
                    <a:cubicBezTo>
                      <a:pt x="3662" y="52"/>
                      <a:pt x="3620" y="23"/>
                      <a:pt x="3569" y="23"/>
                    </a:cubicBezTo>
                    <a:lnTo>
                      <a:pt x="349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1" name="Google Shape;871;p34"/>
              <p:cNvSpPr/>
              <p:nvPr/>
            </p:nvSpPr>
            <p:spPr>
              <a:xfrm>
                <a:off x="6865759" y="3465589"/>
                <a:ext cx="282154" cy="24279"/>
              </a:xfrm>
              <a:custGeom>
                <a:avLst/>
                <a:gdLst/>
                <a:ahLst/>
                <a:cxnLst/>
                <a:rect l="l" t="t" r="r" b="b"/>
                <a:pathLst>
                  <a:path w="3591" h="309" extrusionOk="0">
                    <a:moveTo>
                      <a:pt x="24" y="1"/>
                    </a:moveTo>
                    <a:cubicBezTo>
                      <a:pt x="11" y="1"/>
                      <a:pt x="0" y="6"/>
                      <a:pt x="0" y="19"/>
                    </a:cubicBezTo>
                    <a:lnTo>
                      <a:pt x="0" y="262"/>
                    </a:lnTo>
                    <a:cubicBezTo>
                      <a:pt x="0" y="274"/>
                      <a:pt x="11" y="279"/>
                      <a:pt x="24" y="279"/>
                    </a:cubicBezTo>
                    <a:lnTo>
                      <a:pt x="3567" y="308"/>
                    </a:lnTo>
                    <a:cubicBezTo>
                      <a:pt x="3579" y="308"/>
                      <a:pt x="3591" y="303"/>
                      <a:pt x="3591" y="290"/>
                    </a:cubicBezTo>
                    <a:lnTo>
                      <a:pt x="3591" y="47"/>
                    </a:lnTo>
                    <a:cubicBezTo>
                      <a:pt x="3591" y="36"/>
                      <a:pt x="3579" y="30"/>
                      <a:pt x="3567" y="30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6A9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2" name="Google Shape;872;p34"/>
              <p:cNvSpPr/>
              <p:nvPr/>
            </p:nvSpPr>
            <p:spPr>
              <a:xfrm>
                <a:off x="6861123" y="3461032"/>
                <a:ext cx="291425" cy="33393"/>
              </a:xfrm>
              <a:custGeom>
                <a:avLst/>
                <a:gdLst/>
                <a:ahLst/>
                <a:cxnLst/>
                <a:rect l="l" t="t" r="r" b="b"/>
                <a:pathLst>
                  <a:path w="3709" h="425" extrusionOk="0">
                    <a:moveTo>
                      <a:pt x="204" y="117"/>
                    </a:moveTo>
                    <a:lnTo>
                      <a:pt x="3510" y="139"/>
                    </a:lnTo>
                    <a:cubicBezTo>
                      <a:pt x="3528" y="139"/>
                      <a:pt x="3551" y="152"/>
                      <a:pt x="3569" y="169"/>
                    </a:cubicBezTo>
                    <a:cubicBezTo>
                      <a:pt x="3586" y="181"/>
                      <a:pt x="3591" y="203"/>
                      <a:pt x="3591" y="227"/>
                    </a:cubicBezTo>
                    <a:cubicBezTo>
                      <a:pt x="3591" y="251"/>
                      <a:pt x="3580" y="268"/>
                      <a:pt x="3569" y="286"/>
                    </a:cubicBezTo>
                    <a:cubicBezTo>
                      <a:pt x="3551" y="302"/>
                      <a:pt x="3528" y="308"/>
                      <a:pt x="3505" y="308"/>
                    </a:cubicBezTo>
                    <a:lnTo>
                      <a:pt x="198" y="286"/>
                    </a:lnTo>
                    <a:cubicBezTo>
                      <a:pt x="152" y="286"/>
                      <a:pt x="118" y="244"/>
                      <a:pt x="118" y="198"/>
                    </a:cubicBezTo>
                    <a:cubicBezTo>
                      <a:pt x="118" y="152"/>
                      <a:pt x="158" y="117"/>
                      <a:pt x="198" y="117"/>
                    </a:cubicBezTo>
                    <a:close/>
                    <a:moveTo>
                      <a:pt x="204" y="0"/>
                    </a:moveTo>
                    <a:cubicBezTo>
                      <a:pt x="94" y="7"/>
                      <a:pt x="1" y="88"/>
                      <a:pt x="1" y="198"/>
                    </a:cubicBezTo>
                    <a:cubicBezTo>
                      <a:pt x="1" y="308"/>
                      <a:pt x="88" y="396"/>
                      <a:pt x="198" y="396"/>
                    </a:cubicBezTo>
                    <a:lnTo>
                      <a:pt x="3505" y="425"/>
                    </a:lnTo>
                    <a:cubicBezTo>
                      <a:pt x="3563" y="425"/>
                      <a:pt x="3609" y="407"/>
                      <a:pt x="3644" y="366"/>
                    </a:cubicBezTo>
                    <a:cubicBezTo>
                      <a:pt x="3684" y="332"/>
                      <a:pt x="3708" y="279"/>
                      <a:pt x="3708" y="227"/>
                    </a:cubicBezTo>
                    <a:cubicBezTo>
                      <a:pt x="3708" y="117"/>
                      <a:pt x="3620" y="29"/>
                      <a:pt x="3510" y="29"/>
                    </a:cubicBez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3" name="Google Shape;873;p34"/>
              <p:cNvSpPr/>
              <p:nvPr/>
            </p:nvSpPr>
            <p:spPr>
              <a:xfrm>
                <a:off x="6873066" y="3231443"/>
                <a:ext cx="15086" cy="864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0" extrusionOk="0">
                    <a:moveTo>
                      <a:pt x="131" y="1"/>
                    </a:moveTo>
                    <a:cubicBezTo>
                      <a:pt x="114" y="1"/>
                      <a:pt x="95" y="4"/>
                      <a:pt x="76" y="11"/>
                    </a:cubicBezTo>
                    <a:cubicBezTo>
                      <a:pt x="28" y="28"/>
                      <a:pt x="0" y="63"/>
                      <a:pt x="6" y="86"/>
                    </a:cubicBezTo>
                    <a:cubicBezTo>
                      <a:pt x="13" y="102"/>
                      <a:pt x="35" y="110"/>
                      <a:pt x="63" y="110"/>
                    </a:cubicBezTo>
                    <a:cubicBezTo>
                      <a:pt x="78" y="110"/>
                      <a:pt x="94" y="107"/>
                      <a:pt x="110" y="103"/>
                    </a:cubicBezTo>
                    <a:cubicBezTo>
                      <a:pt x="156" y="86"/>
                      <a:pt x="191" y="52"/>
                      <a:pt x="180" y="28"/>
                    </a:cubicBezTo>
                    <a:cubicBezTo>
                      <a:pt x="177" y="10"/>
                      <a:pt x="157" y="1"/>
                      <a:pt x="13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4" name="Google Shape;874;p34"/>
              <p:cNvSpPr/>
              <p:nvPr/>
            </p:nvSpPr>
            <p:spPr>
              <a:xfrm>
                <a:off x="6960046" y="3151142"/>
                <a:ext cx="16972" cy="7779"/>
              </a:xfrm>
              <a:custGeom>
                <a:avLst/>
                <a:gdLst/>
                <a:ahLst/>
                <a:cxnLst/>
                <a:rect l="l" t="t" r="r" b="b"/>
                <a:pathLst>
                  <a:path w="216" h="99" extrusionOk="0">
                    <a:moveTo>
                      <a:pt x="144" y="0"/>
                    </a:moveTo>
                    <a:cubicBezTo>
                      <a:pt x="59" y="0"/>
                      <a:pt x="0" y="99"/>
                      <a:pt x="0" y="99"/>
                    </a:cubicBezTo>
                    <a:lnTo>
                      <a:pt x="216" y="24"/>
                    </a:lnTo>
                    <a:cubicBezTo>
                      <a:pt x="191" y="7"/>
                      <a:pt x="166" y="0"/>
                      <a:pt x="144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5" name="Google Shape;875;p34"/>
              <p:cNvSpPr/>
              <p:nvPr/>
            </p:nvSpPr>
            <p:spPr>
              <a:xfrm>
                <a:off x="6955096" y="3146663"/>
                <a:ext cx="26872" cy="16893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15" extrusionOk="0">
                    <a:moveTo>
                      <a:pt x="211" y="1"/>
                    </a:moveTo>
                    <a:cubicBezTo>
                      <a:pt x="199" y="1"/>
                      <a:pt x="187" y="2"/>
                      <a:pt x="175" y="6"/>
                    </a:cubicBezTo>
                    <a:cubicBezTo>
                      <a:pt x="81" y="28"/>
                      <a:pt x="23" y="116"/>
                      <a:pt x="12" y="127"/>
                    </a:cubicBezTo>
                    <a:cubicBezTo>
                      <a:pt x="1" y="150"/>
                      <a:pt x="6" y="191"/>
                      <a:pt x="35" y="202"/>
                    </a:cubicBezTo>
                    <a:cubicBezTo>
                      <a:pt x="41" y="208"/>
                      <a:pt x="52" y="214"/>
                      <a:pt x="63" y="214"/>
                    </a:cubicBezTo>
                    <a:cubicBezTo>
                      <a:pt x="81" y="214"/>
                      <a:pt x="98" y="202"/>
                      <a:pt x="111" y="185"/>
                    </a:cubicBezTo>
                    <a:cubicBezTo>
                      <a:pt x="116" y="173"/>
                      <a:pt x="156" y="127"/>
                      <a:pt x="197" y="116"/>
                    </a:cubicBezTo>
                    <a:cubicBezTo>
                      <a:pt x="209" y="116"/>
                      <a:pt x="226" y="116"/>
                      <a:pt x="250" y="127"/>
                    </a:cubicBezTo>
                    <a:cubicBezTo>
                      <a:pt x="258" y="134"/>
                      <a:pt x="268" y="137"/>
                      <a:pt x="278" y="137"/>
                    </a:cubicBezTo>
                    <a:cubicBezTo>
                      <a:pt x="296" y="137"/>
                      <a:pt x="314" y="128"/>
                      <a:pt x="325" y="110"/>
                    </a:cubicBezTo>
                    <a:cubicBezTo>
                      <a:pt x="342" y="86"/>
                      <a:pt x="336" y="52"/>
                      <a:pt x="314" y="33"/>
                    </a:cubicBezTo>
                    <a:cubicBezTo>
                      <a:pt x="279" y="13"/>
                      <a:pt x="245" y="1"/>
                      <a:pt x="21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6" name="Google Shape;876;p34"/>
              <p:cNvSpPr/>
              <p:nvPr/>
            </p:nvSpPr>
            <p:spPr>
              <a:xfrm>
                <a:off x="6967825" y="3059526"/>
                <a:ext cx="12414" cy="2514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320" extrusionOk="0">
                    <a:moveTo>
                      <a:pt x="0" y="1"/>
                    </a:moveTo>
                    <a:lnTo>
                      <a:pt x="157" y="320"/>
                    </a:lnTo>
                    <a:cubicBezTo>
                      <a:pt x="157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7" name="Google Shape;877;p34"/>
              <p:cNvSpPr/>
              <p:nvPr/>
            </p:nvSpPr>
            <p:spPr>
              <a:xfrm>
                <a:off x="6963267" y="3054969"/>
                <a:ext cx="21450" cy="3417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5" extrusionOk="0">
                    <a:moveTo>
                      <a:pt x="58" y="0"/>
                    </a:moveTo>
                    <a:cubicBezTo>
                      <a:pt x="29" y="0"/>
                      <a:pt x="7" y="24"/>
                      <a:pt x="1" y="52"/>
                    </a:cubicBezTo>
                    <a:cubicBezTo>
                      <a:pt x="1" y="81"/>
                      <a:pt x="23" y="110"/>
                      <a:pt x="52" y="110"/>
                    </a:cubicBezTo>
                    <a:cubicBezTo>
                      <a:pt x="87" y="116"/>
                      <a:pt x="157" y="174"/>
                      <a:pt x="157" y="378"/>
                    </a:cubicBezTo>
                    <a:cubicBezTo>
                      <a:pt x="157" y="407"/>
                      <a:pt x="181" y="435"/>
                      <a:pt x="215" y="435"/>
                    </a:cubicBezTo>
                    <a:cubicBezTo>
                      <a:pt x="245" y="435"/>
                      <a:pt x="272" y="407"/>
                      <a:pt x="272" y="378"/>
                    </a:cubicBezTo>
                    <a:cubicBezTo>
                      <a:pt x="272" y="6"/>
                      <a:pt x="71" y="0"/>
                      <a:pt x="5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8" name="Google Shape;878;p34"/>
              <p:cNvSpPr/>
              <p:nvPr/>
            </p:nvSpPr>
            <p:spPr>
              <a:xfrm>
                <a:off x="6821994" y="2959661"/>
                <a:ext cx="65215" cy="6576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7" extrusionOk="0">
                    <a:moveTo>
                      <a:pt x="0" y="1"/>
                    </a:moveTo>
                    <a:lnTo>
                      <a:pt x="830" y="836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9" name="Google Shape;879;p34"/>
              <p:cNvSpPr/>
              <p:nvPr/>
            </p:nvSpPr>
            <p:spPr>
              <a:xfrm>
                <a:off x="6816965" y="2955104"/>
                <a:ext cx="75272" cy="74487"/>
              </a:xfrm>
              <a:custGeom>
                <a:avLst/>
                <a:gdLst/>
                <a:ahLst/>
                <a:cxnLst/>
                <a:rect l="l" t="t" r="r" b="b"/>
                <a:pathLst>
                  <a:path w="958" h="948" extrusionOk="0">
                    <a:moveTo>
                      <a:pt x="64" y="1"/>
                    </a:moveTo>
                    <a:cubicBezTo>
                      <a:pt x="49" y="1"/>
                      <a:pt x="35" y="7"/>
                      <a:pt x="24" y="18"/>
                    </a:cubicBezTo>
                    <a:cubicBezTo>
                      <a:pt x="0" y="42"/>
                      <a:pt x="0" y="77"/>
                      <a:pt x="24" y="99"/>
                    </a:cubicBezTo>
                    <a:lnTo>
                      <a:pt x="854" y="929"/>
                    </a:lnTo>
                    <a:cubicBezTo>
                      <a:pt x="865" y="940"/>
                      <a:pt x="881" y="947"/>
                      <a:pt x="894" y="947"/>
                    </a:cubicBezTo>
                    <a:cubicBezTo>
                      <a:pt x="911" y="947"/>
                      <a:pt x="923" y="940"/>
                      <a:pt x="934" y="929"/>
                    </a:cubicBezTo>
                    <a:cubicBezTo>
                      <a:pt x="958" y="912"/>
                      <a:pt x="958" y="870"/>
                      <a:pt x="934" y="854"/>
                    </a:cubicBezTo>
                    <a:lnTo>
                      <a:pt x="105" y="18"/>
                    </a:lnTo>
                    <a:cubicBezTo>
                      <a:pt x="93" y="7"/>
                      <a:pt x="78" y="1"/>
                      <a:pt x="64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0" name="Google Shape;880;p34"/>
              <p:cNvSpPr/>
              <p:nvPr/>
            </p:nvSpPr>
            <p:spPr>
              <a:xfrm>
                <a:off x="7079476" y="2959661"/>
                <a:ext cx="65687" cy="6576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7" extrusionOk="0">
                    <a:moveTo>
                      <a:pt x="836" y="1"/>
                    </a:moveTo>
                    <a:lnTo>
                      <a:pt x="0" y="836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1" name="Google Shape;881;p34"/>
              <p:cNvSpPr/>
              <p:nvPr/>
            </p:nvSpPr>
            <p:spPr>
              <a:xfrm>
                <a:off x="7074447" y="2955104"/>
                <a:ext cx="75351" cy="74487"/>
              </a:xfrm>
              <a:custGeom>
                <a:avLst/>
                <a:gdLst/>
                <a:ahLst/>
                <a:cxnLst/>
                <a:rect l="l" t="t" r="r" b="b"/>
                <a:pathLst>
                  <a:path w="959" h="948" extrusionOk="0">
                    <a:moveTo>
                      <a:pt x="900" y="1"/>
                    </a:moveTo>
                    <a:cubicBezTo>
                      <a:pt x="886" y="1"/>
                      <a:pt x="871" y="7"/>
                      <a:pt x="859" y="18"/>
                    </a:cubicBezTo>
                    <a:lnTo>
                      <a:pt x="24" y="854"/>
                    </a:lnTo>
                    <a:cubicBezTo>
                      <a:pt x="0" y="870"/>
                      <a:pt x="0" y="912"/>
                      <a:pt x="24" y="929"/>
                    </a:cubicBezTo>
                    <a:cubicBezTo>
                      <a:pt x="35" y="940"/>
                      <a:pt x="53" y="947"/>
                      <a:pt x="64" y="947"/>
                    </a:cubicBezTo>
                    <a:cubicBezTo>
                      <a:pt x="83" y="947"/>
                      <a:pt x="94" y="940"/>
                      <a:pt x="105" y="929"/>
                    </a:cubicBezTo>
                    <a:lnTo>
                      <a:pt x="940" y="99"/>
                    </a:lnTo>
                    <a:cubicBezTo>
                      <a:pt x="958" y="77"/>
                      <a:pt x="958" y="42"/>
                      <a:pt x="940" y="18"/>
                    </a:cubicBezTo>
                    <a:cubicBezTo>
                      <a:pt x="929" y="7"/>
                      <a:pt x="915" y="1"/>
                      <a:pt x="90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>
                <a:off x="6986918" y="2887296"/>
                <a:ext cx="79" cy="888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1" extrusionOk="0">
                    <a:moveTo>
                      <a:pt x="1" y="0"/>
                    </a:moveTo>
                    <a:lnTo>
                      <a:pt x="1" y="1131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3" name="Google Shape;883;p34"/>
              <p:cNvSpPr/>
              <p:nvPr/>
            </p:nvSpPr>
            <p:spPr>
              <a:xfrm>
                <a:off x="6982439" y="2882660"/>
                <a:ext cx="9193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249" extrusionOk="0">
                    <a:moveTo>
                      <a:pt x="58" y="1"/>
                    </a:moveTo>
                    <a:cubicBezTo>
                      <a:pt x="23" y="1"/>
                      <a:pt x="1" y="30"/>
                      <a:pt x="1" y="59"/>
                    </a:cubicBezTo>
                    <a:lnTo>
                      <a:pt x="1" y="1190"/>
                    </a:lnTo>
                    <a:cubicBezTo>
                      <a:pt x="1" y="1219"/>
                      <a:pt x="23" y="1248"/>
                      <a:pt x="58" y="1248"/>
                    </a:cubicBezTo>
                    <a:cubicBezTo>
                      <a:pt x="87" y="1248"/>
                      <a:pt x="116" y="1219"/>
                      <a:pt x="116" y="1190"/>
                    </a:cubicBezTo>
                    <a:lnTo>
                      <a:pt x="116" y="59"/>
                    </a:lnTo>
                    <a:cubicBezTo>
                      <a:pt x="116" y="30"/>
                      <a:pt x="87" y="1"/>
                      <a:pt x="5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6582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5"/>
          <p:cNvSpPr/>
          <p:nvPr/>
        </p:nvSpPr>
        <p:spPr>
          <a:xfrm rot="-9450333">
            <a:off x="13436983" y="-3340970"/>
            <a:ext cx="7909554" cy="7236880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grpSp>
        <p:nvGrpSpPr>
          <p:cNvPr id="886" name="Google Shape;886;p35"/>
          <p:cNvGrpSpPr/>
          <p:nvPr/>
        </p:nvGrpSpPr>
        <p:grpSpPr>
          <a:xfrm>
            <a:off x="14384301" y="507950"/>
            <a:ext cx="3508106" cy="3067708"/>
            <a:chOff x="218475" y="3294000"/>
            <a:chExt cx="1754053" cy="1533854"/>
          </a:xfrm>
        </p:grpSpPr>
        <p:grpSp>
          <p:nvGrpSpPr>
            <p:cNvPr id="887" name="Google Shape;887;p35"/>
            <p:cNvGrpSpPr/>
            <p:nvPr/>
          </p:nvGrpSpPr>
          <p:grpSpPr>
            <a:xfrm>
              <a:off x="498725" y="3294000"/>
              <a:ext cx="90125" cy="83350"/>
              <a:chOff x="2985975" y="2917825"/>
              <a:chExt cx="90125" cy="83350"/>
            </a:xfrm>
          </p:grpSpPr>
          <p:sp>
            <p:nvSpPr>
              <p:cNvPr id="888" name="Google Shape;888;p35"/>
              <p:cNvSpPr/>
              <p:nvPr/>
            </p:nvSpPr>
            <p:spPr>
              <a:xfrm>
                <a:off x="2987050" y="2922500"/>
                <a:ext cx="8385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2970" extrusionOk="0">
                    <a:moveTo>
                      <a:pt x="1674" y="0"/>
                    </a:moveTo>
                    <a:cubicBezTo>
                      <a:pt x="1357" y="0"/>
                      <a:pt x="1038" y="99"/>
                      <a:pt x="765" y="303"/>
                    </a:cubicBezTo>
                    <a:cubicBezTo>
                      <a:pt x="122" y="799"/>
                      <a:pt x="0" y="1739"/>
                      <a:pt x="496" y="2382"/>
                    </a:cubicBezTo>
                    <a:cubicBezTo>
                      <a:pt x="784" y="2769"/>
                      <a:pt x="1228" y="2970"/>
                      <a:pt x="1676" y="2970"/>
                    </a:cubicBezTo>
                    <a:cubicBezTo>
                      <a:pt x="1991" y="2970"/>
                      <a:pt x="2308" y="2870"/>
                      <a:pt x="2574" y="2665"/>
                    </a:cubicBezTo>
                    <a:cubicBezTo>
                      <a:pt x="3231" y="2159"/>
                      <a:pt x="3353" y="1229"/>
                      <a:pt x="2858" y="573"/>
                    </a:cubicBezTo>
                    <a:cubicBezTo>
                      <a:pt x="2562" y="197"/>
                      <a:pt x="2121" y="0"/>
                      <a:pt x="1674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9" name="Google Shape;889;p35"/>
              <p:cNvSpPr/>
              <p:nvPr/>
            </p:nvSpPr>
            <p:spPr>
              <a:xfrm>
                <a:off x="2985975" y="2917825"/>
                <a:ext cx="90125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3334" extrusionOk="0">
                    <a:moveTo>
                      <a:pt x="1720" y="372"/>
                    </a:moveTo>
                    <a:cubicBezTo>
                      <a:pt x="2107" y="372"/>
                      <a:pt x="2499" y="537"/>
                      <a:pt x="2753" y="878"/>
                    </a:cubicBezTo>
                    <a:cubicBezTo>
                      <a:pt x="3184" y="1449"/>
                      <a:pt x="3080" y="2271"/>
                      <a:pt x="2513" y="2705"/>
                    </a:cubicBezTo>
                    <a:cubicBezTo>
                      <a:pt x="2278" y="2885"/>
                      <a:pt x="2000" y="2972"/>
                      <a:pt x="1723" y="2972"/>
                    </a:cubicBezTo>
                    <a:cubicBezTo>
                      <a:pt x="1330" y="2972"/>
                      <a:pt x="942" y="2797"/>
                      <a:pt x="690" y="2465"/>
                    </a:cubicBezTo>
                    <a:cubicBezTo>
                      <a:pt x="463" y="2181"/>
                      <a:pt x="374" y="1836"/>
                      <a:pt x="420" y="1492"/>
                    </a:cubicBezTo>
                    <a:cubicBezTo>
                      <a:pt x="463" y="1147"/>
                      <a:pt x="643" y="849"/>
                      <a:pt x="926" y="641"/>
                    </a:cubicBezTo>
                    <a:cubicBezTo>
                      <a:pt x="1167" y="447"/>
                      <a:pt x="1436" y="372"/>
                      <a:pt x="1720" y="372"/>
                    </a:cubicBezTo>
                    <a:close/>
                    <a:moveTo>
                      <a:pt x="1715" y="1"/>
                    </a:moveTo>
                    <a:cubicBezTo>
                      <a:pt x="1362" y="1"/>
                      <a:pt x="1006" y="112"/>
                      <a:pt x="704" y="340"/>
                    </a:cubicBezTo>
                    <a:cubicBezTo>
                      <a:pt x="345" y="609"/>
                      <a:pt x="119" y="1014"/>
                      <a:pt x="61" y="1449"/>
                    </a:cubicBezTo>
                    <a:cubicBezTo>
                      <a:pt x="0" y="1897"/>
                      <a:pt x="119" y="2332"/>
                      <a:pt x="388" y="2691"/>
                    </a:cubicBezTo>
                    <a:cubicBezTo>
                      <a:pt x="718" y="3107"/>
                      <a:pt x="1210" y="3333"/>
                      <a:pt x="1720" y="3333"/>
                    </a:cubicBezTo>
                    <a:cubicBezTo>
                      <a:pt x="2079" y="3333"/>
                      <a:pt x="2438" y="3229"/>
                      <a:pt x="2736" y="2989"/>
                    </a:cubicBezTo>
                    <a:cubicBezTo>
                      <a:pt x="3453" y="2436"/>
                      <a:pt x="3604" y="1388"/>
                      <a:pt x="3037" y="656"/>
                    </a:cubicBezTo>
                    <a:cubicBezTo>
                      <a:pt x="2712" y="225"/>
                      <a:pt x="2217" y="1"/>
                      <a:pt x="17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890" name="Google Shape;890;p35"/>
            <p:cNvGrpSpPr/>
            <p:nvPr/>
          </p:nvGrpSpPr>
          <p:grpSpPr>
            <a:xfrm>
              <a:off x="1564550" y="3856100"/>
              <a:ext cx="72625" cy="69125"/>
              <a:chOff x="2363375" y="2639225"/>
              <a:chExt cx="72625" cy="69125"/>
            </a:xfrm>
          </p:grpSpPr>
          <p:sp>
            <p:nvSpPr>
              <p:cNvPr id="891" name="Google Shape;891;p35"/>
              <p:cNvSpPr/>
              <p:nvPr/>
            </p:nvSpPr>
            <p:spPr>
              <a:xfrm>
                <a:off x="2364900" y="2642200"/>
                <a:ext cx="68050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2" name="Google Shape;892;p35"/>
              <p:cNvSpPr/>
              <p:nvPr/>
            </p:nvSpPr>
            <p:spPr>
              <a:xfrm>
                <a:off x="2363375" y="2639225"/>
                <a:ext cx="726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893" name="Google Shape;893;p35"/>
            <p:cNvGrpSpPr/>
            <p:nvPr/>
          </p:nvGrpSpPr>
          <p:grpSpPr>
            <a:xfrm>
              <a:off x="1401625" y="4756175"/>
              <a:ext cx="75150" cy="71675"/>
              <a:chOff x="3386825" y="3172850"/>
              <a:chExt cx="75150" cy="71675"/>
            </a:xfrm>
          </p:grpSpPr>
          <p:sp>
            <p:nvSpPr>
              <p:cNvPr id="894" name="Google Shape;894;p35"/>
              <p:cNvSpPr/>
              <p:nvPr/>
            </p:nvSpPr>
            <p:spPr>
              <a:xfrm>
                <a:off x="3390500" y="3177300"/>
                <a:ext cx="666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506" extrusionOk="0">
                    <a:moveTo>
                      <a:pt x="1336" y="1"/>
                    </a:moveTo>
                    <a:cubicBezTo>
                      <a:pt x="713" y="1"/>
                      <a:pt x="173" y="470"/>
                      <a:pt x="91" y="1088"/>
                    </a:cubicBezTo>
                    <a:cubicBezTo>
                      <a:pt x="1" y="1777"/>
                      <a:pt x="482" y="2405"/>
                      <a:pt x="1167" y="2495"/>
                    </a:cubicBezTo>
                    <a:cubicBezTo>
                      <a:pt x="1223" y="2502"/>
                      <a:pt x="1279" y="2506"/>
                      <a:pt x="1334" y="2506"/>
                    </a:cubicBezTo>
                    <a:cubicBezTo>
                      <a:pt x="1955" y="2506"/>
                      <a:pt x="2492" y="2052"/>
                      <a:pt x="2575" y="1418"/>
                    </a:cubicBezTo>
                    <a:cubicBezTo>
                      <a:pt x="2664" y="729"/>
                      <a:pt x="2169" y="101"/>
                      <a:pt x="1498" y="11"/>
                    </a:cubicBezTo>
                    <a:cubicBezTo>
                      <a:pt x="1443" y="4"/>
                      <a:pt x="1389" y="1"/>
                      <a:pt x="1336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5" name="Google Shape;895;p35"/>
              <p:cNvSpPr/>
              <p:nvPr/>
            </p:nvSpPr>
            <p:spPr>
              <a:xfrm>
                <a:off x="3386825" y="3172850"/>
                <a:ext cx="75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867" extrusionOk="0">
                    <a:moveTo>
                      <a:pt x="1616" y="369"/>
                    </a:moveTo>
                    <a:cubicBezTo>
                      <a:pt x="2197" y="458"/>
                      <a:pt x="2617" y="997"/>
                      <a:pt x="2542" y="1582"/>
                    </a:cubicBezTo>
                    <a:cubicBezTo>
                      <a:pt x="2495" y="1865"/>
                      <a:pt x="2348" y="2106"/>
                      <a:pt x="2122" y="2285"/>
                    </a:cubicBezTo>
                    <a:cubicBezTo>
                      <a:pt x="1943" y="2430"/>
                      <a:pt x="1724" y="2507"/>
                      <a:pt x="1495" y="2507"/>
                    </a:cubicBezTo>
                    <a:cubicBezTo>
                      <a:pt x="1440" y="2507"/>
                      <a:pt x="1384" y="2503"/>
                      <a:pt x="1329" y="2494"/>
                    </a:cubicBezTo>
                    <a:cubicBezTo>
                      <a:pt x="1045" y="2465"/>
                      <a:pt x="808" y="2314"/>
                      <a:pt x="629" y="2092"/>
                    </a:cubicBezTo>
                    <a:cubicBezTo>
                      <a:pt x="449" y="1865"/>
                      <a:pt x="374" y="1582"/>
                      <a:pt x="417" y="1298"/>
                    </a:cubicBezTo>
                    <a:cubicBezTo>
                      <a:pt x="449" y="1015"/>
                      <a:pt x="597" y="760"/>
                      <a:pt x="823" y="595"/>
                    </a:cubicBezTo>
                    <a:cubicBezTo>
                      <a:pt x="1017" y="444"/>
                      <a:pt x="1239" y="369"/>
                      <a:pt x="1480" y="369"/>
                    </a:cubicBezTo>
                    <a:close/>
                    <a:moveTo>
                      <a:pt x="1493" y="0"/>
                    </a:moveTo>
                    <a:cubicBezTo>
                      <a:pt x="1176" y="0"/>
                      <a:pt x="866" y="104"/>
                      <a:pt x="597" y="297"/>
                    </a:cubicBezTo>
                    <a:cubicBezTo>
                      <a:pt x="299" y="534"/>
                      <a:pt x="105" y="864"/>
                      <a:pt x="58" y="1252"/>
                    </a:cubicBezTo>
                    <a:cubicBezTo>
                      <a:pt x="1" y="1625"/>
                      <a:pt x="105" y="2002"/>
                      <a:pt x="342" y="2314"/>
                    </a:cubicBezTo>
                    <a:cubicBezTo>
                      <a:pt x="568" y="2612"/>
                      <a:pt x="912" y="2810"/>
                      <a:pt x="1286" y="2853"/>
                    </a:cubicBezTo>
                    <a:cubicBezTo>
                      <a:pt x="1347" y="2867"/>
                      <a:pt x="1419" y="2867"/>
                      <a:pt x="1480" y="2867"/>
                    </a:cubicBezTo>
                    <a:cubicBezTo>
                      <a:pt x="1795" y="2867"/>
                      <a:pt x="2093" y="2763"/>
                      <a:pt x="2348" y="2569"/>
                    </a:cubicBezTo>
                    <a:cubicBezTo>
                      <a:pt x="2646" y="2343"/>
                      <a:pt x="2840" y="2002"/>
                      <a:pt x="2901" y="1625"/>
                    </a:cubicBezTo>
                    <a:cubicBezTo>
                      <a:pt x="3005" y="850"/>
                      <a:pt x="2452" y="117"/>
                      <a:pt x="1659" y="10"/>
                    </a:cubicBezTo>
                    <a:cubicBezTo>
                      <a:pt x="1604" y="3"/>
                      <a:pt x="1548" y="0"/>
                      <a:pt x="149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896" name="Google Shape;896;p35"/>
            <p:cNvGrpSpPr/>
            <p:nvPr/>
          </p:nvGrpSpPr>
          <p:grpSpPr>
            <a:xfrm>
              <a:off x="218475" y="3413450"/>
              <a:ext cx="1076586" cy="713400"/>
              <a:chOff x="2353625" y="3247400"/>
              <a:chExt cx="1076586" cy="713400"/>
            </a:xfrm>
          </p:grpSpPr>
          <p:sp>
            <p:nvSpPr>
              <p:cNvPr id="897" name="Google Shape;897;p35"/>
              <p:cNvSpPr/>
              <p:nvPr/>
            </p:nvSpPr>
            <p:spPr>
              <a:xfrm>
                <a:off x="2880959" y="3267210"/>
                <a:ext cx="500031" cy="464906"/>
              </a:xfrm>
              <a:custGeom>
                <a:avLst/>
                <a:gdLst/>
                <a:ahLst/>
                <a:cxnLst/>
                <a:rect l="l" t="t" r="r" b="b"/>
                <a:pathLst>
                  <a:path w="10677" h="9927" extrusionOk="0">
                    <a:moveTo>
                      <a:pt x="5376" y="1"/>
                    </a:moveTo>
                    <a:cubicBezTo>
                      <a:pt x="5119" y="1"/>
                      <a:pt x="4859" y="21"/>
                      <a:pt x="4598" y="63"/>
                    </a:cubicBezTo>
                    <a:cubicBezTo>
                      <a:pt x="1881" y="462"/>
                      <a:pt x="1" y="2994"/>
                      <a:pt x="438" y="5704"/>
                    </a:cubicBezTo>
                    <a:cubicBezTo>
                      <a:pt x="801" y="8172"/>
                      <a:pt x="2918" y="9926"/>
                      <a:pt x="5340" y="9926"/>
                    </a:cubicBezTo>
                    <a:cubicBezTo>
                      <a:pt x="5584" y="9926"/>
                      <a:pt x="5831" y="9908"/>
                      <a:pt x="6079" y="9872"/>
                    </a:cubicBezTo>
                    <a:cubicBezTo>
                      <a:pt x="8796" y="9442"/>
                      <a:pt x="10676" y="6911"/>
                      <a:pt x="10247" y="4194"/>
                    </a:cubicBezTo>
                    <a:cubicBezTo>
                      <a:pt x="9879" y="1747"/>
                      <a:pt x="7761" y="1"/>
                      <a:pt x="537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886860" y="3261262"/>
                <a:ext cx="498298" cy="475584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10155" extrusionOk="0">
                    <a:moveTo>
                      <a:pt x="5203" y="223"/>
                    </a:moveTo>
                    <a:cubicBezTo>
                      <a:pt x="7564" y="223"/>
                      <a:pt x="9635" y="1946"/>
                      <a:pt x="10025" y="4350"/>
                    </a:cubicBezTo>
                    <a:cubicBezTo>
                      <a:pt x="10425" y="7008"/>
                      <a:pt x="8603" y="9473"/>
                      <a:pt x="5953" y="9873"/>
                    </a:cubicBezTo>
                    <a:cubicBezTo>
                      <a:pt x="5707" y="9910"/>
                      <a:pt x="5462" y="9928"/>
                      <a:pt x="5220" y="9928"/>
                    </a:cubicBezTo>
                    <a:cubicBezTo>
                      <a:pt x="2861" y="9928"/>
                      <a:pt x="790" y="8212"/>
                      <a:pt x="401" y="5801"/>
                    </a:cubicBezTo>
                    <a:cubicBezTo>
                      <a:pt x="1" y="3180"/>
                      <a:pt x="1822" y="686"/>
                      <a:pt x="4472" y="278"/>
                    </a:cubicBezTo>
                    <a:cubicBezTo>
                      <a:pt x="4718" y="241"/>
                      <a:pt x="4962" y="223"/>
                      <a:pt x="5203" y="223"/>
                    </a:cubicBezTo>
                    <a:close/>
                    <a:moveTo>
                      <a:pt x="5226" y="1"/>
                    </a:moveTo>
                    <a:cubicBezTo>
                      <a:pt x="4965" y="1"/>
                      <a:pt x="4703" y="22"/>
                      <a:pt x="4443" y="64"/>
                    </a:cubicBezTo>
                    <a:cubicBezTo>
                      <a:pt x="3118" y="278"/>
                      <a:pt x="1911" y="989"/>
                      <a:pt x="1111" y="2070"/>
                    </a:cubicBezTo>
                    <a:cubicBezTo>
                      <a:pt x="312" y="3180"/>
                      <a:pt x="1" y="4506"/>
                      <a:pt x="186" y="5868"/>
                    </a:cubicBezTo>
                    <a:cubicBezTo>
                      <a:pt x="586" y="8363"/>
                      <a:pt x="2747" y="10154"/>
                      <a:pt x="5213" y="10154"/>
                    </a:cubicBezTo>
                    <a:cubicBezTo>
                      <a:pt x="5457" y="10154"/>
                      <a:pt x="5709" y="10154"/>
                      <a:pt x="5983" y="10088"/>
                    </a:cubicBezTo>
                    <a:cubicBezTo>
                      <a:pt x="8759" y="9658"/>
                      <a:pt x="10639" y="7067"/>
                      <a:pt x="10239" y="4321"/>
                    </a:cubicBezTo>
                    <a:cubicBezTo>
                      <a:pt x="10025" y="2966"/>
                      <a:pt x="9314" y="1796"/>
                      <a:pt x="8204" y="989"/>
                    </a:cubicBezTo>
                    <a:cubicBezTo>
                      <a:pt x="7335" y="347"/>
                      <a:pt x="6290" y="1"/>
                      <a:pt x="522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858105" y="3252692"/>
                <a:ext cx="498251" cy="464859"/>
              </a:xfrm>
              <a:custGeom>
                <a:avLst/>
                <a:gdLst/>
                <a:ahLst/>
                <a:cxnLst/>
                <a:rect l="l" t="t" r="r" b="b"/>
                <a:pathLst>
                  <a:path w="10639" h="9926" extrusionOk="0">
                    <a:moveTo>
                      <a:pt x="5336" y="1"/>
                    </a:moveTo>
                    <a:cubicBezTo>
                      <a:pt x="5080" y="1"/>
                      <a:pt x="4821" y="20"/>
                      <a:pt x="4561" y="62"/>
                    </a:cubicBezTo>
                    <a:cubicBezTo>
                      <a:pt x="1851" y="461"/>
                      <a:pt x="0" y="2993"/>
                      <a:pt x="430" y="5710"/>
                    </a:cubicBezTo>
                    <a:cubicBezTo>
                      <a:pt x="793" y="8172"/>
                      <a:pt x="2916" y="9925"/>
                      <a:pt x="5334" y="9925"/>
                    </a:cubicBezTo>
                    <a:cubicBezTo>
                      <a:pt x="5577" y="9925"/>
                      <a:pt x="5823" y="9907"/>
                      <a:pt x="6071" y="9871"/>
                    </a:cubicBezTo>
                    <a:cubicBezTo>
                      <a:pt x="8788" y="9441"/>
                      <a:pt x="10639" y="6910"/>
                      <a:pt x="10239" y="4200"/>
                    </a:cubicBezTo>
                    <a:cubicBezTo>
                      <a:pt x="9851" y="1771"/>
                      <a:pt x="7744" y="1"/>
                      <a:pt x="5336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852204" y="3247400"/>
                <a:ext cx="499984" cy="474882"/>
              </a:xfrm>
              <a:custGeom>
                <a:avLst/>
                <a:gdLst/>
                <a:ahLst/>
                <a:cxnLst/>
                <a:rect l="l" t="t" r="r" b="b"/>
                <a:pathLst>
                  <a:path w="10676" h="10140" extrusionOk="0">
                    <a:moveTo>
                      <a:pt x="5439" y="218"/>
                    </a:moveTo>
                    <a:cubicBezTo>
                      <a:pt x="6466" y="218"/>
                      <a:pt x="7478" y="537"/>
                      <a:pt x="8329" y="1167"/>
                    </a:cubicBezTo>
                    <a:cubicBezTo>
                      <a:pt x="9380" y="1937"/>
                      <a:pt x="10054" y="3047"/>
                      <a:pt x="10239" y="4343"/>
                    </a:cubicBezTo>
                    <a:cubicBezTo>
                      <a:pt x="10454" y="5638"/>
                      <a:pt x="10121" y="6904"/>
                      <a:pt x="9380" y="7948"/>
                    </a:cubicBezTo>
                    <a:cubicBezTo>
                      <a:pt x="8603" y="8999"/>
                      <a:pt x="7463" y="9680"/>
                      <a:pt x="6197" y="9865"/>
                    </a:cubicBezTo>
                    <a:cubicBezTo>
                      <a:pt x="5936" y="9908"/>
                      <a:pt x="5677" y="9928"/>
                      <a:pt x="5421" y="9928"/>
                    </a:cubicBezTo>
                    <a:cubicBezTo>
                      <a:pt x="3076" y="9928"/>
                      <a:pt x="1012" y="8213"/>
                      <a:pt x="645" y="5823"/>
                    </a:cubicBezTo>
                    <a:cubicBezTo>
                      <a:pt x="245" y="3166"/>
                      <a:pt x="2066" y="671"/>
                      <a:pt x="4716" y="271"/>
                    </a:cubicBezTo>
                    <a:cubicBezTo>
                      <a:pt x="4957" y="236"/>
                      <a:pt x="5198" y="218"/>
                      <a:pt x="5439" y="218"/>
                    </a:cubicBezTo>
                    <a:close/>
                    <a:moveTo>
                      <a:pt x="5450" y="1"/>
                    </a:moveTo>
                    <a:cubicBezTo>
                      <a:pt x="5195" y="1"/>
                      <a:pt x="4940" y="19"/>
                      <a:pt x="4687" y="56"/>
                    </a:cubicBezTo>
                    <a:cubicBezTo>
                      <a:pt x="1911" y="486"/>
                      <a:pt x="0" y="3077"/>
                      <a:pt x="430" y="5853"/>
                    </a:cubicBezTo>
                    <a:cubicBezTo>
                      <a:pt x="830" y="8348"/>
                      <a:pt x="2991" y="10139"/>
                      <a:pt x="5457" y="10139"/>
                    </a:cubicBezTo>
                    <a:cubicBezTo>
                      <a:pt x="5708" y="10139"/>
                      <a:pt x="5953" y="10139"/>
                      <a:pt x="6234" y="10080"/>
                    </a:cubicBezTo>
                    <a:cubicBezTo>
                      <a:pt x="7559" y="9895"/>
                      <a:pt x="8729" y="9184"/>
                      <a:pt x="9528" y="8074"/>
                    </a:cubicBezTo>
                    <a:cubicBezTo>
                      <a:pt x="10335" y="6993"/>
                      <a:pt x="10676" y="5638"/>
                      <a:pt x="10454" y="4313"/>
                    </a:cubicBezTo>
                    <a:cubicBezTo>
                      <a:pt x="10269" y="2951"/>
                      <a:pt x="9528" y="1781"/>
                      <a:pt x="8455" y="982"/>
                    </a:cubicBezTo>
                    <a:cubicBezTo>
                      <a:pt x="7581" y="329"/>
                      <a:pt x="6523" y="1"/>
                      <a:pt x="545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810242" y="3857441"/>
                <a:ext cx="106825" cy="98067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094" extrusionOk="0">
                    <a:moveTo>
                      <a:pt x="1162" y="0"/>
                    </a:moveTo>
                    <a:cubicBezTo>
                      <a:pt x="1103" y="0"/>
                      <a:pt x="1044" y="5"/>
                      <a:pt x="985" y="15"/>
                    </a:cubicBezTo>
                    <a:cubicBezTo>
                      <a:pt x="400" y="75"/>
                      <a:pt x="1" y="630"/>
                      <a:pt x="97" y="1185"/>
                    </a:cubicBezTo>
                    <a:cubicBezTo>
                      <a:pt x="177" y="1715"/>
                      <a:pt x="641" y="2093"/>
                      <a:pt x="1141" y="2093"/>
                    </a:cubicBezTo>
                    <a:cubicBezTo>
                      <a:pt x="1192" y="2093"/>
                      <a:pt x="1244" y="2089"/>
                      <a:pt x="1296" y="2081"/>
                    </a:cubicBezTo>
                    <a:cubicBezTo>
                      <a:pt x="1881" y="1985"/>
                      <a:pt x="2281" y="1466"/>
                      <a:pt x="2192" y="874"/>
                    </a:cubicBezTo>
                    <a:cubicBezTo>
                      <a:pt x="2106" y="351"/>
                      <a:pt x="1653" y="0"/>
                      <a:pt x="1162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06074" y="3851399"/>
                <a:ext cx="114131" cy="109401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336" extrusionOk="0">
                    <a:moveTo>
                      <a:pt x="1230" y="233"/>
                    </a:moveTo>
                    <a:cubicBezTo>
                      <a:pt x="1444" y="233"/>
                      <a:pt x="1630" y="300"/>
                      <a:pt x="1785" y="418"/>
                    </a:cubicBezTo>
                    <a:cubicBezTo>
                      <a:pt x="2000" y="544"/>
                      <a:pt x="2126" y="788"/>
                      <a:pt x="2155" y="1040"/>
                    </a:cubicBezTo>
                    <a:cubicBezTo>
                      <a:pt x="2185" y="1284"/>
                      <a:pt x="2155" y="1529"/>
                      <a:pt x="2000" y="1714"/>
                    </a:cubicBezTo>
                    <a:cubicBezTo>
                      <a:pt x="1852" y="1928"/>
                      <a:pt x="1630" y="2054"/>
                      <a:pt x="1385" y="2084"/>
                    </a:cubicBezTo>
                    <a:cubicBezTo>
                      <a:pt x="1321" y="2101"/>
                      <a:pt x="1257" y="2110"/>
                      <a:pt x="1193" y="2110"/>
                    </a:cubicBezTo>
                    <a:cubicBezTo>
                      <a:pt x="1012" y="2110"/>
                      <a:pt x="833" y="2043"/>
                      <a:pt x="675" y="1928"/>
                    </a:cubicBezTo>
                    <a:cubicBezTo>
                      <a:pt x="460" y="1780"/>
                      <a:pt x="334" y="1558"/>
                      <a:pt x="304" y="1314"/>
                    </a:cubicBezTo>
                    <a:cubicBezTo>
                      <a:pt x="216" y="788"/>
                      <a:pt x="586" y="329"/>
                      <a:pt x="1074" y="233"/>
                    </a:cubicBezTo>
                    <a:close/>
                    <a:moveTo>
                      <a:pt x="1238" y="0"/>
                    </a:moveTo>
                    <a:cubicBezTo>
                      <a:pt x="1174" y="0"/>
                      <a:pt x="1109" y="6"/>
                      <a:pt x="1045" y="18"/>
                    </a:cubicBezTo>
                    <a:cubicBezTo>
                      <a:pt x="430" y="115"/>
                      <a:pt x="1" y="700"/>
                      <a:pt x="90" y="1344"/>
                    </a:cubicBezTo>
                    <a:cubicBezTo>
                      <a:pt x="119" y="1655"/>
                      <a:pt x="304" y="1928"/>
                      <a:pt x="556" y="2114"/>
                    </a:cubicBezTo>
                    <a:cubicBezTo>
                      <a:pt x="741" y="2239"/>
                      <a:pt x="985" y="2336"/>
                      <a:pt x="1230" y="2336"/>
                    </a:cubicBezTo>
                    <a:cubicBezTo>
                      <a:pt x="1296" y="2336"/>
                      <a:pt x="1356" y="2336"/>
                      <a:pt x="1415" y="2299"/>
                    </a:cubicBezTo>
                    <a:cubicBezTo>
                      <a:pt x="1726" y="2269"/>
                      <a:pt x="1970" y="2114"/>
                      <a:pt x="2155" y="1869"/>
                    </a:cubicBezTo>
                    <a:cubicBezTo>
                      <a:pt x="2340" y="1595"/>
                      <a:pt x="2437" y="1284"/>
                      <a:pt x="2370" y="1003"/>
                    </a:cubicBezTo>
                    <a:cubicBezTo>
                      <a:pt x="2340" y="700"/>
                      <a:pt x="2155" y="418"/>
                      <a:pt x="1911" y="233"/>
                    </a:cubicBezTo>
                    <a:cubicBezTo>
                      <a:pt x="1717" y="86"/>
                      <a:pt x="1482" y="0"/>
                      <a:pt x="123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3391012" y="3819413"/>
                <a:ext cx="33298" cy="29551"/>
              </a:xfrm>
              <a:custGeom>
                <a:avLst/>
                <a:gdLst/>
                <a:ahLst/>
                <a:cxnLst/>
                <a:rect l="l" t="t" r="r" b="b"/>
                <a:pathLst>
                  <a:path w="711" h="631" extrusionOk="0">
                    <a:moveTo>
                      <a:pt x="345" y="0"/>
                    </a:moveTo>
                    <a:cubicBezTo>
                      <a:pt x="248" y="0"/>
                      <a:pt x="150" y="41"/>
                      <a:pt x="96" y="117"/>
                    </a:cubicBezTo>
                    <a:cubicBezTo>
                      <a:pt x="0" y="272"/>
                      <a:pt x="30" y="457"/>
                      <a:pt x="156" y="576"/>
                    </a:cubicBezTo>
                    <a:cubicBezTo>
                      <a:pt x="215" y="612"/>
                      <a:pt x="279" y="631"/>
                      <a:pt x="340" y="631"/>
                    </a:cubicBezTo>
                    <a:cubicBezTo>
                      <a:pt x="439" y="631"/>
                      <a:pt x="530" y="583"/>
                      <a:pt x="585" y="487"/>
                    </a:cubicBezTo>
                    <a:cubicBezTo>
                      <a:pt x="711" y="361"/>
                      <a:pt x="681" y="146"/>
                      <a:pt x="526" y="57"/>
                    </a:cubicBezTo>
                    <a:cubicBezTo>
                      <a:pt x="475" y="19"/>
                      <a:pt x="410" y="0"/>
                      <a:pt x="345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3386844" y="3814121"/>
                <a:ext cx="43367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845" extrusionOk="0">
                    <a:moveTo>
                      <a:pt x="430" y="230"/>
                    </a:moveTo>
                    <a:cubicBezTo>
                      <a:pt x="489" y="230"/>
                      <a:pt x="519" y="230"/>
                      <a:pt x="556" y="259"/>
                    </a:cubicBezTo>
                    <a:cubicBezTo>
                      <a:pt x="644" y="318"/>
                      <a:pt x="674" y="444"/>
                      <a:pt x="615" y="541"/>
                    </a:cubicBezTo>
                    <a:cubicBezTo>
                      <a:pt x="553" y="598"/>
                      <a:pt x="481" y="631"/>
                      <a:pt x="412" y="631"/>
                    </a:cubicBezTo>
                    <a:cubicBezTo>
                      <a:pt x="375" y="631"/>
                      <a:pt x="338" y="621"/>
                      <a:pt x="304" y="600"/>
                    </a:cubicBezTo>
                    <a:cubicBezTo>
                      <a:pt x="274" y="570"/>
                      <a:pt x="245" y="504"/>
                      <a:pt x="245" y="444"/>
                    </a:cubicBezTo>
                    <a:cubicBezTo>
                      <a:pt x="215" y="415"/>
                      <a:pt x="245" y="355"/>
                      <a:pt x="274" y="289"/>
                    </a:cubicBezTo>
                    <a:cubicBezTo>
                      <a:pt x="304" y="259"/>
                      <a:pt x="370" y="230"/>
                      <a:pt x="430" y="230"/>
                    </a:cubicBezTo>
                    <a:close/>
                    <a:moveTo>
                      <a:pt x="437" y="0"/>
                    </a:moveTo>
                    <a:cubicBezTo>
                      <a:pt x="310" y="0"/>
                      <a:pt x="183" y="58"/>
                      <a:pt x="89" y="170"/>
                    </a:cubicBezTo>
                    <a:cubicBezTo>
                      <a:pt x="30" y="259"/>
                      <a:pt x="0" y="385"/>
                      <a:pt x="30" y="474"/>
                    </a:cubicBezTo>
                    <a:cubicBezTo>
                      <a:pt x="30" y="600"/>
                      <a:pt x="89" y="689"/>
                      <a:pt x="185" y="785"/>
                    </a:cubicBezTo>
                    <a:cubicBezTo>
                      <a:pt x="245" y="814"/>
                      <a:pt x="333" y="844"/>
                      <a:pt x="430" y="844"/>
                    </a:cubicBezTo>
                    <a:lnTo>
                      <a:pt x="489" y="844"/>
                    </a:lnTo>
                    <a:cubicBezTo>
                      <a:pt x="615" y="814"/>
                      <a:pt x="704" y="785"/>
                      <a:pt x="770" y="689"/>
                    </a:cubicBezTo>
                    <a:cubicBezTo>
                      <a:pt x="926" y="474"/>
                      <a:pt x="889" y="230"/>
                      <a:pt x="674" y="74"/>
                    </a:cubicBezTo>
                    <a:cubicBezTo>
                      <a:pt x="601" y="25"/>
                      <a:pt x="519" y="0"/>
                      <a:pt x="43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355358" y="3573214"/>
                <a:ext cx="73574" cy="6528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394" extrusionOk="0">
                    <a:moveTo>
                      <a:pt x="792" y="1"/>
                    </a:moveTo>
                    <a:cubicBezTo>
                      <a:pt x="581" y="1"/>
                      <a:pt x="374" y="98"/>
                      <a:pt x="245" y="280"/>
                    </a:cubicBezTo>
                    <a:cubicBezTo>
                      <a:pt x="1" y="591"/>
                      <a:pt x="60" y="1021"/>
                      <a:pt x="371" y="1243"/>
                    </a:cubicBezTo>
                    <a:cubicBezTo>
                      <a:pt x="497" y="1345"/>
                      <a:pt x="647" y="1394"/>
                      <a:pt x="797" y="1394"/>
                    </a:cubicBezTo>
                    <a:cubicBezTo>
                      <a:pt x="1005" y="1394"/>
                      <a:pt x="1213" y="1298"/>
                      <a:pt x="1355" y="1117"/>
                    </a:cubicBezTo>
                    <a:cubicBezTo>
                      <a:pt x="1570" y="806"/>
                      <a:pt x="1511" y="377"/>
                      <a:pt x="1200" y="132"/>
                    </a:cubicBezTo>
                    <a:cubicBezTo>
                      <a:pt x="1076" y="44"/>
                      <a:pt x="933" y="1"/>
                      <a:pt x="792" y="1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353625" y="3568671"/>
                <a:ext cx="76665" cy="74183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584" extrusionOk="0">
                    <a:moveTo>
                      <a:pt x="837" y="229"/>
                    </a:moveTo>
                    <a:cubicBezTo>
                      <a:pt x="926" y="229"/>
                      <a:pt x="1052" y="259"/>
                      <a:pt x="1178" y="318"/>
                    </a:cubicBezTo>
                    <a:cubicBezTo>
                      <a:pt x="1296" y="414"/>
                      <a:pt x="1363" y="562"/>
                      <a:pt x="1392" y="718"/>
                    </a:cubicBezTo>
                    <a:cubicBezTo>
                      <a:pt x="1422" y="873"/>
                      <a:pt x="1392" y="999"/>
                      <a:pt x="1296" y="1155"/>
                    </a:cubicBezTo>
                    <a:cubicBezTo>
                      <a:pt x="1207" y="1273"/>
                      <a:pt x="1052" y="1340"/>
                      <a:pt x="896" y="1369"/>
                    </a:cubicBezTo>
                    <a:cubicBezTo>
                      <a:pt x="868" y="1375"/>
                      <a:pt x="840" y="1377"/>
                      <a:pt x="812" y="1377"/>
                    </a:cubicBezTo>
                    <a:cubicBezTo>
                      <a:pt x="688" y="1377"/>
                      <a:pt x="570" y="1328"/>
                      <a:pt x="467" y="1273"/>
                    </a:cubicBezTo>
                    <a:cubicBezTo>
                      <a:pt x="341" y="1184"/>
                      <a:pt x="282" y="1029"/>
                      <a:pt x="252" y="873"/>
                    </a:cubicBezTo>
                    <a:cubicBezTo>
                      <a:pt x="223" y="718"/>
                      <a:pt x="252" y="562"/>
                      <a:pt x="341" y="444"/>
                    </a:cubicBezTo>
                    <a:cubicBezTo>
                      <a:pt x="467" y="288"/>
                      <a:pt x="652" y="229"/>
                      <a:pt x="837" y="229"/>
                    </a:cubicBezTo>
                    <a:close/>
                    <a:moveTo>
                      <a:pt x="815" y="1"/>
                    </a:moveTo>
                    <a:cubicBezTo>
                      <a:pt x="571" y="1"/>
                      <a:pt x="336" y="115"/>
                      <a:pt x="186" y="318"/>
                    </a:cubicBezTo>
                    <a:cubicBezTo>
                      <a:pt x="67" y="503"/>
                      <a:pt x="1" y="688"/>
                      <a:pt x="38" y="903"/>
                    </a:cubicBezTo>
                    <a:cubicBezTo>
                      <a:pt x="67" y="1118"/>
                      <a:pt x="186" y="1303"/>
                      <a:pt x="341" y="1429"/>
                    </a:cubicBezTo>
                    <a:cubicBezTo>
                      <a:pt x="497" y="1554"/>
                      <a:pt x="652" y="1584"/>
                      <a:pt x="808" y="1584"/>
                    </a:cubicBezTo>
                    <a:lnTo>
                      <a:pt x="926" y="1584"/>
                    </a:lnTo>
                    <a:cubicBezTo>
                      <a:pt x="1148" y="1554"/>
                      <a:pt x="1333" y="1429"/>
                      <a:pt x="1452" y="1273"/>
                    </a:cubicBezTo>
                    <a:cubicBezTo>
                      <a:pt x="1578" y="1088"/>
                      <a:pt x="1637" y="873"/>
                      <a:pt x="1607" y="659"/>
                    </a:cubicBezTo>
                    <a:cubicBezTo>
                      <a:pt x="1578" y="474"/>
                      <a:pt x="1452" y="288"/>
                      <a:pt x="1296" y="163"/>
                    </a:cubicBezTo>
                    <a:cubicBezTo>
                      <a:pt x="1147" y="52"/>
                      <a:pt x="979" y="1"/>
                      <a:pt x="8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583479" y="3412953"/>
                <a:ext cx="257345" cy="33345"/>
              </a:xfrm>
              <a:custGeom>
                <a:avLst/>
                <a:gdLst/>
                <a:ahLst/>
                <a:cxnLst/>
                <a:rect l="l" t="t" r="r" b="b"/>
                <a:pathLst>
                  <a:path w="5495" h="712" extrusionOk="0">
                    <a:moveTo>
                      <a:pt x="1" y="1"/>
                    </a:moveTo>
                    <a:lnTo>
                      <a:pt x="1" y="711"/>
                    </a:lnTo>
                    <a:lnTo>
                      <a:pt x="5494" y="711"/>
                    </a:lnTo>
                    <a:lnTo>
                      <a:pt x="5494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577625" y="3407427"/>
                <a:ext cx="267367" cy="43367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926" extrusionOk="0">
                    <a:moveTo>
                      <a:pt x="5493" y="215"/>
                    </a:moveTo>
                    <a:lnTo>
                      <a:pt x="5493" y="711"/>
                    </a:lnTo>
                    <a:lnTo>
                      <a:pt x="252" y="711"/>
                    </a:lnTo>
                    <a:lnTo>
                      <a:pt x="252" y="215"/>
                    </a:lnTo>
                    <a:close/>
                    <a:moveTo>
                      <a:pt x="126" y="0"/>
                    </a:moveTo>
                    <a:cubicBezTo>
                      <a:pt x="67" y="0"/>
                      <a:pt x="0" y="59"/>
                      <a:pt x="0" y="119"/>
                    </a:cubicBezTo>
                    <a:lnTo>
                      <a:pt x="0" y="829"/>
                    </a:lnTo>
                    <a:cubicBezTo>
                      <a:pt x="0" y="896"/>
                      <a:pt x="67" y="926"/>
                      <a:pt x="126" y="926"/>
                    </a:cubicBezTo>
                    <a:lnTo>
                      <a:pt x="5619" y="926"/>
                    </a:lnTo>
                    <a:cubicBezTo>
                      <a:pt x="5678" y="926"/>
                      <a:pt x="5708" y="896"/>
                      <a:pt x="5708" y="829"/>
                    </a:cubicBezTo>
                    <a:lnTo>
                      <a:pt x="5708" y="119"/>
                    </a:lnTo>
                    <a:cubicBezTo>
                      <a:pt x="5708" y="59"/>
                      <a:pt x="5678" y="0"/>
                      <a:pt x="561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693395" y="3485403"/>
                <a:ext cx="147429" cy="21543"/>
              </a:xfrm>
              <a:custGeom>
                <a:avLst/>
                <a:gdLst/>
                <a:ahLst/>
                <a:cxnLst/>
                <a:rect l="l" t="t" r="r" b="b"/>
                <a:pathLst>
                  <a:path w="3148" h="460" extrusionOk="0">
                    <a:moveTo>
                      <a:pt x="1" y="1"/>
                    </a:moveTo>
                    <a:lnTo>
                      <a:pt x="1" y="460"/>
                    </a:lnTo>
                    <a:lnTo>
                      <a:pt x="3147" y="460"/>
                    </a:lnTo>
                    <a:lnTo>
                      <a:pt x="3147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687494" y="3480907"/>
                <a:ext cx="157498" cy="31940"/>
              </a:xfrm>
              <a:custGeom>
                <a:avLst/>
                <a:gdLst/>
                <a:ahLst/>
                <a:cxnLst/>
                <a:rect l="l" t="t" r="r" b="b"/>
                <a:pathLst>
                  <a:path w="3363" h="682" extrusionOk="0">
                    <a:moveTo>
                      <a:pt x="3147" y="215"/>
                    </a:moveTo>
                    <a:lnTo>
                      <a:pt x="3147" y="438"/>
                    </a:lnTo>
                    <a:lnTo>
                      <a:pt x="216" y="438"/>
                    </a:lnTo>
                    <a:lnTo>
                      <a:pt x="216" y="215"/>
                    </a:lnTo>
                    <a:close/>
                    <a:moveTo>
                      <a:pt x="127" y="1"/>
                    </a:moveTo>
                    <a:cubicBezTo>
                      <a:pt x="60" y="1"/>
                      <a:pt x="1" y="30"/>
                      <a:pt x="1" y="97"/>
                    </a:cubicBezTo>
                    <a:lnTo>
                      <a:pt x="1" y="556"/>
                    </a:lnTo>
                    <a:cubicBezTo>
                      <a:pt x="1" y="623"/>
                      <a:pt x="60" y="682"/>
                      <a:pt x="127" y="682"/>
                    </a:cubicBezTo>
                    <a:lnTo>
                      <a:pt x="3273" y="682"/>
                    </a:lnTo>
                    <a:cubicBezTo>
                      <a:pt x="3332" y="682"/>
                      <a:pt x="3362" y="623"/>
                      <a:pt x="3362" y="556"/>
                    </a:cubicBezTo>
                    <a:lnTo>
                      <a:pt x="3362" y="97"/>
                    </a:lnTo>
                    <a:cubicBezTo>
                      <a:pt x="3362" y="30"/>
                      <a:pt x="3332" y="1"/>
                      <a:pt x="327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693395" y="3547503"/>
                <a:ext cx="147429" cy="20138"/>
              </a:xfrm>
              <a:custGeom>
                <a:avLst/>
                <a:gdLst/>
                <a:ahLst/>
                <a:cxnLst/>
                <a:rect l="l" t="t" r="r" b="b"/>
                <a:pathLst>
                  <a:path w="3148" h="430" extrusionOk="0">
                    <a:moveTo>
                      <a:pt x="1" y="0"/>
                    </a:moveTo>
                    <a:lnTo>
                      <a:pt x="1" y="430"/>
                    </a:lnTo>
                    <a:lnTo>
                      <a:pt x="3147" y="430"/>
                    </a:lnTo>
                    <a:lnTo>
                      <a:pt x="3147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687494" y="3541602"/>
                <a:ext cx="157498" cy="31940"/>
              </a:xfrm>
              <a:custGeom>
                <a:avLst/>
                <a:gdLst/>
                <a:ahLst/>
                <a:cxnLst/>
                <a:rect l="l" t="t" r="r" b="b"/>
                <a:pathLst>
                  <a:path w="3363" h="682" extrusionOk="0">
                    <a:moveTo>
                      <a:pt x="3147" y="215"/>
                    </a:moveTo>
                    <a:lnTo>
                      <a:pt x="3147" y="467"/>
                    </a:lnTo>
                    <a:lnTo>
                      <a:pt x="216" y="467"/>
                    </a:lnTo>
                    <a:lnTo>
                      <a:pt x="216" y="215"/>
                    </a:lnTo>
                    <a:close/>
                    <a:moveTo>
                      <a:pt x="127" y="0"/>
                    </a:moveTo>
                    <a:cubicBezTo>
                      <a:pt x="60" y="0"/>
                      <a:pt x="1" y="67"/>
                      <a:pt x="1" y="126"/>
                    </a:cubicBezTo>
                    <a:lnTo>
                      <a:pt x="1" y="556"/>
                    </a:lnTo>
                    <a:cubicBezTo>
                      <a:pt x="1" y="622"/>
                      <a:pt x="60" y="681"/>
                      <a:pt x="127" y="681"/>
                    </a:cubicBezTo>
                    <a:lnTo>
                      <a:pt x="3273" y="681"/>
                    </a:lnTo>
                    <a:cubicBezTo>
                      <a:pt x="3332" y="681"/>
                      <a:pt x="3362" y="622"/>
                      <a:pt x="3362" y="556"/>
                    </a:cubicBezTo>
                    <a:lnTo>
                      <a:pt x="3362" y="126"/>
                    </a:lnTo>
                    <a:cubicBezTo>
                      <a:pt x="3362" y="67"/>
                      <a:pt x="3332" y="0"/>
                      <a:pt x="327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996776" y="3400121"/>
                <a:ext cx="218146" cy="158856"/>
              </a:xfrm>
              <a:custGeom>
                <a:avLst/>
                <a:gdLst/>
                <a:ahLst/>
                <a:cxnLst/>
                <a:rect l="l" t="t" r="r" b="b"/>
                <a:pathLst>
                  <a:path w="4658" h="3392" extrusionOk="0">
                    <a:moveTo>
                      <a:pt x="186" y="1"/>
                    </a:moveTo>
                    <a:cubicBezTo>
                      <a:pt x="89" y="1"/>
                      <a:pt x="1" y="90"/>
                      <a:pt x="1" y="186"/>
                    </a:cubicBezTo>
                    <a:lnTo>
                      <a:pt x="1" y="3206"/>
                    </a:lnTo>
                    <a:cubicBezTo>
                      <a:pt x="1" y="3303"/>
                      <a:pt x="89" y="3391"/>
                      <a:pt x="186" y="3391"/>
                    </a:cubicBezTo>
                    <a:lnTo>
                      <a:pt x="4472" y="3391"/>
                    </a:lnTo>
                    <a:cubicBezTo>
                      <a:pt x="4561" y="3391"/>
                      <a:pt x="4657" y="3303"/>
                      <a:pt x="4657" y="3206"/>
                    </a:cubicBezTo>
                    <a:lnTo>
                      <a:pt x="4657" y="186"/>
                    </a:lnTo>
                    <a:cubicBezTo>
                      <a:pt x="4657" y="90"/>
                      <a:pt x="4561" y="1"/>
                      <a:pt x="4472" y="1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992280" y="3395625"/>
                <a:ext cx="226810" cy="169253"/>
              </a:xfrm>
              <a:custGeom>
                <a:avLst/>
                <a:gdLst/>
                <a:ahLst/>
                <a:cxnLst/>
                <a:rect l="l" t="t" r="r" b="b"/>
                <a:pathLst>
                  <a:path w="4843" h="3614" extrusionOk="0">
                    <a:moveTo>
                      <a:pt x="4413" y="223"/>
                    </a:moveTo>
                    <a:cubicBezTo>
                      <a:pt x="4539" y="223"/>
                      <a:pt x="4627" y="311"/>
                      <a:pt x="4627" y="437"/>
                    </a:cubicBezTo>
                    <a:lnTo>
                      <a:pt x="4627" y="3184"/>
                    </a:lnTo>
                    <a:cubicBezTo>
                      <a:pt x="4627" y="3273"/>
                      <a:pt x="4539" y="3369"/>
                      <a:pt x="4413" y="3369"/>
                    </a:cubicBezTo>
                    <a:lnTo>
                      <a:pt x="400" y="3369"/>
                    </a:lnTo>
                    <a:cubicBezTo>
                      <a:pt x="311" y="3369"/>
                      <a:pt x="215" y="3273"/>
                      <a:pt x="215" y="3184"/>
                    </a:cubicBezTo>
                    <a:lnTo>
                      <a:pt x="215" y="437"/>
                    </a:lnTo>
                    <a:cubicBezTo>
                      <a:pt x="215" y="311"/>
                      <a:pt x="311" y="223"/>
                      <a:pt x="400" y="223"/>
                    </a:cubicBezTo>
                    <a:close/>
                    <a:moveTo>
                      <a:pt x="400" y="1"/>
                    </a:moveTo>
                    <a:cubicBezTo>
                      <a:pt x="185" y="1"/>
                      <a:pt x="0" y="186"/>
                      <a:pt x="0" y="437"/>
                    </a:cubicBezTo>
                    <a:lnTo>
                      <a:pt x="0" y="3184"/>
                    </a:lnTo>
                    <a:cubicBezTo>
                      <a:pt x="0" y="3399"/>
                      <a:pt x="185" y="3613"/>
                      <a:pt x="400" y="3613"/>
                    </a:cubicBezTo>
                    <a:lnTo>
                      <a:pt x="4413" y="3613"/>
                    </a:lnTo>
                    <a:cubicBezTo>
                      <a:pt x="4657" y="3613"/>
                      <a:pt x="4842" y="3399"/>
                      <a:pt x="4842" y="3184"/>
                    </a:cubicBezTo>
                    <a:lnTo>
                      <a:pt x="4842" y="437"/>
                    </a:lnTo>
                    <a:cubicBezTo>
                      <a:pt x="4842" y="186"/>
                      <a:pt x="4657" y="1"/>
                      <a:pt x="441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3012371" y="3404289"/>
                <a:ext cx="189344" cy="92635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1978" extrusionOk="0">
                    <a:moveTo>
                      <a:pt x="4043" y="1"/>
                    </a:moveTo>
                    <a:lnTo>
                      <a:pt x="1" y="38"/>
                    </a:lnTo>
                    <a:lnTo>
                      <a:pt x="2007" y="1977"/>
                    </a:lnTo>
                    <a:lnTo>
                      <a:pt x="4043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3006845" y="3399418"/>
                <a:ext cx="200771" cy="103406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2208" extrusionOk="0">
                    <a:moveTo>
                      <a:pt x="4158" y="1"/>
                    </a:moveTo>
                    <a:cubicBezTo>
                      <a:pt x="4131" y="1"/>
                      <a:pt x="4102" y="16"/>
                      <a:pt x="4072" y="45"/>
                    </a:cubicBezTo>
                    <a:lnTo>
                      <a:pt x="2125" y="1926"/>
                    </a:lnTo>
                    <a:lnTo>
                      <a:pt x="185" y="75"/>
                    </a:lnTo>
                    <a:cubicBezTo>
                      <a:pt x="171" y="45"/>
                      <a:pt x="147" y="31"/>
                      <a:pt x="119" y="31"/>
                    </a:cubicBezTo>
                    <a:cubicBezTo>
                      <a:pt x="91" y="31"/>
                      <a:pt x="60" y="45"/>
                      <a:pt x="30" y="75"/>
                    </a:cubicBezTo>
                    <a:cubicBezTo>
                      <a:pt x="0" y="105"/>
                      <a:pt x="0" y="171"/>
                      <a:pt x="30" y="230"/>
                    </a:cubicBezTo>
                    <a:lnTo>
                      <a:pt x="2036" y="2178"/>
                    </a:lnTo>
                    <a:cubicBezTo>
                      <a:pt x="2066" y="2178"/>
                      <a:pt x="2095" y="2207"/>
                      <a:pt x="2125" y="2207"/>
                    </a:cubicBezTo>
                    <a:cubicBezTo>
                      <a:pt x="2155" y="2207"/>
                      <a:pt x="2155" y="2178"/>
                      <a:pt x="2192" y="2178"/>
                    </a:cubicBezTo>
                    <a:lnTo>
                      <a:pt x="4228" y="201"/>
                    </a:lnTo>
                    <a:cubicBezTo>
                      <a:pt x="4257" y="142"/>
                      <a:pt x="4287" y="75"/>
                      <a:pt x="4228" y="45"/>
                    </a:cubicBezTo>
                    <a:cubicBezTo>
                      <a:pt x="4209" y="16"/>
                      <a:pt x="4185" y="1"/>
                      <a:pt x="415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3034242" y="3478144"/>
                <a:ext cx="49268" cy="4753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015" extrusionOk="0">
                    <a:moveTo>
                      <a:pt x="0" y="1015"/>
                    </a:moveTo>
                    <a:lnTo>
                      <a:pt x="1051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3028341" y="3472618"/>
                <a:ext cx="60695" cy="58962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259" extrusionOk="0">
                    <a:moveTo>
                      <a:pt x="1170" y="0"/>
                    </a:moveTo>
                    <a:cubicBezTo>
                      <a:pt x="1142" y="0"/>
                      <a:pt x="1111" y="7"/>
                      <a:pt x="1081" y="22"/>
                    </a:cubicBezTo>
                    <a:lnTo>
                      <a:pt x="67" y="1074"/>
                    </a:lnTo>
                    <a:cubicBezTo>
                      <a:pt x="0" y="1103"/>
                      <a:pt x="0" y="1199"/>
                      <a:pt x="67" y="1229"/>
                    </a:cubicBezTo>
                    <a:cubicBezTo>
                      <a:pt x="67" y="1259"/>
                      <a:pt x="97" y="1259"/>
                      <a:pt x="126" y="1259"/>
                    </a:cubicBezTo>
                    <a:cubicBezTo>
                      <a:pt x="156" y="1259"/>
                      <a:pt x="185" y="1259"/>
                      <a:pt x="215" y="1229"/>
                    </a:cubicBezTo>
                    <a:lnTo>
                      <a:pt x="1237" y="178"/>
                    </a:lnTo>
                    <a:cubicBezTo>
                      <a:pt x="1296" y="148"/>
                      <a:pt x="1296" y="89"/>
                      <a:pt x="1237" y="22"/>
                    </a:cubicBezTo>
                    <a:cubicBezTo>
                      <a:pt x="1222" y="7"/>
                      <a:pt x="1198" y="0"/>
                      <a:pt x="117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3128188" y="3478144"/>
                <a:ext cx="48940" cy="4753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015" extrusionOk="0">
                    <a:moveTo>
                      <a:pt x="1044" y="1015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3122287" y="3472618"/>
                <a:ext cx="60742" cy="58962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259" extrusionOk="0">
                    <a:moveTo>
                      <a:pt x="129" y="0"/>
                    </a:moveTo>
                    <a:cubicBezTo>
                      <a:pt x="102" y="0"/>
                      <a:pt x="78" y="7"/>
                      <a:pt x="60" y="22"/>
                    </a:cubicBezTo>
                    <a:cubicBezTo>
                      <a:pt x="1" y="89"/>
                      <a:pt x="1" y="148"/>
                      <a:pt x="60" y="178"/>
                    </a:cubicBezTo>
                    <a:lnTo>
                      <a:pt x="1081" y="1229"/>
                    </a:lnTo>
                    <a:cubicBezTo>
                      <a:pt x="1111" y="1259"/>
                      <a:pt x="1141" y="1259"/>
                      <a:pt x="1170" y="1259"/>
                    </a:cubicBezTo>
                    <a:cubicBezTo>
                      <a:pt x="1207" y="1259"/>
                      <a:pt x="1237" y="1259"/>
                      <a:pt x="1237" y="1229"/>
                    </a:cubicBezTo>
                    <a:cubicBezTo>
                      <a:pt x="1296" y="1199"/>
                      <a:pt x="1296" y="1103"/>
                      <a:pt x="1237" y="1074"/>
                    </a:cubicBezTo>
                    <a:lnTo>
                      <a:pt x="215" y="22"/>
                    </a:lnTo>
                    <a:cubicBezTo>
                      <a:pt x="186" y="7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921" name="Google Shape;921;p35"/>
            <p:cNvGrpSpPr/>
            <p:nvPr/>
          </p:nvGrpSpPr>
          <p:grpSpPr>
            <a:xfrm>
              <a:off x="1476769" y="4054338"/>
              <a:ext cx="495759" cy="572703"/>
              <a:chOff x="5215419" y="2266450"/>
              <a:chExt cx="495759" cy="572703"/>
            </a:xfrm>
          </p:grpSpPr>
          <p:sp>
            <p:nvSpPr>
              <p:cNvPr id="922" name="Google Shape;922;p35"/>
              <p:cNvSpPr/>
              <p:nvPr/>
            </p:nvSpPr>
            <p:spPr>
              <a:xfrm>
                <a:off x="5218097" y="2301268"/>
                <a:ext cx="488677" cy="533845"/>
              </a:xfrm>
              <a:custGeom>
                <a:avLst/>
                <a:gdLst/>
                <a:ahLst/>
                <a:cxnLst/>
                <a:rect l="l" t="t" r="r" b="b"/>
                <a:pathLst>
                  <a:path w="10765" h="11760" extrusionOk="0">
                    <a:moveTo>
                      <a:pt x="5412" y="1"/>
                    </a:moveTo>
                    <a:cubicBezTo>
                      <a:pt x="5358" y="1"/>
                      <a:pt x="5304" y="1"/>
                      <a:pt x="5249" y="3"/>
                    </a:cubicBezTo>
                    <a:cubicBezTo>
                      <a:pt x="2318" y="99"/>
                      <a:pt x="0" y="2535"/>
                      <a:pt x="97" y="5467"/>
                    </a:cubicBezTo>
                    <a:cubicBezTo>
                      <a:pt x="184" y="8361"/>
                      <a:pt x="2560" y="10620"/>
                      <a:pt x="5441" y="10620"/>
                    </a:cubicBezTo>
                    <a:cubicBezTo>
                      <a:pt x="5478" y="10620"/>
                      <a:pt x="5516" y="10620"/>
                      <a:pt x="5553" y="10619"/>
                    </a:cubicBezTo>
                    <a:cubicBezTo>
                      <a:pt x="5990" y="10590"/>
                      <a:pt x="6389" y="10523"/>
                      <a:pt x="6789" y="10434"/>
                    </a:cubicBezTo>
                    <a:lnTo>
                      <a:pt x="9351" y="11759"/>
                    </a:lnTo>
                    <a:lnTo>
                      <a:pt x="9351" y="11759"/>
                    </a:lnTo>
                    <a:lnTo>
                      <a:pt x="8766" y="9412"/>
                    </a:lnTo>
                    <a:cubicBezTo>
                      <a:pt x="9995" y="8398"/>
                      <a:pt x="10765" y="6851"/>
                      <a:pt x="10706" y="5156"/>
                    </a:cubicBezTo>
                    <a:cubicBezTo>
                      <a:pt x="10618" y="2279"/>
                      <a:pt x="8264" y="1"/>
                      <a:pt x="5412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5215419" y="2295957"/>
                <a:ext cx="495759" cy="543197"/>
              </a:xfrm>
              <a:custGeom>
                <a:avLst/>
                <a:gdLst/>
                <a:ahLst/>
                <a:cxnLst/>
                <a:rect l="l" t="t" r="r" b="b"/>
                <a:pathLst>
                  <a:path w="10921" h="11966" extrusionOk="0">
                    <a:moveTo>
                      <a:pt x="5483" y="213"/>
                    </a:moveTo>
                    <a:cubicBezTo>
                      <a:pt x="8270" y="213"/>
                      <a:pt x="10581" y="2466"/>
                      <a:pt x="10639" y="5273"/>
                    </a:cubicBezTo>
                    <a:cubicBezTo>
                      <a:pt x="10705" y="6879"/>
                      <a:pt x="9995" y="8419"/>
                      <a:pt x="8758" y="9441"/>
                    </a:cubicBezTo>
                    <a:cubicBezTo>
                      <a:pt x="8729" y="9470"/>
                      <a:pt x="8699" y="9500"/>
                      <a:pt x="8699" y="9559"/>
                    </a:cubicBezTo>
                    <a:lnTo>
                      <a:pt x="9225" y="11662"/>
                    </a:lnTo>
                    <a:lnTo>
                      <a:pt x="6907" y="10425"/>
                    </a:lnTo>
                    <a:lnTo>
                      <a:pt x="6819" y="10425"/>
                    </a:lnTo>
                    <a:cubicBezTo>
                      <a:pt x="6448" y="10551"/>
                      <a:pt x="6012" y="10610"/>
                      <a:pt x="5612" y="10610"/>
                    </a:cubicBezTo>
                    <a:cubicBezTo>
                      <a:pt x="5554" y="10612"/>
                      <a:pt x="5496" y="10613"/>
                      <a:pt x="5438" y="10613"/>
                    </a:cubicBezTo>
                    <a:cubicBezTo>
                      <a:pt x="2650" y="10613"/>
                      <a:pt x="339" y="8361"/>
                      <a:pt x="274" y="5584"/>
                    </a:cubicBezTo>
                    <a:cubicBezTo>
                      <a:pt x="215" y="4192"/>
                      <a:pt x="741" y="2867"/>
                      <a:pt x="1696" y="1852"/>
                    </a:cubicBezTo>
                    <a:cubicBezTo>
                      <a:pt x="2621" y="831"/>
                      <a:pt x="3917" y="276"/>
                      <a:pt x="5308" y="216"/>
                    </a:cubicBezTo>
                    <a:cubicBezTo>
                      <a:pt x="5367" y="214"/>
                      <a:pt x="5425" y="213"/>
                      <a:pt x="5483" y="213"/>
                    </a:cubicBezTo>
                    <a:close/>
                    <a:moveTo>
                      <a:pt x="5433" y="0"/>
                    </a:moveTo>
                    <a:cubicBezTo>
                      <a:pt x="5391" y="0"/>
                      <a:pt x="5350" y="1"/>
                      <a:pt x="5308" y="2"/>
                    </a:cubicBezTo>
                    <a:cubicBezTo>
                      <a:pt x="3857" y="61"/>
                      <a:pt x="2532" y="646"/>
                      <a:pt x="1511" y="1697"/>
                    </a:cubicBezTo>
                    <a:cubicBezTo>
                      <a:pt x="526" y="2748"/>
                      <a:pt x="0" y="4133"/>
                      <a:pt x="59" y="5584"/>
                    </a:cubicBezTo>
                    <a:cubicBezTo>
                      <a:pt x="125" y="8515"/>
                      <a:pt x="2551" y="10828"/>
                      <a:pt x="5436" y="10828"/>
                    </a:cubicBezTo>
                    <a:cubicBezTo>
                      <a:pt x="5495" y="10828"/>
                      <a:pt x="5553" y="10827"/>
                      <a:pt x="5612" y="10825"/>
                    </a:cubicBezTo>
                    <a:cubicBezTo>
                      <a:pt x="6049" y="10825"/>
                      <a:pt x="6448" y="10766"/>
                      <a:pt x="6848" y="10640"/>
                    </a:cubicBezTo>
                    <a:lnTo>
                      <a:pt x="9343" y="11965"/>
                    </a:lnTo>
                    <a:lnTo>
                      <a:pt x="9410" y="11965"/>
                    </a:lnTo>
                    <a:cubicBezTo>
                      <a:pt x="9410" y="11965"/>
                      <a:pt x="9439" y="11965"/>
                      <a:pt x="9469" y="11935"/>
                    </a:cubicBezTo>
                    <a:cubicBezTo>
                      <a:pt x="9499" y="11935"/>
                      <a:pt x="9499" y="11876"/>
                      <a:pt x="9499" y="11847"/>
                    </a:cubicBezTo>
                    <a:lnTo>
                      <a:pt x="8943" y="9559"/>
                    </a:lnTo>
                    <a:cubicBezTo>
                      <a:pt x="10209" y="8486"/>
                      <a:pt x="10920" y="6938"/>
                      <a:pt x="10890" y="5243"/>
                    </a:cubicBezTo>
                    <a:cubicBezTo>
                      <a:pt x="10796" y="2323"/>
                      <a:pt x="8368" y="0"/>
                      <a:pt x="543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5223817" y="2272124"/>
                <a:ext cx="481641" cy="539111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11876" extrusionOk="0">
                    <a:moveTo>
                      <a:pt x="5308" y="1"/>
                    </a:moveTo>
                    <a:cubicBezTo>
                      <a:pt x="2377" y="1"/>
                      <a:pt x="0" y="2377"/>
                      <a:pt x="0" y="5309"/>
                    </a:cubicBezTo>
                    <a:cubicBezTo>
                      <a:pt x="0" y="8233"/>
                      <a:pt x="2377" y="10610"/>
                      <a:pt x="5308" y="10610"/>
                    </a:cubicBezTo>
                    <a:cubicBezTo>
                      <a:pt x="5738" y="10610"/>
                      <a:pt x="6138" y="10550"/>
                      <a:pt x="6537" y="10454"/>
                    </a:cubicBezTo>
                    <a:lnTo>
                      <a:pt x="9040" y="11876"/>
                    </a:lnTo>
                    <a:lnTo>
                      <a:pt x="8544" y="9499"/>
                    </a:lnTo>
                    <a:cubicBezTo>
                      <a:pt x="9780" y="8544"/>
                      <a:pt x="10609" y="7004"/>
                      <a:pt x="10609" y="5309"/>
                    </a:cubicBezTo>
                    <a:cubicBezTo>
                      <a:pt x="10609" y="2377"/>
                      <a:pt x="8233" y="1"/>
                      <a:pt x="5308" y="1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5218097" y="2266450"/>
                <a:ext cx="491719" cy="549143"/>
              </a:xfrm>
              <a:custGeom>
                <a:avLst/>
                <a:gdLst/>
                <a:ahLst/>
                <a:cxnLst/>
                <a:rect l="l" t="t" r="r" b="b"/>
                <a:pathLst>
                  <a:path w="10832" h="12097" extrusionOk="0">
                    <a:moveTo>
                      <a:pt x="5434" y="215"/>
                    </a:moveTo>
                    <a:cubicBezTo>
                      <a:pt x="8300" y="215"/>
                      <a:pt x="10617" y="2562"/>
                      <a:pt x="10617" y="5434"/>
                    </a:cubicBezTo>
                    <a:cubicBezTo>
                      <a:pt x="10617" y="7033"/>
                      <a:pt x="9876" y="8543"/>
                      <a:pt x="8581" y="9535"/>
                    </a:cubicBezTo>
                    <a:cubicBezTo>
                      <a:pt x="8544" y="9565"/>
                      <a:pt x="8544" y="9624"/>
                      <a:pt x="8544" y="9654"/>
                    </a:cubicBezTo>
                    <a:lnTo>
                      <a:pt x="9010" y="11786"/>
                    </a:lnTo>
                    <a:lnTo>
                      <a:pt x="6730" y="10490"/>
                    </a:lnTo>
                    <a:cubicBezTo>
                      <a:pt x="6693" y="10490"/>
                      <a:pt x="6693" y="10461"/>
                      <a:pt x="6663" y="10461"/>
                    </a:cubicBezTo>
                    <a:lnTo>
                      <a:pt x="6634" y="10490"/>
                    </a:lnTo>
                    <a:cubicBezTo>
                      <a:pt x="6234" y="10579"/>
                      <a:pt x="5834" y="10616"/>
                      <a:pt x="5434" y="10616"/>
                    </a:cubicBezTo>
                    <a:cubicBezTo>
                      <a:pt x="2562" y="10616"/>
                      <a:pt x="215" y="8299"/>
                      <a:pt x="215" y="5434"/>
                    </a:cubicBezTo>
                    <a:cubicBezTo>
                      <a:pt x="215" y="2562"/>
                      <a:pt x="2562" y="215"/>
                      <a:pt x="5434" y="215"/>
                    </a:cubicBezTo>
                    <a:close/>
                    <a:moveTo>
                      <a:pt x="5434" y="0"/>
                    </a:moveTo>
                    <a:cubicBezTo>
                      <a:pt x="2436" y="0"/>
                      <a:pt x="0" y="2436"/>
                      <a:pt x="0" y="5434"/>
                    </a:cubicBezTo>
                    <a:cubicBezTo>
                      <a:pt x="0" y="8425"/>
                      <a:pt x="2436" y="10831"/>
                      <a:pt x="5434" y="10831"/>
                    </a:cubicBezTo>
                    <a:cubicBezTo>
                      <a:pt x="5834" y="10831"/>
                      <a:pt x="6264" y="10801"/>
                      <a:pt x="6634" y="10705"/>
                    </a:cubicBezTo>
                    <a:lnTo>
                      <a:pt x="9099" y="12097"/>
                    </a:lnTo>
                    <a:lnTo>
                      <a:pt x="9166" y="12097"/>
                    </a:lnTo>
                    <a:cubicBezTo>
                      <a:pt x="9195" y="12097"/>
                      <a:pt x="9195" y="12097"/>
                      <a:pt x="9225" y="12060"/>
                    </a:cubicBezTo>
                    <a:cubicBezTo>
                      <a:pt x="9255" y="12060"/>
                      <a:pt x="9284" y="12001"/>
                      <a:pt x="9255" y="11971"/>
                    </a:cubicBezTo>
                    <a:lnTo>
                      <a:pt x="8796" y="9691"/>
                    </a:lnTo>
                    <a:cubicBezTo>
                      <a:pt x="10091" y="8640"/>
                      <a:pt x="10831" y="7100"/>
                      <a:pt x="10831" y="5434"/>
                    </a:cubicBezTo>
                    <a:cubicBezTo>
                      <a:pt x="10831" y="2436"/>
                      <a:pt x="8396" y="0"/>
                      <a:pt x="543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5541716" y="2487886"/>
                <a:ext cx="44759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86" extrusionOk="0">
                    <a:moveTo>
                      <a:pt x="489" y="1"/>
                    </a:moveTo>
                    <a:cubicBezTo>
                      <a:pt x="215" y="1"/>
                      <a:pt x="1" y="215"/>
                      <a:pt x="1" y="489"/>
                    </a:cubicBezTo>
                    <a:cubicBezTo>
                      <a:pt x="1" y="771"/>
                      <a:pt x="215" y="985"/>
                      <a:pt x="489" y="985"/>
                    </a:cubicBezTo>
                    <a:cubicBezTo>
                      <a:pt x="741" y="985"/>
                      <a:pt x="985" y="771"/>
                      <a:pt x="985" y="489"/>
                    </a:cubicBezTo>
                    <a:cubicBezTo>
                      <a:pt x="985" y="215"/>
                      <a:pt x="741" y="1"/>
                      <a:pt x="489" y="1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5535997" y="2483528"/>
                <a:ext cx="54837" cy="54837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08" extrusionOk="0">
                    <a:moveTo>
                      <a:pt x="615" y="215"/>
                    </a:moveTo>
                    <a:cubicBezTo>
                      <a:pt x="800" y="215"/>
                      <a:pt x="986" y="371"/>
                      <a:pt x="986" y="585"/>
                    </a:cubicBezTo>
                    <a:cubicBezTo>
                      <a:pt x="986" y="800"/>
                      <a:pt x="800" y="956"/>
                      <a:pt x="615" y="956"/>
                    </a:cubicBezTo>
                    <a:cubicBezTo>
                      <a:pt x="401" y="956"/>
                      <a:pt x="245" y="800"/>
                      <a:pt x="245" y="585"/>
                    </a:cubicBezTo>
                    <a:cubicBezTo>
                      <a:pt x="245" y="371"/>
                      <a:pt x="401" y="215"/>
                      <a:pt x="615" y="215"/>
                    </a:cubicBezTo>
                    <a:close/>
                    <a:moveTo>
                      <a:pt x="615" y="1"/>
                    </a:moveTo>
                    <a:cubicBezTo>
                      <a:pt x="282" y="1"/>
                      <a:pt x="1" y="282"/>
                      <a:pt x="1" y="585"/>
                    </a:cubicBezTo>
                    <a:cubicBezTo>
                      <a:pt x="1" y="926"/>
                      <a:pt x="282" y="1207"/>
                      <a:pt x="615" y="1207"/>
                    </a:cubicBezTo>
                    <a:cubicBezTo>
                      <a:pt x="926" y="1207"/>
                      <a:pt x="1208" y="926"/>
                      <a:pt x="1208" y="585"/>
                    </a:cubicBezTo>
                    <a:cubicBezTo>
                      <a:pt x="1208" y="282"/>
                      <a:pt x="926" y="1"/>
                      <a:pt x="6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5439578" y="2487886"/>
                <a:ext cx="4471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85" h="986" extrusionOk="0">
                    <a:moveTo>
                      <a:pt x="489" y="1"/>
                    </a:moveTo>
                    <a:cubicBezTo>
                      <a:pt x="215" y="1"/>
                      <a:pt x="0" y="215"/>
                      <a:pt x="0" y="489"/>
                    </a:cubicBezTo>
                    <a:cubicBezTo>
                      <a:pt x="0" y="771"/>
                      <a:pt x="215" y="985"/>
                      <a:pt x="489" y="985"/>
                    </a:cubicBezTo>
                    <a:cubicBezTo>
                      <a:pt x="770" y="985"/>
                      <a:pt x="985" y="771"/>
                      <a:pt x="985" y="489"/>
                    </a:cubicBezTo>
                    <a:cubicBezTo>
                      <a:pt x="985" y="215"/>
                      <a:pt x="770" y="1"/>
                      <a:pt x="489" y="1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5435175" y="2483528"/>
                <a:ext cx="53158" cy="54837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208" extrusionOk="0">
                    <a:moveTo>
                      <a:pt x="586" y="215"/>
                    </a:moveTo>
                    <a:cubicBezTo>
                      <a:pt x="801" y="215"/>
                      <a:pt x="956" y="371"/>
                      <a:pt x="956" y="585"/>
                    </a:cubicBezTo>
                    <a:cubicBezTo>
                      <a:pt x="956" y="800"/>
                      <a:pt x="801" y="956"/>
                      <a:pt x="586" y="956"/>
                    </a:cubicBezTo>
                    <a:cubicBezTo>
                      <a:pt x="371" y="956"/>
                      <a:pt x="216" y="800"/>
                      <a:pt x="216" y="585"/>
                    </a:cubicBezTo>
                    <a:cubicBezTo>
                      <a:pt x="216" y="371"/>
                      <a:pt x="371" y="215"/>
                      <a:pt x="586" y="215"/>
                    </a:cubicBezTo>
                    <a:close/>
                    <a:moveTo>
                      <a:pt x="586" y="1"/>
                    </a:moveTo>
                    <a:cubicBezTo>
                      <a:pt x="245" y="1"/>
                      <a:pt x="1" y="282"/>
                      <a:pt x="1" y="585"/>
                    </a:cubicBezTo>
                    <a:cubicBezTo>
                      <a:pt x="1" y="926"/>
                      <a:pt x="245" y="1207"/>
                      <a:pt x="586" y="1207"/>
                    </a:cubicBezTo>
                    <a:cubicBezTo>
                      <a:pt x="926" y="1207"/>
                      <a:pt x="1171" y="926"/>
                      <a:pt x="1171" y="585"/>
                    </a:cubicBezTo>
                    <a:cubicBezTo>
                      <a:pt x="1171" y="282"/>
                      <a:pt x="926" y="1"/>
                      <a:pt x="58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5337077" y="2487886"/>
                <a:ext cx="45077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86" extrusionOk="0">
                    <a:moveTo>
                      <a:pt x="496" y="1"/>
                    </a:moveTo>
                    <a:cubicBezTo>
                      <a:pt x="252" y="1"/>
                      <a:pt x="0" y="215"/>
                      <a:pt x="0" y="489"/>
                    </a:cubicBezTo>
                    <a:cubicBezTo>
                      <a:pt x="0" y="771"/>
                      <a:pt x="252" y="985"/>
                      <a:pt x="496" y="985"/>
                    </a:cubicBezTo>
                    <a:cubicBezTo>
                      <a:pt x="778" y="985"/>
                      <a:pt x="992" y="771"/>
                      <a:pt x="992" y="489"/>
                    </a:cubicBezTo>
                    <a:cubicBezTo>
                      <a:pt x="992" y="215"/>
                      <a:pt x="778" y="1"/>
                      <a:pt x="496" y="1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5333037" y="2483528"/>
                <a:ext cx="54474" cy="5483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208" extrusionOk="0">
                    <a:moveTo>
                      <a:pt x="585" y="215"/>
                    </a:moveTo>
                    <a:cubicBezTo>
                      <a:pt x="800" y="215"/>
                      <a:pt x="955" y="371"/>
                      <a:pt x="955" y="585"/>
                    </a:cubicBezTo>
                    <a:cubicBezTo>
                      <a:pt x="955" y="800"/>
                      <a:pt x="800" y="956"/>
                      <a:pt x="585" y="956"/>
                    </a:cubicBezTo>
                    <a:cubicBezTo>
                      <a:pt x="400" y="956"/>
                      <a:pt x="215" y="800"/>
                      <a:pt x="215" y="585"/>
                    </a:cubicBezTo>
                    <a:cubicBezTo>
                      <a:pt x="215" y="371"/>
                      <a:pt x="400" y="215"/>
                      <a:pt x="585" y="215"/>
                    </a:cubicBezTo>
                    <a:close/>
                    <a:moveTo>
                      <a:pt x="585" y="1"/>
                    </a:moveTo>
                    <a:cubicBezTo>
                      <a:pt x="274" y="1"/>
                      <a:pt x="0" y="282"/>
                      <a:pt x="0" y="585"/>
                    </a:cubicBezTo>
                    <a:cubicBezTo>
                      <a:pt x="0" y="926"/>
                      <a:pt x="274" y="1207"/>
                      <a:pt x="585" y="1207"/>
                    </a:cubicBezTo>
                    <a:cubicBezTo>
                      <a:pt x="926" y="1207"/>
                      <a:pt x="1200" y="926"/>
                      <a:pt x="1200" y="585"/>
                    </a:cubicBezTo>
                    <a:cubicBezTo>
                      <a:pt x="1200" y="282"/>
                      <a:pt x="926" y="1"/>
                      <a:pt x="58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932" name="Google Shape;932;p35"/>
            <p:cNvGrpSpPr/>
            <p:nvPr/>
          </p:nvGrpSpPr>
          <p:grpSpPr>
            <a:xfrm>
              <a:off x="457000" y="4255150"/>
              <a:ext cx="724415" cy="572704"/>
              <a:chOff x="4234925" y="1689875"/>
              <a:chExt cx="724415" cy="572704"/>
            </a:xfrm>
          </p:grpSpPr>
          <p:sp>
            <p:nvSpPr>
              <p:cNvPr id="933" name="Google Shape;933;p35"/>
              <p:cNvSpPr/>
              <p:nvPr/>
            </p:nvSpPr>
            <p:spPr>
              <a:xfrm>
                <a:off x="4239457" y="1695231"/>
                <a:ext cx="713395" cy="561889"/>
              </a:xfrm>
              <a:custGeom>
                <a:avLst/>
                <a:gdLst/>
                <a:ahLst/>
                <a:cxnLst/>
                <a:rect l="l" t="t" r="r" b="b"/>
                <a:pathLst>
                  <a:path w="13853" h="10911" extrusionOk="0">
                    <a:moveTo>
                      <a:pt x="13726" y="1"/>
                    </a:moveTo>
                    <a:lnTo>
                      <a:pt x="97" y="3732"/>
                    </a:lnTo>
                    <a:cubicBezTo>
                      <a:pt x="30" y="3761"/>
                      <a:pt x="1" y="3858"/>
                      <a:pt x="68" y="3887"/>
                    </a:cubicBezTo>
                    <a:lnTo>
                      <a:pt x="8359" y="10891"/>
                    </a:lnTo>
                    <a:cubicBezTo>
                      <a:pt x="8374" y="10903"/>
                      <a:pt x="8394" y="10910"/>
                      <a:pt x="8413" y="10910"/>
                    </a:cubicBezTo>
                    <a:cubicBezTo>
                      <a:pt x="8440" y="10910"/>
                      <a:pt x="8468" y="10896"/>
                      <a:pt x="8485" y="10861"/>
                    </a:cubicBezTo>
                    <a:lnTo>
                      <a:pt x="13823" y="127"/>
                    </a:lnTo>
                    <a:cubicBezTo>
                      <a:pt x="13852" y="60"/>
                      <a:pt x="13793" y="1"/>
                      <a:pt x="13726" y="1"/>
                    </a:cubicBezTo>
                    <a:close/>
                  </a:path>
                </a:pathLst>
              </a:custGeom>
              <a:solidFill>
                <a:srgbClr val="CBD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4234925" y="1689875"/>
                <a:ext cx="724415" cy="572704"/>
              </a:xfrm>
              <a:custGeom>
                <a:avLst/>
                <a:gdLst/>
                <a:ahLst/>
                <a:cxnLst/>
                <a:rect l="l" t="t" r="r" b="b"/>
                <a:pathLst>
                  <a:path w="14067" h="11121" extrusionOk="0">
                    <a:moveTo>
                      <a:pt x="13785" y="231"/>
                    </a:moveTo>
                    <a:lnTo>
                      <a:pt x="8484" y="10898"/>
                    </a:lnTo>
                    <a:lnTo>
                      <a:pt x="244" y="3932"/>
                    </a:lnTo>
                    <a:lnTo>
                      <a:pt x="13785" y="231"/>
                    </a:lnTo>
                    <a:close/>
                    <a:moveTo>
                      <a:pt x="13857" y="1"/>
                    </a:moveTo>
                    <a:cubicBezTo>
                      <a:pt x="13835" y="1"/>
                      <a:pt x="13811" y="6"/>
                      <a:pt x="13785" y="16"/>
                    </a:cubicBezTo>
                    <a:lnTo>
                      <a:pt x="156" y="3747"/>
                    </a:lnTo>
                    <a:cubicBezTo>
                      <a:pt x="59" y="3777"/>
                      <a:pt x="30" y="3806"/>
                      <a:pt x="0" y="3902"/>
                    </a:cubicBezTo>
                    <a:cubicBezTo>
                      <a:pt x="0" y="3962"/>
                      <a:pt x="30" y="4021"/>
                      <a:pt x="59" y="4088"/>
                    </a:cubicBezTo>
                    <a:lnTo>
                      <a:pt x="8358" y="11083"/>
                    </a:lnTo>
                    <a:cubicBezTo>
                      <a:pt x="8418" y="11121"/>
                      <a:pt x="8447" y="11121"/>
                      <a:pt x="8484" y="11121"/>
                    </a:cubicBezTo>
                    <a:lnTo>
                      <a:pt x="8543" y="11121"/>
                    </a:lnTo>
                    <a:cubicBezTo>
                      <a:pt x="8603" y="11121"/>
                      <a:pt x="8632" y="11054"/>
                      <a:pt x="8669" y="11024"/>
                    </a:cubicBezTo>
                    <a:lnTo>
                      <a:pt x="14037" y="290"/>
                    </a:lnTo>
                    <a:cubicBezTo>
                      <a:pt x="14066" y="231"/>
                      <a:pt x="14037" y="134"/>
                      <a:pt x="14000" y="75"/>
                    </a:cubicBezTo>
                    <a:cubicBezTo>
                      <a:pt x="13957" y="32"/>
                      <a:pt x="13914" y="1"/>
                      <a:pt x="1385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4345850" y="1757388"/>
                <a:ext cx="508641" cy="393853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7648" extrusionOk="0">
                    <a:moveTo>
                      <a:pt x="9780" y="0"/>
                    </a:moveTo>
                    <a:lnTo>
                      <a:pt x="67" y="2621"/>
                    </a:lnTo>
                    <a:cubicBezTo>
                      <a:pt x="0" y="2621"/>
                      <a:pt x="0" y="2680"/>
                      <a:pt x="37" y="2710"/>
                    </a:cubicBezTo>
                    <a:lnTo>
                      <a:pt x="5960" y="7648"/>
                    </a:lnTo>
                    <a:lnTo>
                      <a:pt x="5990" y="7648"/>
                    </a:lnTo>
                    <a:cubicBezTo>
                      <a:pt x="6019" y="7648"/>
                      <a:pt x="6049" y="7648"/>
                      <a:pt x="6049" y="7618"/>
                    </a:cubicBezTo>
                    <a:lnTo>
                      <a:pt x="9876" y="89"/>
                    </a:lnTo>
                    <a:cubicBezTo>
                      <a:pt x="9876" y="30"/>
                      <a:pt x="9847" y="0"/>
                      <a:pt x="9810" y="0"/>
                    </a:cubicBezTo>
                    <a:close/>
                  </a:path>
                </a:pathLst>
              </a:custGeom>
              <a:solidFill>
                <a:srgbClr val="B3C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4420572" y="2049428"/>
                <a:ext cx="117826" cy="190644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702" extrusionOk="0">
                    <a:moveTo>
                      <a:pt x="0" y="0"/>
                    </a:moveTo>
                    <a:lnTo>
                      <a:pt x="0" y="3702"/>
                    </a:lnTo>
                    <a:lnTo>
                      <a:pt x="2288" y="1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BF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4415989" y="2043712"/>
                <a:ext cx="128538" cy="201304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3909" extrusionOk="0">
                    <a:moveTo>
                      <a:pt x="215" y="363"/>
                    </a:moveTo>
                    <a:lnTo>
                      <a:pt x="2222" y="2088"/>
                    </a:lnTo>
                    <a:lnTo>
                      <a:pt x="215" y="3598"/>
                    </a:lnTo>
                    <a:lnTo>
                      <a:pt x="215" y="363"/>
                    </a:lnTo>
                    <a:close/>
                    <a:moveTo>
                      <a:pt x="123" y="0"/>
                    </a:moveTo>
                    <a:cubicBezTo>
                      <a:pt x="99" y="0"/>
                      <a:pt x="75" y="8"/>
                      <a:pt x="60" y="22"/>
                    </a:cubicBezTo>
                    <a:cubicBezTo>
                      <a:pt x="30" y="22"/>
                      <a:pt x="1" y="82"/>
                      <a:pt x="1" y="111"/>
                    </a:cubicBezTo>
                    <a:lnTo>
                      <a:pt x="1" y="3813"/>
                    </a:lnTo>
                    <a:cubicBezTo>
                      <a:pt x="1" y="3842"/>
                      <a:pt x="30" y="3879"/>
                      <a:pt x="60" y="3909"/>
                    </a:cubicBezTo>
                    <a:lnTo>
                      <a:pt x="186" y="3909"/>
                    </a:lnTo>
                    <a:lnTo>
                      <a:pt x="2436" y="2177"/>
                    </a:lnTo>
                    <a:cubicBezTo>
                      <a:pt x="2466" y="2177"/>
                      <a:pt x="2495" y="2147"/>
                      <a:pt x="2495" y="2117"/>
                    </a:cubicBezTo>
                    <a:cubicBezTo>
                      <a:pt x="2495" y="2058"/>
                      <a:pt x="2466" y="2029"/>
                      <a:pt x="2466" y="2029"/>
                    </a:cubicBezTo>
                    <a:lnTo>
                      <a:pt x="186" y="22"/>
                    </a:lnTo>
                    <a:cubicBezTo>
                      <a:pt x="171" y="8"/>
                      <a:pt x="147" y="0"/>
                      <a:pt x="12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4433550" y="1698269"/>
                <a:ext cx="517756" cy="352706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6849" extrusionOk="0">
                    <a:moveTo>
                      <a:pt x="10054" y="1"/>
                    </a:moveTo>
                    <a:lnTo>
                      <a:pt x="0" y="6849"/>
                    </a:lnTo>
                    <a:close/>
                  </a:path>
                </a:pathLst>
              </a:custGeom>
              <a:solidFill>
                <a:srgbClr val="CBD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4427061" y="1692707"/>
                <a:ext cx="530733" cy="363212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7053" extrusionOk="0">
                    <a:moveTo>
                      <a:pt x="10192" y="1"/>
                    </a:moveTo>
                    <a:cubicBezTo>
                      <a:pt x="10170" y="1"/>
                      <a:pt x="10145" y="8"/>
                      <a:pt x="10120" y="20"/>
                    </a:cubicBezTo>
                    <a:lnTo>
                      <a:pt x="59" y="6868"/>
                    </a:lnTo>
                    <a:cubicBezTo>
                      <a:pt x="0" y="6898"/>
                      <a:pt x="0" y="6957"/>
                      <a:pt x="30" y="7023"/>
                    </a:cubicBezTo>
                    <a:cubicBezTo>
                      <a:pt x="30" y="7053"/>
                      <a:pt x="89" y="7053"/>
                      <a:pt x="126" y="7053"/>
                    </a:cubicBezTo>
                    <a:lnTo>
                      <a:pt x="185" y="7053"/>
                    </a:lnTo>
                    <a:lnTo>
                      <a:pt x="10239" y="205"/>
                    </a:lnTo>
                    <a:cubicBezTo>
                      <a:pt x="10306" y="176"/>
                      <a:pt x="10306" y="109"/>
                      <a:pt x="10269" y="50"/>
                    </a:cubicBezTo>
                    <a:cubicBezTo>
                      <a:pt x="10251" y="15"/>
                      <a:pt x="10224" y="1"/>
                      <a:pt x="10192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567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352" y="2028826"/>
            <a:ext cx="15373348" cy="7236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14363703" y="1798647"/>
            <a:ext cx="7043290" cy="700622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587988" y="1139614"/>
            <a:ext cx="8368324" cy="8324284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9464502" y="8618036"/>
            <a:ext cx="159096" cy="15826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10594181" y="1798647"/>
            <a:ext cx="366766" cy="3648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5761163" y="9596017"/>
            <a:ext cx="2526838" cy="69098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2245130" y="0"/>
            <a:ext cx="3086772" cy="844104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335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4430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23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23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23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23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23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71952" y="1437935"/>
            <a:ext cx="6549586" cy="7411129"/>
          </a:xfrm>
          <a:custGeom>
            <a:avLst/>
            <a:gdLst/>
            <a:ahLst/>
            <a:cxnLst/>
            <a:rect l="l" t="t" r="r" b="b"/>
            <a:pathLst>
              <a:path w="6549586" h="7411129">
                <a:moveTo>
                  <a:pt x="0" y="0"/>
                </a:moveTo>
                <a:lnTo>
                  <a:pt x="6549586" y="0"/>
                </a:lnTo>
                <a:lnTo>
                  <a:pt x="6549586" y="7411130"/>
                </a:lnTo>
                <a:lnTo>
                  <a:pt x="0" y="7411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612170" y="7166962"/>
            <a:ext cx="13528622" cy="6240077"/>
          </a:xfrm>
          <a:custGeom>
            <a:avLst/>
            <a:gdLst/>
            <a:ahLst/>
            <a:cxnLst/>
            <a:rect l="l" t="t" r="r" b="b"/>
            <a:pathLst>
              <a:path w="13528622" h="6240077">
                <a:moveTo>
                  <a:pt x="13528621" y="0"/>
                </a:moveTo>
                <a:lnTo>
                  <a:pt x="0" y="0"/>
                </a:lnTo>
                <a:lnTo>
                  <a:pt x="0" y="6240076"/>
                </a:lnTo>
                <a:lnTo>
                  <a:pt x="13528621" y="6240076"/>
                </a:lnTo>
                <a:lnTo>
                  <a:pt x="1352862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915874" y="126178"/>
            <a:ext cx="6579347" cy="2623515"/>
          </a:xfrm>
          <a:custGeom>
            <a:avLst/>
            <a:gdLst/>
            <a:ahLst/>
            <a:cxnLst/>
            <a:rect l="l" t="t" r="r" b="b"/>
            <a:pathLst>
              <a:path w="6579347" h="2623515">
                <a:moveTo>
                  <a:pt x="6579348" y="0"/>
                </a:moveTo>
                <a:lnTo>
                  <a:pt x="0" y="0"/>
                </a:lnTo>
                <a:lnTo>
                  <a:pt x="0" y="2623515"/>
                </a:lnTo>
                <a:lnTo>
                  <a:pt x="6579348" y="2623515"/>
                </a:lnTo>
                <a:lnTo>
                  <a:pt x="657934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8012" y="3441994"/>
            <a:ext cx="9290811" cy="3040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DB8F5C"/>
                </a:solidFill>
                <a:effectLst/>
                <a:uLnTx/>
                <a:uFillTx/>
                <a:latin typeface="Feel Free Playful"/>
                <a:ea typeface="+mn-ea"/>
                <a:cs typeface="+mn-cs"/>
              </a:rPr>
              <a:t>WELCOME TO OUR Class!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35295" y="7101921"/>
            <a:ext cx="5826262" cy="1000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2599" marR="0" lvl="1" algn="ctr" defTabSz="914400" rtl="0" eaLnBrk="1" fontAlgn="auto" latinLnBrk="0" hangingPunct="1">
              <a:lnSpc>
                <a:spcPts val="807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767" b="0" i="0" u="none" strike="noStrike" kern="1200" cap="none" spc="0" normalizeH="0" baseline="0" noProof="0" dirty="0">
                <a:ln>
                  <a:noFill/>
                </a:ln>
                <a:solidFill>
                  <a:srgbClr val="868B64"/>
                </a:solidFill>
                <a:effectLst/>
                <a:uLnTx/>
                <a:uFillTx/>
                <a:latin typeface="อีฟดอวอิ้ง"/>
                <a:ea typeface="+mn-ea"/>
                <a:cs typeface="+mn-cs"/>
              </a:rPr>
              <a:t>Teacher: </a:t>
            </a:r>
          </a:p>
        </p:txBody>
      </p:sp>
      <p:sp>
        <p:nvSpPr>
          <p:cNvPr id="7" name="Freeform 7"/>
          <p:cNvSpPr/>
          <p:nvPr/>
        </p:nvSpPr>
        <p:spPr>
          <a:xfrm rot="630917" flipH="1">
            <a:off x="13946191" y="8609644"/>
            <a:ext cx="5096903" cy="2029494"/>
          </a:xfrm>
          <a:custGeom>
            <a:avLst/>
            <a:gdLst/>
            <a:ahLst/>
            <a:cxnLst/>
            <a:rect l="l" t="t" r="r" b="b"/>
            <a:pathLst>
              <a:path w="5096903" h="2029494">
                <a:moveTo>
                  <a:pt x="5096903" y="0"/>
                </a:moveTo>
                <a:lnTo>
                  <a:pt x="0" y="0"/>
                </a:lnTo>
                <a:lnTo>
                  <a:pt x="0" y="2029494"/>
                </a:lnTo>
                <a:lnTo>
                  <a:pt x="5096903" y="2029494"/>
                </a:lnTo>
                <a:lnTo>
                  <a:pt x="50969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2120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653386" y="5802506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A.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hospitable	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D2D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677122" y="8080169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C.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well-trained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77122" y="917664"/>
            <a:ext cx="67542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4"/>
              </a:buClr>
              <a:buSzTx/>
              <a:buFontTx/>
              <a:buNone/>
              <a:tabLst/>
              <a:defRPr/>
            </a:pPr>
            <a:r>
              <a:rPr lang="en-US" sz="54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4.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The workers in our factory are very ______ because they took a lot of good training courses.	</a:t>
            </a:r>
            <a:endParaRPr kumimoji="0" lang="en-US" sz="5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621430" y="693615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B.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kind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D2D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0D97513-459C-9246-B4D5-26B6D181B023}"/>
              </a:ext>
            </a:extLst>
          </p:cNvPr>
          <p:cNvSpPr/>
          <p:nvPr/>
        </p:nvSpPr>
        <p:spPr>
          <a:xfrm>
            <a:off x="1426238" y="-1637888"/>
            <a:ext cx="4942493" cy="3157018"/>
          </a:xfrm>
          <a:custGeom>
            <a:avLst/>
            <a:gdLst/>
            <a:ahLst/>
            <a:cxnLst/>
            <a:rect l="l" t="t" r="r" b="b"/>
            <a:pathLst>
              <a:path w="4942493" h="3157018">
                <a:moveTo>
                  <a:pt x="0" y="0"/>
                </a:moveTo>
                <a:lnTo>
                  <a:pt x="4942493" y="0"/>
                </a:lnTo>
                <a:lnTo>
                  <a:pt x="4942493" y="3157018"/>
                </a:lnTo>
                <a:lnTo>
                  <a:pt x="0" y="31570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A982C506-221F-B309-3FF3-A22D273B00E3}"/>
              </a:ext>
            </a:extLst>
          </p:cNvPr>
          <p:cNvSpPr/>
          <p:nvPr/>
        </p:nvSpPr>
        <p:spPr>
          <a:xfrm rot="17534585">
            <a:off x="14491676" y="6229002"/>
            <a:ext cx="4405988" cy="1617645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652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649276" y="7090958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B.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boring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D2D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633120" y="5945108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A.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picturesque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D2D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35098" y="1211513"/>
            <a:ext cx="6754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4"/>
              </a:buClr>
              <a:buSzTx/>
              <a:buFontTx/>
              <a:buNone/>
              <a:tabLst/>
              <a:defRPr/>
            </a:pPr>
            <a:r>
              <a:rPr lang="en-US" sz="60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5. </a:t>
            </a:r>
            <a:r>
              <a:rPr lang="en-US" sz="6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The area around the village is famous for its ______ landscape.</a:t>
            </a:r>
            <a:endParaRPr kumimoji="0" lang="en-US" sz="6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649276" y="827314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C.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dull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D2D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0D97513-459C-9246-B4D5-26B6D181B023}"/>
              </a:ext>
            </a:extLst>
          </p:cNvPr>
          <p:cNvSpPr/>
          <p:nvPr/>
        </p:nvSpPr>
        <p:spPr>
          <a:xfrm>
            <a:off x="1426238" y="-1637888"/>
            <a:ext cx="4942493" cy="3157018"/>
          </a:xfrm>
          <a:custGeom>
            <a:avLst/>
            <a:gdLst/>
            <a:ahLst/>
            <a:cxnLst/>
            <a:rect l="l" t="t" r="r" b="b"/>
            <a:pathLst>
              <a:path w="4942493" h="3157018">
                <a:moveTo>
                  <a:pt x="0" y="0"/>
                </a:moveTo>
                <a:lnTo>
                  <a:pt x="4942493" y="0"/>
                </a:lnTo>
                <a:lnTo>
                  <a:pt x="4942493" y="3157018"/>
                </a:lnTo>
                <a:lnTo>
                  <a:pt x="0" y="31570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A982C506-221F-B309-3FF3-A22D273B00E3}"/>
              </a:ext>
            </a:extLst>
          </p:cNvPr>
          <p:cNvSpPr/>
          <p:nvPr/>
        </p:nvSpPr>
        <p:spPr>
          <a:xfrm rot="17534585">
            <a:off x="14491676" y="6229002"/>
            <a:ext cx="4405988" cy="1617645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3666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942493" cy="3157018"/>
          </a:xfrm>
          <a:custGeom>
            <a:avLst/>
            <a:gdLst/>
            <a:ahLst/>
            <a:cxnLst/>
            <a:rect l="l" t="t" r="r" b="b"/>
            <a:pathLst>
              <a:path w="4942493" h="3157018">
                <a:moveTo>
                  <a:pt x="0" y="0"/>
                </a:moveTo>
                <a:lnTo>
                  <a:pt x="4942493" y="0"/>
                </a:lnTo>
                <a:lnTo>
                  <a:pt x="4942493" y="3157018"/>
                </a:lnTo>
                <a:lnTo>
                  <a:pt x="0" y="3157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79699" y="3468767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617943" y="4202537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Hộp Văn bản 2">
            <a:extLst>
              <a:ext uri="{FF2B5EF4-FFF2-40B4-BE49-F238E27FC236}">
                <a16:creationId xmlns:a16="http://schemas.microsoft.com/office/drawing/2014/main" id="{48D1DD88-ADC0-648B-A98C-E0796BF1FBC6}"/>
              </a:ext>
            </a:extLst>
          </p:cNvPr>
          <p:cNvSpPr txBox="1"/>
          <p:nvPr/>
        </p:nvSpPr>
        <p:spPr>
          <a:xfrm>
            <a:off x="492147" y="1314804"/>
            <a:ext cx="168372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There is a huge cloud ______ as far as the eye can see.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surrounded 	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stretching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vast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People in my village are really ______; they are always generous and friendly to visitors.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well-trained 	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funny	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hospitable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</a:b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D15C879-8D0D-30AA-5014-4F4ECCAA82A3}"/>
              </a:ext>
            </a:extLst>
          </p:cNvPr>
          <p:cNvSpPr txBox="1"/>
          <p:nvPr/>
        </p:nvSpPr>
        <p:spPr>
          <a:xfrm>
            <a:off x="403637" y="134930"/>
            <a:ext cx="1389258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Feel Free Playful" panose="020B0604020202020204" charset="0"/>
                <a:cs typeface="Arial" panose="020B0604020202020204" pitchFamily="34" charset="0"/>
              </a:rPr>
              <a:t>Look at the answers again.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Feel Free Playful" panose="020B060402020202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Hộp Văn bản 2">
            <a:extLst>
              <a:ext uri="{FF2B5EF4-FFF2-40B4-BE49-F238E27FC236}">
                <a16:creationId xmlns:a16="http://schemas.microsoft.com/office/drawing/2014/main" id="{8E97F2BC-7DB9-888E-7E6B-3DE9D5879D5C}"/>
              </a:ext>
            </a:extLst>
          </p:cNvPr>
          <p:cNvSpPr txBox="1"/>
          <p:nvPr/>
        </p:nvSpPr>
        <p:spPr>
          <a:xfrm>
            <a:off x="491852" y="5038958"/>
            <a:ext cx="1756725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The development of cities destroys ______ areas of countryside.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vast			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much	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stretching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4.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The workers in our factory are very ______ because they took a lot of good training courses.	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hospitable		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kind	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well-trained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5.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The area around the village is famous for its ______ landscape.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picturesque 	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boring 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dull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A082CA-69E2-F382-84E1-BD7BA4B0F0FF}"/>
              </a:ext>
            </a:extLst>
          </p:cNvPr>
          <p:cNvSpPr/>
          <p:nvPr/>
        </p:nvSpPr>
        <p:spPr>
          <a:xfrm>
            <a:off x="6816672" y="1890258"/>
            <a:ext cx="727128" cy="6458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521038-4580-EDE0-7B04-D17901609D8D}"/>
              </a:ext>
            </a:extLst>
          </p:cNvPr>
          <p:cNvSpPr/>
          <p:nvPr/>
        </p:nvSpPr>
        <p:spPr>
          <a:xfrm flipV="1">
            <a:off x="10439400" y="4000499"/>
            <a:ext cx="762000" cy="735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4EF89A-AB0D-EE85-5007-B5CE4EB1E055}"/>
              </a:ext>
            </a:extLst>
          </p:cNvPr>
          <p:cNvSpPr/>
          <p:nvPr/>
        </p:nvSpPr>
        <p:spPr>
          <a:xfrm>
            <a:off x="1295400" y="5588282"/>
            <a:ext cx="727128" cy="6458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BC4C96-1606-73AD-D1BD-FD33019CC13C}"/>
              </a:ext>
            </a:extLst>
          </p:cNvPr>
          <p:cNvSpPr/>
          <p:nvPr/>
        </p:nvSpPr>
        <p:spPr>
          <a:xfrm>
            <a:off x="10377525" y="7787962"/>
            <a:ext cx="823875" cy="7845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5EC299-DF23-FE28-1398-DEF90FC5CC15}"/>
              </a:ext>
            </a:extLst>
          </p:cNvPr>
          <p:cNvSpPr/>
          <p:nvPr/>
        </p:nvSpPr>
        <p:spPr>
          <a:xfrm>
            <a:off x="1295401" y="9410701"/>
            <a:ext cx="727128" cy="876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15A48-B753-F3D4-EC09-85D47FF55346}"/>
              </a:ext>
            </a:extLst>
          </p:cNvPr>
          <p:cNvSpPr txBox="1"/>
          <p:nvPr/>
        </p:nvSpPr>
        <p:spPr>
          <a:xfrm>
            <a:off x="12696026" y="1562101"/>
            <a:ext cx="3534574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stretch: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CF7357-202A-05AB-3371-1EF661E8C3D6}"/>
              </a:ext>
            </a:extLst>
          </p:cNvPr>
          <p:cNvSpPr txBox="1"/>
          <p:nvPr/>
        </p:nvSpPr>
        <p:spPr>
          <a:xfrm>
            <a:off x="13345507" y="3938112"/>
            <a:ext cx="494249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hospitable: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8DEBA-C42E-B12F-0DBC-C394DFA15322}"/>
              </a:ext>
            </a:extLst>
          </p:cNvPr>
          <p:cNvSpPr txBox="1"/>
          <p:nvPr/>
        </p:nvSpPr>
        <p:spPr>
          <a:xfrm>
            <a:off x="13494602" y="5574931"/>
            <a:ext cx="430154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vast: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8E065-DA17-E601-3D0F-B2F04EF80BB8}"/>
              </a:ext>
            </a:extLst>
          </p:cNvPr>
          <p:cNvSpPr txBox="1"/>
          <p:nvPr/>
        </p:nvSpPr>
        <p:spPr>
          <a:xfrm>
            <a:off x="13986454" y="7372457"/>
            <a:ext cx="3534574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well-trained: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DD2C6C-28D2-99DD-1E49-1789F29EC55C}"/>
              </a:ext>
            </a:extLst>
          </p:cNvPr>
          <p:cNvSpPr txBox="1"/>
          <p:nvPr/>
        </p:nvSpPr>
        <p:spPr>
          <a:xfrm>
            <a:off x="13986454" y="9009276"/>
            <a:ext cx="4301546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picturesque: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48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71951" y="126178"/>
            <a:ext cx="9088733" cy="9970321"/>
          </a:xfrm>
          <a:custGeom>
            <a:avLst/>
            <a:gdLst/>
            <a:ahLst/>
            <a:cxnLst/>
            <a:rect l="l" t="t" r="r" b="b"/>
            <a:pathLst>
              <a:path w="6549586" h="7411129">
                <a:moveTo>
                  <a:pt x="0" y="0"/>
                </a:moveTo>
                <a:lnTo>
                  <a:pt x="6549586" y="0"/>
                </a:lnTo>
                <a:lnTo>
                  <a:pt x="6549586" y="7411130"/>
                </a:lnTo>
                <a:lnTo>
                  <a:pt x="0" y="7411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612170" y="7166962"/>
            <a:ext cx="13528622" cy="6240077"/>
          </a:xfrm>
          <a:custGeom>
            <a:avLst/>
            <a:gdLst/>
            <a:ahLst/>
            <a:cxnLst/>
            <a:rect l="l" t="t" r="r" b="b"/>
            <a:pathLst>
              <a:path w="13528622" h="6240077">
                <a:moveTo>
                  <a:pt x="13528621" y="0"/>
                </a:moveTo>
                <a:lnTo>
                  <a:pt x="0" y="0"/>
                </a:lnTo>
                <a:lnTo>
                  <a:pt x="0" y="6240076"/>
                </a:lnTo>
                <a:lnTo>
                  <a:pt x="13528621" y="6240076"/>
                </a:lnTo>
                <a:lnTo>
                  <a:pt x="1352862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915874" y="126178"/>
            <a:ext cx="6579347" cy="2623515"/>
          </a:xfrm>
          <a:custGeom>
            <a:avLst/>
            <a:gdLst/>
            <a:ahLst/>
            <a:cxnLst/>
            <a:rect l="l" t="t" r="r" b="b"/>
            <a:pathLst>
              <a:path w="6579347" h="2623515">
                <a:moveTo>
                  <a:pt x="6579348" y="0"/>
                </a:moveTo>
                <a:lnTo>
                  <a:pt x="0" y="0"/>
                </a:lnTo>
                <a:lnTo>
                  <a:pt x="0" y="2623515"/>
                </a:lnTo>
                <a:lnTo>
                  <a:pt x="6579348" y="2623515"/>
                </a:lnTo>
                <a:lnTo>
                  <a:pt x="657934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3219" y="4171879"/>
            <a:ext cx="9290811" cy="156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DB8F5C"/>
                </a:solidFill>
                <a:effectLst/>
                <a:uLnTx/>
                <a:uFillTx/>
                <a:latin typeface="Feel Free Playful"/>
                <a:ea typeface="+mn-ea"/>
                <a:cs typeface="+mn-cs"/>
              </a:rPr>
              <a:t>GRAMMAR</a:t>
            </a:r>
          </a:p>
        </p:txBody>
      </p:sp>
      <p:sp>
        <p:nvSpPr>
          <p:cNvPr id="7" name="Freeform 7"/>
          <p:cNvSpPr/>
          <p:nvPr/>
        </p:nvSpPr>
        <p:spPr>
          <a:xfrm rot="630917" flipH="1">
            <a:off x="13946191" y="8609644"/>
            <a:ext cx="5096903" cy="2029494"/>
          </a:xfrm>
          <a:custGeom>
            <a:avLst/>
            <a:gdLst/>
            <a:ahLst/>
            <a:cxnLst/>
            <a:rect l="l" t="t" r="r" b="b"/>
            <a:pathLst>
              <a:path w="5096903" h="2029494">
                <a:moveTo>
                  <a:pt x="5096903" y="0"/>
                </a:moveTo>
                <a:lnTo>
                  <a:pt x="0" y="0"/>
                </a:lnTo>
                <a:lnTo>
                  <a:pt x="0" y="2029494"/>
                </a:lnTo>
                <a:lnTo>
                  <a:pt x="5096903" y="2029494"/>
                </a:lnTo>
                <a:lnTo>
                  <a:pt x="50969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0DDA3024-B295-4AB1-3D82-9EF22FEE17C7}"/>
              </a:ext>
            </a:extLst>
          </p:cNvPr>
          <p:cNvSpPr txBox="1"/>
          <p:nvPr/>
        </p:nvSpPr>
        <p:spPr>
          <a:xfrm>
            <a:off x="-533400" y="5737244"/>
            <a:ext cx="1132694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dirty="0">
                <a:solidFill>
                  <a:schemeClr val="accent3">
                    <a:lumMod val="50000"/>
                  </a:schemeClr>
                </a:solidFill>
                <a:latin typeface="Feel Free Playful"/>
              </a:rPr>
              <a:t>(Comparative adverbs)</a:t>
            </a:r>
          </a:p>
        </p:txBody>
      </p:sp>
      <p:sp>
        <p:nvSpPr>
          <p:cNvPr id="8" name="Hộp Văn bản 4">
            <a:extLst>
              <a:ext uri="{FF2B5EF4-FFF2-40B4-BE49-F238E27FC236}">
                <a16:creationId xmlns:a16="http://schemas.microsoft.com/office/drawing/2014/main" id="{5EC4A611-5DAD-31BE-38BE-64D08E971785}"/>
              </a:ext>
            </a:extLst>
          </p:cNvPr>
          <p:cNvSpPr txBox="1"/>
          <p:nvPr/>
        </p:nvSpPr>
        <p:spPr>
          <a:xfrm>
            <a:off x="10390649" y="1496347"/>
            <a:ext cx="712283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masis MT Pro Medium" panose="02040604050005020304" pitchFamily="18" charset="0"/>
                <a:cs typeface="Aharoni" panose="02010803020104030203" pitchFamily="2" charset="-79"/>
              </a:rPr>
              <a:t>– For most adverbs (often with two or more syllables), we make comparative forms by adding </a:t>
            </a:r>
            <a:r>
              <a:rPr lang="en-US" sz="3600" b="1" i="1" dirty="0">
                <a:solidFill>
                  <a:srgbClr val="EF4B66"/>
                </a:solidFill>
                <a:latin typeface="Amasis MT Pro Medium" panose="02040604050005020304" pitchFamily="18" charset="0"/>
                <a:cs typeface="Aharoni" panose="02010803020104030203" pitchFamily="2" charset="-79"/>
              </a:rPr>
              <a:t>more</a:t>
            </a:r>
            <a:r>
              <a:rPr lang="en-US" sz="3600" b="1" dirty="0">
                <a:latin typeface="Amasis MT Pro Medium" panose="02040604050005020304" pitchFamily="18" charset="0"/>
                <a:cs typeface="Aharoni" panose="02010803020104030203" pitchFamily="2" charset="-79"/>
              </a:rPr>
              <a:t>.</a:t>
            </a:r>
          </a:p>
          <a:p>
            <a:endParaRPr lang="en-US" sz="3600" dirty="0">
              <a:latin typeface="Amasis MT Pro Medium" panose="02040604050005020304" pitchFamily="18" charset="0"/>
              <a:cs typeface="Aharoni" panose="02010803020104030203" pitchFamily="2" charset="-79"/>
            </a:endParaRPr>
          </a:p>
          <a:p>
            <a:r>
              <a:rPr lang="en-US" sz="3600" b="1" dirty="0">
                <a:latin typeface="Amasis MT Pro Medium" panose="02040604050005020304" pitchFamily="18" charset="0"/>
                <a:cs typeface="Aharoni" panose="02010803020104030203" pitchFamily="2" charset="-79"/>
              </a:rPr>
              <a:t>– For adverbs that have the same forms as adjectives like fast, hard, soon, etc., we make comparative forms by adding </a:t>
            </a:r>
            <a:r>
              <a:rPr lang="en-US" sz="3600" b="1" i="1" dirty="0">
                <a:solidFill>
                  <a:srgbClr val="EF4B66"/>
                </a:solidFill>
                <a:latin typeface="Amasis MT Pro Medium" panose="02040604050005020304" pitchFamily="18" charset="0"/>
                <a:cs typeface="Aharoni" panose="02010803020104030203" pitchFamily="2" charset="-79"/>
              </a:rPr>
              <a:t>-er</a:t>
            </a:r>
            <a:r>
              <a:rPr lang="en-US" sz="3600" b="1" dirty="0">
                <a:latin typeface="Amasis MT Pro Medium" panose="02040604050005020304" pitchFamily="18" charset="0"/>
                <a:cs typeface="Aharoni" panose="02010803020104030203" pitchFamily="2" charset="-79"/>
              </a:rPr>
              <a:t>.</a:t>
            </a:r>
          </a:p>
          <a:p>
            <a:endParaRPr lang="en-US" sz="3600" dirty="0">
              <a:solidFill>
                <a:srgbClr val="EF4B66"/>
              </a:solidFill>
              <a:latin typeface="Amasis MT Pro Medium" panose="02040604050005020304" pitchFamily="18" charset="0"/>
              <a:cs typeface="Aharoni" panose="02010803020104030203" pitchFamily="2" charset="-79"/>
            </a:endParaRPr>
          </a:p>
          <a:p>
            <a:r>
              <a:rPr lang="en-US" sz="3600" b="1" dirty="0">
                <a:latin typeface="Amasis MT Pro Medium" panose="02040604050005020304" pitchFamily="18" charset="0"/>
                <a:cs typeface="Aharoni" panose="02010803020104030203" pitchFamily="2" charset="-79"/>
              </a:rPr>
              <a:t>– Some irregular adverbs:</a:t>
            </a:r>
          </a:p>
          <a:p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  <a:cs typeface="Aharoni" panose="02010803020104030203" pitchFamily="2" charset="-79"/>
              </a:rPr>
              <a:t>well → better</a:t>
            </a:r>
          </a:p>
          <a:p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  <a:cs typeface="Aharoni" panose="02010803020104030203" pitchFamily="2" charset="-79"/>
              </a:rPr>
              <a:t>badly → worse</a:t>
            </a:r>
            <a:endParaRPr lang="vi-VN" sz="3600" i="1" dirty="0">
              <a:solidFill>
                <a:schemeClr val="accent6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16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0800000">
            <a:off x="1106909" y="7338583"/>
            <a:ext cx="2494769" cy="2746971"/>
            <a:chOff x="0" y="0"/>
            <a:chExt cx="660400" cy="7271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10800000">
            <a:off x="4540099" y="7287903"/>
            <a:ext cx="2494769" cy="2746971"/>
            <a:chOff x="0" y="0"/>
            <a:chExt cx="660400" cy="7271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7973290" y="7338583"/>
            <a:ext cx="2494769" cy="2746971"/>
            <a:chOff x="0" y="0"/>
            <a:chExt cx="660400" cy="7271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14926371" y="7237223"/>
            <a:ext cx="2494769" cy="2746971"/>
            <a:chOff x="0" y="0"/>
            <a:chExt cx="660400" cy="7271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10800000">
            <a:off x="11449831" y="7287903"/>
            <a:ext cx="2494769" cy="2746971"/>
            <a:chOff x="0" y="0"/>
            <a:chExt cx="660400" cy="7271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D2D19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660400" cy="733425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59693">
            <a:off x="-1303306" y="11034331"/>
            <a:ext cx="7315200" cy="2527069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Hộp Văn bản 5">
            <a:extLst>
              <a:ext uri="{FF2B5EF4-FFF2-40B4-BE49-F238E27FC236}">
                <a16:creationId xmlns:a16="http://schemas.microsoft.com/office/drawing/2014/main" id="{76775951-2794-1108-7B39-AAFFD367682A}"/>
              </a:ext>
            </a:extLst>
          </p:cNvPr>
          <p:cNvSpPr txBox="1"/>
          <p:nvPr/>
        </p:nvSpPr>
        <p:spPr>
          <a:xfrm>
            <a:off x="325828" y="1243760"/>
            <a:ext cx="17636343" cy="7061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1. </a:t>
            </a:r>
            <a:r>
              <a:rPr lang="en-US" sz="4000" dirty="0">
                <a:latin typeface="Amasis MT Pro Medium" panose="02040604050005020304" pitchFamily="18" charset="0"/>
              </a:rPr>
              <a:t>Every morning nick gets up ten minutes (early) __________ than his sister.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2.</a:t>
            </a:r>
            <a:r>
              <a:rPr lang="en-US" sz="4000" dirty="0">
                <a:solidFill>
                  <a:srgbClr val="F26548"/>
                </a:solidFill>
                <a:latin typeface="Amasis MT Pro Medium" panose="02040604050005020304" pitchFamily="18" charset="0"/>
              </a:rPr>
              <a:t> </a:t>
            </a:r>
            <a:r>
              <a:rPr lang="en-US" sz="4000" dirty="0">
                <a:latin typeface="Amasis MT Pro Medium" panose="02040604050005020304" pitchFamily="18" charset="0"/>
              </a:rPr>
              <a:t>I speak French (fluently) _______________ now than I did last year.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3.</a:t>
            </a:r>
            <a:r>
              <a:rPr lang="en-US" sz="4000" dirty="0">
                <a:solidFill>
                  <a:srgbClr val="F26548"/>
                </a:solidFill>
                <a:latin typeface="Amasis MT Pro Medium" panose="02040604050005020304" pitchFamily="18" charset="0"/>
              </a:rPr>
              <a:t> </a:t>
            </a:r>
            <a:r>
              <a:rPr lang="en-US" sz="4000" dirty="0">
                <a:latin typeface="Amasis MT Pro Medium" panose="02040604050005020304" pitchFamily="18" charset="0"/>
              </a:rPr>
              <a:t>You’ll find your way around the village (easily) _______________ if you have a good map.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4.</a:t>
            </a:r>
            <a:r>
              <a:rPr lang="en-US" sz="4000" dirty="0">
                <a:solidFill>
                  <a:srgbClr val="F26548"/>
                </a:solidFill>
                <a:latin typeface="Amasis MT Pro Medium" panose="02040604050005020304" pitchFamily="18" charset="0"/>
              </a:rPr>
              <a:t> </a:t>
            </a:r>
            <a:r>
              <a:rPr lang="en-US" sz="4000" dirty="0">
                <a:latin typeface="Amasis MT Pro Medium" panose="02040604050005020304" pitchFamily="18" charset="0"/>
              </a:rPr>
              <a:t>It rained (heavily) _______________ today than it did yesterday.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5.</a:t>
            </a:r>
            <a:r>
              <a:rPr lang="en-US" sz="4000" dirty="0">
                <a:solidFill>
                  <a:srgbClr val="F26548"/>
                </a:solidFill>
                <a:latin typeface="Amasis MT Pro Medium" panose="02040604050005020304" pitchFamily="18" charset="0"/>
              </a:rPr>
              <a:t> </a:t>
            </a:r>
            <a:r>
              <a:rPr lang="en-US" sz="4000" dirty="0">
                <a:latin typeface="Amasis MT Pro Medium" panose="02040604050005020304" pitchFamily="18" charset="0"/>
              </a:rPr>
              <a:t>If you work (hard) ___________, you will do (well) _____________ in your exam.</a:t>
            </a:r>
            <a:endParaRPr lang="vi-VN" sz="4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FEBD6D-89DE-0E60-25CA-AA8A5AB8CF8F}"/>
              </a:ext>
            </a:extLst>
          </p:cNvPr>
          <p:cNvSpPr txBox="1"/>
          <p:nvPr/>
        </p:nvSpPr>
        <p:spPr>
          <a:xfrm>
            <a:off x="1" y="165669"/>
            <a:ext cx="179070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Feel Free Playful" panose="020B0604020202020204" charset="0"/>
                <a:cs typeface="Arial" panose="020B0604020202020204" pitchFamily="34" charset="0"/>
              </a:rPr>
              <a:t>3. Complete the sentences with suitable comparative forms of the adverbs from the box. </a:t>
            </a:r>
          </a:p>
        </p:txBody>
      </p:sp>
      <p:sp>
        <p:nvSpPr>
          <p:cNvPr id="31" name="Hộp Văn bản 2">
            <a:extLst>
              <a:ext uri="{FF2B5EF4-FFF2-40B4-BE49-F238E27FC236}">
                <a16:creationId xmlns:a16="http://schemas.microsoft.com/office/drawing/2014/main" id="{A6AD5593-5219-5521-DE0C-2D3AFB6281C9}"/>
              </a:ext>
            </a:extLst>
          </p:cNvPr>
          <p:cNvSpPr txBox="1"/>
          <p:nvPr/>
        </p:nvSpPr>
        <p:spPr>
          <a:xfrm>
            <a:off x="12284924" y="1337643"/>
            <a:ext cx="21103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earlier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32" name="Hộp Văn bản 4">
            <a:extLst>
              <a:ext uri="{FF2B5EF4-FFF2-40B4-BE49-F238E27FC236}">
                <a16:creationId xmlns:a16="http://schemas.microsoft.com/office/drawing/2014/main" id="{797F32B3-DD9C-2510-73CD-E28542C0E11E}"/>
              </a:ext>
            </a:extLst>
          </p:cNvPr>
          <p:cNvSpPr txBox="1"/>
          <p:nvPr/>
        </p:nvSpPr>
        <p:spPr>
          <a:xfrm>
            <a:off x="6931101" y="2379873"/>
            <a:ext cx="46994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more fluently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33" name="Hộp Văn bản 17">
            <a:extLst>
              <a:ext uri="{FF2B5EF4-FFF2-40B4-BE49-F238E27FC236}">
                <a16:creationId xmlns:a16="http://schemas.microsoft.com/office/drawing/2014/main" id="{3F4C9576-28C6-8389-017F-BC70B52D6706}"/>
              </a:ext>
            </a:extLst>
          </p:cNvPr>
          <p:cNvSpPr txBox="1"/>
          <p:nvPr/>
        </p:nvSpPr>
        <p:spPr>
          <a:xfrm>
            <a:off x="12047962" y="3445710"/>
            <a:ext cx="3793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more easily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34" name="Hộp Văn bản 18">
            <a:extLst>
              <a:ext uri="{FF2B5EF4-FFF2-40B4-BE49-F238E27FC236}">
                <a16:creationId xmlns:a16="http://schemas.microsoft.com/office/drawing/2014/main" id="{695572D6-E95E-FE11-B597-13E08EA821F3}"/>
              </a:ext>
            </a:extLst>
          </p:cNvPr>
          <p:cNvSpPr txBox="1"/>
          <p:nvPr/>
        </p:nvSpPr>
        <p:spPr>
          <a:xfrm>
            <a:off x="5300834" y="5470463"/>
            <a:ext cx="36587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more heavily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35" name="Hộp Văn bản 19">
            <a:extLst>
              <a:ext uri="{FF2B5EF4-FFF2-40B4-BE49-F238E27FC236}">
                <a16:creationId xmlns:a16="http://schemas.microsoft.com/office/drawing/2014/main" id="{D2204373-C2E9-2848-E339-842FE47BE284}"/>
              </a:ext>
            </a:extLst>
          </p:cNvPr>
          <p:cNvSpPr txBox="1"/>
          <p:nvPr/>
        </p:nvSpPr>
        <p:spPr>
          <a:xfrm>
            <a:off x="5787483" y="6518462"/>
            <a:ext cx="30162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harder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36" name="Hộp Văn bản 20">
            <a:extLst>
              <a:ext uri="{FF2B5EF4-FFF2-40B4-BE49-F238E27FC236}">
                <a16:creationId xmlns:a16="http://schemas.microsoft.com/office/drawing/2014/main" id="{148E2BDA-66B1-12FE-0C4C-1C028FA9EE23}"/>
              </a:ext>
            </a:extLst>
          </p:cNvPr>
          <p:cNvSpPr txBox="1"/>
          <p:nvPr/>
        </p:nvSpPr>
        <p:spPr>
          <a:xfrm>
            <a:off x="13172790" y="6566019"/>
            <a:ext cx="2300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better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-1922635" flipH="1">
            <a:off x="15498801" y="4271268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Hộp Văn bản 3">
            <a:extLst>
              <a:ext uri="{FF2B5EF4-FFF2-40B4-BE49-F238E27FC236}">
                <a16:creationId xmlns:a16="http://schemas.microsoft.com/office/drawing/2014/main" id="{4F669D99-B199-64FC-F955-3F29E29F053B}"/>
              </a:ext>
            </a:extLst>
          </p:cNvPr>
          <p:cNvSpPr txBox="1"/>
          <p:nvPr/>
        </p:nvSpPr>
        <p:spPr>
          <a:xfrm>
            <a:off x="416148" y="1284273"/>
            <a:ext cx="13452252" cy="3018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1.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I run faster as my brother does.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2.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People in the city seem to react quicklier to changes than those in the country.</a:t>
            </a:r>
            <a:endParaRPr lang="vi-VN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7DF510-A240-012D-2F8A-51F944CEE47F}"/>
              </a:ext>
            </a:extLst>
          </p:cNvPr>
          <p:cNvSpPr txBox="1"/>
          <p:nvPr/>
        </p:nvSpPr>
        <p:spPr>
          <a:xfrm>
            <a:off x="198747" y="334417"/>
            <a:ext cx="15004934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Feel Free Playful" panose="020B0604020202020204" charset="0"/>
                <a:cs typeface="Arial" panose="020B0604020202020204" pitchFamily="34" charset="0"/>
              </a:rPr>
              <a:t>4. Underline the mistakes in the sentences and correct them.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CFF3AD-496F-3FDD-5A4F-ED98AEE0E1F4}"/>
              </a:ext>
            </a:extLst>
          </p:cNvPr>
          <p:cNvCxnSpPr>
            <a:cxnSpLocks/>
          </p:cNvCxnSpPr>
          <p:nvPr/>
        </p:nvCxnSpPr>
        <p:spPr>
          <a:xfrm>
            <a:off x="4038600" y="2186261"/>
            <a:ext cx="6932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5CBFB4-8F6F-260B-23C5-66A4F38AEE8E}"/>
              </a:ext>
            </a:extLst>
          </p:cNvPr>
          <p:cNvCxnSpPr>
            <a:cxnSpLocks/>
          </p:cNvCxnSpPr>
          <p:nvPr/>
        </p:nvCxnSpPr>
        <p:spPr>
          <a:xfrm>
            <a:off x="9144000" y="3162300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40A640A6-24AC-BBAF-A575-AC7BF5A1DFB1}"/>
              </a:ext>
            </a:extLst>
          </p:cNvPr>
          <p:cNvSpPr txBox="1"/>
          <p:nvPr/>
        </p:nvSpPr>
        <p:spPr>
          <a:xfrm>
            <a:off x="9448800" y="1404651"/>
            <a:ext cx="21537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C00000"/>
                </a:solidFill>
                <a:latin typeface="Amasis MT Pro Medium" panose="02040604050005020304" pitchFamily="18" charset="0"/>
                <a:ea typeface="Calibri" panose="020F0502020204030204" pitchFamily="34" charset="0"/>
              </a:rPr>
              <a:t>→ than</a:t>
            </a:r>
          </a:p>
        </p:txBody>
      </p: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6CC2ABF5-FBE4-0230-8E69-F8A60499B473}"/>
              </a:ext>
            </a:extLst>
          </p:cNvPr>
          <p:cNvSpPr txBox="1"/>
          <p:nvPr/>
        </p:nvSpPr>
        <p:spPr>
          <a:xfrm>
            <a:off x="12493752" y="2503256"/>
            <a:ext cx="579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C00000"/>
                </a:solidFill>
                <a:latin typeface="Amasis MT Pro Medium" panose="02040604050005020304" pitchFamily="18" charset="0"/>
                <a:ea typeface="Calibri" panose="020F0502020204030204" pitchFamily="34" charset="0"/>
              </a:rPr>
              <a:t>→ more quickly</a:t>
            </a:r>
          </a:p>
        </p:txBody>
      </p:sp>
      <p:sp>
        <p:nvSpPr>
          <p:cNvPr id="16" name="Hộp Văn bản 3">
            <a:extLst>
              <a:ext uri="{FF2B5EF4-FFF2-40B4-BE49-F238E27FC236}">
                <a16:creationId xmlns:a16="http://schemas.microsoft.com/office/drawing/2014/main" id="{7E6E769A-6309-4418-06AB-C7680D28BEF6}"/>
              </a:ext>
            </a:extLst>
          </p:cNvPr>
          <p:cNvSpPr txBox="1"/>
          <p:nvPr/>
        </p:nvSpPr>
        <p:spPr>
          <a:xfrm>
            <a:off x="449673" y="4292573"/>
            <a:ext cx="13063369" cy="6065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3.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We need to work more hardly, especially at exam time.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4. </a:t>
            </a:r>
            <a:r>
              <a:rPr lang="en-US" sz="4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Y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ou must finish harvesting the rice the earlier this year than you did last year.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5.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As they climbed more highly up the mountain, the air became cooler.</a:t>
            </a:r>
            <a:endParaRPr lang="vi-VN" sz="4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CD7E64-AB84-D69E-2CC7-0A24E5F9A028}"/>
              </a:ext>
            </a:extLst>
          </p:cNvPr>
          <p:cNvCxnSpPr>
            <a:cxnSpLocks/>
          </p:cNvCxnSpPr>
          <p:nvPr/>
        </p:nvCxnSpPr>
        <p:spPr>
          <a:xfrm>
            <a:off x="6981357" y="5143500"/>
            <a:ext cx="1476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0872B-AA5F-F13D-2A15-B8FA64C50515}"/>
              </a:ext>
            </a:extLst>
          </p:cNvPr>
          <p:cNvCxnSpPr>
            <a:cxnSpLocks/>
          </p:cNvCxnSpPr>
          <p:nvPr/>
        </p:nvCxnSpPr>
        <p:spPr>
          <a:xfrm>
            <a:off x="10058400" y="7146257"/>
            <a:ext cx="25110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5F67BE-DCDB-E56D-B7E5-338509C928DC}"/>
              </a:ext>
            </a:extLst>
          </p:cNvPr>
          <p:cNvCxnSpPr>
            <a:cxnSpLocks/>
          </p:cNvCxnSpPr>
          <p:nvPr/>
        </p:nvCxnSpPr>
        <p:spPr>
          <a:xfrm>
            <a:off x="6751445" y="9182100"/>
            <a:ext cx="17067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5">
            <a:extLst>
              <a:ext uri="{FF2B5EF4-FFF2-40B4-BE49-F238E27FC236}">
                <a16:creationId xmlns:a16="http://schemas.microsoft.com/office/drawing/2014/main" id="{5587B35C-6AFB-2021-C00B-50ED44EEE2C8}"/>
              </a:ext>
            </a:extLst>
          </p:cNvPr>
          <p:cNvSpPr txBox="1"/>
          <p:nvPr/>
        </p:nvSpPr>
        <p:spPr>
          <a:xfrm>
            <a:off x="12533119" y="4374059"/>
            <a:ext cx="26705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C00000"/>
                </a:solidFill>
                <a:latin typeface="Amasis MT Pro Medium" panose="02040604050005020304" pitchFamily="18" charset="0"/>
                <a:ea typeface="Calibri" panose="020F0502020204030204" pitchFamily="34" charset="0"/>
              </a:rPr>
              <a:t>→ harder</a:t>
            </a:r>
          </a:p>
        </p:txBody>
      </p:sp>
      <p:sp>
        <p:nvSpPr>
          <p:cNvPr id="21" name="Hộp Văn bản 5">
            <a:extLst>
              <a:ext uri="{FF2B5EF4-FFF2-40B4-BE49-F238E27FC236}">
                <a16:creationId xmlns:a16="http://schemas.microsoft.com/office/drawing/2014/main" id="{00D1F5C4-1158-4113-415E-BD1A958E4D14}"/>
              </a:ext>
            </a:extLst>
          </p:cNvPr>
          <p:cNvSpPr txBox="1"/>
          <p:nvPr/>
        </p:nvSpPr>
        <p:spPr>
          <a:xfrm>
            <a:off x="12924788" y="6588354"/>
            <a:ext cx="26705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C00000"/>
                </a:solidFill>
                <a:latin typeface="Amasis MT Pro Medium" panose="02040604050005020304" pitchFamily="18" charset="0"/>
                <a:ea typeface="Calibri" panose="020F0502020204030204" pitchFamily="34" charset="0"/>
              </a:rPr>
              <a:t>→ earlier</a:t>
            </a:r>
          </a:p>
        </p:txBody>
      </p:sp>
      <p:sp>
        <p:nvSpPr>
          <p:cNvPr id="22" name="Hộp Văn bản 5">
            <a:extLst>
              <a:ext uri="{FF2B5EF4-FFF2-40B4-BE49-F238E27FC236}">
                <a16:creationId xmlns:a16="http://schemas.microsoft.com/office/drawing/2014/main" id="{00B5EE42-432D-2D14-0A21-79517B1F5199}"/>
              </a:ext>
            </a:extLst>
          </p:cNvPr>
          <p:cNvSpPr txBox="1"/>
          <p:nvPr/>
        </p:nvSpPr>
        <p:spPr>
          <a:xfrm>
            <a:off x="12924788" y="8545616"/>
            <a:ext cx="26705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C00000"/>
                </a:solidFill>
                <a:latin typeface="Amasis MT Pro Medium" panose="02040604050005020304" pitchFamily="18" charset="0"/>
                <a:ea typeface="Calibri" panose="020F0502020204030204" pitchFamily="34" charset="0"/>
              </a:rPr>
              <a:t>→ higher</a:t>
            </a:r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9AD0C088-94A5-347D-64CB-206056706174}"/>
              </a:ext>
            </a:extLst>
          </p:cNvPr>
          <p:cNvSpPr/>
          <p:nvPr/>
        </p:nvSpPr>
        <p:spPr>
          <a:xfrm>
            <a:off x="13890444" y="-1106515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173960" cy="2666117"/>
          </a:xfrm>
          <a:custGeom>
            <a:avLst/>
            <a:gdLst/>
            <a:ahLst/>
            <a:cxnLst/>
            <a:rect l="l" t="t" r="r" b="b"/>
            <a:pathLst>
              <a:path w="4173960" h="2666117">
                <a:moveTo>
                  <a:pt x="0" y="0"/>
                </a:moveTo>
                <a:lnTo>
                  <a:pt x="4173959" y="0"/>
                </a:lnTo>
                <a:lnTo>
                  <a:pt x="4173959" y="2666117"/>
                </a:lnTo>
                <a:lnTo>
                  <a:pt x="0" y="2666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93506" y="4117855"/>
            <a:ext cx="6244411" cy="3988618"/>
          </a:xfrm>
          <a:custGeom>
            <a:avLst/>
            <a:gdLst/>
            <a:ahLst/>
            <a:cxnLst/>
            <a:rect l="l" t="t" r="r" b="b"/>
            <a:pathLst>
              <a:path w="6244411" h="3988618">
                <a:moveTo>
                  <a:pt x="0" y="0"/>
                </a:moveTo>
                <a:lnTo>
                  <a:pt x="6244412" y="0"/>
                </a:lnTo>
                <a:lnTo>
                  <a:pt x="6244412" y="3988618"/>
                </a:lnTo>
                <a:lnTo>
                  <a:pt x="0" y="3988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873836" y="875070"/>
            <a:ext cx="10078071" cy="136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9"/>
              </a:lnSpc>
            </a:pPr>
            <a:r>
              <a:rPr lang="en-US" sz="8156" dirty="0">
                <a:solidFill>
                  <a:srgbClr val="FF0000"/>
                </a:solidFill>
                <a:latin typeface="Feel Free Playful"/>
              </a:rPr>
              <a:t>PROJECT PRESENTATION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7111266" y="7109270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34791">
            <a:off x="14984464" y="5054881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4" y="0"/>
                </a:lnTo>
                <a:lnTo>
                  <a:pt x="4607904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Hình ảnh 4">
            <a:extLst>
              <a:ext uri="{FF2B5EF4-FFF2-40B4-BE49-F238E27FC236}">
                <a16:creationId xmlns:a16="http://schemas.microsoft.com/office/drawing/2014/main" id="{EA2D54AE-F9C1-F963-0E75-B1D9E0B945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22" t="26104" r="22530" b="59650"/>
          <a:stretch/>
        </p:blipFill>
        <p:spPr>
          <a:xfrm>
            <a:off x="9108967" y="2441262"/>
            <a:ext cx="7566347" cy="121634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894384" y="311749"/>
            <a:ext cx="7315200" cy="3910307"/>
          </a:xfrm>
          <a:custGeom>
            <a:avLst/>
            <a:gdLst/>
            <a:ahLst/>
            <a:cxnLst/>
            <a:rect l="l" t="t" r="r" b="b"/>
            <a:pathLst>
              <a:path w="7315200" h="3910307">
                <a:moveTo>
                  <a:pt x="0" y="0"/>
                </a:moveTo>
                <a:lnTo>
                  <a:pt x="7315200" y="0"/>
                </a:lnTo>
                <a:lnTo>
                  <a:pt x="7315200" y="3910307"/>
                </a:lnTo>
                <a:lnTo>
                  <a:pt x="0" y="3910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Hình ảnh 12">
            <a:extLst>
              <a:ext uri="{FF2B5EF4-FFF2-40B4-BE49-F238E27FC236}">
                <a16:creationId xmlns:a16="http://schemas.microsoft.com/office/drawing/2014/main" id="{D29268FB-5D6F-8257-F7C1-51431433A0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14537" r="16323" b="14797"/>
          <a:stretch/>
        </p:blipFill>
        <p:spPr>
          <a:xfrm rot="1417512">
            <a:off x="2322996" y="1508863"/>
            <a:ext cx="6157399" cy="7747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1812" y="4062861"/>
            <a:ext cx="4972884" cy="5195439"/>
            <a:chOff x="0" y="0"/>
            <a:chExt cx="1504394" cy="1571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57558" y="4062861"/>
            <a:ext cx="4972884" cy="5195439"/>
            <a:chOff x="0" y="0"/>
            <a:chExt cx="1504394" cy="15717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33304" y="4062861"/>
            <a:ext cx="4972884" cy="5195439"/>
            <a:chOff x="0" y="0"/>
            <a:chExt cx="1504394" cy="15717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630294" y="4514393"/>
            <a:ext cx="2561251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6006040" y="4514393"/>
            <a:ext cx="2561251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1381785" y="4514393"/>
            <a:ext cx="2561251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80526" y="1271944"/>
            <a:ext cx="11326948" cy="165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16600" dirty="0">
                <a:solidFill>
                  <a:srgbClr val="DB8F5C"/>
                </a:solidFill>
                <a:latin typeface="Feel Free Playful"/>
              </a:rPr>
              <a:t>WRAP - UP</a:t>
            </a:r>
          </a:p>
        </p:txBody>
      </p:sp>
      <p:sp>
        <p:nvSpPr>
          <p:cNvPr id="15" name="Freeform 15"/>
          <p:cNvSpPr/>
          <p:nvPr/>
        </p:nvSpPr>
        <p:spPr>
          <a:xfrm rot="-3729585" flipH="1">
            <a:off x="15776743" y="-1300017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253340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22406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98152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58247" y="6715899"/>
            <a:ext cx="422412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868B64"/>
                </a:solidFill>
                <a:latin typeface="อีฟดอวอิ้ง"/>
              </a:rPr>
              <a:t>Vocabulary review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43137" y="6753834"/>
            <a:ext cx="422412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868B64"/>
                </a:solidFill>
                <a:latin typeface="อีฟดอวอิ้ง"/>
              </a:rPr>
              <a:t>Grammar review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926709" y="6715899"/>
            <a:ext cx="508862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868B64"/>
                </a:solidFill>
                <a:latin typeface="อีฟดอวอิ้ง"/>
              </a:rPr>
              <a:t>Project presentation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1333" y="7422093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59"/>
                </a:lnTo>
                <a:lnTo>
                  <a:pt x="0" y="6355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8071" y="3689207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25114" y="-1028700"/>
            <a:ext cx="1832956" cy="4114800"/>
          </a:xfrm>
          <a:custGeom>
            <a:avLst/>
            <a:gdLst/>
            <a:ahLst/>
            <a:cxnLst/>
            <a:rect l="l" t="t" r="r" b="b"/>
            <a:pathLst>
              <a:path w="1832956" h="4114800">
                <a:moveTo>
                  <a:pt x="0" y="0"/>
                </a:moveTo>
                <a:lnTo>
                  <a:pt x="1832957" y="0"/>
                </a:lnTo>
                <a:lnTo>
                  <a:pt x="1832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86103" y="3949325"/>
            <a:ext cx="11315794" cy="251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2"/>
              </a:lnSpc>
            </a:pPr>
            <a:r>
              <a:rPr lang="en-US" sz="14573">
                <a:solidFill>
                  <a:srgbClr val="DB8F5C"/>
                </a:solidFill>
                <a:latin typeface="Feel Free Playful"/>
              </a:rPr>
              <a:t>Thank you </a:t>
            </a:r>
          </a:p>
        </p:txBody>
      </p:sp>
      <p:sp>
        <p:nvSpPr>
          <p:cNvPr id="6" name="Freeform 6"/>
          <p:cNvSpPr/>
          <p:nvPr/>
        </p:nvSpPr>
        <p:spPr>
          <a:xfrm rot="-2061635">
            <a:off x="-871283" y="298871"/>
            <a:ext cx="6334366" cy="3349296"/>
          </a:xfrm>
          <a:custGeom>
            <a:avLst/>
            <a:gdLst/>
            <a:ahLst/>
            <a:cxnLst/>
            <a:rect l="l" t="t" r="r" b="b"/>
            <a:pathLst>
              <a:path w="6334366" h="3349296">
                <a:moveTo>
                  <a:pt x="0" y="0"/>
                </a:moveTo>
                <a:lnTo>
                  <a:pt x="6334366" y="0"/>
                </a:lnTo>
                <a:lnTo>
                  <a:pt x="6334366" y="3349296"/>
                </a:lnTo>
                <a:lnTo>
                  <a:pt x="0" y="334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33801" y="7850747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59"/>
                </a:lnTo>
                <a:lnTo>
                  <a:pt x="0" y="6355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34791">
            <a:off x="15433691" y="5998086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4" y="0"/>
                </a:lnTo>
                <a:lnTo>
                  <a:pt x="4607904" y="6103184"/>
                </a:lnTo>
                <a:lnTo>
                  <a:pt x="0" y="6103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173960" cy="2666117"/>
          </a:xfrm>
          <a:custGeom>
            <a:avLst/>
            <a:gdLst/>
            <a:ahLst/>
            <a:cxnLst/>
            <a:rect l="l" t="t" r="r" b="b"/>
            <a:pathLst>
              <a:path w="4173960" h="2666117">
                <a:moveTo>
                  <a:pt x="0" y="0"/>
                </a:moveTo>
                <a:lnTo>
                  <a:pt x="4173959" y="0"/>
                </a:lnTo>
                <a:lnTo>
                  <a:pt x="4173959" y="2666117"/>
                </a:lnTo>
                <a:lnTo>
                  <a:pt x="0" y="2666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79699" y="3468767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217049" y="5759641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8"/>
                </a:lnTo>
                <a:lnTo>
                  <a:pt x="2965114" y="6997318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77901" y="-1227392"/>
            <a:ext cx="7315200" cy="3910307"/>
          </a:xfrm>
          <a:custGeom>
            <a:avLst/>
            <a:gdLst/>
            <a:ahLst/>
            <a:cxnLst/>
            <a:rect l="l" t="t" r="r" b="b"/>
            <a:pathLst>
              <a:path w="7315200" h="3910307">
                <a:moveTo>
                  <a:pt x="0" y="0"/>
                </a:moveTo>
                <a:lnTo>
                  <a:pt x="7315200" y="0"/>
                </a:lnTo>
                <a:lnTo>
                  <a:pt x="7315200" y="3910307"/>
                </a:lnTo>
                <a:lnTo>
                  <a:pt x="0" y="3910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37034" y="2019300"/>
            <a:ext cx="13944600" cy="5801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DB8F5C"/>
                </a:solidFill>
                <a:latin typeface="Feel Free Playful"/>
              </a:rPr>
              <a:t>Let’s play </a:t>
            </a:r>
            <a:r>
              <a:rPr lang="en-US" sz="23900" dirty="0">
                <a:solidFill>
                  <a:srgbClr val="C00000"/>
                </a:solidFill>
                <a:latin typeface="Feel Free Playful"/>
              </a:rPr>
              <a:t>Pelmanism</a:t>
            </a:r>
            <a:endParaRPr lang="en-US" sz="13800" dirty="0">
              <a:solidFill>
                <a:srgbClr val="C00000"/>
              </a:solidFill>
              <a:latin typeface="Feel Free Playful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327299" y="3621167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A510D11F-8914-2DE5-E5C7-3DD176EF9147}"/>
              </a:ext>
            </a:extLst>
          </p:cNvPr>
          <p:cNvSpPr/>
          <p:nvPr/>
        </p:nvSpPr>
        <p:spPr>
          <a:xfrm flipH="1">
            <a:off x="-3612170" y="7166962"/>
            <a:ext cx="13528622" cy="6240077"/>
          </a:xfrm>
          <a:custGeom>
            <a:avLst/>
            <a:gdLst/>
            <a:ahLst/>
            <a:cxnLst/>
            <a:rect l="l" t="t" r="r" b="b"/>
            <a:pathLst>
              <a:path w="13528622" h="6240077">
                <a:moveTo>
                  <a:pt x="13528621" y="0"/>
                </a:moveTo>
                <a:lnTo>
                  <a:pt x="0" y="0"/>
                </a:lnTo>
                <a:lnTo>
                  <a:pt x="0" y="6240076"/>
                </a:lnTo>
                <a:lnTo>
                  <a:pt x="13528621" y="6240076"/>
                </a:lnTo>
                <a:lnTo>
                  <a:pt x="1352862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CEE173-503E-CEF0-B782-E062C1CCB731}"/>
              </a:ext>
            </a:extLst>
          </p:cNvPr>
          <p:cNvSpPr/>
          <p:nvPr/>
        </p:nvSpPr>
        <p:spPr>
          <a:xfrm>
            <a:off x="543383" y="4078809"/>
            <a:ext cx="3555054" cy="23600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catching fish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6F4AD9-9F88-8536-B8FC-B0D001B77C17}"/>
              </a:ext>
            </a:extLst>
          </p:cNvPr>
          <p:cNvSpPr/>
          <p:nvPr/>
        </p:nvSpPr>
        <p:spPr>
          <a:xfrm>
            <a:off x="5116124" y="6915940"/>
            <a:ext cx="3520028" cy="32016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drying rice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3D446D-C018-5BFF-343B-1DD4BA99492E}"/>
              </a:ext>
            </a:extLst>
          </p:cNvPr>
          <p:cNvSpPr/>
          <p:nvPr/>
        </p:nvSpPr>
        <p:spPr>
          <a:xfrm>
            <a:off x="451872" y="632899"/>
            <a:ext cx="3739128" cy="27277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milking cows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477EC0-CEEE-B59C-0B9E-0DBD409BAAFA}"/>
              </a:ext>
            </a:extLst>
          </p:cNvPr>
          <p:cNvSpPr/>
          <p:nvPr/>
        </p:nvSpPr>
        <p:spPr>
          <a:xfrm>
            <a:off x="4933624" y="3810827"/>
            <a:ext cx="3600776" cy="2676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feedings pigs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54DF03-8396-59C0-8578-952FD925F7B4}"/>
              </a:ext>
            </a:extLst>
          </p:cNvPr>
          <p:cNvSpPr/>
          <p:nvPr/>
        </p:nvSpPr>
        <p:spPr>
          <a:xfrm>
            <a:off x="4972601" y="693471"/>
            <a:ext cx="3555054" cy="26671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unloading rice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567F498-131E-5943-5144-E3554DAD19BD}"/>
              </a:ext>
            </a:extLst>
          </p:cNvPr>
          <p:cNvSpPr/>
          <p:nvPr/>
        </p:nvSpPr>
        <p:spPr>
          <a:xfrm>
            <a:off x="543382" y="6811352"/>
            <a:ext cx="3481289" cy="32016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ploughing fields</a:t>
            </a:r>
          </a:p>
        </p:txBody>
      </p:sp>
      <p:sp>
        <p:nvSpPr>
          <p:cNvPr id="22" name="Rounded Rectangle 55">
            <a:extLst>
              <a:ext uri="{FF2B5EF4-FFF2-40B4-BE49-F238E27FC236}">
                <a16:creationId xmlns:a16="http://schemas.microsoft.com/office/drawing/2014/main" id="{C93EF545-DF9B-9529-2912-2B99442A664E}"/>
              </a:ext>
            </a:extLst>
          </p:cNvPr>
          <p:cNvSpPr/>
          <p:nvPr/>
        </p:nvSpPr>
        <p:spPr>
          <a:xfrm>
            <a:off x="462843" y="420221"/>
            <a:ext cx="3751860" cy="3060000"/>
          </a:xfrm>
          <a:prstGeom prst="roundRect">
            <a:avLst>
              <a:gd name="adj" fmla="val 8650"/>
            </a:avLst>
          </a:prstGeom>
          <a:solidFill>
            <a:srgbClr val="93E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VN" sz="96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55">
            <a:extLst>
              <a:ext uri="{FF2B5EF4-FFF2-40B4-BE49-F238E27FC236}">
                <a16:creationId xmlns:a16="http://schemas.microsoft.com/office/drawing/2014/main" id="{593A066D-3170-5FCA-31BB-7DCEA79B2D84}"/>
              </a:ext>
            </a:extLst>
          </p:cNvPr>
          <p:cNvSpPr/>
          <p:nvPr/>
        </p:nvSpPr>
        <p:spPr>
          <a:xfrm>
            <a:off x="4916638" y="411965"/>
            <a:ext cx="3739128" cy="3060000"/>
          </a:xfrm>
          <a:prstGeom prst="roundRect">
            <a:avLst>
              <a:gd name="adj" fmla="val 8650"/>
            </a:avLst>
          </a:prstGeom>
          <a:solidFill>
            <a:srgbClr val="93E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en-VN" sz="96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ounded Rectangle 55">
            <a:extLst>
              <a:ext uri="{FF2B5EF4-FFF2-40B4-BE49-F238E27FC236}">
                <a16:creationId xmlns:a16="http://schemas.microsoft.com/office/drawing/2014/main" id="{F0E00569-70F4-A2FE-8E1A-1CD6B6586CB4}"/>
              </a:ext>
            </a:extLst>
          </p:cNvPr>
          <p:cNvSpPr/>
          <p:nvPr/>
        </p:nvSpPr>
        <p:spPr>
          <a:xfrm>
            <a:off x="484010" y="3619500"/>
            <a:ext cx="3739128" cy="3060000"/>
          </a:xfrm>
          <a:prstGeom prst="roundRect">
            <a:avLst>
              <a:gd name="adj" fmla="val 8650"/>
            </a:avLst>
          </a:prstGeom>
          <a:solidFill>
            <a:srgbClr val="93E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en-VN" sz="96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55">
            <a:extLst>
              <a:ext uri="{FF2B5EF4-FFF2-40B4-BE49-F238E27FC236}">
                <a16:creationId xmlns:a16="http://schemas.microsoft.com/office/drawing/2014/main" id="{2A840F73-B363-DDE4-5E25-D72210377642}"/>
              </a:ext>
            </a:extLst>
          </p:cNvPr>
          <p:cNvSpPr/>
          <p:nvPr/>
        </p:nvSpPr>
        <p:spPr>
          <a:xfrm>
            <a:off x="469209" y="6829815"/>
            <a:ext cx="3739128" cy="3036964"/>
          </a:xfrm>
          <a:prstGeom prst="roundRect">
            <a:avLst>
              <a:gd name="adj" fmla="val 8650"/>
            </a:avLst>
          </a:prstGeom>
          <a:solidFill>
            <a:srgbClr val="93E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VN" sz="96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ounded Rectangle 55">
            <a:extLst>
              <a:ext uri="{FF2B5EF4-FFF2-40B4-BE49-F238E27FC236}">
                <a16:creationId xmlns:a16="http://schemas.microsoft.com/office/drawing/2014/main" id="{AD140BCC-2A57-C95A-720B-3ECCA1CFA4C1}"/>
              </a:ext>
            </a:extLst>
          </p:cNvPr>
          <p:cNvSpPr/>
          <p:nvPr/>
        </p:nvSpPr>
        <p:spPr>
          <a:xfrm>
            <a:off x="4933624" y="6819900"/>
            <a:ext cx="3739128" cy="3136199"/>
          </a:xfrm>
          <a:prstGeom prst="roundRect">
            <a:avLst>
              <a:gd name="adj" fmla="val 8650"/>
            </a:avLst>
          </a:prstGeom>
          <a:solidFill>
            <a:srgbClr val="93E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endParaRPr kumimoji="0" lang="en-VN" sz="96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ounded Rectangle 55">
            <a:extLst>
              <a:ext uri="{FF2B5EF4-FFF2-40B4-BE49-F238E27FC236}">
                <a16:creationId xmlns:a16="http://schemas.microsoft.com/office/drawing/2014/main" id="{FDB114C1-526A-1650-655F-ACF45F7B354C}"/>
              </a:ext>
            </a:extLst>
          </p:cNvPr>
          <p:cNvSpPr/>
          <p:nvPr/>
        </p:nvSpPr>
        <p:spPr>
          <a:xfrm>
            <a:off x="4953000" y="3543300"/>
            <a:ext cx="3739128" cy="3136199"/>
          </a:xfrm>
          <a:prstGeom prst="roundRect">
            <a:avLst>
              <a:gd name="adj" fmla="val 8650"/>
            </a:avLst>
          </a:prstGeom>
          <a:solidFill>
            <a:srgbClr val="93E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en-VN" sz="96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0D085E-1671-0CA1-50B6-F39A45534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598"/>
          <a:stretch/>
        </p:blipFill>
        <p:spPr>
          <a:xfrm>
            <a:off x="9162974" y="563863"/>
            <a:ext cx="3852953" cy="27967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FD5E0A-413D-5C1E-1C9A-BA097BB67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14"/>
          <a:stretch/>
        </p:blipFill>
        <p:spPr>
          <a:xfrm>
            <a:off x="13749246" y="495300"/>
            <a:ext cx="3852954" cy="29548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70A38E-A255-1376-96FA-6EB98F23CE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107"/>
          <a:stretch/>
        </p:blipFill>
        <p:spPr>
          <a:xfrm>
            <a:off x="9144001" y="3790464"/>
            <a:ext cx="3788906" cy="28890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14C1AA-584A-BD32-9397-360E2F5929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10"/>
          <a:stretch/>
        </p:blipFill>
        <p:spPr>
          <a:xfrm>
            <a:off x="13752294" y="3771900"/>
            <a:ext cx="3938390" cy="29075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4A9DD9-7E22-3113-8955-C99B9B0BFB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170"/>
          <a:stretch/>
        </p:blipFill>
        <p:spPr>
          <a:xfrm>
            <a:off x="9202897" y="6845511"/>
            <a:ext cx="3621085" cy="306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5967EB-26FC-31F9-BD5A-619D386844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49"/>
          <a:stretch/>
        </p:blipFill>
        <p:spPr>
          <a:xfrm>
            <a:off x="13749247" y="6998551"/>
            <a:ext cx="3752396" cy="2906959"/>
          </a:xfrm>
          <a:prstGeom prst="rect">
            <a:avLst/>
          </a:prstGeom>
        </p:spPr>
      </p:pic>
      <p:sp>
        <p:nvSpPr>
          <p:cNvPr id="30" name="Rounded Rectangle 55">
            <a:extLst>
              <a:ext uri="{FF2B5EF4-FFF2-40B4-BE49-F238E27FC236}">
                <a16:creationId xmlns:a16="http://schemas.microsoft.com/office/drawing/2014/main" id="{4AF0ECA1-11ED-BC2D-FE71-9AB4BC377746}"/>
              </a:ext>
            </a:extLst>
          </p:cNvPr>
          <p:cNvSpPr/>
          <p:nvPr/>
        </p:nvSpPr>
        <p:spPr>
          <a:xfrm>
            <a:off x="9150008" y="411964"/>
            <a:ext cx="3852760" cy="3060000"/>
          </a:xfrm>
          <a:prstGeom prst="roundRect">
            <a:avLst>
              <a:gd name="adj" fmla="val 8650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Rounded Rectangle 55">
            <a:extLst>
              <a:ext uri="{FF2B5EF4-FFF2-40B4-BE49-F238E27FC236}">
                <a16:creationId xmlns:a16="http://schemas.microsoft.com/office/drawing/2014/main" id="{2F87BD19-7445-0483-CF4A-FCEF313E04C6}"/>
              </a:ext>
            </a:extLst>
          </p:cNvPr>
          <p:cNvSpPr/>
          <p:nvPr/>
        </p:nvSpPr>
        <p:spPr>
          <a:xfrm>
            <a:off x="13749245" y="454343"/>
            <a:ext cx="3925385" cy="3060000"/>
          </a:xfrm>
          <a:prstGeom prst="roundRect">
            <a:avLst>
              <a:gd name="adj" fmla="val 8650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VN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ounded Rectangle 55">
            <a:extLst>
              <a:ext uri="{FF2B5EF4-FFF2-40B4-BE49-F238E27FC236}">
                <a16:creationId xmlns:a16="http://schemas.microsoft.com/office/drawing/2014/main" id="{B223C97C-FA6A-E908-DA90-79280C7EEE55}"/>
              </a:ext>
            </a:extLst>
          </p:cNvPr>
          <p:cNvSpPr/>
          <p:nvPr/>
        </p:nvSpPr>
        <p:spPr>
          <a:xfrm>
            <a:off x="9150007" y="3562062"/>
            <a:ext cx="3875895" cy="3117437"/>
          </a:xfrm>
          <a:prstGeom prst="roundRect">
            <a:avLst>
              <a:gd name="adj" fmla="val 8650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VN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ounded Rectangle 55">
            <a:extLst>
              <a:ext uri="{FF2B5EF4-FFF2-40B4-BE49-F238E27FC236}">
                <a16:creationId xmlns:a16="http://schemas.microsoft.com/office/drawing/2014/main" id="{7F3005EA-56D3-2596-43AB-9C0C90096874}"/>
              </a:ext>
            </a:extLst>
          </p:cNvPr>
          <p:cNvSpPr/>
          <p:nvPr/>
        </p:nvSpPr>
        <p:spPr>
          <a:xfrm>
            <a:off x="13792200" y="3543300"/>
            <a:ext cx="3875896" cy="3136198"/>
          </a:xfrm>
          <a:prstGeom prst="roundRect">
            <a:avLst>
              <a:gd name="adj" fmla="val 8650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VN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55">
            <a:extLst>
              <a:ext uri="{FF2B5EF4-FFF2-40B4-BE49-F238E27FC236}">
                <a16:creationId xmlns:a16="http://schemas.microsoft.com/office/drawing/2014/main" id="{4CD75CEE-FCB0-7B51-E34D-3E5F8B5F5E28}"/>
              </a:ext>
            </a:extLst>
          </p:cNvPr>
          <p:cNvSpPr/>
          <p:nvPr/>
        </p:nvSpPr>
        <p:spPr>
          <a:xfrm>
            <a:off x="9085104" y="6903205"/>
            <a:ext cx="3875894" cy="3002305"/>
          </a:xfrm>
          <a:prstGeom prst="roundRect">
            <a:avLst>
              <a:gd name="adj" fmla="val 8650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VN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ounded Rectangle 55">
            <a:extLst>
              <a:ext uri="{FF2B5EF4-FFF2-40B4-BE49-F238E27FC236}">
                <a16:creationId xmlns:a16="http://schemas.microsoft.com/office/drawing/2014/main" id="{80907A64-5EBA-6458-3C25-45F8AFE9EC64}"/>
              </a:ext>
            </a:extLst>
          </p:cNvPr>
          <p:cNvSpPr/>
          <p:nvPr/>
        </p:nvSpPr>
        <p:spPr>
          <a:xfrm>
            <a:off x="13749244" y="6903205"/>
            <a:ext cx="3918851" cy="3060000"/>
          </a:xfrm>
          <a:prstGeom prst="roundRect">
            <a:avLst>
              <a:gd name="adj" fmla="val 8650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VN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4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3406" y="1351034"/>
            <a:ext cx="17114715" cy="4517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15"/>
              </a:lnSpc>
            </a:pPr>
            <a:r>
              <a:rPr lang="en-US" sz="13010" dirty="0">
                <a:solidFill>
                  <a:srgbClr val="DB8F5C"/>
                </a:solidFill>
                <a:latin typeface="Feel Free Playful"/>
              </a:rPr>
              <a:t>Unit 2: </a:t>
            </a:r>
          </a:p>
          <a:p>
            <a:pPr algn="ctr">
              <a:lnSpc>
                <a:spcPts val="18215"/>
              </a:lnSpc>
            </a:pPr>
            <a:r>
              <a:rPr lang="en-US" sz="13010" dirty="0">
                <a:solidFill>
                  <a:srgbClr val="DB8F5C"/>
                </a:solidFill>
                <a:latin typeface="Feel Free Playful"/>
              </a:rPr>
              <a:t>LIFE IN THE COUNTRYSIDE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767198" y="462585"/>
            <a:ext cx="4990426" cy="132606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203200" y="-50769"/>
              <a:ext cx="907951" cy="450788"/>
            </a:xfrm>
            <a:custGeom>
              <a:avLst/>
              <a:gdLst/>
              <a:ahLst/>
              <a:cxnLst/>
              <a:rect l="l" t="t" r="r" b="b"/>
              <a:pathLst>
                <a:path w="907951" h="450788">
                  <a:moveTo>
                    <a:pt x="907951" y="50769"/>
                  </a:moveTo>
                  <a:lnTo>
                    <a:pt x="907951" y="50769"/>
                  </a:lnTo>
                  <a:cubicBezTo>
                    <a:pt x="822628" y="0"/>
                    <a:pt x="713111" y="18323"/>
                    <a:pt x="648960" y="94099"/>
                  </a:cubicBezTo>
                  <a:cubicBezTo>
                    <a:pt x="584808" y="169875"/>
                    <a:pt x="584808" y="280914"/>
                    <a:pt x="648960" y="356690"/>
                  </a:cubicBezTo>
                  <a:cubicBezTo>
                    <a:pt x="713111" y="432466"/>
                    <a:pt x="822628" y="450788"/>
                    <a:pt x="907951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24131" y="2207753"/>
            <a:ext cx="5570429" cy="132606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203200" y="-50769"/>
              <a:ext cx="1060709" cy="450788"/>
            </a:xfrm>
            <a:custGeom>
              <a:avLst/>
              <a:gdLst/>
              <a:ahLst/>
              <a:cxnLst/>
              <a:rect l="l" t="t" r="r" b="b"/>
              <a:pathLst>
                <a:path w="1060709" h="450788">
                  <a:moveTo>
                    <a:pt x="1060709" y="50769"/>
                  </a:moveTo>
                  <a:lnTo>
                    <a:pt x="1060709" y="50769"/>
                  </a:lnTo>
                  <a:cubicBezTo>
                    <a:pt x="975386" y="0"/>
                    <a:pt x="865869" y="18323"/>
                    <a:pt x="801718" y="94099"/>
                  </a:cubicBezTo>
                  <a:cubicBezTo>
                    <a:pt x="737566" y="169875"/>
                    <a:pt x="737566" y="280914"/>
                    <a:pt x="801718" y="356690"/>
                  </a:cubicBezTo>
                  <a:cubicBezTo>
                    <a:pt x="865869" y="432466"/>
                    <a:pt x="975386" y="450788"/>
                    <a:pt x="1060709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59300" y="5419052"/>
            <a:ext cx="5965596" cy="132606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203200" y="-50769"/>
              <a:ext cx="1164786" cy="450788"/>
            </a:xfrm>
            <a:custGeom>
              <a:avLst/>
              <a:gdLst/>
              <a:ahLst/>
              <a:cxnLst/>
              <a:rect l="l" t="t" r="r" b="b"/>
              <a:pathLst>
                <a:path w="1164786" h="450788">
                  <a:moveTo>
                    <a:pt x="1164786" y="50769"/>
                  </a:moveTo>
                  <a:lnTo>
                    <a:pt x="1164786" y="50769"/>
                  </a:lnTo>
                  <a:cubicBezTo>
                    <a:pt x="1079463" y="0"/>
                    <a:pt x="969946" y="18323"/>
                    <a:pt x="905795" y="94099"/>
                  </a:cubicBezTo>
                  <a:cubicBezTo>
                    <a:pt x="841643" y="169875"/>
                    <a:pt x="841643" y="280914"/>
                    <a:pt x="905795" y="356690"/>
                  </a:cubicBezTo>
                  <a:cubicBezTo>
                    <a:pt x="969946" y="432466"/>
                    <a:pt x="1079463" y="450788"/>
                    <a:pt x="1164786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62412" y="3882313"/>
            <a:ext cx="5965596" cy="132606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203200" y="-50769"/>
              <a:ext cx="1164786" cy="450788"/>
            </a:xfrm>
            <a:custGeom>
              <a:avLst/>
              <a:gdLst/>
              <a:ahLst/>
              <a:cxnLst/>
              <a:rect l="l" t="t" r="r" b="b"/>
              <a:pathLst>
                <a:path w="1164786" h="450788">
                  <a:moveTo>
                    <a:pt x="1164786" y="50769"/>
                  </a:moveTo>
                  <a:lnTo>
                    <a:pt x="1164786" y="50769"/>
                  </a:lnTo>
                  <a:cubicBezTo>
                    <a:pt x="1079463" y="0"/>
                    <a:pt x="969946" y="18323"/>
                    <a:pt x="905795" y="94099"/>
                  </a:cubicBezTo>
                  <a:cubicBezTo>
                    <a:pt x="841643" y="169875"/>
                    <a:pt x="841643" y="280914"/>
                    <a:pt x="905795" y="356690"/>
                  </a:cubicBezTo>
                  <a:cubicBezTo>
                    <a:pt x="969946" y="432466"/>
                    <a:pt x="1079463" y="450788"/>
                    <a:pt x="1164786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095983" y="6205598"/>
            <a:ext cx="11844072" cy="90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6"/>
              </a:lnSpc>
            </a:pPr>
            <a:r>
              <a:rPr lang="en-US" sz="5226" dirty="0">
                <a:solidFill>
                  <a:srgbClr val="868B64"/>
                </a:solidFill>
                <a:latin typeface="อีฟดอวอิ้ง"/>
              </a:rPr>
              <a:t>Lesson 7: Looking back and project</a:t>
            </a:r>
          </a:p>
        </p:txBody>
      </p:sp>
      <p:sp>
        <p:nvSpPr>
          <p:cNvPr id="16" name="Freeform 16"/>
          <p:cNvSpPr/>
          <p:nvPr/>
        </p:nvSpPr>
        <p:spPr>
          <a:xfrm rot="-249340" flipH="1">
            <a:off x="14377831" y="5791646"/>
            <a:ext cx="3159749" cy="7456634"/>
          </a:xfrm>
          <a:custGeom>
            <a:avLst/>
            <a:gdLst/>
            <a:ahLst/>
            <a:cxnLst/>
            <a:rect l="l" t="t" r="r" b="b"/>
            <a:pathLst>
              <a:path w="3159749" h="7456634">
                <a:moveTo>
                  <a:pt x="3159749" y="0"/>
                </a:moveTo>
                <a:lnTo>
                  <a:pt x="0" y="0"/>
                </a:lnTo>
                <a:lnTo>
                  <a:pt x="0" y="7456634"/>
                </a:lnTo>
                <a:lnTo>
                  <a:pt x="3159749" y="7456634"/>
                </a:lnTo>
                <a:lnTo>
                  <a:pt x="315974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864390">
            <a:off x="-882698" y="76638"/>
            <a:ext cx="5816573" cy="3075513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36147">
            <a:off x="-420889" y="7014166"/>
            <a:ext cx="8426592" cy="5614217"/>
          </a:xfrm>
          <a:custGeom>
            <a:avLst/>
            <a:gdLst/>
            <a:ahLst/>
            <a:cxnLst/>
            <a:rect l="l" t="t" r="r" b="b"/>
            <a:pathLst>
              <a:path w="8426592" h="5614217">
                <a:moveTo>
                  <a:pt x="0" y="0"/>
                </a:moveTo>
                <a:lnTo>
                  <a:pt x="8426592" y="0"/>
                </a:lnTo>
                <a:lnTo>
                  <a:pt x="8426592" y="5614217"/>
                </a:lnTo>
                <a:lnTo>
                  <a:pt x="0" y="5614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101599">
            <a:off x="-442592" y="7864936"/>
            <a:ext cx="3895251" cy="2786727"/>
          </a:xfrm>
          <a:custGeom>
            <a:avLst/>
            <a:gdLst/>
            <a:ahLst/>
            <a:cxnLst/>
            <a:rect l="l" t="t" r="r" b="b"/>
            <a:pathLst>
              <a:path w="3895251" h="2786727">
                <a:moveTo>
                  <a:pt x="0" y="0"/>
                </a:moveTo>
                <a:lnTo>
                  <a:pt x="3895250" y="0"/>
                </a:lnTo>
                <a:lnTo>
                  <a:pt x="3895250" y="2786728"/>
                </a:lnTo>
                <a:lnTo>
                  <a:pt x="0" y="2786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938817" y="7650748"/>
            <a:ext cx="4742861" cy="4830412"/>
          </a:xfrm>
          <a:custGeom>
            <a:avLst/>
            <a:gdLst/>
            <a:ahLst/>
            <a:cxnLst/>
            <a:rect l="l" t="t" r="r" b="b"/>
            <a:pathLst>
              <a:path w="4742861" h="4830412">
                <a:moveTo>
                  <a:pt x="0" y="0"/>
                </a:moveTo>
                <a:lnTo>
                  <a:pt x="4742861" y="0"/>
                </a:lnTo>
                <a:lnTo>
                  <a:pt x="4742861" y="4830412"/>
                </a:lnTo>
                <a:lnTo>
                  <a:pt x="0" y="4830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00859">
            <a:off x="9177958" y="6818188"/>
            <a:ext cx="1618121" cy="3632517"/>
          </a:xfrm>
          <a:custGeom>
            <a:avLst/>
            <a:gdLst/>
            <a:ahLst/>
            <a:cxnLst/>
            <a:rect l="l" t="t" r="r" b="b"/>
            <a:pathLst>
              <a:path w="1618121" h="3632517">
                <a:moveTo>
                  <a:pt x="0" y="0"/>
                </a:moveTo>
                <a:lnTo>
                  <a:pt x="1618122" y="0"/>
                </a:lnTo>
                <a:lnTo>
                  <a:pt x="1618122" y="3632517"/>
                </a:lnTo>
                <a:lnTo>
                  <a:pt x="0" y="3632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71952" y="952501"/>
            <a:ext cx="6549586" cy="7896564"/>
          </a:xfrm>
          <a:custGeom>
            <a:avLst/>
            <a:gdLst/>
            <a:ahLst/>
            <a:cxnLst/>
            <a:rect l="l" t="t" r="r" b="b"/>
            <a:pathLst>
              <a:path w="6549586" h="7411129">
                <a:moveTo>
                  <a:pt x="0" y="0"/>
                </a:moveTo>
                <a:lnTo>
                  <a:pt x="6549586" y="0"/>
                </a:lnTo>
                <a:lnTo>
                  <a:pt x="6549586" y="7411130"/>
                </a:lnTo>
                <a:lnTo>
                  <a:pt x="0" y="7411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612170" y="7166962"/>
            <a:ext cx="13528622" cy="6240077"/>
          </a:xfrm>
          <a:custGeom>
            <a:avLst/>
            <a:gdLst/>
            <a:ahLst/>
            <a:cxnLst/>
            <a:rect l="l" t="t" r="r" b="b"/>
            <a:pathLst>
              <a:path w="13528622" h="6240077">
                <a:moveTo>
                  <a:pt x="13528621" y="0"/>
                </a:moveTo>
                <a:lnTo>
                  <a:pt x="0" y="0"/>
                </a:lnTo>
                <a:lnTo>
                  <a:pt x="0" y="6240076"/>
                </a:lnTo>
                <a:lnTo>
                  <a:pt x="13528621" y="6240076"/>
                </a:lnTo>
                <a:lnTo>
                  <a:pt x="1352862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915874" y="126178"/>
            <a:ext cx="6579347" cy="2623515"/>
          </a:xfrm>
          <a:custGeom>
            <a:avLst/>
            <a:gdLst/>
            <a:ahLst/>
            <a:cxnLst/>
            <a:rect l="l" t="t" r="r" b="b"/>
            <a:pathLst>
              <a:path w="6579347" h="2623515">
                <a:moveTo>
                  <a:pt x="6579348" y="0"/>
                </a:moveTo>
                <a:lnTo>
                  <a:pt x="0" y="0"/>
                </a:lnTo>
                <a:lnTo>
                  <a:pt x="0" y="2623515"/>
                </a:lnTo>
                <a:lnTo>
                  <a:pt x="6579348" y="2623515"/>
                </a:lnTo>
                <a:lnTo>
                  <a:pt x="657934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3219" y="4171879"/>
            <a:ext cx="9290811" cy="156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13800" dirty="0">
                <a:solidFill>
                  <a:srgbClr val="DB8F5C"/>
                </a:solidFill>
                <a:latin typeface="Feel Free Playful"/>
              </a:rPr>
              <a:t>VOCABULARY</a:t>
            </a:r>
          </a:p>
        </p:txBody>
      </p:sp>
      <p:sp>
        <p:nvSpPr>
          <p:cNvPr id="7" name="Freeform 7"/>
          <p:cNvSpPr/>
          <p:nvPr/>
        </p:nvSpPr>
        <p:spPr>
          <a:xfrm rot="630917" flipH="1">
            <a:off x="13946191" y="8609644"/>
            <a:ext cx="5096903" cy="2029494"/>
          </a:xfrm>
          <a:custGeom>
            <a:avLst/>
            <a:gdLst/>
            <a:ahLst/>
            <a:cxnLst/>
            <a:rect l="l" t="t" r="r" b="b"/>
            <a:pathLst>
              <a:path w="5096903" h="2029494">
                <a:moveTo>
                  <a:pt x="5096903" y="0"/>
                </a:moveTo>
                <a:lnTo>
                  <a:pt x="0" y="0"/>
                </a:lnTo>
                <a:lnTo>
                  <a:pt x="0" y="2029494"/>
                </a:lnTo>
                <a:lnTo>
                  <a:pt x="5096903" y="2029494"/>
                </a:lnTo>
                <a:lnTo>
                  <a:pt x="50969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343FE3-64A4-683B-A5DE-225FAE9B7FAF}"/>
              </a:ext>
            </a:extLst>
          </p:cNvPr>
          <p:cNvSpPr txBox="1"/>
          <p:nvPr/>
        </p:nvSpPr>
        <p:spPr>
          <a:xfrm>
            <a:off x="10299129" y="1437935"/>
            <a:ext cx="5239732" cy="661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B050"/>
                </a:solidFill>
                <a:latin typeface="Amasis MT Pro Medium" panose="02040604050005020304" pitchFamily="18" charset="0"/>
              </a:rPr>
              <a:t>ploughing fields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B050"/>
                </a:solidFill>
                <a:latin typeface="Amasis MT Pro Medium" panose="02040604050005020304" pitchFamily="18" charset="0"/>
              </a:rPr>
              <a:t>milking cows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B050"/>
                </a:solidFill>
                <a:latin typeface="Amasis MT Pro Medium" panose="02040604050005020304" pitchFamily="18" charset="0"/>
              </a:rPr>
              <a:t>unloading rice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B050"/>
                </a:solidFill>
                <a:latin typeface="Amasis MT Pro Medium" panose="02040604050005020304" pitchFamily="18" charset="0"/>
              </a:rPr>
              <a:t>feeding pigs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B050"/>
                </a:solidFill>
                <a:latin typeface="Amasis MT Pro Medium" panose="02040604050005020304" pitchFamily="18" charset="0"/>
              </a:rPr>
              <a:t>catching fish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B050"/>
                </a:solidFill>
                <a:latin typeface="Amasis MT Pro Medium" panose="02040604050005020304" pitchFamily="18" charset="0"/>
              </a:rPr>
              <a:t>drying rice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942493" cy="3157018"/>
          </a:xfrm>
          <a:custGeom>
            <a:avLst/>
            <a:gdLst/>
            <a:ahLst/>
            <a:cxnLst/>
            <a:rect l="l" t="t" r="r" b="b"/>
            <a:pathLst>
              <a:path w="4942493" h="3157018">
                <a:moveTo>
                  <a:pt x="0" y="0"/>
                </a:moveTo>
                <a:lnTo>
                  <a:pt x="4942493" y="0"/>
                </a:lnTo>
                <a:lnTo>
                  <a:pt x="4942493" y="3157018"/>
                </a:lnTo>
                <a:lnTo>
                  <a:pt x="0" y="3157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79699" y="3468767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071257" y="5115343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Hộp Văn bản 2">
            <a:extLst>
              <a:ext uri="{FF2B5EF4-FFF2-40B4-BE49-F238E27FC236}">
                <a16:creationId xmlns:a16="http://schemas.microsoft.com/office/drawing/2014/main" id="{48D1DD88-ADC0-648B-A98C-E0796BF1FBC6}"/>
              </a:ext>
            </a:extLst>
          </p:cNvPr>
          <p:cNvSpPr txBox="1"/>
          <p:nvPr/>
        </p:nvSpPr>
        <p:spPr>
          <a:xfrm>
            <a:off x="492147" y="1314804"/>
            <a:ext cx="168372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1.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There is a huge cloud ______ as far as the eye can see.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A.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surrounded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	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B.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stretching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C.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vast</a:t>
            </a:r>
          </a:p>
          <a:p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2.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People in my village are really ______; they are always generous and friendly to visitors.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A.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well-trained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	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B.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funny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	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C.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hospitable</a:t>
            </a:r>
            <a:r>
              <a:rPr lang="en-US" sz="3600" dirty="0">
                <a:latin typeface="Amasis MT Pro Medium" panose="02040604050005020304" pitchFamily="18" charset="0"/>
              </a:rPr>
              <a:t> </a:t>
            </a:r>
            <a:br>
              <a:rPr lang="en-US" sz="3600" dirty="0">
                <a:latin typeface="Amasis MT Pro Medium" panose="02040604050005020304" pitchFamily="18" charset="0"/>
              </a:rPr>
            </a:br>
            <a:endParaRPr lang="vi-VN" sz="3600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D15C879-8D0D-30AA-5014-4F4ECCAA82A3}"/>
              </a:ext>
            </a:extLst>
          </p:cNvPr>
          <p:cNvSpPr txBox="1"/>
          <p:nvPr/>
        </p:nvSpPr>
        <p:spPr>
          <a:xfrm>
            <a:off x="403637" y="134930"/>
            <a:ext cx="1389258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Feel Free Playful" panose="020B0604020202020204" charset="0"/>
                <a:cs typeface="Arial" panose="020B0604020202020204" pitchFamily="34" charset="0"/>
              </a:rPr>
              <a:t>2. Choose the correct answer A, B, or C.</a:t>
            </a:r>
          </a:p>
        </p:txBody>
      </p:sp>
      <p:sp>
        <p:nvSpPr>
          <p:cNvPr id="12" name="Hộp Văn bản 2">
            <a:extLst>
              <a:ext uri="{FF2B5EF4-FFF2-40B4-BE49-F238E27FC236}">
                <a16:creationId xmlns:a16="http://schemas.microsoft.com/office/drawing/2014/main" id="{8E97F2BC-7DB9-888E-7E6B-3DE9D5879D5C}"/>
              </a:ext>
            </a:extLst>
          </p:cNvPr>
          <p:cNvSpPr txBox="1"/>
          <p:nvPr/>
        </p:nvSpPr>
        <p:spPr>
          <a:xfrm>
            <a:off x="491852" y="5038958"/>
            <a:ext cx="1756725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3.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The development of cities destroys ______ areas of countryside.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A.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vast		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	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B.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much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	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C.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stretching</a:t>
            </a:r>
          </a:p>
          <a:p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4.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The workers in our factory are very ______ because they took a lot of good training courses.	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A.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hospitable		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B.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kind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	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C.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well-trained</a:t>
            </a:r>
          </a:p>
          <a:p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5.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The area around the village is famous for its ______ landscape.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A. </a:t>
            </a:r>
            <a:r>
              <a:rPr lang="en-US" sz="36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picturesque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		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B.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boring 		</a:t>
            </a:r>
            <a:r>
              <a:rPr lang="en-US" sz="3600" b="0" i="0" dirty="0">
                <a:solidFill>
                  <a:srgbClr val="1FB0E6"/>
                </a:solidFill>
                <a:effectLst/>
                <a:latin typeface="Amasis MT Pro Medium" panose="02040604050005020304" pitchFamily="18" charset="0"/>
              </a:rPr>
              <a:t>C.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dull</a:t>
            </a:r>
            <a:r>
              <a:rPr lang="en-US" sz="3600" dirty="0">
                <a:latin typeface="Amasis MT Pro Medium" panose="02040604050005020304" pitchFamily="18" charset="0"/>
              </a:rPr>
              <a:t> </a:t>
            </a:r>
            <a:endParaRPr lang="vi-VN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buClr>
                <a:srgbClr val="000000"/>
              </a:buClr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653386" y="5802506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A.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surrounded</a:t>
            </a:r>
            <a:endParaRPr lang="en-US" sz="5400" kern="0" dirty="0">
              <a:solidFill>
                <a:srgbClr val="2D2D4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653386" y="7037825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B.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stretching</a:t>
            </a:r>
            <a:endParaRPr lang="en-US" sz="5400" kern="0" dirty="0">
              <a:solidFill>
                <a:srgbClr val="2D2D4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15748" y="1519130"/>
            <a:ext cx="67542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8FB4"/>
              </a:buClr>
            </a:pPr>
            <a:r>
              <a:rPr lang="en-US" sz="60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1. </a:t>
            </a:r>
            <a:r>
              <a:rPr lang="en-US" sz="6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There is a huge cloud ______ as far as the eye can see.</a:t>
            </a:r>
            <a:endParaRPr lang="en-US" sz="60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649276" y="827314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C.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vast</a:t>
            </a:r>
            <a:endParaRPr lang="en-US" sz="5400" kern="0" dirty="0">
              <a:solidFill>
                <a:srgbClr val="2D2D4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0D97513-459C-9246-B4D5-26B6D181B023}"/>
              </a:ext>
            </a:extLst>
          </p:cNvPr>
          <p:cNvSpPr/>
          <p:nvPr/>
        </p:nvSpPr>
        <p:spPr>
          <a:xfrm>
            <a:off x="1426238" y="-1637888"/>
            <a:ext cx="4942493" cy="3157018"/>
          </a:xfrm>
          <a:custGeom>
            <a:avLst/>
            <a:gdLst/>
            <a:ahLst/>
            <a:cxnLst/>
            <a:rect l="l" t="t" r="r" b="b"/>
            <a:pathLst>
              <a:path w="4942493" h="3157018">
                <a:moveTo>
                  <a:pt x="0" y="0"/>
                </a:moveTo>
                <a:lnTo>
                  <a:pt x="4942493" y="0"/>
                </a:lnTo>
                <a:lnTo>
                  <a:pt x="4942493" y="3157018"/>
                </a:lnTo>
                <a:lnTo>
                  <a:pt x="0" y="31570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A982C506-221F-B309-3FF3-A22D273B00E3}"/>
              </a:ext>
            </a:extLst>
          </p:cNvPr>
          <p:cNvSpPr/>
          <p:nvPr/>
        </p:nvSpPr>
        <p:spPr>
          <a:xfrm rot="17534585">
            <a:off x="14491676" y="6229002"/>
            <a:ext cx="4405988" cy="1617645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2034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653386" y="5802506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A.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well-trained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D2D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677122" y="8080169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C.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hospitable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D2D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77122" y="917664"/>
            <a:ext cx="67542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4"/>
              </a:buClr>
              <a:buSzTx/>
              <a:buFontTx/>
              <a:buNone/>
              <a:tabLst/>
              <a:defRPr/>
            </a:pPr>
            <a:r>
              <a:rPr lang="en-US" sz="54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2.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People in my village are really ______; they are always generous and friendly to visitors.</a:t>
            </a:r>
            <a:endParaRPr kumimoji="0" lang="en-US" sz="5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621430" y="693615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B.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funny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D2D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0D97513-459C-9246-B4D5-26B6D181B023}"/>
              </a:ext>
            </a:extLst>
          </p:cNvPr>
          <p:cNvSpPr/>
          <p:nvPr/>
        </p:nvSpPr>
        <p:spPr>
          <a:xfrm>
            <a:off x="1426238" y="-1637888"/>
            <a:ext cx="4942493" cy="3157018"/>
          </a:xfrm>
          <a:custGeom>
            <a:avLst/>
            <a:gdLst/>
            <a:ahLst/>
            <a:cxnLst/>
            <a:rect l="l" t="t" r="r" b="b"/>
            <a:pathLst>
              <a:path w="4942493" h="3157018">
                <a:moveTo>
                  <a:pt x="0" y="0"/>
                </a:moveTo>
                <a:lnTo>
                  <a:pt x="4942493" y="0"/>
                </a:lnTo>
                <a:lnTo>
                  <a:pt x="4942493" y="3157018"/>
                </a:lnTo>
                <a:lnTo>
                  <a:pt x="0" y="31570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A982C506-221F-B309-3FF3-A22D273B00E3}"/>
              </a:ext>
            </a:extLst>
          </p:cNvPr>
          <p:cNvSpPr/>
          <p:nvPr/>
        </p:nvSpPr>
        <p:spPr>
          <a:xfrm rot="17534585">
            <a:off x="14491676" y="6229002"/>
            <a:ext cx="4405988" cy="1617645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93968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649276" y="7090958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B.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much	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D2D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633120" y="5945108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A.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vast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D2D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77122" y="917664"/>
            <a:ext cx="67542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4"/>
              </a:buClr>
              <a:buSzTx/>
              <a:buFontTx/>
              <a:buNone/>
              <a:tabLst/>
              <a:defRPr/>
            </a:pPr>
            <a:r>
              <a:rPr lang="en-US" sz="60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3. </a:t>
            </a:r>
            <a:r>
              <a:rPr lang="en-US" sz="60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The development of cities destroys ______ areas of countryside.</a:t>
            </a:r>
            <a:endParaRPr kumimoji="0" lang="en-US" sz="6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649276" y="827314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70">
              <a:buClr>
                <a:srgbClr val="000000"/>
              </a:buClr>
              <a:defRPr/>
            </a:pPr>
            <a:r>
              <a:rPr lang="en-US" sz="5400" dirty="0">
                <a:solidFill>
                  <a:srgbClr val="1FB0E6"/>
                </a:solidFill>
                <a:latin typeface="Amasis MT Pro Medium" panose="02040604050005020304" pitchFamily="18" charset="0"/>
              </a:rPr>
              <a:t>C. </a:t>
            </a:r>
            <a:r>
              <a:rPr lang="en-US" sz="5400" dirty="0">
                <a:solidFill>
                  <a:srgbClr val="242021"/>
                </a:solidFill>
                <a:latin typeface="Amasis MT Pro Medium" panose="02040604050005020304" pitchFamily="18" charset="0"/>
              </a:rPr>
              <a:t>stretching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D2D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0D97513-459C-9246-B4D5-26B6D181B023}"/>
              </a:ext>
            </a:extLst>
          </p:cNvPr>
          <p:cNvSpPr/>
          <p:nvPr/>
        </p:nvSpPr>
        <p:spPr>
          <a:xfrm>
            <a:off x="1426238" y="-1637888"/>
            <a:ext cx="4942493" cy="3157018"/>
          </a:xfrm>
          <a:custGeom>
            <a:avLst/>
            <a:gdLst/>
            <a:ahLst/>
            <a:cxnLst/>
            <a:rect l="l" t="t" r="r" b="b"/>
            <a:pathLst>
              <a:path w="4942493" h="3157018">
                <a:moveTo>
                  <a:pt x="0" y="0"/>
                </a:moveTo>
                <a:lnTo>
                  <a:pt x="4942493" y="0"/>
                </a:lnTo>
                <a:lnTo>
                  <a:pt x="4942493" y="3157018"/>
                </a:lnTo>
                <a:lnTo>
                  <a:pt x="0" y="31570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A982C506-221F-B309-3FF3-A22D273B00E3}"/>
              </a:ext>
            </a:extLst>
          </p:cNvPr>
          <p:cNvSpPr/>
          <p:nvPr/>
        </p:nvSpPr>
        <p:spPr>
          <a:xfrm rot="17534585">
            <a:off x="14491676" y="6229002"/>
            <a:ext cx="4405988" cy="1617645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7692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am Building Workshop by Slidesgo ">
  <a:themeElements>
    <a:clrScheme name="Simple Light">
      <a:dk1>
        <a:srgbClr val="2D2D48"/>
      </a:dk1>
      <a:lt1>
        <a:srgbClr val="FFFFFF"/>
      </a:lt1>
      <a:dk2>
        <a:srgbClr val="81B0C5"/>
      </a:dk2>
      <a:lt2>
        <a:srgbClr val="AFE2EF"/>
      </a:lt2>
      <a:accent1>
        <a:srgbClr val="D1EDEC"/>
      </a:accent1>
      <a:accent2>
        <a:srgbClr val="FFCF7B"/>
      </a:accent2>
      <a:accent3>
        <a:srgbClr val="FFD58F"/>
      </a:accent3>
      <a:accent4>
        <a:srgbClr val="FF555E"/>
      </a:accent4>
      <a:accent5>
        <a:srgbClr val="FFE6D6"/>
      </a:accent5>
      <a:accent6>
        <a:srgbClr val="F9F7F5"/>
      </a:accent6>
      <a:hlink>
        <a:srgbClr val="2D2D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868</Words>
  <Application>Microsoft Office PowerPoint</Application>
  <PresentationFormat>Custom</PresentationFormat>
  <Paragraphs>106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Aharoni</vt:lpstr>
      <vt:lpstr>Times New Roman</vt:lpstr>
      <vt:lpstr>Bebas Neue</vt:lpstr>
      <vt:lpstr>Century Gothic</vt:lpstr>
      <vt:lpstr>Amasis MT Pro Medium</vt:lpstr>
      <vt:lpstr>Figtree</vt:lpstr>
      <vt:lpstr>Feel Free Playful</vt:lpstr>
      <vt:lpstr>Arial</vt:lpstr>
      <vt:lpstr>อีฟดอวอิ้ง</vt:lpstr>
      <vt:lpstr>Fredoka One</vt:lpstr>
      <vt:lpstr>Calibri</vt:lpstr>
      <vt:lpstr>Office Theme</vt:lpstr>
      <vt:lpstr>Team Building Workshop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Pastel Blue Yellow Playful Scrapbook Pet Conspiracy Theory Presentation Party</dc:title>
  <cp:lastModifiedBy>Duyên Lương</cp:lastModifiedBy>
  <cp:revision>1</cp:revision>
  <dcterms:created xsi:type="dcterms:W3CDTF">2006-08-16T00:00:00Z</dcterms:created>
  <dcterms:modified xsi:type="dcterms:W3CDTF">2023-06-26T08:26:13Z</dcterms:modified>
  <dc:identifier>DAFmvOMzvOU</dc:identifier>
</cp:coreProperties>
</file>