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6" r:id="rId2"/>
    <p:sldId id="360" r:id="rId3"/>
    <p:sldId id="256" r:id="rId4"/>
    <p:sldId id="259" r:id="rId5"/>
    <p:sldId id="260" r:id="rId6"/>
    <p:sldId id="261" r:id="rId7"/>
    <p:sldId id="262" r:id="rId8"/>
    <p:sldId id="263" r:id="rId9"/>
    <p:sldId id="269" r:id="rId10"/>
    <p:sldId id="267" r:id="rId11"/>
    <p:sldId id="268" r:id="rId12"/>
    <p:sldId id="330" r:id="rId13"/>
    <p:sldId id="265" r:id="rId14"/>
  </p:sldIdLst>
  <p:sldSz cx="18288000" cy="10287000"/>
  <p:notesSz cx="6858000" cy="9144000"/>
  <p:embeddedFontLst>
    <p:embeddedFont>
      <p:font typeface="Abadi" panose="020B0604020104020204" pitchFamily="34" charset="0"/>
      <p:regular r:id="rId16"/>
    </p:embeddedFont>
    <p:embeddedFont>
      <p:font typeface="Aharoni" panose="02010803020104030203" pitchFamily="2" charset="-79"/>
      <p:bold r:id="rId17"/>
    </p:embeddedFon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N Nimbus" charset="0"/>
      <p:regular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9F097-FF23-452A-932D-9611C905466B}" v="130" dt="2023-06-25T10:59:45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0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8459F097-FF23-452A-932D-9611C905466B}"/>
    <pc:docChg chg="undo custSel addSld delSld modSld sldOrd">
      <pc:chgData name="Duyên Lương" userId="3a9e482f-ceb4-484a-8eab-f708ff3e9a36" providerId="ADAL" clId="{8459F097-FF23-452A-932D-9611C905466B}" dt="2023-06-25T11:00:39.429" v="1193" actId="1076"/>
      <pc:docMkLst>
        <pc:docMk/>
      </pc:docMkLst>
      <pc:sldChg chg="modSp mod ord modTransition">
        <pc:chgData name="Duyên Lương" userId="3a9e482f-ceb4-484a-8eab-f708ff3e9a36" providerId="ADAL" clId="{8459F097-FF23-452A-932D-9611C905466B}" dt="2023-06-25T10:59:07.244" v="1189"/>
        <pc:sldMkLst>
          <pc:docMk/>
          <pc:sldMk cId="0" sldId="256"/>
        </pc:sldMkLst>
        <pc:spChg chg="mod">
          <ac:chgData name="Duyên Lương" userId="3a9e482f-ceb4-484a-8eab-f708ff3e9a36" providerId="ADAL" clId="{8459F097-FF23-452A-932D-9611C905466B}" dt="2023-06-25T10:31:31.165" v="280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1:24.827" v="277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1:32.590" v="281" actId="1076"/>
          <ac:spMkLst>
            <pc:docMk/>
            <pc:sldMk cId="0" sldId="256"/>
            <ac:spMk id="14" creationId="{00000000-0000-0000-0000-000000000000}"/>
          </ac:spMkLst>
        </pc:spChg>
        <pc:picChg chg="mod">
          <ac:chgData name="Duyên Lương" userId="3a9e482f-ceb4-484a-8eab-f708ff3e9a36" providerId="ADAL" clId="{8459F097-FF23-452A-932D-9611C905466B}" dt="2023-06-25T10:31:25.266" v="278" actId="1076"/>
          <ac:picMkLst>
            <pc:docMk/>
            <pc:sldMk cId="0" sldId="256"/>
            <ac:picMk id="2" creationId="{00000000-0000-0000-0000-000000000000}"/>
          </ac:picMkLst>
        </pc:picChg>
      </pc:sldChg>
      <pc:sldChg chg="addSp delSp modSp mod modTransition modAnim">
        <pc:chgData name="Duyên Lương" userId="3a9e482f-ceb4-484a-8eab-f708ff3e9a36" providerId="ADAL" clId="{8459F097-FF23-452A-932D-9611C905466B}" dt="2023-06-25T10:59:07.244" v="1189"/>
        <pc:sldMkLst>
          <pc:docMk/>
          <pc:sldMk cId="0" sldId="257"/>
        </pc:sldMkLst>
        <pc:spChg chg="mod">
          <ac:chgData name="Duyên Lương" userId="3a9e482f-ceb4-484a-8eab-f708ff3e9a36" providerId="ADAL" clId="{8459F097-FF23-452A-932D-9611C905466B}" dt="2023-06-25T10:30:10.184" v="199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0:56.238" v="264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0:58.336" v="265" actId="1076"/>
          <ac:spMkLst>
            <pc:docMk/>
            <pc:sldMk cId="0" sldId="257"/>
            <ac:spMk id="6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5:05.793" v="79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5:04.865" v="78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1:01.404" v="266" actId="1076"/>
          <ac:spMkLst>
            <pc:docMk/>
            <pc:sldMk cId="0" sldId="257"/>
            <ac:spMk id="11" creationId="{00000000-0000-0000-0000-000000000000}"/>
          </ac:spMkLst>
        </pc:spChg>
        <pc:spChg chg="add mod">
          <ac:chgData name="Duyên Lương" userId="3a9e482f-ceb4-484a-8eab-f708ff3e9a36" providerId="ADAL" clId="{8459F097-FF23-452A-932D-9611C905466B}" dt="2023-06-25T10:30:51.066" v="261" actId="207"/>
          <ac:spMkLst>
            <pc:docMk/>
            <pc:sldMk cId="0" sldId="257"/>
            <ac:spMk id="13" creationId="{48BD4A35-562A-F997-670C-E614A97E5C2C}"/>
          </ac:spMkLst>
        </pc:spChg>
        <pc:picChg chg="add mod">
          <ac:chgData name="Duyên Lương" userId="3a9e482f-ceb4-484a-8eab-f708ff3e9a36" providerId="ADAL" clId="{8459F097-FF23-452A-932D-9611C905466B}" dt="2023-06-25T10:30:17.826" v="203" actId="1076"/>
          <ac:picMkLst>
            <pc:docMk/>
            <pc:sldMk cId="0" sldId="257"/>
            <ac:picMk id="12" creationId="{8A4901B6-307A-6961-F4A2-4199699EC1CA}"/>
          </ac:picMkLst>
        </pc:picChg>
      </pc:sldChg>
      <pc:sldChg chg="addSp delSp modSp mod modTransition">
        <pc:chgData name="Duyên Lương" userId="3a9e482f-ceb4-484a-8eab-f708ff3e9a36" providerId="ADAL" clId="{8459F097-FF23-452A-932D-9611C905466B}" dt="2023-06-25T10:59:07.244" v="1189"/>
        <pc:sldMkLst>
          <pc:docMk/>
          <pc:sldMk cId="0" sldId="258"/>
        </pc:sldMkLst>
        <pc:spChg chg="mod ord">
          <ac:chgData name="Duyên Lương" userId="3a9e482f-ceb4-484a-8eab-f708ff3e9a36" providerId="ADAL" clId="{8459F097-FF23-452A-932D-9611C905466B}" dt="2023-06-25T10:32:08.907" v="297" actId="166"/>
          <ac:spMkLst>
            <pc:docMk/>
            <pc:sldMk cId="0" sldId="258"/>
            <ac:spMk id="6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1:55.117" v="293" actId="1076"/>
          <ac:spMkLst>
            <pc:docMk/>
            <pc:sldMk cId="0" sldId="258"/>
            <ac:spMk id="7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35.963" v="122" actId="478"/>
          <ac:spMkLst>
            <pc:docMk/>
            <pc:sldMk cId="0" sldId="258"/>
            <ac:spMk id="8" creationId="{00000000-0000-0000-0000-000000000000}"/>
          </ac:spMkLst>
        </pc:spChg>
        <pc:grpChg chg="del">
          <ac:chgData name="Duyên Lương" userId="3a9e482f-ceb4-484a-8eab-f708ff3e9a36" providerId="ADAL" clId="{8459F097-FF23-452A-932D-9611C905466B}" dt="2023-06-25T10:26:34.966" v="121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Duyên Lương" userId="3a9e482f-ceb4-484a-8eab-f708ff3e9a36" providerId="ADAL" clId="{8459F097-FF23-452A-932D-9611C905466B}" dt="2023-06-25T10:32:01.774" v="294" actId="14100"/>
          <ac:picMkLst>
            <pc:docMk/>
            <pc:sldMk cId="0" sldId="258"/>
            <ac:picMk id="11" creationId="{5ED4EE02-994D-C272-FF0A-8FBDFBB4ED5A}"/>
          </ac:picMkLst>
        </pc:picChg>
        <pc:picChg chg="add mod">
          <ac:chgData name="Duyên Lương" userId="3a9e482f-ceb4-484a-8eab-f708ff3e9a36" providerId="ADAL" clId="{8459F097-FF23-452A-932D-9611C905466B}" dt="2023-06-25T10:32:03.708" v="295" actId="14100"/>
          <ac:picMkLst>
            <pc:docMk/>
            <pc:sldMk cId="0" sldId="258"/>
            <ac:picMk id="12" creationId="{AB68AE52-29D5-48F3-FB95-9B0B90E6F54C}"/>
          </ac:picMkLst>
        </pc:picChg>
      </pc:sldChg>
      <pc:sldChg chg="addSp delSp modSp mod modTransition modAnim">
        <pc:chgData name="Duyên Lương" userId="3a9e482f-ceb4-484a-8eab-f708ff3e9a36" providerId="ADAL" clId="{8459F097-FF23-452A-932D-9611C905466B}" dt="2023-06-25T10:59:07.244" v="1189"/>
        <pc:sldMkLst>
          <pc:docMk/>
          <pc:sldMk cId="0" sldId="259"/>
        </pc:sldMkLst>
        <pc:spChg chg="del">
          <ac:chgData name="Duyên Lương" userId="3a9e482f-ceb4-484a-8eab-f708ff3e9a36" providerId="ADAL" clId="{8459F097-FF23-452A-932D-9611C905466B}" dt="2023-06-25T10:26:47.526" v="125" actId="478"/>
          <ac:spMkLst>
            <pc:docMk/>
            <pc:sldMk cId="0" sldId="259"/>
            <ac:spMk id="3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3:03.656" v="338" actId="1076"/>
          <ac:spMkLst>
            <pc:docMk/>
            <pc:sldMk cId="0" sldId="259"/>
            <ac:spMk id="4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49.072" v="126" actId="478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Duyên Lương" userId="3a9e482f-ceb4-484a-8eab-f708ff3e9a36" providerId="ADAL" clId="{8459F097-FF23-452A-932D-9611C905466B}" dt="2023-06-25T10:26:50.485" v="128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52.629" v="130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54.430" v="132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51.404" v="129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53.606" v="131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6:55.479" v="133" actId="478"/>
          <ac:spMkLst>
            <pc:docMk/>
            <pc:sldMk cId="0" sldId="259"/>
            <ac:spMk id="12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2:47.182" v="331" actId="1076"/>
          <ac:spMkLst>
            <pc:docMk/>
            <pc:sldMk cId="0" sldId="259"/>
            <ac:spMk id="13" creationId="{00000000-0000-0000-0000-000000000000}"/>
          </ac:spMkLst>
        </pc:spChg>
        <pc:spChg chg="add mod">
          <ac:chgData name="Duyên Lương" userId="3a9e482f-ceb4-484a-8eab-f708ff3e9a36" providerId="ADAL" clId="{8459F097-FF23-452A-932D-9611C905466B}" dt="2023-06-25T10:34:44.756" v="357" actId="207"/>
          <ac:spMkLst>
            <pc:docMk/>
            <pc:sldMk cId="0" sldId="259"/>
            <ac:spMk id="17" creationId="{FD4D2189-B503-93E1-D8EC-D2AA8EE4C802}"/>
          </ac:spMkLst>
        </pc:spChg>
        <pc:spChg chg="add mod">
          <ac:chgData name="Duyên Lương" userId="3a9e482f-ceb4-484a-8eab-f708ff3e9a36" providerId="ADAL" clId="{8459F097-FF23-452A-932D-9611C905466B}" dt="2023-06-25T10:33:20.690" v="342" actId="1076"/>
          <ac:spMkLst>
            <pc:docMk/>
            <pc:sldMk cId="0" sldId="259"/>
            <ac:spMk id="18" creationId="{AC2D00B3-4568-F7C0-4EE1-B373192D3651}"/>
          </ac:spMkLst>
        </pc:spChg>
      </pc:sldChg>
      <pc:sldChg chg="addSp delSp modSp mod modTransition modAnim">
        <pc:chgData name="Duyên Lương" userId="3a9e482f-ceb4-484a-8eab-f708ff3e9a36" providerId="ADAL" clId="{8459F097-FF23-452A-932D-9611C905466B}" dt="2023-06-25T10:59:07.244" v="1189"/>
        <pc:sldMkLst>
          <pc:docMk/>
          <pc:sldMk cId="0" sldId="260"/>
        </pc:sldMkLst>
        <pc:spChg chg="mod">
          <ac:chgData name="Duyên Lương" userId="3a9e482f-ceb4-484a-8eab-f708ff3e9a36" providerId="ADAL" clId="{8459F097-FF23-452A-932D-9611C905466B}" dt="2023-06-25T10:36:55.550" v="459" actId="1076"/>
          <ac:spMkLst>
            <pc:docMk/>
            <pc:sldMk cId="0" sldId="260"/>
            <ac:spMk id="4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21.946" v="140" actId="478"/>
          <ac:spMkLst>
            <pc:docMk/>
            <pc:sldMk cId="0" sldId="260"/>
            <ac:spMk id="7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0:30.586" v="618" actId="404"/>
          <ac:spMkLst>
            <pc:docMk/>
            <pc:sldMk cId="0" sldId="260"/>
            <ac:spMk id="8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21.946" v="140" actId="478"/>
          <ac:spMkLst>
            <pc:docMk/>
            <pc:sldMk cId="0" sldId="260"/>
            <ac:spMk id="9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21.946" v="140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21.946" v="140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21.946" v="140" actId="478"/>
          <ac:spMkLst>
            <pc:docMk/>
            <pc:sldMk cId="0" sldId="260"/>
            <ac:spMk id="12" creationId="{00000000-0000-0000-0000-000000000000}"/>
          </ac:spMkLst>
        </pc:spChg>
        <pc:spChg chg="add del mod">
          <ac:chgData name="Duyên Lương" userId="3a9e482f-ceb4-484a-8eab-f708ff3e9a36" providerId="ADAL" clId="{8459F097-FF23-452A-932D-9611C905466B}" dt="2023-06-25T10:36:05.296" v="441" actId="478"/>
          <ac:spMkLst>
            <pc:docMk/>
            <pc:sldMk cId="0" sldId="260"/>
            <ac:spMk id="16" creationId="{65C1B8BA-05DC-7476-5292-17B7DFDA55C0}"/>
          </ac:spMkLst>
        </pc:spChg>
        <pc:spChg chg="add mod">
          <ac:chgData name="Duyên Lương" userId="3a9e482f-ceb4-484a-8eab-f708ff3e9a36" providerId="ADAL" clId="{8459F097-FF23-452A-932D-9611C905466B}" dt="2023-06-25T10:37:29.210" v="468" actId="1076"/>
          <ac:spMkLst>
            <pc:docMk/>
            <pc:sldMk cId="0" sldId="260"/>
            <ac:spMk id="17" creationId="{A9028633-E6B5-AAF9-5DAA-B5407DDE831A}"/>
          </ac:spMkLst>
        </pc:spChg>
        <pc:spChg chg="add mod">
          <ac:chgData name="Duyên Lương" userId="3a9e482f-ceb4-484a-8eab-f708ff3e9a36" providerId="ADAL" clId="{8459F097-FF23-452A-932D-9611C905466B}" dt="2023-06-25T10:37:31.304" v="469" actId="1076"/>
          <ac:spMkLst>
            <pc:docMk/>
            <pc:sldMk cId="0" sldId="260"/>
            <ac:spMk id="18" creationId="{22939E7F-1570-B5C4-289C-9BFD093FCAF4}"/>
          </ac:spMkLst>
        </pc:spChg>
        <pc:spChg chg="add mod">
          <ac:chgData name="Duyên Lương" userId="3a9e482f-ceb4-484a-8eab-f708ff3e9a36" providerId="ADAL" clId="{8459F097-FF23-452A-932D-9611C905466B}" dt="2023-06-25T10:37:12.176" v="463" actId="1076"/>
          <ac:spMkLst>
            <pc:docMk/>
            <pc:sldMk cId="0" sldId="260"/>
            <ac:spMk id="19" creationId="{9A7E3D8B-0F72-10E6-07F2-8F2550BEF438}"/>
          </ac:spMkLst>
        </pc:spChg>
        <pc:spChg chg="add mod">
          <ac:chgData name="Duyên Lương" userId="3a9e482f-ceb4-484a-8eab-f708ff3e9a36" providerId="ADAL" clId="{8459F097-FF23-452A-932D-9611C905466B}" dt="2023-06-25T10:37:16.138" v="464" actId="1076"/>
          <ac:spMkLst>
            <pc:docMk/>
            <pc:sldMk cId="0" sldId="260"/>
            <ac:spMk id="20" creationId="{7ED64416-CF92-FBED-8F51-A10664CAF53C}"/>
          </ac:spMkLst>
        </pc:spChg>
        <pc:spChg chg="add mod">
          <ac:chgData name="Duyên Lương" userId="3a9e482f-ceb4-484a-8eab-f708ff3e9a36" providerId="ADAL" clId="{8459F097-FF23-452A-932D-9611C905466B}" dt="2023-06-25T10:37:19.984" v="465" actId="1076"/>
          <ac:spMkLst>
            <pc:docMk/>
            <pc:sldMk cId="0" sldId="260"/>
            <ac:spMk id="21" creationId="{1AA944D0-B45C-9A1D-7EB3-3370A1E1B92F}"/>
          </ac:spMkLst>
        </pc:spChg>
        <pc:spChg chg="add mod">
          <ac:chgData name="Duyên Lương" userId="3a9e482f-ceb4-484a-8eab-f708ff3e9a36" providerId="ADAL" clId="{8459F097-FF23-452A-932D-9611C905466B}" dt="2023-06-25T10:37:22.996" v="466" actId="1076"/>
          <ac:spMkLst>
            <pc:docMk/>
            <pc:sldMk cId="0" sldId="260"/>
            <ac:spMk id="22" creationId="{A529F490-8728-C394-FC60-AB5BB6A44270}"/>
          </ac:spMkLst>
        </pc:spChg>
        <pc:spChg chg="add mod">
          <ac:chgData name="Duyên Lương" userId="3a9e482f-ceb4-484a-8eab-f708ff3e9a36" providerId="ADAL" clId="{8459F097-FF23-452A-932D-9611C905466B}" dt="2023-06-25T10:37:25.920" v="467" actId="1076"/>
          <ac:spMkLst>
            <pc:docMk/>
            <pc:sldMk cId="0" sldId="260"/>
            <ac:spMk id="23" creationId="{301C8F08-7C29-EF73-0278-CED88C5715AF}"/>
          </ac:spMkLst>
        </pc:spChg>
        <pc:picChg chg="mod">
          <ac:chgData name="Duyên Lương" userId="3a9e482f-ceb4-484a-8eab-f708ff3e9a36" providerId="ADAL" clId="{8459F097-FF23-452A-932D-9611C905466B}" dt="2023-06-25T10:35:27.621" v="367" actId="14100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Duyên Lương" userId="3a9e482f-ceb4-484a-8eab-f708ff3e9a36" providerId="ADAL" clId="{8459F097-FF23-452A-932D-9611C905466B}" dt="2023-06-25T10:37:06.930" v="462" actId="1076"/>
          <ac:picMkLst>
            <pc:docMk/>
            <pc:sldMk cId="0" sldId="260"/>
            <ac:picMk id="15" creationId="{D645D536-D0E0-8A17-A80A-4DFFBECBED53}"/>
          </ac:picMkLst>
        </pc:picChg>
      </pc:sldChg>
      <pc:sldChg chg="addSp delSp modSp mod modTransition modAnim">
        <pc:chgData name="Duyên Lương" userId="3a9e482f-ceb4-484a-8eab-f708ff3e9a36" providerId="ADAL" clId="{8459F097-FF23-452A-932D-9611C905466B}" dt="2023-06-25T10:59:07.244" v="1189"/>
        <pc:sldMkLst>
          <pc:docMk/>
          <pc:sldMk cId="0" sldId="261"/>
        </pc:sldMkLst>
        <pc:spChg chg="del">
          <ac:chgData name="Duyên Lương" userId="3a9e482f-ceb4-484a-8eab-f708ff3e9a36" providerId="ADAL" clId="{8459F097-FF23-452A-932D-9611C905466B}" dt="2023-06-25T10:27:56.365" v="144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56.365" v="144" actId="478"/>
          <ac:spMkLst>
            <pc:docMk/>
            <pc:sldMk cId="0" sldId="261"/>
            <ac:spMk id="4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53.339" v="143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56.365" v="144" actId="478"/>
          <ac:spMkLst>
            <pc:docMk/>
            <pc:sldMk cId="0" sldId="261"/>
            <ac:spMk id="6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4:14.434" v="878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9:07.608" v="601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39:05.616" v="600" actId="1076"/>
          <ac:spMkLst>
            <pc:docMk/>
            <pc:sldMk cId="0" sldId="261"/>
            <ac:spMk id="10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7:56.365" v="144" actId="478"/>
          <ac:spMkLst>
            <pc:docMk/>
            <pc:sldMk cId="0" sldId="261"/>
            <ac:spMk id="13" creationId="{00000000-0000-0000-0000-000000000000}"/>
          </ac:spMkLst>
        </pc:spChg>
        <pc:spChg chg="add del mod">
          <ac:chgData name="Duyên Lương" userId="3a9e482f-ceb4-484a-8eab-f708ff3e9a36" providerId="ADAL" clId="{8459F097-FF23-452A-932D-9611C905466B}" dt="2023-06-25T10:27:53.339" v="143" actId="478"/>
          <ac:spMkLst>
            <pc:docMk/>
            <pc:sldMk cId="0" sldId="261"/>
            <ac:spMk id="14" creationId="{F6D5E377-CC17-EB9F-2EEB-969DAC002674}"/>
          </ac:spMkLst>
        </pc:spChg>
        <pc:spChg chg="add del mod">
          <ac:chgData name="Duyên Lương" userId="3a9e482f-ceb4-484a-8eab-f708ff3e9a36" providerId="ADAL" clId="{8459F097-FF23-452A-932D-9611C905466B}" dt="2023-06-25T10:27:53.339" v="143" actId="478"/>
          <ac:spMkLst>
            <pc:docMk/>
            <pc:sldMk cId="0" sldId="261"/>
            <ac:spMk id="15" creationId="{752D6090-1F7C-783D-D278-740B66903D10}"/>
          </ac:spMkLst>
        </pc:spChg>
        <pc:spChg chg="add del mod">
          <ac:chgData name="Duyên Lương" userId="3a9e482f-ceb4-484a-8eab-f708ff3e9a36" providerId="ADAL" clId="{8459F097-FF23-452A-932D-9611C905466B}" dt="2023-06-25T10:27:53.339" v="143" actId="478"/>
          <ac:spMkLst>
            <pc:docMk/>
            <pc:sldMk cId="0" sldId="261"/>
            <ac:spMk id="16" creationId="{049C9EA9-D69C-992A-EA02-A048D9143263}"/>
          </ac:spMkLst>
        </pc:spChg>
        <pc:spChg chg="add del mod">
          <ac:chgData name="Duyên Lương" userId="3a9e482f-ceb4-484a-8eab-f708ff3e9a36" providerId="ADAL" clId="{8459F097-FF23-452A-932D-9611C905466B}" dt="2023-06-25T10:27:53.339" v="143" actId="478"/>
          <ac:spMkLst>
            <pc:docMk/>
            <pc:sldMk cId="0" sldId="261"/>
            <ac:spMk id="17" creationId="{42615614-D1B2-B0B3-022D-D2DBE476155B}"/>
          </ac:spMkLst>
        </pc:spChg>
        <pc:spChg chg="add del mod">
          <ac:chgData name="Duyên Lương" userId="3a9e482f-ceb4-484a-8eab-f708ff3e9a36" providerId="ADAL" clId="{8459F097-FF23-452A-932D-9611C905466B}" dt="2023-06-25T10:38:21.700" v="574" actId="478"/>
          <ac:spMkLst>
            <pc:docMk/>
            <pc:sldMk cId="0" sldId="261"/>
            <ac:spMk id="18" creationId="{7BD9B8EC-AE85-0EB3-BDEB-08FCE18610AC}"/>
          </ac:spMkLst>
        </pc:spChg>
        <pc:spChg chg="add mod">
          <ac:chgData name="Duyên Lương" userId="3a9e482f-ceb4-484a-8eab-f708ff3e9a36" providerId="ADAL" clId="{8459F097-FF23-452A-932D-9611C905466B}" dt="2023-06-25T10:39:04.960" v="599" actId="1076"/>
          <ac:spMkLst>
            <pc:docMk/>
            <pc:sldMk cId="0" sldId="261"/>
            <ac:spMk id="19" creationId="{72B17BFD-AD37-C70A-C5B3-FCDBFBCF056F}"/>
          </ac:spMkLst>
        </pc:spChg>
        <pc:spChg chg="add mod">
          <ac:chgData name="Duyên Lương" userId="3a9e482f-ceb4-484a-8eab-f708ff3e9a36" providerId="ADAL" clId="{8459F097-FF23-452A-932D-9611C905466B}" dt="2023-06-25T10:40:14.601" v="616" actId="207"/>
          <ac:spMkLst>
            <pc:docMk/>
            <pc:sldMk cId="0" sldId="261"/>
            <ac:spMk id="20" creationId="{6D4D978D-5137-589D-6E6B-98219FCE9794}"/>
          </ac:spMkLst>
        </pc:spChg>
        <pc:spChg chg="add mod">
          <ac:chgData name="Duyên Lương" userId="3a9e482f-ceb4-484a-8eab-f708ff3e9a36" providerId="ADAL" clId="{8459F097-FF23-452A-932D-9611C905466B}" dt="2023-06-25T10:40:14.601" v="616" actId="207"/>
          <ac:spMkLst>
            <pc:docMk/>
            <pc:sldMk cId="0" sldId="261"/>
            <ac:spMk id="21" creationId="{6C4A2ECB-F5F3-6466-00EB-C8347AA60742}"/>
          </ac:spMkLst>
        </pc:spChg>
        <pc:spChg chg="add mod">
          <ac:chgData name="Duyên Lương" userId="3a9e482f-ceb4-484a-8eab-f708ff3e9a36" providerId="ADAL" clId="{8459F097-FF23-452A-932D-9611C905466B}" dt="2023-06-25T10:40:14.601" v="616" actId="207"/>
          <ac:spMkLst>
            <pc:docMk/>
            <pc:sldMk cId="0" sldId="261"/>
            <ac:spMk id="22" creationId="{66831E31-CFC8-8455-5AE2-AD5DA2F8155D}"/>
          </ac:spMkLst>
        </pc:spChg>
        <pc:spChg chg="add mod">
          <ac:chgData name="Duyên Lương" userId="3a9e482f-ceb4-484a-8eab-f708ff3e9a36" providerId="ADAL" clId="{8459F097-FF23-452A-932D-9611C905466B}" dt="2023-06-25T10:40:14.601" v="616" actId="207"/>
          <ac:spMkLst>
            <pc:docMk/>
            <pc:sldMk cId="0" sldId="261"/>
            <ac:spMk id="23" creationId="{18077A4F-CD9E-F4BC-349A-FFA42FB21116}"/>
          </ac:spMkLst>
        </pc:spChg>
        <pc:spChg chg="add mod">
          <ac:chgData name="Duyên Lương" userId="3a9e482f-ceb4-484a-8eab-f708ff3e9a36" providerId="ADAL" clId="{8459F097-FF23-452A-932D-9611C905466B}" dt="2023-06-25T10:40:14.601" v="616" actId="207"/>
          <ac:spMkLst>
            <pc:docMk/>
            <pc:sldMk cId="0" sldId="261"/>
            <ac:spMk id="24" creationId="{39912EB1-51C0-A5C9-1405-06FFDF23EBC0}"/>
          </ac:spMkLst>
        </pc:spChg>
        <pc:spChg chg="add mod">
          <ac:chgData name="Duyên Lương" userId="3a9e482f-ceb4-484a-8eab-f708ff3e9a36" providerId="ADAL" clId="{8459F097-FF23-452A-932D-9611C905466B}" dt="2023-06-25T10:44:12.848" v="877" actId="1076"/>
          <ac:spMkLst>
            <pc:docMk/>
            <pc:sldMk cId="0" sldId="261"/>
            <ac:spMk id="25" creationId="{05D3D192-7D02-EAB8-31C5-F4E4F8F3CFA5}"/>
          </ac:spMkLst>
        </pc:spChg>
        <pc:picChg chg="mod">
          <ac:chgData name="Duyên Lương" userId="3a9e482f-ceb4-484a-8eab-f708ff3e9a36" providerId="ADAL" clId="{8459F097-FF23-452A-932D-9611C905466B}" dt="2023-06-25T10:39:39.990" v="614" actId="14100"/>
          <ac:picMkLst>
            <pc:docMk/>
            <pc:sldMk cId="0" sldId="261"/>
            <ac:picMk id="2" creationId="{00000000-0000-0000-0000-000000000000}"/>
          </ac:picMkLst>
        </pc:picChg>
      </pc:sldChg>
      <pc:sldChg chg="addSp delSp modSp mod modTransition modAnim">
        <pc:chgData name="Duyên Lương" userId="3a9e482f-ceb4-484a-8eab-f708ff3e9a36" providerId="ADAL" clId="{8459F097-FF23-452A-932D-9611C905466B}" dt="2023-06-25T10:59:07.244" v="1189"/>
        <pc:sldMkLst>
          <pc:docMk/>
          <pc:sldMk cId="0" sldId="262"/>
        </pc:sldMkLst>
        <pc:spChg chg="del">
          <ac:chgData name="Duyên Lương" userId="3a9e482f-ceb4-484a-8eab-f708ff3e9a36" providerId="ADAL" clId="{8459F097-FF23-452A-932D-9611C905466B}" dt="2023-06-25T10:28:15.428" v="146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5:21.843" v="902" actId="1076"/>
          <ac:spMkLst>
            <pc:docMk/>
            <pc:sldMk cId="0" sldId="262"/>
            <ac:spMk id="3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17.691" v="147" actId="478"/>
          <ac:spMkLst>
            <pc:docMk/>
            <pc:sldMk cId="0" sldId="262"/>
            <ac:spMk id="4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15.428" v="146" actId="478"/>
          <ac:spMkLst>
            <pc:docMk/>
            <pc:sldMk cId="0" sldId="262"/>
            <ac:spMk id="5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5:04.918" v="898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5:30.017" v="904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5:16.464" v="901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5:14.018" v="900" actId="1076"/>
          <ac:spMkLst>
            <pc:docMk/>
            <pc:sldMk cId="0" sldId="262"/>
            <ac:spMk id="11" creationId="{00000000-0000-0000-0000-000000000000}"/>
          </ac:spMkLst>
        </pc:spChg>
        <pc:spChg chg="add del mod">
          <ac:chgData name="Duyên Lương" userId="3a9e482f-ceb4-484a-8eab-f708ff3e9a36" providerId="ADAL" clId="{8459F097-FF23-452A-932D-9611C905466B}" dt="2023-06-25T10:41:03.533" v="644" actId="478"/>
          <ac:spMkLst>
            <pc:docMk/>
            <pc:sldMk cId="0" sldId="262"/>
            <ac:spMk id="12" creationId="{6D00BEBA-1EA7-8664-CF9D-546385B35406}"/>
          </ac:spMkLst>
        </pc:spChg>
        <pc:spChg chg="add mod">
          <ac:chgData name="Duyên Lương" userId="3a9e482f-ceb4-484a-8eab-f708ff3e9a36" providerId="ADAL" clId="{8459F097-FF23-452A-932D-9611C905466B}" dt="2023-06-25T10:46:00.125" v="913" actId="14100"/>
          <ac:spMkLst>
            <pc:docMk/>
            <pc:sldMk cId="0" sldId="262"/>
            <ac:spMk id="13" creationId="{EAB02EEA-3E00-F5EB-D398-C121A8DAD82E}"/>
          </ac:spMkLst>
        </pc:spChg>
        <pc:spChg chg="add mod">
          <ac:chgData name="Duyên Lương" userId="3a9e482f-ceb4-484a-8eab-f708ff3e9a36" providerId="ADAL" clId="{8459F097-FF23-452A-932D-9611C905466B}" dt="2023-06-25T10:45:39.172" v="907" actId="1076"/>
          <ac:spMkLst>
            <pc:docMk/>
            <pc:sldMk cId="0" sldId="262"/>
            <ac:spMk id="14" creationId="{03C7581B-77E3-D865-C7E2-4F4EEA5D8BC3}"/>
          </ac:spMkLst>
        </pc:spChg>
        <pc:spChg chg="add mod">
          <ac:chgData name="Duyên Lương" userId="3a9e482f-ceb4-484a-8eab-f708ff3e9a36" providerId="ADAL" clId="{8459F097-FF23-452A-932D-9611C905466B}" dt="2023-06-25T10:46:05.682" v="914" actId="1076"/>
          <ac:spMkLst>
            <pc:docMk/>
            <pc:sldMk cId="0" sldId="262"/>
            <ac:spMk id="15" creationId="{4DA515EF-B680-4665-B41A-A49381577B7C}"/>
          </ac:spMkLst>
        </pc:spChg>
        <pc:spChg chg="add mod">
          <ac:chgData name="Duyên Lương" userId="3a9e482f-ceb4-484a-8eab-f708ff3e9a36" providerId="ADAL" clId="{8459F097-FF23-452A-932D-9611C905466B}" dt="2023-06-25T10:45:46.892" v="909" actId="1076"/>
          <ac:spMkLst>
            <pc:docMk/>
            <pc:sldMk cId="0" sldId="262"/>
            <ac:spMk id="16" creationId="{AF892BDE-A93B-CE1C-3BAC-70CB1B31EDCC}"/>
          </ac:spMkLst>
        </pc:spChg>
        <pc:spChg chg="add mod">
          <ac:chgData name="Duyên Lương" userId="3a9e482f-ceb4-484a-8eab-f708ff3e9a36" providerId="ADAL" clId="{8459F097-FF23-452A-932D-9611C905466B}" dt="2023-06-25T10:45:51.059" v="910" actId="1076"/>
          <ac:spMkLst>
            <pc:docMk/>
            <pc:sldMk cId="0" sldId="262"/>
            <ac:spMk id="17" creationId="{A409A1F8-D108-E7D8-BD91-B307DCC47497}"/>
          </ac:spMkLst>
        </pc:spChg>
        <pc:spChg chg="add mod">
          <ac:chgData name="Duyên Lương" userId="3a9e482f-ceb4-484a-8eab-f708ff3e9a36" providerId="ADAL" clId="{8459F097-FF23-452A-932D-9611C905466B}" dt="2023-06-25T10:45:57.883" v="912" actId="1076"/>
          <ac:spMkLst>
            <pc:docMk/>
            <pc:sldMk cId="0" sldId="262"/>
            <ac:spMk id="18" creationId="{5856A12A-B441-E705-099A-94C8D3F652D1}"/>
          </ac:spMkLst>
        </pc:spChg>
        <pc:spChg chg="add mod">
          <ac:chgData name="Duyên Lương" userId="3a9e482f-ceb4-484a-8eab-f708ff3e9a36" providerId="ADAL" clId="{8459F097-FF23-452A-932D-9611C905466B}" dt="2023-06-25T10:45:03.064" v="897" actId="14100"/>
          <ac:spMkLst>
            <pc:docMk/>
            <pc:sldMk cId="0" sldId="262"/>
            <ac:spMk id="19" creationId="{0B224261-E1A1-A085-490F-72A7C58891E0}"/>
          </ac:spMkLst>
        </pc:spChg>
        <pc:spChg chg="add mod">
          <ac:chgData name="Duyên Lương" userId="3a9e482f-ceb4-484a-8eab-f708ff3e9a36" providerId="ADAL" clId="{8459F097-FF23-452A-932D-9611C905466B}" dt="2023-06-25T10:45:07.805" v="899" actId="1076"/>
          <ac:spMkLst>
            <pc:docMk/>
            <pc:sldMk cId="0" sldId="262"/>
            <ac:spMk id="20" creationId="{BD361311-2BCD-1CFF-74EC-C13C4A03B4B5}"/>
          </ac:spMkLst>
        </pc:spChg>
        <pc:spChg chg="add mod">
          <ac:chgData name="Duyên Lương" userId="3a9e482f-ceb4-484a-8eab-f708ff3e9a36" providerId="ADAL" clId="{8459F097-FF23-452A-932D-9611C905466B}" dt="2023-06-25T10:46:11.715" v="915" actId="1076"/>
          <ac:spMkLst>
            <pc:docMk/>
            <pc:sldMk cId="0" sldId="262"/>
            <ac:spMk id="21" creationId="{80A4687A-5596-4CF7-E19C-DC2E9D6617E1}"/>
          </ac:spMkLst>
        </pc:spChg>
      </pc:sldChg>
      <pc:sldChg chg="addSp delSp modSp mod modTransition delAnim modAnim">
        <pc:chgData name="Duyên Lương" userId="3a9e482f-ceb4-484a-8eab-f708ff3e9a36" providerId="ADAL" clId="{8459F097-FF23-452A-932D-9611C905466B}" dt="2023-06-25T10:59:07.244" v="1189"/>
        <pc:sldMkLst>
          <pc:docMk/>
          <pc:sldMk cId="0" sldId="263"/>
        </pc:sldMkLst>
        <pc:spChg chg="del">
          <ac:chgData name="Duyên Lương" userId="3a9e482f-ceb4-484a-8eab-f708ff3e9a36" providerId="ADAL" clId="{8459F097-FF23-452A-932D-9611C905466B}" dt="2023-06-25T10:28:29.944" v="150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8:47.602" v="955" actId="1076"/>
          <ac:spMkLst>
            <pc:docMk/>
            <pc:sldMk cId="0" sldId="263"/>
            <ac:spMk id="5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30.952" v="151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32.915" v="153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31.743" v="152" actId="478"/>
          <ac:spMkLst>
            <pc:docMk/>
            <pc:sldMk cId="0" sldId="263"/>
            <ac:spMk id="9" creationId="{00000000-0000-0000-0000-000000000000}"/>
          </ac:spMkLst>
        </pc:spChg>
        <pc:spChg chg="mod">
          <ac:chgData name="Duyên Lương" userId="3a9e482f-ceb4-484a-8eab-f708ff3e9a36" providerId="ADAL" clId="{8459F097-FF23-452A-932D-9611C905466B}" dt="2023-06-25T10:47:58.040" v="941" actId="1076"/>
          <ac:spMkLst>
            <pc:docMk/>
            <pc:sldMk cId="0" sldId="263"/>
            <ac:spMk id="13" creationId="{00000000-0000-0000-0000-000000000000}"/>
          </ac:spMkLst>
        </pc:spChg>
        <pc:spChg chg="add del mod">
          <ac:chgData name="Duyên Lương" userId="3a9e482f-ceb4-484a-8eab-f708ff3e9a36" providerId="ADAL" clId="{8459F097-FF23-452A-932D-9611C905466B}" dt="2023-06-25T10:41:39.380" v="760" actId="478"/>
          <ac:spMkLst>
            <pc:docMk/>
            <pc:sldMk cId="0" sldId="263"/>
            <ac:spMk id="14" creationId="{B56027EC-E560-F29E-77A2-1870DD8F12CE}"/>
          </ac:spMkLst>
        </pc:spChg>
        <pc:spChg chg="add mod">
          <ac:chgData name="Duyên Lương" userId="3a9e482f-ceb4-484a-8eab-f708ff3e9a36" providerId="ADAL" clId="{8459F097-FF23-452A-932D-9611C905466B}" dt="2023-06-25T10:48:52.738" v="958" actId="1036"/>
          <ac:spMkLst>
            <pc:docMk/>
            <pc:sldMk cId="0" sldId="263"/>
            <ac:spMk id="15" creationId="{2ECD2CF8-F80B-D66C-A2B2-3EE011782BC5}"/>
          </ac:spMkLst>
        </pc:spChg>
        <pc:spChg chg="add del mod">
          <ac:chgData name="Duyên Lương" userId="3a9e482f-ceb4-484a-8eab-f708ff3e9a36" providerId="ADAL" clId="{8459F097-FF23-452A-932D-9611C905466B}" dt="2023-06-25T10:47:12.165" v="922" actId="478"/>
          <ac:spMkLst>
            <pc:docMk/>
            <pc:sldMk cId="0" sldId="263"/>
            <ac:spMk id="16" creationId="{871070C1-8DBC-1F14-5BDC-C66A33F6F4E1}"/>
          </ac:spMkLst>
        </pc:spChg>
        <pc:spChg chg="add del mod">
          <ac:chgData name="Duyên Lương" userId="3a9e482f-ceb4-484a-8eab-f708ff3e9a36" providerId="ADAL" clId="{8459F097-FF23-452A-932D-9611C905466B}" dt="2023-06-25T10:47:13.291" v="923" actId="478"/>
          <ac:spMkLst>
            <pc:docMk/>
            <pc:sldMk cId="0" sldId="263"/>
            <ac:spMk id="17" creationId="{B184E705-8614-704B-E2D3-D8CFAD89AEF7}"/>
          </ac:spMkLst>
        </pc:spChg>
        <pc:spChg chg="add mod">
          <ac:chgData name="Duyên Lương" userId="3a9e482f-ceb4-484a-8eab-f708ff3e9a36" providerId="ADAL" clId="{8459F097-FF23-452A-932D-9611C905466B}" dt="2023-06-25T10:48:09.298" v="944" actId="404"/>
          <ac:spMkLst>
            <pc:docMk/>
            <pc:sldMk cId="0" sldId="263"/>
            <ac:spMk id="18" creationId="{AD44B77E-BA52-B9E5-14F3-AE17870424C0}"/>
          </ac:spMkLst>
        </pc:spChg>
        <pc:spChg chg="add mod">
          <ac:chgData name="Duyên Lương" userId="3a9e482f-ceb4-484a-8eab-f708ff3e9a36" providerId="ADAL" clId="{8459F097-FF23-452A-932D-9611C905466B}" dt="2023-06-25T10:49:28.472" v="975" actId="20577"/>
          <ac:spMkLst>
            <pc:docMk/>
            <pc:sldMk cId="0" sldId="263"/>
            <ac:spMk id="19" creationId="{99A18201-E396-AFE8-FDA8-0CE020C46AE2}"/>
          </ac:spMkLst>
        </pc:spChg>
        <pc:spChg chg="add del mod">
          <ac:chgData name="Duyên Lương" userId="3a9e482f-ceb4-484a-8eab-f708ff3e9a36" providerId="ADAL" clId="{8459F097-FF23-452A-932D-9611C905466B}" dt="2023-06-25T10:47:14.582" v="924" actId="478"/>
          <ac:spMkLst>
            <pc:docMk/>
            <pc:sldMk cId="0" sldId="263"/>
            <ac:spMk id="20" creationId="{1E220F44-1641-BEBA-07E8-7C4978D56E5D}"/>
          </ac:spMkLst>
        </pc:spChg>
        <pc:spChg chg="add del mod">
          <ac:chgData name="Duyên Lương" userId="3a9e482f-ceb4-484a-8eab-f708ff3e9a36" providerId="ADAL" clId="{8459F097-FF23-452A-932D-9611C905466B}" dt="2023-06-25T10:47:16.574" v="925" actId="478"/>
          <ac:spMkLst>
            <pc:docMk/>
            <pc:sldMk cId="0" sldId="263"/>
            <ac:spMk id="21" creationId="{B47FDD5A-29FC-9D7F-1D9F-0D8889BDEC5E}"/>
          </ac:spMkLst>
        </pc:spChg>
        <pc:spChg chg="add del mod">
          <ac:chgData name="Duyên Lương" userId="3a9e482f-ceb4-484a-8eab-f708ff3e9a36" providerId="ADAL" clId="{8459F097-FF23-452A-932D-9611C905466B}" dt="2023-06-25T10:47:17.853" v="926" actId="478"/>
          <ac:spMkLst>
            <pc:docMk/>
            <pc:sldMk cId="0" sldId="263"/>
            <ac:spMk id="22" creationId="{B114FFD3-5A8F-1A3B-93CC-6E78DC8BD4DE}"/>
          </ac:spMkLst>
        </pc:spChg>
        <pc:spChg chg="add mod">
          <ac:chgData name="Duyên Lương" userId="3a9e482f-ceb4-484a-8eab-f708ff3e9a36" providerId="ADAL" clId="{8459F097-FF23-452A-932D-9611C905466B}" dt="2023-06-25T10:49:22.249" v="974" actId="1035"/>
          <ac:spMkLst>
            <pc:docMk/>
            <pc:sldMk cId="0" sldId="263"/>
            <ac:spMk id="23" creationId="{126A79E5-AC35-59FF-5E1F-6F9C8C952686}"/>
          </ac:spMkLst>
        </pc:spChg>
        <pc:spChg chg="add mod ord">
          <ac:chgData name="Duyên Lương" userId="3a9e482f-ceb4-484a-8eab-f708ff3e9a36" providerId="ADAL" clId="{8459F097-FF23-452A-932D-9611C905466B}" dt="2023-06-25T10:50:52.241" v="1018" actId="167"/>
          <ac:spMkLst>
            <pc:docMk/>
            <pc:sldMk cId="0" sldId="263"/>
            <ac:spMk id="24" creationId="{A6BDDDBA-E693-2EB3-FD0A-610CA6A37C30}"/>
          </ac:spMkLst>
        </pc:spChg>
        <pc:spChg chg="add mod ord">
          <ac:chgData name="Duyên Lương" userId="3a9e482f-ceb4-484a-8eab-f708ff3e9a36" providerId="ADAL" clId="{8459F097-FF23-452A-932D-9611C905466B}" dt="2023-06-25T10:50:52.241" v="1018" actId="167"/>
          <ac:spMkLst>
            <pc:docMk/>
            <pc:sldMk cId="0" sldId="263"/>
            <ac:spMk id="25" creationId="{1563D93B-E515-B91A-50E1-C91D7CE2D7A4}"/>
          </ac:spMkLst>
        </pc:spChg>
        <pc:grpChg chg="del">
          <ac:chgData name="Duyên Lương" userId="3a9e482f-ceb4-484a-8eab-f708ff3e9a36" providerId="ADAL" clId="{8459F097-FF23-452A-932D-9611C905466B}" dt="2023-06-25T10:28:27.869" v="149" actId="478"/>
          <ac:grpSpMkLst>
            <pc:docMk/>
            <pc:sldMk cId="0" sldId="263"/>
            <ac:grpSpMk id="3" creationId="{00000000-0000-0000-0000-000000000000}"/>
          </ac:grpSpMkLst>
        </pc:grpChg>
      </pc:sldChg>
      <pc:sldChg chg="addSp delSp modSp del mod modAnim">
        <pc:chgData name="Duyên Lương" userId="3a9e482f-ceb4-484a-8eab-f708ff3e9a36" providerId="ADAL" clId="{8459F097-FF23-452A-932D-9611C905466B}" dt="2023-06-25T10:54:40.287" v="1085" actId="47"/>
        <pc:sldMkLst>
          <pc:docMk/>
          <pc:sldMk cId="0" sldId="264"/>
        </pc:sldMkLst>
        <pc:spChg chg="del">
          <ac:chgData name="Duyên Lương" userId="3a9e482f-ceb4-484a-8eab-f708ff3e9a36" providerId="ADAL" clId="{8459F097-FF23-452A-932D-9611C905466B}" dt="2023-06-25T10:28:42.294" v="155" actId="478"/>
          <ac:spMkLst>
            <pc:docMk/>
            <pc:sldMk cId="0" sldId="264"/>
            <ac:spMk id="3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44.770" v="157" actId="478"/>
          <ac:spMkLst>
            <pc:docMk/>
            <pc:sldMk cId="0" sldId="264"/>
            <ac:spMk id="4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8:43.949" v="156" actId="478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Duyên Lương" userId="3a9e482f-ceb4-484a-8eab-f708ff3e9a36" providerId="ADAL" clId="{8459F097-FF23-452A-932D-9611C905466B}" dt="2023-06-25T10:28:46.097" v="158"/>
          <ac:spMkLst>
            <pc:docMk/>
            <pc:sldMk cId="0" sldId="264"/>
            <ac:spMk id="14" creationId="{C8917C7B-BFA1-66D4-1020-AEB6FDA18E2E}"/>
          </ac:spMkLst>
        </pc:spChg>
        <pc:spChg chg="add mod">
          <ac:chgData name="Duyên Lương" userId="3a9e482f-ceb4-484a-8eab-f708ff3e9a36" providerId="ADAL" clId="{8459F097-FF23-452A-932D-9611C905466B}" dt="2023-06-25T10:28:46.097" v="158"/>
          <ac:spMkLst>
            <pc:docMk/>
            <pc:sldMk cId="0" sldId="264"/>
            <ac:spMk id="15" creationId="{E08CB46A-AC9A-EEF0-D3C0-96C2464F3725}"/>
          </ac:spMkLst>
        </pc:spChg>
        <pc:spChg chg="add mod">
          <ac:chgData name="Duyên Lương" userId="3a9e482f-ceb4-484a-8eab-f708ff3e9a36" providerId="ADAL" clId="{8459F097-FF23-452A-932D-9611C905466B}" dt="2023-06-25T10:28:46.097" v="158"/>
          <ac:spMkLst>
            <pc:docMk/>
            <pc:sldMk cId="0" sldId="264"/>
            <ac:spMk id="16" creationId="{965497BB-43DF-8D5D-7992-31CB12180E8E}"/>
          </ac:spMkLst>
        </pc:spChg>
        <pc:spChg chg="add mod">
          <ac:chgData name="Duyên Lương" userId="3a9e482f-ceb4-484a-8eab-f708ff3e9a36" providerId="ADAL" clId="{8459F097-FF23-452A-932D-9611C905466B}" dt="2023-06-25T10:28:46.097" v="158"/>
          <ac:spMkLst>
            <pc:docMk/>
            <pc:sldMk cId="0" sldId="264"/>
            <ac:spMk id="17" creationId="{E2B8B053-C107-2845-3A95-056237356C9B}"/>
          </ac:spMkLst>
        </pc:spChg>
      </pc:sldChg>
      <pc:sldChg chg="delSp modSp mod modTransition">
        <pc:chgData name="Duyên Lương" userId="3a9e482f-ceb4-484a-8eab-f708ff3e9a36" providerId="ADAL" clId="{8459F097-FF23-452A-932D-9611C905466B}" dt="2023-06-25T10:59:07.244" v="1189"/>
        <pc:sldMkLst>
          <pc:docMk/>
          <pc:sldMk cId="0" sldId="265"/>
        </pc:sldMkLst>
        <pc:spChg chg="mod">
          <ac:chgData name="Duyên Lương" userId="3a9e482f-ceb4-484a-8eab-f708ff3e9a36" providerId="ADAL" clId="{8459F097-FF23-452A-932D-9611C905466B}" dt="2023-06-25T10:29:56.329" v="197" actId="2710"/>
          <ac:spMkLst>
            <pc:docMk/>
            <pc:sldMk cId="0" sldId="265"/>
            <ac:spMk id="8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9:50.906" v="193" actId="478"/>
          <ac:spMkLst>
            <pc:docMk/>
            <pc:sldMk cId="0" sldId="265"/>
            <ac:spMk id="9" creationId="{00000000-0000-0000-0000-000000000000}"/>
          </ac:spMkLst>
        </pc:spChg>
      </pc:sldChg>
      <pc:sldChg chg="addSp delSp modSp new mod modTransition setBg">
        <pc:chgData name="Duyên Lương" userId="3a9e482f-ceb4-484a-8eab-f708ff3e9a36" providerId="ADAL" clId="{8459F097-FF23-452A-932D-9611C905466B}" dt="2023-06-25T10:59:07.244" v="1189"/>
        <pc:sldMkLst>
          <pc:docMk/>
          <pc:sldMk cId="3420133544" sldId="266"/>
        </pc:sldMkLst>
        <pc:spChg chg="del mod">
          <ac:chgData name="Duyên Lương" userId="3a9e482f-ceb4-484a-8eab-f708ff3e9a36" providerId="ADAL" clId="{8459F097-FF23-452A-932D-9611C905466B}" dt="2023-06-25T10:25:55.736" v="92" actId="478"/>
          <ac:spMkLst>
            <pc:docMk/>
            <pc:sldMk cId="3420133544" sldId="266"/>
            <ac:spMk id="2" creationId="{A2DC2D85-42E7-F14E-396E-A3A0AEE914FA}"/>
          </ac:spMkLst>
        </pc:spChg>
        <pc:spChg chg="del mod">
          <ac:chgData name="Duyên Lương" userId="3a9e482f-ceb4-484a-8eab-f708ff3e9a36" providerId="ADAL" clId="{8459F097-FF23-452A-932D-9611C905466B}" dt="2023-06-25T10:25:53.080" v="91" actId="478"/>
          <ac:spMkLst>
            <pc:docMk/>
            <pc:sldMk cId="3420133544" sldId="266"/>
            <ac:spMk id="3" creationId="{FA05F9AA-F1B6-07C2-262B-F659583AD50B}"/>
          </ac:spMkLst>
        </pc:spChg>
        <pc:spChg chg="add del">
          <ac:chgData name="Duyên Lương" userId="3a9e482f-ceb4-484a-8eab-f708ff3e9a36" providerId="ADAL" clId="{8459F097-FF23-452A-932D-9611C905466B}" dt="2023-06-25T10:25:48.935" v="89" actId="26606"/>
          <ac:spMkLst>
            <pc:docMk/>
            <pc:sldMk cId="3420133544" sldId="266"/>
            <ac:spMk id="1031" creationId="{93245F62-CCC4-49E4-B95B-EA6C1E790510}"/>
          </ac:spMkLst>
        </pc:spChg>
        <pc:spChg chg="add del">
          <ac:chgData name="Duyên Lương" userId="3a9e482f-ceb4-484a-8eab-f708ff3e9a36" providerId="ADAL" clId="{8459F097-FF23-452A-932D-9611C905466B}" dt="2023-06-25T10:25:48.935" v="89" actId="26606"/>
          <ac:spMkLst>
            <pc:docMk/>
            <pc:sldMk cId="3420133544" sldId="266"/>
            <ac:spMk id="1033" creationId="{E6C0DD6B-6AA3-448F-9B99-8386295BC1B4}"/>
          </ac:spMkLst>
        </pc:spChg>
        <pc:spChg chg="add">
          <ac:chgData name="Duyên Lương" userId="3a9e482f-ceb4-484a-8eab-f708ff3e9a36" providerId="ADAL" clId="{8459F097-FF23-452A-932D-9611C905466B}" dt="2023-06-25T10:25:48.947" v="90" actId="26606"/>
          <ac:spMkLst>
            <pc:docMk/>
            <pc:sldMk cId="3420133544" sldId="266"/>
            <ac:spMk id="1035" creationId="{C1DD1A8A-57D5-4A81-AD04-532B043C5611}"/>
          </ac:spMkLst>
        </pc:spChg>
        <pc:spChg chg="add">
          <ac:chgData name="Duyên Lương" userId="3a9e482f-ceb4-484a-8eab-f708ff3e9a36" providerId="ADAL" clId="{8459F097-FF23-452A-932D-9611C905466B}" dt="2023-06-25T10:25:48.947" v="90" actId="26606"/>
          <ac:spMkLst>
            <pc:docMk/>
            <pc:sldMk cId="3420133544" sldId="266"/>
            <ac:spMk id="1036" creationId="{007891EC-4501-44ED-A8C8-B11B6DB767AB}"/>
          </ac:spMkLst>
        </pc:spChg>
        <pc:picChg chg="add mod ord">
          <ac:chgData name="Duyên Lương" userId="3a9e482f-ceb4-484a-8eab-f708ff3e9a36" providerId="ADAL" clId="{8459F097-FF23-452A-932D-9611C905466B}" dt="2023-06-25T10:25:48.947" v="90" actId="26606"/>
          <ac:picMkLst>
            <pc:docMk/>
            <pc:sldMk cId="3420133544" sldId="266"/>
            <ac:picMk id="1026" creationId="{BD7CD8E6-403F-91C7-EF9D-5FD284E6ECD2}"/>
          </ac:picMkLst>
        </pc:picChg>
      </pc:sldChg>
      <pc:sldChg chg="addSp delSp modSp mod modTransition delAnim modAnim">
        <pc:chgData name="Duyên Lương" userId="3a9e482f-ceb4-484a-8eab-f708ff3e9a36" providerId="ADAL" clId="{8459F097-FF23-452A-932D-9611C905466B}" dt="2023-06-25T10:59:07.244" v="1189"/>
        <pc:sldMkLst>
          <pc:docMk/>
          <pc:sldMk cId="3499764320" sldId="267"/>
        </pc:sldMkLst>
        <pc:spChg chg="add del mod">
          <ac:chgData name="Duyên Lương" userId="3a9e482f-ceb4-484a-8eab-f708ff3e9a36" providerId="ADAL" clId="{8459F097-FF23-452A-932D-9611C905466B}" dt="2023-06-25T10:54:44.859" v="1086" actId="478"/>
          <ac:spMkLst>
            <pc:docMk/>
            <pc:sldMk cId="3499764320" sldId="267"/>
            <ac:spMk id="3" creationId="{A9F47C2D-40C4-6A94-305C-254769D58CBE}"/>
          </ac:spMkLst>
        </pc:spChg>
        <pc:spChg chg="add del mod">
          <ac:chgData name="Duyên Lương" userId="3a9e482f-ceb4-484a-8eab-f708ff3e9a36" providerId="ADAL" clId="{8459F097-FF23-452A-932D-9611C905466B}" dt="2023-06-25T10:57:56.729" v="1150" actId="478"/>
          <ac:spMkLst>
            <pc:docMk/>
            <pc:sldMk cId="3499764320" sldId="267"/>
            <ac:spMk id="4" creationId="{6AAFDF26-1F8A-5BBD-82BE-7D6F93B1D50A}"/>
          </ac:spMkLst>
        </pc:spChg>
        <pc:spChg chg="add mod">
          <ac:chgData name="Duyên Lương" userId="3a9e482f-ceb4-484a-8eab-f708ff3e9a36" providerId="ADAL" clId="{8459F097-FF23-452A-932D-9611C905466B}" dt="2023-06-25T10:56:53.111" v="1132" actId="20577"/>
          <ac:spMkLst>
            <pc:docMk/>
            <pc:sldMk cId="3499764320" sldId="267"/>
            <ac:spMk id="5" creationId="{A55304C2-9CD9-3E5C-384C-E48780C67897}"/>
          </ac:spMkLst>
        </pc:spChg>
        <pc:spChg chg="add del mod">
          <ac:chgData name="Duyên Lương" userId="3a9e482f-ceb4-484a-8eab-f708ff3e9a36" providerId="ADAL" clId="{8459F097-FF23-452A-932D-9611C905466B}" dt="2023-06-25T10:42:51.828" v="861" actId="478"/>
          <ac:spMkLst>
            <pc:docMk/>
            <pc:sldMk cId="3499764320" sldId="267"/>
            <ac:spMk id="6" creationId="{AA8723AF-FEC5-CC1E-5ADE-57F63F15D4F6}"/>
          </ac:spMkLst>
        </pc:spChg>
        <pc:spChg chg="mod">
          <ac:chgData name="Duyên Lương" userId="3a9e482f-ceb4-484a-8eab-f708ff3e9a36" providerId="ADAL" clId="{8459F097-FF23-452A-932D-9611C905466B}" dt="2023-06-25T10:56:40.969" v="1129" actId="1076"/>
          <ac:spMkLst>
            <pc:docMk/>
            <pc:sldMk cId="3499764320" sldId="267"/>
            <ac:spMk id="9" creationId="{00000000-0000-0000-0000-000000000000}"/>
          </ac:spMkLst>
        </pc:spChg>
        <pc:spChg chg="add mod">
          <ac:chgData name="Duyên Lương" userId="3a9e482f-ceb4-484a-8eab-f708ff3e9a36" providerId="ADAL" clId="{8459F097-FF23-452A-932D-9611C905466B}" dt="2023-06-25T10:42:06.290" v="817" actId="1076"/>
          <ac:spMkLst>
            <pc:docMk/>
            <pc:sldMk cId="3499764320" sldId="267"/>
            <ac:spMk id="13" creationId="{D7EA2BC0-0EDB-F5D0-2E15-607B9F7E7FC2}"/>
          </ac:spMkLst>
        </pc:spChg>
        <pc:spChg chg="add del mod">
          <ac:chgData name="Duyên Lương" userId="3a9e482f-ceb4-484a-8eab-f708ff3e9a36" providerId="ADAL" clId="{8459F097-FF23-452A-932D-9611C905466B}" dt="2023-06-25T10:55:15.540" v="1089" actId="478"/>
          <ac:spMkLst>
            <pc:docMk/>
            <pc:sldMk cId="3499764320" sldId="267"/>
            <ac:spMk id="14" creationId="{B7A75A82-DA03-F121-38FF-CFBCB01CB8FB}"/>
          </ac:spMkLst>
        </pc:spChg>
        <pc:spChg chg="del">
          <ac:chgData name="Duyên Lương" userId="3a9e482f-ceb4-484a-8eab-f708ff3e9a36" providerId="ADAL" clId="{8459F097-FF23-452A-932D-9611C905466B}" dt="2023-06-25T10:29:08.527" v="161" actId="478"/>
          <ac:spMkLst>
            <pc:docMk/>
            <pc:sldMk cId="3499764320" sldId="267"/>
            <ac:spMk id="18" creationId="{7BD9B8EC-AE85-0EB3-BDEB-08FCE18610AC}"/>
          </ac:spMkLst>
        </pc:spChg>
        <pc:spChg chg="del">
          <ac:chgData name="Duyên Lương" userId="3a9e482f-ceb4-484a-8eab-f708ff3e9a36" providerId="ADAL" clId="{8459F097-FF23-452A-932D-9611C905466B}" dt="2023-06-25T10:29:05.949" v="160" actId="478"/>
          <ac:spMkLst>
            <pc:docMk/>
            <pc:sldMk cId="3499764320" sldId="267"/>
            <ac:spMk id="19" creationId="{72B17BFD-AD37-C70A-C5B3-FCDBFBCF056F}"/>
          </ac:spMkLst>
        </pc:spChg>
        <pc:spChg chg="del">
          <ac:chgData name="Duyên Lương" userId="3a9e482f-ceb4-484a-8eab-f708ff3e9a36" providerId="ADAL" clId="{8459F097-FF23-452A-932D-9611C905466B}" dt="2023-06-25T10:29:09.271" v="162" actId="478"/>
          <ac:spMkLst>
            <pc:docMk/>
            <pc:sldMk cId="3499764320" sldId="267"/>
            <ac:spMk id="20" creationId="{6D4D978D-5137-589D-6E6B-98219FCE9794}"/>
          </ac:spMkLst>
        </pc:spChg>
        <pc:spChg chg="del">
          <ac:chgData name="Duyên Lương" userId="3a9e482f-ceb4-484a-8eab-f708ff3e9a36" providerId="ADAL" clId="{8459F097-FF23-452A-932D-9611C905466B}" dt="2023-06-25T10:29:11.093" v="163" actId="478"/>
          <ac:spMkLst>
            <pc:docMk/>
            <pc:sldMk cId="3499764320" sldId="267"/>
            <ac:spMk id="21" creationId="{6C4A2ECB-F5F3-6466-00EB-C8347AA60742}"/>
          </ac:spMkLst>
        </pc:spChg>
        <pc:spChg chg="del mod">
          <ac:chgData name="Duyên Lương" userId="3a9e482f-ceb4-484a-8eab-f708ff3e9a36" providerId="ADAL" clId="{8459F097-FF23-452A-932D-9611C905466B}" dt="2023-06-25T10:29:14.011" v="166" actId="478"/>
          <ac:spMkLst>
            <pc:docMk/>
            <pc:sldMk cId="3499764320" sldId="267"/>
            <ac:spMk id="22" creationId="{66831E31-CFC8-8455-5AE2-AD5DA2F8155D}"/>
          </ac:spMkLst>
        </pc:spChg>
        <pc:spChg chg="del">
          <ac:chgData name="Duyên Lương" userId="3a9e482f-ceb4-484a-8eab-f708ff3e9a36" providerId="ADAL" clId="{8459F097-FF23-452A-932D-9611C905466B}" dt="2023-06-25T10:29:16.327" v="168" actId="478"/>
          <ac:spMkLst>
            <pc:docMk/>
            <pc:sldMk cId="3499764320" sldId="267"/>
            <ac:spMk id="23" creationId="{18077A4F-CD9E-F4BC-349A-FFA42FB21116}"/>
          </ac:spMkLst>
        </pc:spChg>
        <pc:spChg chg="del">
          <ac:chgData name="Duyên Lương" userId="3a9e482f-ceb4-484a-8eab-f708ff3e9a36" providerId="ADAL" clId="{8459F097-FF23-452A-932D-9611C905466B}" dt="2023-06-25T10:29:13.328" v="165" actId="478"/>
          <ac:spMkLst>
            <pc:docMk/>
            <pc:sldMk cId="3499764320" sldId="267"/>
            <ac:spMk id="24" creationId="{39912EB1-51C0-A5C9-1405-06FFDF23EBC0}"/>
          </ac:spMkLst>
        </pc:spChg>
        <pc:graphicFrameChg chg="add mod modGraphic">
          <ac:chgData name="Duyên Lương" userId="3a9e482f-ceb4-484a-8eab-f708ff3e9a36" providerId="ADAL" clId="{8459F097-FF23-452A-932D-9611C905466B}" dt="2023-06-25T10:58:53.235" v="1188" actId="1076"/>
          <ac:graphicFrameMkLst>
            <pc:docMk/>
            <pc:sldMk cId="3499764320" sldId="267"/>
            <ac:graphicFrameMk id="15" creationId="{D76242FE-230E-5246-CC28-52311ABE0DDC}"/>
          </ac:graphicFrameMkLst>
        </pc:graphicFrameChg>
        <pc:picChg chg="mod">
          <ac:chgData name="Duyên Lương" userId="3a9e482f-ceb4-484a-8eab-f708ff3e9a36" providerId="ADAL" clId="{8459F097-FF23-452A-932D-9611C905466B}" dt="2023-06-25T10:42:46.848" v="859" actId="14100"/>
          <ac:picMkLst>
            <pc:docMk/>
            <pc:sldMk cId="3499764320" sldId="267"/>
            <ac:picMk id="2" creationId="{00000000-0000-0000-0000-000000000000}"/>
          </ac:picMkLst>
        </pc:picChg>
      </pc:sldChg>
      <pc:sldChg chg="addSp delSp modSp mod modTransition delAnim modAnim">
        <pc:chgData name="Duyên Lương" userId="3a9e482f-ceb4-484a-8eab-f708ff3e9a36" providerId="ADAL" clId="{8459F097-FF23-452A-932D-9611C905466B}" dt="2023-06-25T10:59:07.244" v="1189"/>
        <pc:sldMkLst>
          <pc:docMk/>
          <pc:sldMk cId="2504706155" sldId="268"/>
        </pc:sldMkLst>
        <pc:spChg chg="add del mod">
          <ac:chgData name="Duyên Lương" userId="3a9e482f-ceb4-484a-8eab-f708ff3e9a36" providerId="ADAL" clId="{8459F097-FF23-452A-932D-9611C905466B}" dt="2023-06-25T10:43:40.077" v="876" actId="478"/>
          <ac:spMkLst>
            <pc:docMk/>
            <pc:sldMk cId="2504706155" sldId="268"/>
            <ac:spMk id="3" creationId="{F6CD5D9C-1262-30E7-2703-4ABE6066ED6B}"/>
          </ac:spMkLst>
        </pc:spChg>
        <pc:spChg chg="add mod">
          <ac:chgData name="Duyên Lương" userId="3a9e482f-ceb4-484a-8eab-f708ff3e9a36" providerId="ADAL" clId="{8459F097-FF23-452A-932D-9611C905466B}" dt="2023-06-25T10:55:50.759" v="1110" actId="20577"/>
          <ac:spMkLst>
            <pc:docMk/>
            <pc:sldMk cId="2504706155" sldId="268"/>
            <ac:spMk id="6" creationId="{72031855-83CE-F86D-1066-0D7139044064}"/>
          </ac:spMkLst>
        </pc:spChg>
        <pc:spChg chg="add mod">
          <ac:chgData name="Duyên Lương" userId="3a9e482f-ceb4-484a-8eab-f708ff3e9a36" providerId="ADAL" clId="{8459F097-FF23-452A-932D-9611C905466B}" dt="2023-06-25T10:55:58.762" v="1114" actId="403"/>
          <ac:spMkLst>
            <pc:docMk/>
            <pc:sldMk cId="2504706155" sldId="268"/>
            <ac:spMk id="7" creationId="{BCFABE1F-1474-CF1F-DE70-3A5AD128C427}"/>
          </ac:spMkLst>
        </pc:spChg>
        <pc:spChg chg="mod">
          <ac:chgData name="Duyên Lương" userId="3a9e482f-ceb4-484a-8eab-f708ff3e9a36" providerId="ADAL" clId="{8459F097-FF23-452A-932D-9611C905466B}" dt="2023-06-25T10:55:52.517" v="1111" actId="1076"/>
          <ac:spMkLst>
            <pc:docMk/>
            <pc:sldMk cId="2504706155" sldId="268"/>
            <ac:spMk id="13" creationId="{00000000-0000-0000-0000-000000000000}"/>
          </ac:spMkLst>
        </pc:spChg>
        <pc:spChg chg="del">
          <ac:chgData name="Duyên Lương" userId="3a9e482f-ceb4-484a-8eab-f708ff3e9a36" providerId="ADAL" clId="{8459F097-FF23-452A-932D-9611C905466B}" dt="2023-06-25T10:29:33.900" v="170" actId="478"/>
          <ac:spMkLst>
            <pc:docMk/>
            <pc:sldMk cId="2504706155" sldId="268"/>
            <ac:spMk id="17" creationId="{FD4D2189-B503-93E1-D8EC-D2AA8EE4C802}"/>
          </ac:spMkLst>
        </pc:spChg>
      </pc:sldChg>
      <pc:sldChg chg="addSp delSp modSp mod modTransition delAnim modAnim">
        <pc:chgData name="Duyên Lương" userId="3a9e482f-ceb4-484a-8eab-f708ff3e9a36" providerId="ADAL" clId="{8459F097-FF23-452A-932D-9611C905466B}" dt="2023-06-25T11:00:39.429" v="1193" actId="1076"/>
        <pc:sldMkLst>
          <pc:docMk/>
          <pc:sldMk cId="1451692856" sldId="269"/>
        </pc:sldMkLst>
        <pc:spChg chg="add mod ord">
          <ac:chgData name="Duyên Lương" userId="3a9e482f-ceb4-484a-8eab-f708ff3e9a36" providerId="ADAL" clId="{8459F097-FF23-452A-932D-9611C905466B}" dt="2023-06-25T10:51:23.146" v="1027" actId="167"/>
          <ac:spMkLst>
            <pc:docMk/>
            <pc:sldMk cId="1451692856" sldId="269"/>
            <ac:spMk id="2" creationId="{75E85460-3656-F74E-7EE4-6C439D082F8D}"/>
          </ac:spMkLst>
        </pc:spChg>
        <pc:spChg chg="add mod ord">
          <ac:chgData name="Duyên Lương" userId="3a9e482f-ceb4-484a-8eab-f708ff3e9a36" providerId="ADAL" clId="{8459F097-FF23-452A-932D-9611C905466B}" dt="2023-06-25T10:51:23.146" v="1027" actId="167"/>
          <ac:spMkLst>
            <pc:docMk/>
            <pc:sldMk cId="1451692856" sldId="269"/>
            <ac:spMk id="3" creationId="{F8462B5F-6A81-629A-FB3A-14B4474746A7}"/>
          </ac:spMkLst>
        </pc:spChg>
        <pc:spChg chg="add mod ord">
          <ac:chgData name="Duyên Lương" userId="3a9e482f-ceb4-484a-8eab-f708ff3e9a36" providerId="ADAL" clId="{8459F097-FF23-452A-932D-9611C905466B}" dt="2023-06-25T10:53:19.851" v="1071" actId="167"/>
          <ac:spMkLst>
            <pc:docMk/>
            <pc:sldMk cId="1451692856" sldId="269"/>
            <ac:spMk id="4" creationId="{6B8D3B51-C049-D2C1-6AB7-49C9BC9D5A2F}"/>
          </ac:spMkLst>
        </pc:spChg>
        <pc:spChg chg="mod">
          <ac:chgData name="Duyên Lương" userId="3a9e482f-ceb4-484a-8eab-f708ff3e9a36" providerId="ADAL" clId="{8459F097-FF23-452A-932D-9611C905466B}" dt="2023-06-25T10:51:47.115" v="1035" actId="1076"/>
          <ac:spMkLst>
            <pc:docMk/>
            <pc:sldMk cId="1451692856" sldId="269"/>
            <ac:spMk id="5" creationId="{00000000-0000-0000-0000-000000000000}"/>
          </ac:spMkLst>
        </pc:spChg>
        <pc:spChg chg="add mod ord">
          <ac:chgData name="Duyên Lương" userId="3a9e482f-ceb4-484a-8eab-f708ff3e9a36" providerId="ADAL" clId="{8459F097-FF23-452A-932D-9611C905466B}" dt="2023-06-25T10:53:19.851" v="1071" actId="167"/>
          <ac:spMkLst>
            <pc:docMk/>
            <pc:sldMk cId="1451692856" sldId="269"/>
            <ac:spMk id="7" creationId="{32AB528D-53D1-2618-655F-F2B92FE271D4}"/>
          </ac:spMkLst>
        </pc:spChg>
        <pc:spChg chg="add mod ord">
          <ac:chgData name="Duyên Lương" userId="3a9e482f-ceb4-484a-8eab-f708ff3e9a36" providerId="ADAL" clId="{8459F097-FF23-452A-932D-9611C905466B}" dt="2023-06-25T10:53:19.851" v="1071" actId="167"/>
          <ac:spMkLst>
            <pc:docMk/>
            <pc:sldMk cId="1451692856" sldId="269"/>
            <ac:spMk id="8" creationId="{F3FBEB4F-E945-25E9-D8BB-40E72C1EAD37}"/>
          </ac:spMkLst>
        </pc:spChg>
        <pc:spChg chg="add mod ord">
          <ac:chgData name="Duyên Lương" userId="3a9e482f-ceb4-484a-8eab-f708ff3e9a36" providerId="ADAL" clId="{8459F097-FF23-452A-932D-9611C905466B}" dt="2023-06-25T10:53:19.851" v="1071" actId="167"/>
          <ac:spMkLst>
            <pc:docMk/>
            <pc:sldMk cId="1451692856" sldId="269"/>
            <ac:spMk id="9" creationId="{1DC18700-A52F-CA49-5FFE-95E9FBD944F7}"/>
          </ac:spMkLst>
        </pc:spChg>
        <pc:spChg chg="del mod">
          <ac:chgData name="Duyên Lương" userId="3a9e482f-ceb4-484a-8eab-f708ff3e9a36" providerId="ADAL" clId="{8459F097-FF23-452A-932D-9611C905466B}" dt="2023-06-25T11:00:35.718" v="1192" actId="478"/>
          <ac:spMkLst>
            <pc:docMk/>
            <pc:sldMk cId="1451692856" sldId="269"/>
            <ac:spMk id="13" creationId="{00000000-0000-0000-0000-000000000000}"/>
          </ac:spMkLst>
        </pc:spChg>
        <pc:spChg chg="add mod ord">
          <ac:chgData name="Duyên Lương" userId="3a9e482f-ceb4-484a-8eab-f708ff3e9a36" providerId="ADAL" clId="{8459F097-FF23-452A-932D-9611C905466B}" dt="2023-06-25T10:53:19.851" v="1071" actId="167"/>
          <ac:spMkLst>
            <pc:docMk/>
            <pc:sldMk cId="1451692856" sldId="269"/>
            <ac:spMk id="14" creationId="{FE24CB13-13AB-82C6-868D-B5CDE07E3579}"/>
          </ac:spMkLst>
        </pc:spChg>
        <pc:spChg chg="mod">
          <ac:chgData name="Duyên Lương" userId="3a9e482f-ceb4-484a-8eab-f708ff3e9a36" providerId="ADAL" clId="{8459F097-FF23-452A-932D-9611C905466B}" dt="2023-06-25T10:53:39.992" v="1073" actId="1076"/>
          <ac:spMkLst>
            <pc:docMk/>
            <pc:sldMk cId="1451692856" sldId="269"/>
            <ac:spMk id="15" creationId="{2ECD2CF8-F80B-D66C-A2B2-3EE011782BC5}"/>
          </ac:spMkLst>
        </pc:spChg>
        <pc:spChg chg="del">
          <ac:chgData name="Duyên Lương" userId="3a9e482f-ceb4-484a-8eab-f708ff3e9a36" providerId="ADAL" clId="{8459F097-FF23-452A-932D-9611C905466B}" dt="2023-06-25T10:49:53.104" v="996" actId="478"/>
          <ac:spMkLst>
            <pc:docMk/>
            <pc:sldMk cId="1451692856" sldId="269"/>
            <ac:spMk id="16" creationId="{871070C1-8DBC-1F14-5BDC-C66A33F6F4E1}"/>
          </ac:spMkLst>
        </pc:spChg>
        <pc:spChg chg="mod">
          <ac:chgData name="Duyên Lương" userId="3a9e482f-ceb4-484a-8eab-f708ff3e9a36" providerId="ADAL" clId="{8459F097-FF23-452A-932D-9611C905466B}" dt="2023-06-25T10:53:42.452" v="1074" actId="1076"/>
          <ac:spMkLst>
            <pc:docMk/>
            <pc:sldMk cId="1451692856" sldId="269"/>
            <ac:spMk id="17" creationId="{B184E705-8614-704B-E2D3-D8CFAD89AEF7}"/>
          </ac:spMkLst>
        </pc:spChg>
        <pc:spChg chg="mod">
          <ac:chgData name="Duyên Lương" userId="3a9e482f-ceb4-484a-8eab-f708ff3e9a36" providerId="ADAL" clId="{8459F097-FF23-452A-932D-9611C905466B}" dt="2023-06-25T10:54:33.616" v="1084" actId="1076"/>
          <ac:spMkLst>
            <pc:docMk/>
            <pc:sldMk cId="1451692856" sldId="269"/>
            <ac:spMk id="18" creationId="{AD44B77E-BA52-B9E5-14F3-AE17870424C0}"/>
          </ac:spMkLst>
        </pc:spChg>
        <pc:spChg chg="mod">
          <ac:chgData name="Duyên Lương" userId="3a9e482f-ceb4-484a-8eab-f708ff3e9a36" providerId="ADAL" clId="{8459F097-FF23-452A-932D-9611C905466B}" dt="2023-06-25T11:00:39.429" v="1193" actId="1076"/>
          <ac:spMkLst>
            <pc:docMk/>
            <pc:sldMk cId="1451692856" sldId="269"/>
            <ac:spMk id="19" creationId="{99A18201-E396-AFE8-FDA8-0CE020C46AE2}"/>
          </ac:spMkLst>
        </pc:spChg>
        <pc:spChg chg="mod">
          <ac:chgData name="Duyên Lương" userId="3a9e482f-ceb4-484a-8eab-f708ff3e9a36" providerId="ADAL" clId="{8459F097-FF23-452A-932D-9611C905466B}" dt="2023-06-25T10:52:06.838" v="1041" actId="1076"/>
          <ac:spMkLst>
            <pc:docMk/>
            <pc:sldMk cId="1451692856" sldId="269"/>
            <ac:spMk id="20" creationId="{1E220F44-1641-BEBA-07E8-7C4978D56E5D}"/>
          </ac:spMkLst>
        </pc:spChg>
        <pc:spChg chg="mod">
          <ac:chgData name="Duyên Lương" userId="3a9e482f-ceb4-484a-8eab-f708ff3e9a36" providerId="ADAL" clId="{8459F097-FF23-452A-932D-9611C905466B}" dt="2023-06-25T10:52:09.791" v="1042" actId="1076"/>
          <ac:spMkLst>
            <pc:docMk/>
            <pc:sldMk cId="1451692856" sldId="269"/>
            <ac:spMk id="21" creationId="{B47FDD5A-29FC-9D7F-1D9F-0D8889BDEC5E}"/>
          </ac:spMkLst>
        </pc:spChg>
        <pc:spChg chg="mod">
          <ac:chgData name="Duyên Lương" userId="3a9e482f-ceb4-484a-8eab-f708ff3e9a36" providerId="ADAL" clId="{8459F097-FF23-452A-932D-9611C905466B}" dt="2023-06-25T10:52:12.995" v="1043" actId="1076"/>
          <ac:spMkLst>
            <pc:docMk/>
            <pc:sldMk cId="1451692856" sldId="269"/>
            <ac:spMk id="22" creationId="{B114FFD3-5A8F-1A3B-93CC-6E78DC8BD4DE}"/>
          </ac:spMkLst>
        </pc:spChg>
        <pc:spChg chg="add mod ord">
          <ac:chgData name="Duyên Lương" userId="3a9e482f-ceb4-484a-8eab-f708ff3e9a36" providerId="ADAL" clId="{8459F097-FF23-452A-932D-9611C905466B}" dt="2023-06-25T10:53:19.851" v="1071" actId="167"/>
          <ac:spMkLst>
            <pc:docMk/>
            <pc:sldMk cId="1451692856" sldId="269"/>
            <ac:spMk id="23" creationId="{541A8735-3D81-A469-999C-F21881E273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9D1BC-DA8A-44A7-B25F-0949927E116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55EF-CB69-4223-8AC8-9C0796E53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455EF-CB69-4223-8AC8-9C0796E537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0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12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0" Type="http://schemas.openxmlformats.org/officeDocument/2006/relationships/image" Target="../media/image18.svg"/><Relationship Id="rId4" Type="http://schemas.openxmlformats.org/officeDocument/2006/relationships/image" Target="../media/image26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18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13.png"/><Relationship Id="rId18" Type="http://schemas.openxmlformats.org/officeDocument/2006/relationships/image" Target="../media/image57.sv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63.png"/><Relationship Id="rId12" Type="http://schemas.openxmlformats.org/officeDocument/2006/relationships/image" Target="../media/image66.svg"/><Relationship Id="rId17" Type="http://schemas.openxmlformats.org/officeDocument/2006/relationships/image" Target="../media/image56.png"/><Relationship Id="rId2" Type="http://schemas.openxmlformats.org/officeDocument/2006/relationships/image" Target="../media/image4.png"/><Relationship Id="rId16" Type="http://schemas.openxmlformats.org/officeDocument/2006/relationships/image" Target="../media/image16.sv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65.png"/><Relationship Id="rId24" Type="http://schemas.openxmlformats.org/officeDocument/2006/relationships/image" Target="../media/image24.svg"/><Relationship Id="rId5" Type="http://schemas.openxmlformats.org/officeDocument/2006/relationships/image" Target="../media/image61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51.svg"/><Relationship Id="rId19" Type="http://schemas.openxmlformats.org/officeDocument/2006/relationships/image" Target="../media/image67.png"/><Relationship Id="rId4" Type="http://schemas.openxmlformats.org/officeDocument/2006/relationships/image" Target="../media/image10.svg"/><Relationship Id="rId9" Type="http://schemas.openxmlformats.org/officeDocument/2006/relationships/image" Target="../media/image50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7.png"/><Relationship Id="rId10" Type="http://schemas.openxmlformats.org/officeDocument/2006/relationships/image" Target="../media/image30.svg"/><Relationship Id="rId4" Type="http://schemas.openxmlformats.org/officeDocument/2006/relationships/image" Target="../media/image14.svg"/><Relationship Id="rId9" Type="http://schemas.openxmlformats.org/officeDocument/2006/relationships/image" Target="../media/image29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7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9.png"/><Relationship Id="rId10" Type="http://schemas.openxmlformats.org/officeDocument/2006/relationships/image" Target="../media/image38.svg"/><Relationship Id="rId4" Type="http://schemas.openxmlformats.org/officeDocument/2006/relationships/image" Target="../media/image34.svg"/><Relationship Id="rId9" Type="http://schemas.openxmlformats.org/officeDocument/2006/relationships/image" Target="../media/image37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12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0" Type="http://schemas.openxmlformats.org/officeDocument/2006/relationships/image" Target="../media/image18.svg"/><Relationship Id="rId4" Type="http://schemas.openxmlformats.org/officeDocument/2006/relationships/image" Target="../media/image26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0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8.svg"/><Relationship Id="rId5" Type="http://schemas.openxmlformats.org/officeDocument/2006/relationships/image" Target="../media/image47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2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2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.svg"/><Relationship Id="rId5" Type="http://schemas.openxmlformats.org/officeDocument/2006/relationships/image" Target="../media/image55.svg"/><Relationship Id="rId10" Type="http://schemas.openxmlformats.org/officeDocument/2006/relationships/image" Target="../media/image5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.svg"/><Relationship Id="rId5" Type="http://schemas.openxmlformats.org/officeDocument/2006/relationships/image" Target="../media/image55.svg"/><Relationship Id="rId10" Type="http://schemas.openxmlformats.org/officeDocument/2006/relationships/image" Target="../media/image5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hơn 102 ảnh động welcome hay nhất - thtantai2.edu.vn">
            <a:extLst>
              <a:ext uri="{FF2B5EF4-FFF2-40B4-BE49-F238E27FC236}">
                <a16:creationId xmlns:a16="http://schemas.microsoft.com/office/drawing/2014/main" id="{BD7CD8E6-403F-91C7-EF9D-5FD284E6E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570" y="10"/>
            <a:ext cx="18287998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1403"/>
            <a:ext cx="18287998" cy="474321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21174" t="21875" r="-21174" b="21875"/>
          <a:stretch>
            <a:fillRect/>
          </a:stretch>
        </p:blipFill>
        <p:spPr>
          <a:xfrm>
            <a:off x="-3733800" y="0"/>
            <a:ext cx="25298400" cy="1028700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5052485" flipH="1">
            <a:off x="14075589" y="-3796649"/>
            <a:ext cx="7539419" cy="8178856"/>
          </a:xfrm>
          <a:custGeom>
            <a:avLst/>
            <a:gdLst/>
            <a:ahLst/>
            <a:cxnLst/>
            <a:rect l="l" t="t" r="r" b="b"/>
            <a:pathLst>
              <a:path w="7539419" h="8178856">
                <a:moveTo>
                  <a:pt x="7539418" y="0"/>
                </a:moveTo>
                <a:lnTo>
                  <a:pt x="0" y="0"/>
                </a:lnTo>
                <a:lnTo>
                  <a:pt x="0" y="8178856"/>
                </a:lnTo>
                <a:lnTo>
                  <a:pt x="7539418" y="8178856"/>
                </a:lnTo>
                <a:lnTo>
                  <a:pt x="753941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287320" y="6329894"/>
            <a:ext cx="5111400" cy="5856813"/>
          </a:xfrm>
          <a:custGeom>
            <a:avLst/>
            <a:gdLst/>
            <a:ahLst/>
            <a:cxnLst/>
            <a:rect l="l" t="t" r="r" b="b"/>
            <a:pathLst>
              <a:path w="5111400" h="5856813">
                <a:moveTo>
                  <a:pt x="0" y="0"/>
                </a:moveTo>
                <a:lnTo>
                  <a:pt x="5111401" y="0"/>
                </a:lnTo>
                <a:lnTo>
                  <a:pt x="5111401" y="5856812"/>
                </a:lnTo>
                <a:lnTo>
                  <a:pt x="0" y="5856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1334">
            <a:off x="13813424" y="1998793"/>
            <a:ext cx="1339227" cy="1304072"/>
          </a:xfrm>
          <a:custGeom>
            <a:avLst/>
            <a:gdLst/>
            <a:ahLst/>
            <a:cxnLst/>
            <a:rect l="l" t="t" r="r" b="b"/>
            <a:pathLst>
              <a:path w="1339227" h="1304072">
                <a:moveTo>
                  <a:pt x="0" y="0"/>
                </a:moveTo>
                <a:lnTo>
                  <a:pt x="1339227" y="0"/>
                </a:lnTo>
                <a:lnTo>
                  <a:pt x="1339227" y="1304072"/>
                </a:lnTo>
                <a:lnTo>
                  <a:pt x="0" y="1304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9052" y="9512552"/>
            <a:ext cx="2830210" cy="1548897"/>
          </a:xfrm>
          <a:custGeom>
            <a:avLst/>
            <a:gdLst/>
            <a:ahLst/>
            <a:cxnLst/>
            <a:rect l="l" t="t" r="r" b="b"/>
            <a:pathLst>
              <a:path w="2830210" h="1548897">
                <a:moveTo>
                  <a:pt x="0" y="0"/>
                </a:moveTo>
                <a:lnTo>
                  <a:pt x="2830211" y="0"/>
                </a:lnTo>
                <a:lnTo>
                  <a:pt x="2830211" y="1548896"/>
                </a:lnTo>
                <a:lnTo>
                  <a:pt x="0" y="1548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259300" y="4646235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3" y="0"/>
                </a:lnTo>
                <a:lnTo>
                  <a:pt x="3076453" y="1683659"/>
                </a:lnTo>
                <a:lnTo>
                  <a:pt x="0" y="16836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52860" y="9512552"/>
            <a:ext cx="1843583" cy="468290"/>
          </a:xfrm>
          <a:custGeom>
            <a:avLst/>
            <a:gdLst/>
            <a:ahLst/>
            <a:cxnLst/>
            <a:rect l="l" t="t" r="r" b="b"/>
            <a:pathLst>
              <a:path w="1843583" h="468290">
                <a:moveTo>
                  <a:pt x="0" y="0"/>
                </a:moveTo>
                <a:lnTo>
                  <a:pt x="1843583" y="0"/>
                </a:lnTo>
                <a:lnTo>
                  <a:pt x="1843583" y="468289"/>
                </a:lnTo>
                <a:lnTo>
                  <a:pt x="0" y="468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Hộp Văn bản 39">
            <a:extLst>
              <a:ext uri="{FF2B5EF4-FFF2-40B4-BE49-F238E27FC236}">
                <a16:creationId xmlns:a16="http://schemas.microsoft.com/office/drawing/2014/main" id="{A55304C2-9CD9-3E5C-384C-E48780C67897}"/>
              </a:ext>
            </a:extLst>
          </p:cNvPr>
          <p:cNvSpPr txBox="1"/>
          <p:nvPr/>
        </p:nvSpPr>
        <p:spPr>
          <a:xfrm>
            <a:off x="453498" y="1141688"/>
            <a:ext cx="12821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00B050"/>
                </a:solidFill>
                <a:effectLst/>
                <a:latin typeface="Abadi" panose="020B0604020104020204" pitchFamily="34" charset="0"/>
              </a:rPr>
              <a:t>Example:</a:t>
            </a:r>
            <a:b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</a:br>
            <a:r>
              <a:rPr lang="en-US" sz="4800" b="1" i="1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A: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Abadi" panose="020B0604020104020204" pitchFamily="34" charset="0"/>
              </a:rPr>
              <a:t>H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ow fast can you run?</a:t>
            </a:r>
            <a:b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</a:br>
            <a:r>
              <a:rPr lang="en-US" sz="4800" b="1" i="1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B: 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I can run 15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kilometres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 an hour.</a:t>
            </a:r>
            <a:b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</a:br>
            <a:r>
              <a:rPr lang="en-US" sz="4800" b="1" i="1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A: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 OK, you can run faster than me.</a:t>
            </a:r>
            <a:r>
              <a:rPr lang="en-US" sz="4800" dirty="0">
                <a:solidFill>
                  <a:srgbClr val="002060"/>
                </a:solidFill>
                <a:latin typeface="Abadi" panose="020B0604020104020204" pitchFamily="34" charset="0"/>
              </a:rPr>
              <a:t> 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7EA2BC0-0EDB-F5D0-2E15-607B9F7E7FC2}"/>
              </a:ext>
            </a:extLst>
          </p:cNvPr>
          <p:cNvSpPr txBox="1"/>
          <p:nvPr/>
        </p:nvSpPr>
        <p:spPr>
          <a:xfrm>
            <a:off x="140753" y="150793"/>
            <a:ext cx="16370347" cy="840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670B1"/>
                </a:solidFill>
                <a:latin typeface="TAN Nimbus"/>
              </a:rPr>
              <a:t>5. Work in pairs. Ask and answer to find out who: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76242FE-230E-5246-CC28-52311ABE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2697"/>
              </p:ext>
            </p:extLst>
          </p:nvPr>
        </p:nvGraphicFramePr>
        <p:xfrm>
          <a:off x="2724811" y="4785653"/>
          <a:ext cx="13305642" cy="4114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45843">
                  <a:extLst>
                    <a:ext uri="{9D8B030D-6E8A-4147-A177-3AD203B41FA5}">
                      <a16:colId xmlns:a16="http://schemas.microsoft.com/office/drawing/2014/main" val="2748999066"/>
                    </a:ext>
                  </a:extLst>
                </a:gridCol>
                <a:gridCol w="4859799">
                  <a:extLst>
                    <a:ext uri="{9D8B030D-6E8A-4147-A177-3AD203B41FA5}">
                      <a16:colId xmlns:a16="http://schemas.microsoft.com/office/drawing/2014/main" val="1280763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8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Abadi" panose="020B0604020104020204" pitchFamily="34" charset="0"/>
                        </a:rPr>
                        <a:t>Name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2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Abadi" panose="020B0604020104020204" pitchFamily="34" charset="0"/>
                        </a:rPr>
                        <a:t>– can run 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286155"/>
                  </a:ext>
                </a:extLst>
              </a:tr>
              <a:tr h="365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Abadi" panose="020B0604020104020204" pitchFamily="34" charset="0"/>
                        </a:rPr>
                        <a:t>– can jump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3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Abadi" panose="020B0604020104020204" pitchFamily="34" charset="0"/>
                        </a:rPr>
                        <a:t>– stays up later at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Abadi" panose="020B0604020104020204" pitchFamily="34" charset="0"/>
                        </a:rPr>
                        <a:t>– gets up earlier in the morning</a:t>
                      </a:r>
                      <a:endParaRPr lang="vi-VN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89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85355">
            <a:off x="12191268" y="7600295"/>
            <a:ext cx="5284842" cy="6759682"/>
          </a:xfrm>
          <a:custGeom>
            <a:avLst/>
            <a:gdLst/>
            <a:ahLst/>
            <a:cxnLst/>
            <a:rect l="l" t="t" r="r" b="b"/>
            <a:pathLst>
              <a:path w="5284842" h="6759682">
                <a:moveTo>
                  <a:pt x="0" y="0"/>
                </a:moveTo>
                <a:lnTo>
                  <a:pt x="5284842" y="0"/>
                </a:lnTo>
                <a:lnTo>
                  <a:pt x="5284842" y="6759682"/>
                </a:lnTo>
                <a:lnTo>
                  <a:pt x="0" y="675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25232" y="-3289509"/>
            <a:ext cx="6016391" cy="6526657"/>
          </a:xfrm>
          <a:custGeom>
            <a:avLst/>
            <a:gdLst/>
            <a:ahLst/>
            <a:cxnLst/>
            <a:rect l="l" t="t" r="r" b="b"/>
            <a:pathLst>
              <a:path w="6016391" h="6526657">
                <a:moveTo>
                  <a:pt x="0" y="0"/>
                </a:moveTo>
                <a:lnTo>
                  <a:pt x="6016390" y="0"/>
                </a:lnTo>
                <a:lnTo>
                  <a:pt x="6016390" y="6526656"/>
                </a:lnTo>
                <a:lnTo>
                  <a:pt x="0" y="652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07761">
            <a:off x="5515949" y="6738153"/>
            <a:ext cx="1188150" cy="1286383"/>
          </a:xfrm>
          <a:custGeom>
            <a:avLst/>
            <a:gdLst/>
            <a:ahLst/>
            <a:cxnLst/>
            <a:rect l="l" t="t" r="r" b="b"/>
            <a:pathLst>
              <a:path w="1188150" h="1286383">
                <a:moveTo>
                  <a:pt x="0" y="0"/>
                </a:moveTo>
                <a:lnTo>
                  <a:pt x="1188150" y="0"/>
                </a:lnTo>
                <a:lnTo>
                  <a:pt x="1188150" y="1286383"/>
                </a:lnTo>
                <a:lnTo>
                  <a:pt x="0" y="1286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81912" y="4737637"/>
            <a:ext cx="1426355" cy="811725"/>
          </a:xfrm>
          <a:custGeom>
            <a:avLst/>
            <a:gdLst/>
            <a:ahLst/>
            <a:cxnLst/>
            <a:rect l="l" t="t" r="r" b="b"/>
            <a:pathLst>
              <a:path w="1426355" h="811725">
                <a:moveTo>
                  <a:pt x="0" y="0"/>
                </a:moveTo>
                <a:lnTo>
                  <a:pt x="1426355" y="0"/>
                </a:lnTo>
                <a:lnTo>
                  <a:pt x="1426355" y="811725"/>
                </a:lnTo>
                <a:lnTo>
                  <a:pt x="0" y="811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7124440" y="950034"/>
            <a:ext cx="1264040" cy="321080"/>
          </a:xfrm>
          <a:custGeom>
            <a:avLst/>
            <a:gdLst/>
            <a:ahLst/>
            <a:cxnLst/>
            <a:rect l="l" t="t" r="r" b="b"/>
            <a:pathLst>
              <a:path w="1264040" h="321080">
                <a:moveTo>
                  <a:pt x="0" y="0"/>
                </a:moveTo>
                <a:lnTo>
                  <a:pt x="1264040" y="0"/>
                </a:lnTo>
                <a:lnTo>
                  <a:pt x="1264040" y="321080"/>
                </a:lnTo>
                <a:lnTo>
                  <a:pt x="0" y="321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825232" y="7019914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3" y="0"/>
                </a:lnTo>
                <a:lnTo>
                  <a:pt x="3076453" y="1683659"/>
                </a:lnTo>
                <a:lnTo>
                  <a:pt x="0" y="1683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36046" y="-941775"/>
            <a:ext cx="2595286" cy="1420329"/>
          </a:xfrm>
          <a:custGeom>
            <a:avLst/>
            <a:gdLst/>
            <a:ahLst/>
            <a:cxnLst/>
            <a:rect l="l" t="t" r="r" b="b"/>
            <a:pathLst>
              <a:path w="2595286" h="1420329">
                <a:moveTo>
                  <a:pt x="0" y="0"/>
                </a:moveTo>
                <a:lnTo>
                  <a:pt x="2595285" y="0"/>
                </a:lnTo>
                <a:lnTo>
                  <a:pt x="2595285" y="1420329"/>
                </a:lnTo>
                <a:lnTo>
                  <a:pt x="0" y="1420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31855-83CE-F86D-1066-0D7139044064}"/>
              </a:ext>
            </a:extLst>
          </p:cNvPr>
          <p:cNvSpPr txBox="1"/>
          <p:nvPr/>
        </p:nvSpPr>
        <p:spPr>
          <a:xfrm>
            <a:off x="2687111" y="3237148"/>
            <a:ext cx="13924489" cy="370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Abadi" panose="020B060402010402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Abadi" panose="020B0604020104020204" pitchFamily="34" charset="0"/>
              </a:rPr>
              <a:t>  How to use the comparative forms of adverbs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CFABE1F-1474-CF1F-DE70-3A5AD128C427}"/>
              </a:ext>
            </a:extLst>
          </p:cNvPr>
          <p:cNvSpPr txBox="1"/>
          <p:nvPr/>
        </p:nvSpPr>
        <p:spPr>
          <a:xfrm>
            <a:off x="4395295" y="1078300"/>
            <a:ext cx="6220845" cy="1386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C670B1"/>
                </a:solidFill>
                <a:latin typeface="TAN Nimbus"/>
              </a:rPr>
              <a:t>Wrap -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63618-1B4B-4104-99EF-C1249B908A19}"/>
              </a:ext>
            </a:extLst>
          </p:cNvPr>
          <p:cNvSpPr txBox="1"/>
          <p:nvPr/>
        </p:nvSpPr>
        <p:spPr>
          <a:xfrm>
            <a:off x="2995089" y="6996623"/>
            <a:ext cx="8421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S1 + V+ more + long Adv + than + S2</a:t>
            </a:r>
            <a:endParaRPr lang="vi-VN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B41EC-C2E5-4558-A4B8-C009BAAFB5BB}"/>
              </a:ext>
            </a:extLst>
          </p:cNvPr>
          <p:cNvSpPr txBox="1"/>
          <p:nvPr/>
        </p:nvSpPr>
        <p:spPr>
          <a:xfrm>
            <a:off x="2960453" y="7934132"/>
            <a:ext cx="7635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S1 + V+ short Adv +</a:t>
            </a:r>
            <a:r>
              <a:rPr lang="en-US" sz="4400" dirty="0" err="1">
                <a:solidFill>
                  <a:srgbClr val="FF0000"/>
                </a:solidFill>
                <a:highlight>
                  <a:srgbClr val="FFFF00"/>
                </a:highlight>
              </a:rPr>
              <a:t>er</a:t>
            </a: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+ than + S2</a:t>
            </a:r>
            <a:endParaRPr lang="vi-VN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47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53648" y="130160"/>
            <a:ext cx="580106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331" y="1846882"/>
            <a:ext cx="11888945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/>
              <a:t>Do exercises in the workbook (B1+2+3).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/>
              <a:t>Prepare lesson4: Communication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62" y="6919830"/>
            <a:ext cx="3896613" cy="33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flipH="1">
            <a:off x="-33859" y="8167538"/>
            <a:ext cx="4801564" cy="4872436"/>
          </a:xfrm>
          <a:custGeom>
            <a:avLst/>
            <a:gdLst/>
            <a:ahLst/>
            <a:cxnLst/>
            <a:rect l="l" t="t" r="r" b="b"/>
            <a:pathLst>
              <a:path w="4801564" h="4872436">
                <a:moveTo>
                  <a:pt x="4801564" y="0"/>
                </a:moveTo>
                <a:lnTo>
                  <a:pt x="0" y="0"/>
                </a:lnTo>
                <a:lnTo>
                  <a:pt x="0" y="4872436"/>
                </a:lnTo>
                <a:lnTo>
                  <a:pt x="4801564" y="4872436"/>
                </a:lnTo>
                <a:lnTo>
                  <a:pt x="48015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543" y="7122442"/>
            <a:ext cx="5831458" cy="5917532"/>
          </a:xfrm>
          <a:custGeom>
            <a:avLst/>
            <a:gdLst/>
            <a:ahLst/>
            <a:cxnLst/>
            <a:rect l="l" t="t" r="r" b="b"/>
            <a:pathLst>
              <a:path w="5831458" h="5917532">
                <a:moveTo>
                  <a:pt x="0" y="0"/>
                </a:moveTo>
                <a:lnTo>
                  <a:pt x="5831459" y="0"/>
                </a:lnTo>
                <a:lnTo>
                  <a:pt x="5831459" y="5917532"/>
                </a:lnTo>
                <a:lnTo>
                  <a:pt x="0" y="5917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55315" flipH="1">
            <a:off x="14095211" y="-2255746"/>
            <a:ext cx="4976060" cy="4188938"/>
          </a:xfrm>
          <a:custGeom>
            <a:avLst/>
            <a:gdLst/>
            <a:ahLst/>
            <a:cxnLst/>
            <a:rect l="l" t="t" r="r" b="b"/>
            <a:pathLst>
              <a:path w="4976060" h="4188938">
                <a:moveTo>
                  <a:pt x="4976060" y="0"/>
                </a:moveTo>
                <a:lnTo>
                  <a:pt x="0" y="0"/>
                </a:lnTo>
                <a:lnTo>
                  <a:pt x="0" y="4188938"/>
                </a:lnTo>
                <a:lnTo>
                  <a:pt x="4976060" y="4188938"/>
                </a:lnTo>
                <a:lnTo>
                  <a:pt x="497606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37715">
            <a:off x="2459576" y="6339218"/>
            <a:ext cx="1507161" cy="791945"/>
          </a:xfrm>
          <a:custGeom>
            <a:avLst/>
            <a:gdLst/>
            <a:ahLst/>
            <a:cxnLst/>
            <a:rect l="l" t="t" r="r" b="b"/>
            <a:pathLst>
              <a:path w="1507161" h="791945">
                <a:moveTo>
                  <a:pt x="0" y="0"/>
                </a:moveTo>
                <a:lnTo>
                  <a:pt x="1507160" y="0"/>
                </a:lnTo>
                <a:lnTo>
                  <a:pt x="1507160" y="791944"/>
                </a:lnTo>
                <a:lnTo>
                  <a:pt x="0" y="7919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1736815" y="-1595667"/>
            <a:ext cx="4532562" cy="4599463"/>
          </a:xfrm>
          <a:custGeom>
            <a:avLst/>
            <a:gdLst/>
            <a:ahLst/>
            <a:cxnLst/>
            <a:rect l="l" t="t" r="r" b="b"/>
            <a:pathLst>
              <a:path w="4532562" h="4599463">
                <a:moveTo>
                  <a:pt x="0" y="0"/>
                </a:moveTo>
                <a:lnTo>
                  <a:pt x="4532562" y="0"/>
                </a:lnTo>
                <a:lnTo>
                  <a:pt x="4532562" y="4599463"/>
                </a:lnTo>
                <a:lnTo>
                  <a:pt x="0" y="4599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10698" y="3308881"/>
            <a:ext cx="11066604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>
                <a:solidFill>
                  <a:srgbClr val="588F87"/>
                </a:solidFill>
                <a:latin typeface="TAN Nimbus"/>
              </a:rPr>
              <a:t>THANK YOU!</a:t>
            </a:r>
          </a:p>
        </p:txBody>
      </p:sp>
      <p:sp>
        <p:nvSpPr>
          <p:cNvPr id="10" name="Freeform 10"/>
          <p:cNvSpPr/>
          <p:nvPr/>
        </p:nvSpPr>
        <p:spPr>
          <a:xfrm>
            <a:off x="3610698" y="1700401"/>
            <a:ext cx="630441" cy="806378"/>
          </a:xfrm>
          <a:custGeom>
            <a:avLst/>
            <a:gdLst/>
            <a:ahLst/>
            <a:cxnLst/>
            <a:rect l="l" t="t" r="r" b="b"/>
            <a:pathLst>
              <a:path w="630441" h="806378">
                <a:moveTo>
                  <a:pt x="0" y="0"/>
                </a:moveTo>
                <a:lnTo>
                  <a:pt x="630441" y="0"/>
                </a:lnTo>
                <a:lnTo>
                  <a:pt x="630441" y="806378"/>
                </a:lnTo>
                <a:lnTo>
                  <a:pt x="0" y="8063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518641" y="7181321"/>
            <a:ext cx="630441" cy="806378"/>
          </a:xfrm>
          <a:custGeom>
            <a:avLst/>
            <a:gdLst/>
            <a:ahLst/>
            <a:cxnLst/>
            <a:rect l="l" t="t" r="r" b="b"/>
            <a:pathLst>
              <a:path w="630441" h="806378">
                <a:moveTo>
                  <a:pt x="630440" y="0"/>
                </a:moveTo>
                <a:lnTo>
                  <a:pt x="0" y="0"/>
                </a:lnTo>
                <a:lnTo>
                  <a:pt x="0" y="806378"/>
                </a:lnTo>
                <a:lnTo>
                  <a:pt x="630440" y="806378"/>
                </a:lnTo>
                <a:lnTo>
                  <a:pt x="63044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10698" y="-925688"/>
            <a:ext cx="3040648" cy="1664064"/>
          </a:xfrm>
          <a:custGeom>
            <a:avLst/>
            <a:gdLst/>
            <a:ahLst/>
            <a:cxnLst/>
            <a:rect l="l" t="t" r="r" b="b"/>
            <a:pathLst>
              <a:path w="3040648" h="1664064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08433" y="9454968"/>
            <a:ext cx="3040648" cy="1664064"/>
          </a:xfrm>
          <a:custGeom>
            <a:avLst/>
            <a:gdLst/>
            <a:ahLst/>
            <a:cxnLst/>
            <a:rect l="l" t="t" r="r" b="b"/>
            <a:pathLst>
              <a:path w="3040648" h="1664064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341054" y="5063320"/>
            <a:ext cx="1843583" cy="468290"/>
          </a:xfrm>
          <a:custGeom>
            <a:avLst/>
            <a:gdLst/>
            <a:ahLst/>
            <a:cxnLst/>
            <a:rect l="l" t="t" r="r" b="b"/>
            <a:pathLst>
              <a:path w="1843583" h="468290">
                <a:moveTo>
                  <a:pt x="0" y="0"/>
                </a:moveTo>
                <a:lnTo>
                  <a:pt x="1843582" y="0"/>
                </a:lnTo>
                <a:lnTo>
                  <a:pt x="1843582" y="468290"/>
                </a:lnTo>
                <a:lnTo>
                  <a:pt x="0" y="468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134502" y="4981771"/>
            <a:ext cx="767632" cy="747482"/>
          </a:xfrm>
          <a:custGeom>
            <a:avLst/>
            <a:gdLst/>
            <a:ahLst/>
            <a:cxnLst/>
            <a:rect l="l" t="t" r="r" b="b"/>
            <a:pathLst>
              <a:path w="767632" h="747482">
                <a:moveTo>
                  <a:pt x="0" y="0"/>
                </a:moveTo>
                <a:lnTo>
                  <a:pt x="767632" y="0"/>
                </a:lnTo>
                <a:lnTo>
                  <a:pt x="767632" y="747482"/>
                </a:lnTo>
                <a:lnTo>
                  <a:pt x="0" y="74748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6" y="-221401"/>
            <a:ext cx="18268235" cy="105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6714955" y="883788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015433" y="5052782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more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8241" y="4762367"/>
            <a:ext cx="2584946" cy="1663662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3308" y="210827"/>
            <a:ext cx="3040566" cy="7412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36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8582" y="189031"/>
            <a:ext cx="444730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3781817" y="5058641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more quickly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54881" y="4754744"/>
            <a:ext cx="2584946" cy="1663662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6566581" y="5052782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harder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60619" y="4754744"/>
            <a:ext cx="2584946" cy="1663662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9343825" y="5014589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450" b="1" dirty="0">
                <a:solidFill>
                  <a:srgbClr val="FF0000"/>
                </a:solidFill>
                <a:cs typeface="Times New Roman" pitchFamily="18" charset="0"/>
              </a:rPr>
              <a:t>more carefully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09093" y="4762367"/>
            <a:ext cx="2584946" cy="1663662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12157285" y="5052784"/>
            <a:ext cx="2338760" cy="125576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faster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974240" y="4765505"/>
            <a:ext cx="2584946" cy="1663662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14918053" y="5052782"/>
            <a:ext cx="2338760" cy="135271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longer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722711" y="4784603"/>
            <a:ext cx="2584946" cy="162546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961562" y="2620815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hard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8241" y="2346030"/>
            <a:ext cx="2584946" cy="1663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3727946" y="2626674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fast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54881" y="2338407"/>
            <a:ext cx="2584946" cy="1663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6512710" y="2620815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much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60619" y="2338407"/>
            <a:ext cx="2584946" cy="1663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9289954" y="2582622"/>
            <a:ext cx="2338760" cy="1293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450" b="1" dirty="0">
                <a:solidFill>
                  <a:srgbClr val="0070C0"/>
                </a:solidFill>
                <a:cs typeface="Times New Roman" pitchFamily="18" charset="0"/>
              </a:rPr>
              <a:t>carefully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209093" y="2346030"/>
            <a:ext cx="2584946" cy="1663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12103414" y="2620817"/>
            <a:ext cx="2338760" cy="12557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long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974240" y="2349168"/>
            <a:ext cx="2584946" cy="1663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14864182" y="2620816"/>
            <a:ext cx="2338760" cy="135271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55" tIns="91428" rIns="182855" bIns="9142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2000"/>
              </a:spcAft>
            </a:pP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quickly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722711" y="2368267"/>
            <a:ext cx="2584946" cy="1625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55" tIns="91428" rIns="182855" bIns="91428" rtlCol="0" anchor="ctr"/>
          <a:lstStyle/>
          <a:p>
            <a:pPr algn="ctr"/>
            <a:r>
              <a:rPr lang="en-US" sz="880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21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21174" t="21875" r="-21174" b="21875"/>
          <a:stretch>
            <a:fillRect/>
          </a:stretch>
        </p:blipFill>
        <p:spPr>
          <a:xfrm>
            <a:off x="-3810001" y="-48299"/>
            <a:ext cx="252984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9992204">
            <a:off x="14753133" y="-1458266"/>
            <a:ext cx="5365883" cy="4517098"/>
          </a:xfrm>
          <a:custGeom>
            <a:avLst/>
            <a:gdLst/>
            <a:ahLst/>
            <a:cxnLst/>
            <a:rect l="l" t="t" r="r" b="b"/>
            <a:pathLst>
              <a:path w="5365883" h="4517098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83103" y="6899998"/>
            <a:ext cx="4827071" cy="4898319"/>
          </a:xfrm>
          <a:custGeom>
            <a:avLst/>
            <a:gdLst/>
            <a:ahLst/>
            <a:cxnLst/>
            <a:rect l="l" t="t" r="r" b="b"/>
            <a:pathLst>
              <a:path w="4827071" h="4898319">
                <a:moveTo>
                  <a:pt x="0" y="0"/>
                </a:moveTo>
                <a:lnTo>
                  <a:pt x="4827070" y="0"/>
                </a:lnTo>
                <a:lnTo>
                  <a:pt x="4827070" y="4898319"/>
                </a:lnTo>
                <a:lnTo>
                  <a:pt x="0" y="4898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792225" y="-1059160"/>
            <a:ext cx="4723697" cy="4793420"/>
          </a:xfrm>
          <a:custGeom>
            <a:avLst/>
            <a:gdLst/>
            <a:ahLst/>
            <a:cxnLst/>
            <a:rect l="l" t="t" r="r" b="b"/>
            <a:pathLst>
              <a:path w="4723697" h="4793420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22695" y="6671798"/>
            <a:ext cx="4673209" cy="5354719"/>
          </a:xfrm>
          <a:custGeom>
            <a:avLst/>
            <a:gdLst/>
            <a:ahLst/>
            <a:cxnLst/>
            <a:rect l="l" t="t" r="r" b="b"/>
            <a:pathLst>
              <a:path w="4673209" h="5354719">
                <a:moveTo>
                  <a:pt x="0" y="0"/>
                </a:moveTo>
                <a:lnTo>
                  <a:pt x="4673210" y="0"/>
                </a:lnTo>
                <a:lnTo>
                  <a:pt x="4673210" y="5354719"/>
                </a:lnTo>
                <a:lnTo>
                  <a:pt x="0" y="53547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98867" y="2207731"/>
            <a:ext cx="12013662" cy="587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67"/>
              </a:lnSpc>
            </a:pPr>
            <a:r>
              <a:rPr lang="en-US" sz="11047" dirty="0">
                <a:solidFill>
                  <a:srgbClr val="C670B1"/>
                </a:solidFill>
                <a:latin typeface="TAN Nimbus"/>
              </a:rPr>
              <a:t>Unit 2: </a:t>
            </a:r>
          </a:p>
          <a:p>
            <a:pPr algn="ctr">
              <a:lnSpc>
                <a:spcPts val="15467"/>
              </a:lnSpc>
            </a:pPr>
            <a:r>
              <a:rPr lang="en-US" sz="11047" dirty="0">
                <a:solidFill>
                  <a:srgbClr val="C670B1"/>
                </a:solidFill>
                <a:latin typeface="TAN Nimbus"/>
              </a:rPr>
              <a:t>LIFE IN THE COUNTRYSIDE</a:t>
            </a:r>
          </a:p>
        </p:txBody>
      </p:sp>
      <p:sp>
        <p:nvSpPr>
          <p:cNvPr id="8" name="Freeform 8"/>
          <p:cNvSpPr/>
          <p:nvPr/>
        </p:nvSpPr>
        <p:spPr>
          <a:xfrm>
            <a:off x="4137264" y="2163968"/>
            <a:ext cx="630441" cy="806378"/>
          </a:xfrm>
          <a:custGeom>
            <a:avLst/>
            <a:gdLst/>
            <a:ahLst/>
            <a:cxnLst/>
            <a:rect l="l" t="t" r="r" b="b"/>
            <a:pathLst>
              <a:path w="630441" h="806378">
                <a:moveTo>
                  <a:pt x="0" y="0"/>
                </a:moveTo>
                <a:lnTo>
                  <a:pt x="630441" y="0"/>
                </a:lnTo>
                <a:lnTo>
                  <a:pt x="630441" y="806377"/>
                </a:lnTo>
                <a:lnTo>
                  <a:pt x="0" y="8063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664775" y="6852008"/>
            <a:ext cx="630441" cy="806378"/>
          </a:xfrm>
          <a:custGeom>
            <a:avLst/>
            <a:gdLst/>
            <a:ahLst/>
            <a:cxnLst/>
            <a:rect l="l" t="t" r="r" b="b"/>
            <a:pathLst>
              <a:path w="630441" h="806378">
                <a:moveTo>
                  <a:pt x="630441" y="0"/>
                </a:moveTo>
                <a:lnTo>
                  <a:pt x="0" y="0"/>
                </a:lnTo>
                <a:lnTo>
                  <a:pt x="0" y="806378"/>
                </a:lnTo>
                <a:lnTo>
                  <a:pt x="630441" y="806378"/>
                </a:lnTo>
                <a:lnTo>
                  <a:pt x="63044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3289448"/>
            <a:ext cx="3040648" cy="1664064"/>
          </a:xfrm>
          <a:custGeom>
            <a:avLst/>
            <a:gdLst/>
            <a:ahLst/>
            <a:cxnLst/>
            <a:rect l="l" t="t" r="r" b="b"/>
            <a:pathLst>
              <a:path w="3040648" h="1664064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91476" y="-832032"/>
            <a:ext cx="3040648" cy="1664064"/>
          </a:xfrm>
          <a:custGeom>
            <a:avLst/>
            <a:gdLst/>
            <a:ahLst/>
            <a:cxnLst/>
            <a:rect l="l" t="t" r="r" b="b"/>
            <a:pathLst>
              <a:path w="3040648" h="1664064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341054" y="5063320"/>
            <a:ext cx="1843583" cy="468290"/>
          </a:xfrm>
          <a:custGeom>
            <a:avLst/>
            <a:gdLst/>
            <a:ahLst/>
            <a:cxnLst/>
            <a:rect l="l" t="t" r="r" b="b"/>
            <a:pathLst>
              <a:path w="1843583" h="468290">
                <a:moveTo>
                  <a:pt x="0" y="0"/>
                </a:moveTo>
                <a:lnTo>
                  <a:pt x="1843582" y="0"/>
                </a:lnTo>
                <a:lnTo>
                  <a:pt x="1843582" y="468290"/>
                </a:lnTo>
                <a:lnTo>
                  <a:pt x="0" y="46829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33141" y="4721460"/>
            <a:ext cx="767632" cy="747482"/>
          </a:xfrm>
          <a:custGeom>
            <a:avLst/>
            <a:gdLst/>
            <a:ahLst/>
            <a:cxnLst/>
            <a:rect l="l" t="t" r="r" b="b"/>
            <a:pathLst>
              <a:path w="767632" h="747482">
                <a:moveTo>
                  <a:pt x="0" y="0"/>
                </a:moveTo>
                <a:lnTo>
                  <a:pt x="767631" y="0"/>
                </a:lnTo>
                <a:lnTo>
                  <a:pt x="767631" y="747482"/>
                </a:lnTo>
                <a:lnTo>
                  <a:pt x="0" y="7474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05151" y="8646490"/>
            <a:ext cx="11956361" cy="1299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spc="457" dirty="0">
                <a:solidFill>
                  <a:srgbClr val="C670B1"/>
                </a:solidFill>
                <a:latin typeface="TAN Nimbus"/>
              </a:rPr>
              <a:t>PERIOD 11. Lesson 3: A Closer Look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85355">
            <a:off x="12191268" y="7600295"/>
            <a:ext cx="5284842" cy="6759682"/>
          </a:xfrm>
          <a:custGeom>
            <a:avLst/>
            <a:gdLst/>
            <a:ahLst/>
            <a:cxnLst/>
            <a:rect l="l" t="t" r="r" b="b"/>
            <a:pathLst>
              <a:path w="5284842" h="6759682">
                <a:moveTo>
                  <a:pt x="0" y="0"/>
                </a:moveTo>
                <a:lnTo>
                  <a:pt x="5284842" y="0"/>
                </a:lnTo>
                <a:lnTo>
                  <a:pt x="5284842" y="6759682"/>
                </a:lnTo>
                <a:lnTo>
                  <a:pt x="0" y="6759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83982" y="-4028990"/>
            <a:ext cx="6016391" cy="6526657"/>
          </a:xfrm>
          <a:custGeom>
            <a:avLst/>
            <a:gdLst/>
            <a:ahLst/>
            <a:cxnLst/>
            <a:rect l="l" t="t" r="r" b="b"/>
            <a:pathLst>
              <a:path w="6016391" h="6526657">
                <a:moveTo>
                  <a:pt x="0" y="0"/>
                </a:moveTo>
                <a:lnTo>
                  <a:pt x="6016390" y="0"/>
                </a:lnTo>
                <a:lnTo>
                  <a:pt x="6016390" y="6526656"/>
                </a:lnTo>
                <a:lnTo>
                  <a:pt x="0" y="65266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07761">
            <a:off x="5515949" y="6738153"/>
            <a:ext cx="1188150" cy="1286383"/>
          </a:xfrm>
          <a:custGeom>
            <a:avLst/>
            <a:gdLst/>
            <a:ahLst/>
            <a:cxnLst/>
            <a:rect l="l" t="t" r="r" b="b"/>
            <a:pathLst>
              <a:path w="1188150" h="1286383">
                <a:moveTo>
                  <a:pt x="0" y="0"/>
                </a:moveTo>
                <a:lnTo>
                  <a:pt x="1188150" y="0"/>
                </a:lnTo>
                <a:lnTo>
                  <a:pt x="1188150" y="1286383"/>
                </a:lnTo>
                <a:lnTo>
                  <a:pt x="0" y="1286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53800" y="1849334"/>
            <a:ext cx="1426355" cy="811725"/>
          </a:xfrm>
          <a:custGeom>
            <a:avLst/>
            <a:gdLst/>
            <a:ahLst/>
            <a:cxnLst/>
            <a:rect l="l" t="t" r="r" b="b"/>
            <a:pathLst>
              <a:path w="1426355" h="811725">
                <a:moveTo>
                  <a:pt x="0" y="0"/>
                </a:moveTo>
                <a:lnTo>
                  <a:pt x="1426355" y="0"/>
                </a:lnTo>
                <a:lnTo>
                  <a:pt x="1426355" y="811725"/>
                </a:lnTo>
                <a:lnTo>
                  <a:pt x="0" y="8117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7124440" y="950034"/>
            <a:ext cx="1264040" cy="321080"/>
          </a:xfrm>
          <a:custGeom>
            <a:avLst/>
            <a:gdLst/>
            <a:ahLst/>
            <a:cxnLst/>
            <a:rect l="l" t="t" r="r" b="b"/>
            <a:pathLst>
              <a:path w="1264040" h="321080">
                <a:moveTo>
                  <a:pt x="0" y="0"/>
                </a:moveTo>
                <a:lnTo>
                  <a:pt x="1264040" y="0"/>
                </a:lnTo>
                <a:lnTo>
                  <a:pt x="1264040" y="321080"/>
                </a:lnTo>
                <a:lnTo>
                  <a:pt x="0" y="321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825232" y="7019914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3" y="0"/>
                </a:lnTo>
                <a:lnTo>
                  <a:pt x="3076453" y="1683659"/>
                </a:lnTo>
                <a:lnTo>
                  <a:pt x="0" y="16836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36046" y="-941775"/>
            <a:ext cx="2595286" cy="1420329"/>
          </a:xfrm>
          <a:custGeom>
            <a:avLst/>
            <a:gdLst/>
            <a:ahLst/>
            <a:cxnLst/>
            <a:rect l="l" t="t" r="r" b="b"/>
            <a:pathLst>
              <a:path w="2595286" h="1420329">
                <a:moveTo>
                  <a:pt x="0" y="0"/>
                </a:moveTo>
                <a:lnTo>
                  <a:pt x="2595285" y="0"/>
                </a:lnTo>
                <a:lnTo>
                  <a:pt x="2595285" y="1420329"/>
                </a:lnTo>
                <a:lnTo>
                  <a:pt x="0" y="14203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FD4D2189-B503-93E1-D8EC-D2AA8EE4C802}"/>
              </a:ext>
            </a:extLst>
          </p:cNvPr>
          <p:cNvSpPr txBox="1"/>
          <p:nvPr/>
        </p:nvSpPr>
        <p:spPr>
          <a:xfrm>
            <a:off x="1389436" y="1013678"/>
            <a:ext cx="15923356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– For most long adverbs (often with two or more syllables), we make comparative forms by adding </a:t>
            </a:r>
            <a:r>
              <a:rPr lang="en-US" sz="3600" b="1" i="1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Example: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slowly →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i="1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slowly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→ </a:t>
            </a:r>
            <a:r>
              <a:rPr lang="en-US" sz="3600" b="1" i="1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</a:p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– For short adverbs that have the same forms as adjectives like fast, hard, soon, early, lovely, friendly, etc., we make comparative forms by adding </a:t>
            </a:r>
            <a:r>
              <a:rPr lang="en-US" sz="3600" b="1" i="1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-er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Example: 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 → fast</a:t>
            </a:r>
            <a:r>
              <a:rPr lang="en-US" sz="3600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hard → hard</a:t>
            </a:r>
            <a:r>
              <a:rPr lang="en-US" sz="3600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</a:p>
          <a:p>
            <a:endParaRPr lang="en-US" sz="3600" dirty="0">
              <a:solidFill>
                <a:srgbClr val="EF4B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– Some irregular adverbs: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well → better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badly → worse    </a:t>
            </a:r>
          </a:p>
          <a:p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far- farther/ further</a:t>
            </a:r>
            <a:endParaRPr lang="vi-VN" sz="3600" i="1" dirty="0">
              <a:solidFill>
                <a:schemeClr val="accent6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2D00B3-4568-F7C0-4EE1-B373192D3651}"/>
              </a:ext>
            </a:extLst>
          </p:cNvPr>
          <p:cNvSpPr txBox="1"/>
          <p:nvPr/>
        </p:nvSpPr>
        <p:spPr>
          <a:xfrm>
            <a:off x="3596755" y="-357808"/>
            <a:ext cx="13256200" cy="1477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7200" dirty="0">
                <a:solidFill>
                  <a:srgbClr val="998E20"/>
                </a:solidFill>
                <a:latin typeface="TAN Nimbus"/>
              </a:rPr>
              <a:t>Comparative adverbs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B0A97-51BE-4ECA-B3F6-180488885FB4}"/>
              </a:ext>
            </a:extLst>
          </p:cNvPr>
          <p:cNvSpPr txBox="1"/>
          <p:nvPr/>
        </p:nvSpPr>
        <p:spPr>
          <a:xfrm>
            <a:off x="8073264" y="3622536"/>
            <a:ext cx="8421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S1 + V+ more + long Adv + than + S2</a:t>
            </a:r>
            <a:endParaRPr lang="vi-VN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159696-4C79-40BC-9587-DFF306278A48}"/>
              </a:ext>
            </a:extLst>
          </p:cNvPr>
          <p:cNvSpPr txBox="1"/>
          <p:nvPr/>
        </p:nvSpPr>
        <p:spPr>
          <a:xfrm>
            <a:off x="8073263" y="6812036"/>
            <a:ext cx="7635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S1 + V+ short Adv +</a:t>
            </a:r>
            <a:r>
              <a:rPr lang="en-US" sz="4400" dirty="0" err="1">
                <a:solidFill>
                  <a:srgbClr val="FF0000"/>
                </a:solidFill>
                <a:highlight>
                  <a:srgbClr val="FFFF00"/>
                </a:highlight>
              </a:rPr>
              <a:t>er</a:t>
            </a: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+ than + S2</a:t>
            </a:r>
            <a:endParaRPr lang="vi-VN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21174" t="21875" r="-21174" b="21875"/>
          <a:stretch>
            <a:fillRect/>
          </a:stretch>
        </p:blipFill>
        <p:spPr>
          <a:xfrm>
            <a:off x="-3810000" y="-12449"/>
            <a:ext cx="260604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flipH="1">
            <a:off x="0" y="7326023"/>
            <a:ext cx="6491419" cy="4414165"/>
          </a:xfrm>
          <a:custGeom>
            <a:avLst/>
            <a:gdLst/>
            <a:ahLst/>
            <a:cxnLst/>
            <a:rect l="l" t="t" r="r" b="b"/>
            <a:pathLst>
              <a:path w="6491419" h="4414165">
                <a:moveTo>
                  <a:pt x="6491419" y="0"/>
                </a:moveTo>
                <a:lnTo>
                  <a:pt x="0" y="0"/>
                </a:lnTo>
                <a:lnTo>
                  <a:pt x="0" y="4414165"/>
                </a:lnTo>
                <a:lnTo>
                  <a:pt x="6491419" y="4414165"/>
                </a:lnTo>
                <a:lnTo>
                  <a:pt x="649141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496189">
            <a:off x="15829690" y="7123922"/>
            <a:ext cx="4302565" cy="5503281"/>
          </a:xfrm>
          <a:custGeom>
            <a:avLst/>
            <a:gdLst/>
            <a:ahLst/>
            <a:cxnLst/>
            <a:rect l="l" t="t" r="r" b="b"/>
            <a:pathLst>
              <a:path w="4302565" h="5503281">
                <a:moveTo>
                  <a:pt x="0" y="0"/>
                </a:moveTo>
                <a:lnTo>
                  <a:pt x="4302565" y="0"/>
                </a:lnTo>
                <a:lnTo>
                  <a:pt x="4302565" y="5503282"/>
                </a:lnTo>
                <a:lnTo>
                  <a:pt x="0" y="5503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037715">
            <a:off x="10101866" y="-1124180"/>
            <a:ext cx="4278884" cy="2248359"/>
          </a:xfrm>
          <a:custGeom>
            <a:avLst/>
            <a:gdLst/>
            <a:ahLst/>
            <a:cxnLst/>
            <a:rect l="l" t="t" r="r" b="b"/>
            <a:pathLst>
              <a:path w="4278884" h="2248359">
                <a:moveTo>
                  <a:pt x="0" y="0"/>
                </a:moveTo>
                <a:lnTo>
                  <a:pt x="4278885" y="0"/>
                </a:lnTo>
                <a:lnTo>
                  <a:pt x="4278885" y="2248360"/>
                </a:lnTo>
                <a:lnTo>
                  <a:pt x="0" y="2248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63564" y="7917629"/>
            <a:ext cx="1037187" cy="1009961"/>
          </a:xfrm>
          <a:custGeom>
            <a:avLst/>
            <a:gdLst/>
            <a:ahLst/>
            <a:cxnLst/>
            <a:rect l="l" t="t" r="r" b="b"/>
            <a:pathLst>
              <a:path w="1037187" h="1009961">
                <a:moveTo>
                  <a:pt x="0" y="0"/>
                </a:moveTo>
                <a:lnTo>
                  <a:pt x="1037187" y="0"/>
                </a:lnTo>
                <a:lnTo>
                  <a:pt x="1037187" y="1009960"/>
                </a:lnTo>
                <a:lnTo>
                  <a:pt x="0" y="10099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8416" y="354375"/>
            <a:ext cx="17811167" cy="3736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670B1"/>
                </a:solidFill>
                <a:latin typeface="TAN Nimbus"/>
              </a:rPr>
              <a:t>1. Write the comparative forms of the adverbs in the table below</a:t>
            </a:r>
          </a:p>
          <a:p>
            <a:pPr>
              <a:lnSpc>
                <a:spcPct val="150000"/>
              </a:lnSpc>
            </a:pPr>
            <a:endParaRPr lang="en-US" sz="8800" dirty="0">
              <a:solidFill>
                <a:srgbClr val="C670B1"/>
              </a:solidFill>
              <a:latin typeface="TAN Nimbus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2068704" y="10386638"/>
            <a:ext cx="3770628" cy="2063562"/>
          </a:xfrm>
          <a:custGeom>
            <a:avLst/>
            <a:gdLst/>
            <a:ahLst/>
            <a:cxnLst/>
            <a:rect l="l" t="t" r="r" b="b"/>
            <a:pathLst>
              <a:path w="3770628" h="2063562">
                <a:moveTo>
                  <a:pt x="0" y="0"/>
                </a:moveTo>
                <a:lnTo>
                  <a:pt x="3770628" y="0"/>
                </a:lnTo>
                <a:lnTo>
                  <a:pt x="3770628" y="2063562"/>
                </a:lnTo>
                <a:lnTo>
                  <a:pt x="0" y="2063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324298" y="-841829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3" y="0"/>
                </a:lnTo>
                <a:lnTo>
                  <a:pt x="3076453" y="1683658"/>
                </a:lnTo>
                <a:lnTo>
                  <a:pt x="0" y="16836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45D536-D0E0-8A17-A80A-4DFFBECBE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7849" y="2292602"/>
            <a:ext cx="9528261" cy="7872584"/>
          </a:xfrm>
          <a:prstGeom prst="rect">
            <a:avLst/>
          </a:prstGeom>
        </p:spPr>
      </p:pic>
      <p:sp>
        <p:nvSpPr>
          <p:cNvPr id="17" name="Hình chữ nhật 17">
            <a:extLst>
              <a:ext uri="{FF2B5EF4-FFF2-40B4-BE49-F238E27FC236}">
                <a16:creationId xmlns:a16="http://schemas.microsoft.com/office/drawing/2014/main" id="{A9028633-E6B5-AAF9-5DAA-B5407DDE831A}"/>
              </a:ext>
            </a:extLst>
          </p:cNvPr>
          <p:cNvSpPr/>
          <p:nvPr/>
        </p:nvSpPr>
        <p:spPr>
          <a:xfrm>
            <a:off x="12294082" y="4092687"/>
            <a:ext cx="20617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higher</a:t>
            </a:r>
            <a:endParaRPr lang="vi-VN" sz="4800" b="1" dirty="0">
              <a:ln/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8" name="Hình chữ nhật 18">
            <a:extLst>
              <a:ext uri="{FF2B5EF4-FFF2-40B4-BE49-F238E27FC236}">
                <a16:creationId xmlns:a16="http://schemas.microsoft.com/office/drawing/2014/main" id="{22939E7F-1570-B5C4-289C-9BFD093FCAF4}"/>
              </a:ext>
            </a:extLst>
          </p:cNvPr>
          <p:cNvSpPr/>
          <p:nvPr/>
        </p:nvSpPr>
        <p:spPr>
          <a:xfrm>
            <a:off x="12423811" y="4938187"/>
            <a:ext cx="1542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later</a:t>
            </a:r>
            <a:endParaRPr lang="vi-VN" sz="4800" b="1" dirty="0">
              <a:ln/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9" name="Hình chữ nhật 19">
            <a:extLst>
              <a:ext uri="{FF2B5EF4-FFF2-40B4-BE49-F238E27FC236}">
                <a16:creationId xmlns:a16="http://schemas.microsoft.com/office/drawing/2014/main" id="{9A7E3D8B-0F72-10E6-07F2-8F2550BEF438}"/>
              </a:ext>
            </a:extLst>
          </p:cNvPr>
          <p:cNvSpPr/>
          <p:nvPr/>
        </p:nvSpPr>
        <p:spPr>
          <a:xfrm>
            <a:off x="11031811" y="5754617"/>
            <a:ext cx="3982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quickly</a:t>
            </a:r>
            <a:endParaRPr lang="vi-VN" sz="4800" b="1" dirty="0">
              <a:ln/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20" name="Hình chữ nhật 20">
            <a:extLst>
              <a:ext uri="{FF2B5EF4-FFF2-40B4-BE49-F238E27FC236}">
                <a16:creationId xmlns:a16="http://schemas.microsoft.com/office/drawing/2014/main" id="{7ED64416-CF92-FBED-8F51-A10664CAF53C}"/>
              </a:ext>
            </a:extLst>
          </p:cNvPr>
          <p:cNvSpPr/>
          <p:nvPr/>
        </p:nvSpPr>
        <p:spPr>
          <a:xfrm>
            <a:off x="10698913" y="6699264"/>
            <a:ext cx="4907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frequently</a:t>
            </a:r>
          </a:p>
        </p:txBody>
      </p:sp>
      <p:sp>
        <p:nvSpPr>
          <p:cNvPr id="21" name="Hình chữ nhật 21">
            <a:extLst>
              <a:ext uri="{FF2B5EF4-FFF2-40B4-BE49-F238E27FC236}">
                <a16:creationId xmlns:a16="http://schemas.microsoft.com/office/drawing/2014/main" id="{1AA944D0-B45C-9A1D-7EB3-3370A1E1B92F}"/>
              </a:ext>
            </a:extLst>
          </p:cNvPr>
          <p:cNvSpPr/>
          <p:nvPr/>
        </p:nvSpPr>
        <p:spPr>
          <a:xfrm>
            <a:off x="12244389" y="7530261"/>
            <a:ext cx="21114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earlier</a:t>
            </a:r>
          </a:p>
        </p:txBody>
      </p:sp>
      <p:sp>
        <p:nvSpPr>
          <p:cNvPr id="22" name="Hình chữ nhật 22">
            <a:extLst>
              <a:ext uri="{FF2B5EF4-FFF2-40B4-BE49-F238E27FC236}">
                <a16:creationId xmlns:a16="http://schemas.microsoft.com/office/drawing/2014/main" id="{A529F490-8728-C394-FC60-AB5BB6A44270}"/>
              </a:ext>
            </a:extLst>
          </p:cNvPr>
          <p:cNvSpPr/>
          <p:nvPr/>
        </p:nvSpPr>
        <p:spPr>
          <a:xfrm>
            <a:off x="12461029" y="8359641"/>
            <a:ext cx="1712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</a:p>
        </p:txBody>
      </p:sp>
      <p:sp>
        <p:nvSpPr>
          <p:cNvPr id="23" name="Hình chữ nhật 23">
            <a:extLst>
              <a:ext uri="{FF2B5EF4-FFF2-40B4-BE49-F238E27FC236}">
                <a16:creationId xmlns:a16="http://schemas.microsoft.com/office/drawing/2014/main" id="{301C8F08-7C29-EF73-0278-CED88C5715AF}"/>
              </a:ext>
            </a:extLst>
          </p:cNvPr>
          <p:cNvSpPr/>
          <p:nvPr/>
        </p:nvSpPr>
        <p:spPr>
          <a:xfrm>
            <a:off x="12630852" y="9325755"/>
            <a:ext cx="1258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21174" t="21875" r="-21174" b="21875"/>
          <a:stretch>
            <a:fillRect/>
          </a:stretch>
        </p:blipFill>
        <p:spPr>
          <a:xfrm>
            <a:off x="-3886200" y="0"/>
            <a:ext cx="25984200" cy="1028700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5052485" flipH="1">
            <a:off x="15536141" y="-3482764"/>
            <a:ext cx="7539419" cy="8178856"/>
          </a:xfrm>
          <a:custGeom>
            <a:avLst/>
            <a:gdLst/>
            <a:ahLst/>
            <a:cxnLst/>
            <a:rect l="l" t="t" r="r" b="b"/>
            <a:pathLst>
              <a:path w="7539419" h="8178856">
                <a:moveTo>
                  <a:pt x="7539418" y="0"/>
                </a:moveTo>
                <a:lnTo>
                  <a:pt x="0" y="0"/>
                </a:lnTo>
                <a:lnTo>
                  <a:pt x="0" y="8178856"/>
                </a:lnTo>
                <a:lnTo>
                  <a:pt x="7539418" y="8178856"/>
                </a:lnTo>
                <a:lnTo>
                  <a:pt x="753941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287320" y="6329894"/>
            <a:ext cx="5111400" cy="5856813"/>
          </a:xfrm>
          <a:custGeom>
            <a:avLst/>
            <a:gdLst/>
            <a:ahLst/>
            <a:cxnLst/>
            <a:rect l="l" t="t" r="r" b="b"/>
            <a:pathLst>
              <a:path w="5111400" h="5856813">
                <a:moveTo>
                  <a:pt x="0" y="0"/>
                </a:moveTo>
                <a:lnTo>
                  <a:pt x="5111401" y="0"/>
                </a:lnTo>
                <a:lnTo>
                  <a:pt x="5111401" y="5856812"/>
                </a:lnTo>
                <a:lnTo>
                  <a:pt x="0" y="5856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1334">
            <a:off x="11831861" y="786849"/>
            <a:ext cx="1339227" cy="1304072"/>
          </a:xfrm>
          <a:custGeom>
            <a:avLst/>
            <a:gdLst/>
            <a:ahLst/>
            <a:cxnLst/>
            <a:rect l="l" t="t" r="r" b="b"/>
            <a:pathLst>
              <a:path w="1339227" h="1304072">
                <a:moveTo>
                  <a:pt x="0" y="0"/>
                </a:moveTo>
                <a:lnTo>
                  <a:pt x="1339227" y="0"/>
                </a:lnTo>
                <a:lnTo>
                  <a:pt x="1339227" y="1304072"/>
                </a:lnTo>
                <a:lnTo>
                  <a:pt x="0" y="1304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3312" y="9447028"/>
            <a:ext cx="2830210" cy="1548897"/>
          </a:xfrm>
          <a:custGeom>
            <a:avLst/>
            <a:gdLst/>
            <a:ahLst/>
            <a:cxnLst/>
            <a:rect l="l" t="t" r="r" b="b"/>
            <a:pathLst>
              <a:path w="2830210" h="1548897">
                <a:moveTo>
                  <a:pt x="0" y="0"/>
                </a:moveTo>
                <a:lnTo>
                  <a:pt x="2830211" y="0"/>
                </a:lnTo>
                <a:lnTo>
                  <a:pt x="2830211" y="1548896"/>
                </a:lnTo>
                <a:lnTo>
                  <a:pt x="0" y="1548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259300" y="4646235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3" y="0"/>
                </a:lnTo>
                <a:lnTo>
                  <a:pt x="3076453" y="1683659"/>
                </a:lnTo>
                <a:lnTo>
                  <a:pt x="0" y="16836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52860" y="9512552"/>
            <a:ext cx="1843583" cy="468290"/>
          </a:xfrm>
          <a:custGeom>
            <a:avLst/>
            <a:gdLst/>
            <a:ahLst/>
            <a:cxnLst/>
            <a:rect l="l" t="t" r="r" b="b"/>
            <a:pathLst>
              <a:path w="1843583" h="468290">
                <a:moveTo>
                  <a:pt x="0" y="0"/>
                </a:moveTo>
                <a:lnTo>
                  <a:pt x="1843583" y="0"/>
                </a:lnTo>
                <a:lnTo>
                  <a:pt x="1843583" y="468289"/>
                </a:lnTo>
                <a:lnTo>
                  <a:pt x="0" y="468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4">
            <a:extLst>
              <a:ext uri="{FF2B5EF4-FFF2-40B4-BE49-F238E27FC236}">
                <a16:creationId xmlns:a16="http://schemas.microsoft.com/office/drawing/2014/main" id="{72B17BFD-AD37-C70A-C5B3-FCDBFBCF056F}"/>
              </a:ext>
            </a:extLst>
          </p:cNvPr>
          <p:cNvSpPr txBox="1"/>
          <p:nvPr/>
        </p:nvSpPr>
        <p:spPr>
          <a:xfrm>
            <a:off x="405584" y="2660638"/>
            <a:ext cx="171195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Mai dances (beautifully) _______________ than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Hoa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does.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Please write (clearly) _____________. I can’t read it.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Life in the city seems to move (fast) _____ than that in the countryside.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If you want to get better marks, you must work much (hard) ______.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Today it’s raining (heavily) ____________ than it was yesterday.</a:t>
            </a:r>
            <a:endParaRPr lang="vi-VN" sz="4400" dirty="0">
              <a:cs typeface="Aharoni" panose="02010803020104030203" pitchFamily="2" charset="-79"/>
            </a:endParaRPr>
          </a:p>
        </p:txBody>
      </p:sp>
      <p:sp>
        <p:nvSpPr>
          <p:cNvPr id="20" name="Hình chữ nhật 7">
            <a:extLst>
              <a:ext uri="{FF2B5EF4-FFF2-40B4-BE49-F238E27FC236}">
                <a16:creationId xmlns:a16="http://schemas.microsoft.com/office/drawing/2014/main" id="{6D4D978D-5137-589D-6E6B-98219FCE9794}"/>
              </a:ext>
            </a:extLst>
          </p:cNvPr>
          <p:cNvSpPr/>
          <p:nvPr/>
        </p:nvSpPr>
        <p:spPr>
          <a:xfrm>
            <a:off x="6962300" y="2527639"/>
            <a:ext cx="52285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beautifully </a:t>
            </a:r>
            <a:endParaRPr lang="vi-VN" sz="4400" b="1" dirty="0">
              <a:ln/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21" name="Hình chữ nhật 8">
            <a:extLst>
              <a:ext uri="{FF2B5EF4-FFF2-40B4-BE49-F238E27FC236}">
                <a16:creationId xmlns:a16="http://schemas.microsoft.com/office/drawing/2014/main" id="{6C4A2ECB-F5F3-6466-00EB-C8347AA60742}"/>
              </a:ext>
            </a:extLst>
          </p:cNvPr>
          <p:cNvSpPr/>
          <p:nvPr/>
        </p:nvSpPr>
        <p:spPr>
          <a:xfrm>
            <a:off x="6477000" y="3427039"/>
            <a:ext cx="40267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clearly </a:t>
            </a:r>
            <a:endParaRPr lang="vi-VN" sz="4400" b="1" dirty="0">
              <a:ln/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22" name="Hình chữ nhật 9">
            <a:extLst>
              <a:ext uri="{FF2B5EF4-FFF2-40B4-BE49-F238E27FC236}">
                <a16:creationId xmlns:a16="http://schemas.microsoft.com/office/drawing/2014/main" id="{66831E31-CFC8-8455-5AE2-AD5DA2F8155D}"/>
              </a:ext>
            </a:extLst>
          </p:cNvPr>
          <p:cNvSpPr/>
          <p:nvPr/>
        </p:nvSpPr>
        <p:spPr>
          <a:xfrm>
            <a:off x="10104773" y="4305466"/>
            <a:ext cx="1948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faster</a:t>
            </a:r>
            <a:endParaRPr lang="vi-VN" sz="4400" b="1" dirty="0">
              <a:ln/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23" name="Hình chữ nhật 15">
            <a:extLst>
              <a:ext uri="{FF2B5EF4-FFF2-40B4-BE49-F238E27FC236}">
                <a16:creationId xmlns:a16="http://schemas.microsoft.com/office/drawing/2014/main" id="{18077A4F-CD9E-F4BC-349A-FFA42FB21116}"/>
              </a:ext>
            </a:extLst>
          </p:cNvPr>
          <p:cNvSpPr/>
          <p:nvPr/>
        </p:nvSpPr>
        <p:spPr>
          <a:xfrm>
            <a:off x="228600" y="6507659"/>
            <a:ext cx="22179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harder</a:t>
            </a:r>
            <a:endParaRPr lang="vi-VN" sz="4400" b="1" dirty="0">
              <a:ln/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24" name="Hình chữ nhật 18">
            <a:extLst>
              <a:ext uri="{FF2B5EF4-FFF2-40B4-BE49-F238E27FC236}">
                <a16:creationId xmlns:a16="http://schemas.microsoft.com/office/drawing/2014/main" id="{39912EB1-51C0-A5C9-1405-06FFDF23EBC0}"/>
              </a:ext>
            </a:extLst>
          </p:cNvPr>
          <p:cNvSpPr/>
          <p:nvPr/>
        </p:nvSpPr>
        <p:spPr>
          <a:xfrm>
            <a:off x="7924800" y="7345859"/>
            <a:ext cx="40223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heavily</a:t>
            </a:r>
            <a:endParaRPr lang="vi-VN" sz="4400" b="1" dirty="0">
              <a:ln/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05D3D192-7D02-EAB8-31C5-F4E4F8F3CFA5}"/>
              </a:ext>
            </a:extLst>
          </p:cNvPr>
          <p:cNvSpPr txBox="1"/>
          <p:nvPr/>
        </p:nvSpPr>
        <p:spPr>
          <a:xfrm>
            <a:off x="268380" y="85630"/>
            <a:ext cx="16370347" cy="176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670B1"/>
                </a:solidFill>
                <a:latin typeface="TAN Nimbus"/>
              </a:rPr>
              <a:t>2. Complete the sentences with the comparative forms of the adverbs in brackets.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250983">
            <a:off x="-3227722" y="-3470117"/>
            <a:ext cx="7420508" cy="7420508"/>
          </a:xfrm>
          <a:custGeom>
            <a:avLst/>
            <a:gdLst/>
            <a:ahLst/>
            <a:cxnLst/>
            <a:rect l="l" t="t" r="r" b="b"/>
            <a:pathLst>
              <a:path w="7420508" h="7420508">
                <a:moveTo>
                  <a:pt x="0" y="0"/>
                </a:moveTo>
                <a:lnTo>
                  <a:pt x="7420509" y="0"/>
                </a:lnTo>
                <a:lnTo>
                  <a:pt x="7420509" y="7420508"/>
                </a:lnTo>
                <a:lnTo>
                  <a:pt x="0" y="742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383756">
            <a:off x="16650586" y="6056995"/>
            <a:ext cx="1217430" cy="692828"/>
          </a:xfrm>
          <a:custGeom>
            <a:avLst/>
            <a:gdLst/>
            <a:ahLst/>
            <a:cxnLst/>
            <a:rect l="l" t="t" r="r" b="b"/>
            <a:pathLst>
              <a:path w="1217430" h="692828">
                <a:moveTo>
                  <a:pt x="0" y="0"/>
                </a:moveTo>
                <a:lnTo>
                  <a:pt x="1217430" y="0"/>
                </a:lnTo>
                <a:lnTo>
                  <a:pt x="1217430" y="692828"/>
                </a:lnTo>
                <a:lnTo>
                  <a:pt x="0" y="692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179654">
            <a:off x="-104473" y="8956480"/>
            <a:ext cx="1129778" cy="1103074"/>
          </a:xfrm>
          <a:custGeom>
            <a:avLst/>
            <a:gdLst/>
            <a:ahLst/>
            <a:cxnLst/>
            <a:rect l="l" t="t" r="r" b="b"/>
            <a:pathLst>
              <a:path w="1129778" h="1103074">
                <a:moveTo>
                  <a:pt x="0" y="0"/>
                </a:moveTo>
                <a:lnTo>
                  <a:pt x="1129778" y="0"/>
                </a:lnTo>
                <a:lnTo>
                  <a:pt x="1129778" y="1103074"/>
                </a:lnTo>
                <a:lnTo>
                  <a:pt x="0" y="1103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37715">
            <a:off x="13363204" y="9376768"/>
            <a:ext cx="4639578" cy="2437888"/>
          </a:xfrm>
          <a:custGeom>
            <a:avLst/>
            <a:gdLst/>
            <a:ahLst/>
            <a:cxnLst/>
            <a:rect l="l" t="t" r="r" b="b"/>
            <a:pathLst>
              <a:path w="4639578" h="2437888">
                <a:moveTo>
                  <a:pt x="0" y="0"/>
                </a:moveTo>
                <a:lnTo>
                  <a:pt x="4639578" y="0"/>
                </a:lnTo>
                <a:lnTo>
                  <a:pt x="4639578" y="2437888"/>
                </a:lnTo>
                <a:lnTo>
                  <a:pt x="0" y="24378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890482" y="3826529"/>
            <a:ext cx="3556824" cy="1946553"/>
          </a:xfrm>
          <a:custGeom>
            <a:avLst/>
            <a:gdLst/>
            <a:ahLst/>
            <a:cxnLst/>
            <a:rect l="l" t="t" r="r" b="b"/>
            <a:pathLst>
              <a:path w="3556824" h="1946553">
                <a:moveTo>
                  <a:pt x="0" y="0"/>
                </a:moveTo>
                <a:lnTo>
                  <a:pt x="3556823" y="0"/>
                </a:lnTo>
                <a:lnTo>
                  <a:pt x="3556823" y="1946553"/>
                </a:lnTo>
                <a:lnTo>
                  <a:pt x="0" y="1946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91226" y="9601200"/>
            <a:ext cx="3758060" cy="2056684"/>
          </a:xfrm>
          <a:custGeom>
            <a:avLst/>
            <a:gdLst/>
            <a:ahLst/>
            <a:cxnLst/>
            <a:rect l="l" t="t" r="r" b="b"/>
            <a:pathLst>
              <a:path w="3758060" h="2056684">
                <a:moveTo>
                  <a:pt x="0" y="0"/>
                </a:moveTo>
                <a:lnTo>
                  <a:pt x="3758060" y="0"/>
                </a:lnTo>
                <a:lnTo>
                  <a:pt x="3758060" y="2056684"/>
                </a:lnTo>
                <a:lnTo>
                  <a:pt x="0" y="205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809147" y="8976337"/>
            <a:ext cx="1557966" cy="395740"/>
          </a:xfrm>
          <a:custGeom>
            <a:avLst/>
            <a:gdLst/>
            <a:ahLst/>
            <a:cxnLst/>
            <a:rect l="l" t="t" r="r" b="b"/>
            <a:pathLst>
              <a:path w="1557966" h="395740">
                <a:moveTo>
                  <a:pt x="0" y="0"/>
                </a:moveTo>
                <a:lnTo>
                  <a:pt x="1557966" y="0"/>
                </a:lnTo>
                <a:lnTo>
                  <a:pt x="1557966" y="395740"/>
                </a:lnTo>
                <a:lnTo>
                  <a:pt x="0" y="3957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02EEA-3E00-F5EB-D398-C121A8DAD82E}"/>
              </a:ext>
            </a:extLst>
          </p:cNvPr>
          <p:cNvSpPr txBox="1"/>
          <p:nvPr/>
        </p:nvSpPr>
        <p:spPr>
          <a:xfrm>
            <a:off x="371082" y="3734976"/>
            <a:ext cx="1791691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After his accident last month, he is driving _____________ now.</a:t>
            </a: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A horse can run ______ than a buffalo.</a:t>
            </a: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You’re too loud. Can you speak a bit ____________?</a:t>
            </a: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After working hard all day on the farm, we slept ____________ than ever before.</a:t>
            </a: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dirty="0">
                <a:solidFill>
                  <a:srgbClr val="E0702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farmers started harvesting their crops ______ than expected.  </a:t>
            </a: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03C7581B-77E3-D865-C7E2-4F4EEA5D8BC3}"/>
              </a:ext>
            </a:extLst>
          </p:cNvPr>
          <p:cNvSpPr txBox="1"/>
          <p:nvPr/>
        </p:nvSpPr>
        <p:spPr>
          <a:xfrm>
            <a:off x="11950856" y="3730746"/>
            <a:ext cx="60554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carefully</a:t>
            </a:r>
            <a:endParaRPr lang="vi-VN" sz="4400" dirty="0"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4DA515EF-B680-4665-B41A-A49381577B7C}"/>
              </a:ext>
            </a:extLst>
          </p:cNvPr>
          <p:cNvSpPr txBox="1"/>
          <p:nvPr/>
        </p:nvSpPr>
        <p:spPr>
          <a:xfrm>
            <a:off x="5334000" y="4607905"/>
            <a:ext cx="19279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faster</a:t>
            </a:r>
            <a:endParaRPr lang="vi-VN" sz="4400" dirty="0"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6" name="Hộp Văn bản 6">
            <a:extLst>
              <a:ext uri="{FF2B5EF4-FFF2-40B4-BE49-F238E27FC236}">
                <a16:creationId xmlns:a16="http://schemas.microsoft.com/office/drawing/2014/main" id="{AF892BDE-A93B-CE1C-3BAC-70CB1B31EDCC}"/>
              </a:ext>
            </a:extLst>
          </p:cNvPr>
          <p:cNvSpPr txBox="1"/>
          <p:nvPr/>
        </p:nvSpPr>
        <p:spPr>
          <a:xfrm>
            <a:off x="10790621" y="5635729"/>
            <a:ext cx="3630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quietly </a:t>
            </a:r>
            <a:endParaRPr lang="vi-VN" sz="4400" dirty="0"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409A1F8-D108-E7D8-BD91-B307DCC47497}"/>
              </a:ext>
            </a:extLst>
          </p:cNvPr>
          <p:cNvSpPr txBox="1"/>
          <p:nvPr/>
        </p:nvSpPr>
        <p:spPr>
          <a:xfrm>
            <a:off x="13827544" y="6632552"/>
            <a:ext cx="39584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soundly </a:t>
            </a:r>
            <a:endParaRPr lang="vi-VN" sz="4400" dirty="0"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5856A12A-B441-E705-099A-94C8D3F652D1}"/>
              </a:ext>
            </a:extLst>
          </p:cNvPr>
          <p:cNvSpPr txBox="1"/>
          <p:nvPr/>
        </p:nvSpPr>
        <p:spPr>
          <a:xfrm>
            <a:off x="12033376" y="8261463"/>
            <a:ext cx="2089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F4B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earlier</a:t>
            </a:r>
            <a:endParaRPr lang="vi-VN" sz="4400" dirty="0">
              <a:solidFill>
                <a:srgbClr val="EF4B66"/>
              </a:solidFill>
              <a:cs typeface="Aharoni" panose="02010803020104030203" pitchFamily="2" charset="-79"/>
            </a:endParaRPr>
          </a:p>
        </p:txBody>
      </p:sp>
      <p:sp>
        <p:nvSpPr>
          <p:cNvPr id="19" name="Hình chữ nhật: Góc Tròn 1">
            <a:extLst>
              <a:ext uri="{FF2B5EF4-FFF2-40B4-BE49-F238E27FC236}">
                <a16:creationId xmlns:a16="http://schemas.microsoft.com/office/drawing/2014/main" id="{0B224261-E1A1-A085-490F-72A7C58891E0}"/>
              </a:ext>
            </a:extLst>
          </p:cNvPr>
          <p:cNvSpPr/>
          <p:nvPr/>
        </p:nvSpPr>
        <p:spPr>
          <a:xfrm>
            <a:off x="1741223" y="2199259"/>
            <a:ext cx="16044777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cs typeface="Aharoni" panose="02010803020104030203" pitchFamily="2" charset="-79"/>
            </a:endParaRPr>
          </a:p>
        </p:txBody>
      </p:sp>
      <p:sp>
        <p:nvSpPr>
          <p:cNvPr id="20" name="Hình chữ nhật 3">
            <a:extLst>
              <a:ext uri="{FF2B5EF4-FFF2-40B4-BE49-F238E27FC236}">
                <a16:creationId xmlns:a16="http://schemas.microsoft.com/office/drawing/2014/main" id="{BD361311-2BCD-1CFF-74EC-C13C4A03B4B5}"/>
              </a:ext>
            </a:extLst>
          </p:cNvPr>
          <p:cNvSpPr/>
          <p:nvPr/>
        </p:nvSpPr>
        <p:spPr>
          <a:xfrm>
            <a:off x="1723247" y="2123291"/>
            <a:ext cx="160447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early 		soundly 		fast 		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carefully 			quietly</a:t>
            </a:r>
            <a:endParaRPr lang="vi-VN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80A4687A-5596-4CF7-E19C-DC2E9D6617E1}"/>
              </a:ext>
            </a:extLst>
          </p:cNvPr>
          <p:cNvSpPr txBox="1"/>
          <p:nvPr/>
        </p:nvSpPr>
        <p:spPr>
          <a:xfrm>
            <a:off x="3066636" y="-16272"/>
            <a:ext cx="16370347" cy="176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670B1"/>
                </a:solidFill>
                <a:latin typeface="TAN Nimbus"/>
              </a:rPr>
              <a:t>3. Complete the sentences with the suitable comparative forms of the adverbs from the box.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BDDDBA-E693-2EB3-FD0A-610CA6A37C30}"/>
              </a:ext>
            </a:extLst>
          </p:cNvPr>
          <p:cNvSpPr/>
          <p:nvPr/>
        </p:nvSpPr>
        <p:spPr>
          <a:xfrm>
            <a:off x="841829" y="1787299"/>
            <a:ext cx="2510971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63D93B-E515-B91A-50E1-C91D7CE2D7A4}"/>
              </a:ext>
            </a:extLst>
          </p:cNvPr>
          <p:cNvSpPr/>
          <p:nvPr/>
        </p:nvSpPr>
        <p:spPr>
          <a:xfrm>
            <a:off x="8791174" y="1801835"/>
            <a:ext cx="2867426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4666398" y="8361418"/>
            <a:ext cx="5966959" cy="6055032"/>
          </a:xfrm>
          <a:custGeom>
            <a:avLst/>
            <a:gdLst/>
            <a:ahLst/>
            <a:cxnLst/>
            <a:rect l="l" t="t" r="r" b="b"/>
            <a:pathLst>
              <a:path w="5966959" h="6055032">
                <a:moveTo>
                  <a:pt x="0" y="6055031"/>
                </a:moveTo>
                <a:lnTo>
                  <a:pt x="5966959" y="6055031"/>
                </a:lnTo>
                <a:lnTo>
                  <a:pt x="5966959" y="0"/>
                </a:lnTo>
                <a:lnTo>
                  <a:pt x="0" y="0"/>
                </a:lnTo>
                <a:lnTo>
                  <a:pt x="0" y="60550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00949" flipH="1">
            <a:off x="15329654" y="7742316"/>
            <a:ext cx="1141488" cy="1102055"/>
          </a:xfrm>
          <a:custGeom>
            <a:avLst/>
            <a:gdLst/>
            <a:ahLst/>
            <a:cxnLst/>
            <a:rect l="l" t="t" r="r" b="b"/>
            <a:pathLst>
              <a:path w="1141488" h="1102055">
                <a:moveTo>
                  <a:pt x="1141488" y="0"/>
                </a:moveTo>
                <a:lnTo>
                  <a:pt x="0" y="0"/>
                </a:lnTo>
                <a:lnTo>
                  <a:pt x="0" y="1102055"/>
                </a:lnTo>
                <a:lnTo>
                  <a:pt x="1141488" y="1102055"/>
                </a:lnTo>
                <a:lnTo>
                  <a:pt x="11414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7050448" y="2860810"/>
            <a:ext cx="2475104" cy="1354557"/>
          </a:xfrm>
          <a:custGeom>
            <a:avLst/>
            <a:gdLst/>
            <a:ahLst/>
            <a:cxnLst/>
            <a:rect l="l" t="t" r="r" b="b"/>
            <a:pathLst>
              <a:path w="2475104" h="1354557">
                <a:moveTo>
                  <a:pt x="0" y="0"/>
                </a:moveTo>
                <a:lnTo>
                  <a:pt x="2475104" y="0"/>
                </a:lnTo>
                <a:lnTo>
                  <a:pt x="2475104" y="1354557"/>
                </a:lnTo>
                <a:lnTo>
                  <a:pt x="0" y="1354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-1538227" y="2395585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4" y="0"/>
                </a:lnTo>
                <a:lnTo>
                  <a:pt x="3076454" y="1683658"/>
                </a:lnTo>
                <a:lnTo>
                  <a:pt x="0" y="1683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992204">
            <a:off x="13981403" y="-2367320"/>
            <a:ext cx="5365883" cy="4517098"/>
          </a:xfrm>
          <a:custGeom>
            <a:avLst/>
            <a:gdLst/>
            <a:ahLst/>
            <a:cxnLst/>
            <a:rect l="l" t="t" r="r" b="b"/>
            <a:pathLst>
              <a:path w="5365883" h="4517098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554381" y="9049065"/>
            <a:ext cx="1843583" cy="468290"/>
          </a:xfrm>
          <a:custGeom>
            <a:avLst/>
            <a:gdLst/>
            <a:ahLst/>
            <a:cxnLst/>
            <a:rect l="l" t="t" r="r" b="b"/>
            <a:pathLst>
              <a:path w="1843583" h="468290">
                <a:moveTo>
                  <a:pt x="0" y="0"/>
                </a:moveTo>
                <a:lnTo>
                  <a:pt x="1843582" y="0"/>
                </a:lnTo>
                <a:lnTo>
                  <a:pt x="1843582" y="468290"/>
                </a:lnTo>
                <a:lnTo>
                  <a:pt x="0" y="4682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2ECD2CF8-F80B-D66C-A2B2-3EE011782BC5}"/>
              </a:ext>
            </a:extLst>
          </p:cNvPr>
          <p:cNvSpPr txBox="1"/>
          <p:nvPr/>
        </p:nvSpPr>
        <p:spPr>
          <a:xfrm>
            <a:off x="191839" y="1787299"/>
            <a:ext cx="1785491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E0702A"/>
                </a:solidFill>
                <a:latin typeface="Abadi" panose="020B0604020104020204" pitchFamily="34" charset="0"/>
              </a:rPr>
              <a:t>1. </a:t>
            </a:r>
            <a:r>
              <a:rPr lang="en-US" sz="4000" dirty="0">
                <a:latin typeface="Abadi" panose="020B0604020104020204" pitchFamily="34" charset="0"/>
              </a:rPr>
              <a:t>The red car can run 200 km/h while the black car can run 160 km/h.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latin typeface="Abadi" panose="020B0604020104020204" pitchFamily="34" charset="0"/>
                <a:sym typeface="Wingdings 3" panose="05040102010807070707" pitchFamily="18" charset="2"/>
              </a:rPr>
              <a:t> </a:t>
            </a:r>
            <a:r>
              <a:rPr lang="en-US" sz="4000" dirty="0">
                <a:latin typeface="Abadi" panose="020B0604020104020204" pitchFamily="34" charset="0"/>
              </a:rPr>
              <a:t>The red car can run _______________________. (fast)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E0702A"/>
                </a:solidFill>
                <a:latin typeface="Abadi" panose="020B0604020104020204" pitchFamily="34" charset="0"/>
              </a:rPr>
              <a:t>2. </a:t>
            </a:r>
            <a:r>
              <a:rPr lang="en-US" sz="4000" dirty="0">
                <a:latin typeface="Abadi" panose="020B0604020104020204" pitchFamily="34" charset="0"/>
              </a:rPr>
              <a:t>Nick can jump 1.5 m high while Tom can jump only 1.3 m.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latin typeface="Abadi" panose="020B0604020104020204" pitchFamily="34" charset="0"/>
                <a:sym typeface="Wingdings 3" panose="05040102010807070707" pitchFamily="18" charset="2"/>
              </a:rPr>
              <a:t> </a:t>
            </a:r>
            <a:r>
              <a:rPr lang="en-US" sz="4000" dirty="0">
                <a:latin typeface="Abadi" panose="020B0604020104020204" pitchFamily="34" charset="0"/>
              </a:rPr>
              <a:t>Nick can jump ___________________. (high)</a:t>
            </a:r>
            <a:endParaRPr lang="vi-VN" sz="4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D44B77E-BA52-B9E5-14F3-AE17870424C0}"/>
              </a:ext>
            </a:extLst>
          </p:cNvPr>
          <p:cNvSpPr txBox="1"/>
          <p:nvPr/>
        </p:nvSpPr>
        <p:spPr>
          <a:xfrm>
            <a:off x="200306" y="0"/>
            <a:ext cx="16370347" cy="1587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670B1"/>
                </a:solidFill>
                <a:latin typeface="TAN Nimbus"/>
              </a:rPr>
              <a:t>4. Read the situations and complete the sentences using the comparative forms of the adverbs in brackets. </a:t>
            </a: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99A18201-E396-AFE8-FDA8-0CE020C46AE2}"/>
              </a:ext>
            </a:extLst>
          </p:cNvPr>
          <p:cNvSpPr txBox="1"/>
          <p:nvPr/>
        </p:nvSpPr>
        <p:spPr>
          <a:xfrm>
            <a:off x="163303" y="4624774"/>
            <a:ext cx="17961394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3. </a:t>
            </a:r>
            <a:r>
              <a:rPr lang="en-US" sz="4000" dirty="0">
                <a:latin typeface="Abadi" panose="020B0604020104020204" pitchFamily="34" charset="0"/>
              </a:rPr>
              <a:t>Mai and </a:t>
            </a:r>
            <a:r>
              <a:rPr lang="en-US" sz="4000" dirty="0" err="1">
                <a:latin typeface="Abadi" panose="020B0604020104020204" pitchFamily="34" charset="0"/>
              </a:rPr>
              <a:t>Hoa</a:t>
            </a:r>
            <a:r>
              <a:rPr lang="en-US" sz="4000" dirty="0">
                <a:latin typeface="Abadi" panose="020B0604020104020204" pitchFamily="34" charset="0"/>
              </a:rPr>
              <a:t> both did well on the exam. </a:t>
            </a:r>
            <a:r>
              <a:rPr lang="en-US" sz="4000" dirty="0" err="1">
                <a:latin typeface="Abadi" panose="020B0604020104020204" pitchFamily="34" charset="0"/>
              </a:rPr>
              <a:t>Hoa</a:t>
            </a:r>
            <a:r>
              <a:rPr lang="en-US" sz="4000" dirty="0">
                <a:latin typeface="Abadi" panose="020B0604020104020204" pitchFamily="34" charset="0"/>
              </a:rPr>
              <a:t> got 80% of the answers correct and Mai got 90%.</a:t>
            </a:r>
          </a:p>
          <a:p>
            <a:pPr marL="457200" indent="-457200">
              <a:spcBef>
                <a:spcPts val="600"/>
              </a:spcBef>
              <a:buFont typeface="Wingdings 3" panose="05040102010807070707" pitchFamily="18" charset="2"/>
              <a:buChar char="&quot;"/>
            </a:pPr>
            <a:r>
              <a:rPr lang="en-US" sz="4000" dirty="0">
                <a:latin typeface="Abadi" panose="020B0604020104020204" pitchFamily="34" charset="0"/>
              </a:rPr>
              <a:t>Mai did ___________________________. (well)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4. </a:t>
            </a:r>
            <a:r>
              <a:rPr lang="en-US" sz="4000" dirty="0">
                <a:latin typeface="Abadi" panose="020B0604020104020204" pitchFamily="34" charset="0"/>
              </a:rPr>
              <a:t>My dad expected the workers to arrive at 7 a.m., but they arrived at 6:30 a.m.</a:t>
            </a:r>
          </a:p>
          <a:p>
            <a:pPr marL="457200" indent="-457200">
              <a:spcBef>
                <a:spcPts val="600"/>
              </a:spcBef>
              <a:buFont typeface="Wingdings 3" panose="05040102010807070707" pitchFamily="18" charset="2"/>
              <a:buChar char="&quot;"/>
            </a:pPr>
            <a:r>
              <a:rPr lang="en-US" sz="4000" dirty="0">
                <a:latin typeface="Abadi" panose="020B0604020104020204" pitchFamily="34" charset="0"/>
              </a:rPr>
              <a:t>The workers arrived __________________________. (early)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5. </a:t>
            </a:r>
            <a:r>
              <a:rPr lang="en-US" sz="4000" dirty="0">
                <a:latin typeface="Abadi" panose="020B0604020104020204" pitchFamily="34" charset="0"/>
              </a:rPr>
              <a:t>The buses run every 15 minutes. The trains run every 30 minutes.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latin typeface="Abadi" panose="020B0604020104020204" pitchFamily="34" charset="0"/>
                <a:sym typeface="Wingdings 3" panose="05040102010807070707" pitchFamily="18" charset="2"/>
              </a:rPr>
              <a:t> </a:t>
            </a:r>
            <a:r>
              <a:rPr lang="en-US" sz="4000" dirty="0">
                <a:latin typeface="Abadi" panose="020B0604020104020204" pitchFamily="34" charset="0"/>
              </a:rPr>
              <a:t>The buses run ____________________________. (frequently)</a:t>
            </a:r>
            <a:endParaRPr lang="vi-VN" sz="4000" dirty="0"/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126A79E5-AC35-59FF-5E1F-6F9C8C952686}"/>
              </a:ext>
            </a:extLst>
          </p:cNvPr>
          <p:cNvSpPr txBox="1"/>
          <p:nvPr/>
        </p:nvSpPr>
        <p:spPr>
          <a:xfrm>
            <a:off x="5257800" y="2400300"/>
            <a:ext cx="7066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faster than the black car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8D3B51-C049-D2C1-6AB7-49C9BC9D5A2F}"/>
              </a:ext>
            </a:extLst>
          </p:cNvPr>
          <p:cNvSpPr/>
          <p:nvPr/>
        </p:nvSpPr>
        <p:spPr>
          <a:xfrm>
            <a:off x="9525000" y="3538088"/>
            <a:ext cx="1066800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AB528D-53D1-2618-655F-F2B92FE271D4}"/>
              </a:ext>
            </a:extLst>
          </p:cNvPr>
          <p:cNvSpPr/>
          <p:nvPr/>
        </p:nvSpPr>
        <p:spPr>
          <a:xfrm>
            <a:off x="2700867" y="4127651"/>
            <a:ext cx="899934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FBEB4F-E945-25E9-D8BB-40E72C1EAD37}"/>
              </a:ext>
            </a:extLst>
          </p:cNvPr>
          <p:cNvSpPr/>
          <p:nvPr/>
        </p:nvSpPr>
        <p:spPr>
          <a:xfrm>
            <a:off x="686595" y="5940176"/>
            <a:ext cx="1828006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C18700-A52F-CA49-5FFE-95E9FBD944F7}"/>
              </a:ext>
            </a:extLst>
          </p:cNvPr>
          <p:cNvSpPr/>
          <p:nvPr/>
        </p:nvSpPr>
        <p:spPr>
          <a:xfrm>
            <a:off x="4572000" y="5941391"/>
            <a:ext cx="2667000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24CB13-13AB-82C6-868D-B5CDE07E3579}"/>
              </a:ext>
            </a:extLst>
          </p:cNvPr>
          <p:cNvSpPr/>
          <p:nvPr/>
        </p:nvSpPr>
        <p:spPr>
          <a:xfrm>
            <a:off x="625351" y="8362693"/>
            <a:ext cx="2346449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1A8735-3D81-A469-999C-F21881E27322}"/>
              </a:ext>
            </a:extLst>
          </p:cNvPr>
          <p:cNvSpPr/>
          <p:nvPr/>
        </p:nvSpPr>
        <p:spPr>
          <a:xfrm>
            <a:off x="7964213" y="8375393"/>
            <a:ext cx="2346449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85460-3656-F74E-7EE4-6C439D082F8D}"/>
              </a:ext>
            </a:extLst>
          </p:cNvPr>
          <p:cNvSpPr/>
          <p:nvPr/>
        </p:nvSpPr>
        <p:spPr>
          <a:xfrm>
            <a:off x="700266" y="1562100"/>
            <a:ext cx="1064959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462B5F-6A81-629A-FB3A-14B4474746A7}"/>
              </a:ext>
            </a:extLst>
          </p:cNvPr>
          <p:cNvSpPr/>
          <p:nvPr/>
        </p:nvSpPr>
        <p:spPr>
          <a:xfrm>
            <a:off x="7772720" y="1551005"/>
            <a:ext cx="1064959" cy="6130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4961708" y="6308724"/>
            <a:ext cx="5966959" cy="6055032"/>
          </a:xfrm>
          <a:custGeom>
            <a:avLst/>
            <a:gdLst/>
            <a:ahLst/>
            <a:cxnLst/>
            <a:rect l="l" t="t" r="r" b="b"/>
            <a:pathLst>
              <a:path w="5966959" h="6055032">
                <a:moveTo>
                  <a:pt x="0" y="6055031"/>
                </a:moveTo>
                <a:lnTo>
                  <a:pt x="5966959" y="6055031"/>
                </a:lnTo>
                <a:lnTo>
                  <a:pt x="5966959" y="0"/>
                </a:lnTo>
                <a:lnTo>
                  <a:pt x="0" y="0"/>
                </a:lnTo>
                <a:lnTo>
                  <a:pt x="0" y="60550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00949" flipH="1">
            <a:off x="15329654" y="7742316"/>
            <a:ext cx="1141488" cy="1102055"/>
          </a:xfrm>
          <a:custGeom>
            <a:avLst/>
            <a:gdLst/>
            <a:ahLst/>
            <a:cxnLst/>
            <a:rect l="l" t="t" r="r" b="b"/>
            <a:pathLst>
              <a:path w="1141488" h="1102055">
                <a:moveTo>
                  <a:pt x="1141488" y="0"/>
                </a:moveTo>
                <a:lnTo>
                  <a:pt x="0" y="0"/>
                </a:lnTo>
                <a:lnTo>
                  <a:pt x="0" y="1102055"/>
                </a:lnTo>
                <a:lnTo>
                  <a:pt x="1141488" y="1102055"/>
                </a:lnTo>
                <a:lnTo>
                  <a:pt x="11414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7050448" y="2860810"/>
            <a:ext cx="2475104" cy="1354557"/>
          </a:xfrm>
          <a:custGeom>
            <a:avLst/>
            <a:gdLst/>
            <a:ahLst/>
            <a:cxnLst/>
            <a:rect l="l" t="t" r="r" b="b"/>
            <a:pathLst>
              <a:path w="2475104" h="1354557">
                <a:moveTo>
                  <a:pt x="0" y="0"/>
                </a:moveTo>
                <a:lnTo>
                  <a:pt x="2475104" y="0"/>
                </a:lnTo>
                <a:lnTo>
                  <a:pt x="2475104" y="1354557"/>
                </a:lnTo>
                <a:lnTo>
                  <a:pt x="0" y="1354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-1538227" y="2395585"/>
            <a:ext cx="3076453" cy="1683659"/>
          </a:xfrm>
          <a:custGeom>
            <a:avLst/>
            <a:gdLst/>
            <a:ahLst/>
            <a:cxnLst/>
            <a:rect l="l" t="t" r="r" b="b"/>
            <a:pathLst>
              <a:path w="3076453" h="1683659">
                <a:moveTo>
                  <a:pt x="0" y="0"/>
                </a:moveTo>
                <a:lnTo>
                  <a:pt x="3076454" y="0"/>
                </a:lnTo>
                <a:lnTo>
                  <a:pt x="3076454" y="1683658"/>
                </a:lnTo>
                <a:lnTo>
                  <a:pt x="0" y="1683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992204">
            <a:off x="13981403" y="-2367320"/>
            <a:ext cx="5365883" cy="4517098"/>
          </a:xfrm>
          <a:custGeom>
            <a:avLst/>
            <a:gdLst/>
            <a:ahLst/>
            <a:cxnLst/>
            <a:rect l="l" t="t" r="r" b="b"/>
            <a:pathLst>
              <a:path w="5365883" h="4517098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2ECD2CF8-F80B-D66C-A2B2-3EE011782BC5}"/>
              </a:ext>
            </a:extLst>
          </p:cNvPr>
          <p:cNvSpPr txBox="1"/>
          <p:nvPr/>
        </p:nvSpPr>
        <p:spPr>
          <a:xfrm>
            <a:off x="200306" y="1489324"/>
            <a:ext cx="1736823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0702A"/>
                </a:solidFill>
                <a:effectLst/>
                <a:uLnTx/>
                <a:uFillTx/>
                <a:latin typeface="Abadi" panose="020B0604020104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Nick can jump 1.5 m high while Tom can jump only 1.3 m.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sym typeface="Wingdings 3" panose="05040102010807070707" pitchFamily="18" charset="2"/>
              </a:rPr>
              <a:t>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Nick can jump ___________________. (high)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B184E705-8614-704B-E2D3-D8CFAD89AEF7}"/>
              </a:ext>
            </a:extLst>
          </p:cNvPr>
          <p:cNvSpPr txBox="1"/>
          <p:nvPr/>
        </p:nvSpPr>
        <p:spPr>
          <a:xfrm>
            <a:off x="3970616" y="2119430"/>
            <a:ext cx="5234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higher than Tom (can)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D44B77E-BA52-B9E5-14F3-AE17870424C0}"/>
              </a:ext>
            </a:extLst>
          </p:cNvPr>
          <p:cNvSpPr txBox="1"/>
          <p:nvPr/>
        </p:nvSpPr>
        <p:spPr>
          <a:xfrm>
            <a:off x="200306" y="66955"/>
            <a:ext cx="16370347" cy="840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670B1"/>
                </a:solidFill>
                <a:effectLst/>
                <a:uLnTx/>
                <a:uFillTx/>
                <a:latin typeface="TAN Nimbus"/>
                <a:ea typeface="+mn-ea"/>
                <a:cs typeface="+mn-cs"/>
              </a:rPr>
              <a:t>Check your answers</a:t>
            </a: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99A18201-E396-AFE8-FDA8-0CE020C46AE2}"/>
              </a:ext>
            </a:extLst>
          </p:cNvPr>
          <p:cNvSpPr txBox="1"/>
          <p:nvPr/>
        </p:nvSpPr>
        <p:spPr>
          <a:xfrm>
            <a:off x="103071" y="3429245"/>
            <a:ext cx="1747180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Mai and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 both did well on the exam.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 got 80% of the answers correct and Mai got 90%.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&quot;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Mai did ___________________________. (well)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My dad expected the workers to arrive at 7 a.m., but they arrived at 6:30 a.m.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&quot;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The workers arrived __________________________. (early)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The buses run every 15 minutes. The trains run every 30 minutes.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sym typeface="Wingdings 3" panose="05040102010807070707" pitchFamily="18" charset="2"/>
              </a:rPr>
              <a:t>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The buses run ____________________________. (frequently)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Hộp Văn bản 6">
            <a:extLst>
              <a:ext uri="{FF2B5EF4-FFF2-40B4-BE49-F238E27FC236}">
                <a16:creationId xmlns:a16="http://schemas.microsoft.com/office/drawing/2014/main" id="{1E220F44-1641-BEBA-07E8-7C4978D56E5D}"/>
              </a:ext>
            </a:extLst>
          </p:cNvPr>
          <p:cNvSpPr txBox="1"/>
          <p:nvPr/>
        </p:nvSpPr>
        <p:spPr>
          <a:xfrm>
            <a:off x="2667000" y="4678570"/>
            <a:ext cx="6760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better on the exam than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Hoa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B47FDD5A-29FC-9D7F-1D9F-0D8889BDEC5E}"/>
              </a:ext>
            </a:extLst>
          </p:cNvPr>
          <p:cNvSpPr txBox="1"/>
          <p:nvPr/>
        </p:nvSpPr>
        <p:spPr>
          <a:xfrm>
            <a:off x="5181600" y="7077126"/>
            <a:ext cx="6751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earlier than my dad expected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B114FFD3-5A8F-1A3B-93CC-6E78DC8BD4DE}"/>
              </a:ext>
            </a:extLst>
          </p:cNvPr>
          <p:cNvSpPr txBox="1"/>
          <p:nvPr/>
        </p:nvSpPr>
        <p:spPr>
          <a:xfrm>
            <a:off x="4081192" y="8937594"/>
            <a:ext cx="73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more frequently than the trains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4" grpId="0" animBg="1"/>
      <p:bldP spid="23" grpId="0" animBg="1"/>
      <p:bldP spid="2" grpId="0" animBg="1"/>
      <p:bldP spid="3" grpId="0" animBg="1"/>
      <p:bldP spid="1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820</Words>
  <Application>Microsoft Office PowerPoint</Application>
  <PresentationFormat>Custom</PresentationFormat>
  <Paragraphs>130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.VnBodoniH</vt:lpstr>
      <vt:lpstr>Wingdings 3</vt:lpstr>
      <vt:lpstr>Arial Black</vt:lpstr>
      <vt:lpstr>TAN Nimbus</vt:lpstr>
      <vt:lpstr>Abadi</vt:lpstr>
      <vt:lpstr>Wingdings</vt:lpstr>
      <vt:lpstr>Calibri</vt:lpstr>
      <vt:lpstr>Arial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Pastel Blue Yellow Playful Scrapbook Pet Conspiracy Theory Presentation Party</dc:title>
  <cp:lastModifiedBy>Administrator</cp:lastModifiedBy>
  <cp:revision>3</cp:revision>
  <dcterms:created xsi:type="dcterms:W3CDTF">2006-08-16T00:00:00Z</dcterms:created>
  <dcterms:modified xsi:type="dcterms:W3CDTF">2023-09-25T17:49:07Z</dcterms:modified>
  <dc:identifier>DAFmvOMzvOU</dc:identifier>
</cp:coreProperties>
</file>