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6" r:id="rId3"/>
    <p:sldId id="257" r:id="rId4"/>
    <p:sldId id="310" r:id="rId5"/>
    <p:sldId id="311" r:id="rId6"/>
    <p:sldId id="312" r:id="rId7"/>
    <p:sldId id="313" r:id="rId8"/>
    <p:sldId id="314" r:id="rId9"/>
    <p:sldId id="256" r:id="rId10"/>
    <p:sldId id="258" r:id="rId11"/>
    <p:sldId id="261" r:id="rId12"/>
    <p:sldId id="262" r:id="rId13"/>
    <p:sldId id="259" r:id="rId14"/>
    <p:sldId id="260" r:id="rId15"/>
    <p:sldId id="263" r:id="rId16"/>
    <p:sldId id="315" r:id="rId17"/>
    <p:sldId id="316" r:id="rId18"/>
    <p:sldId id="264" r:id="rId19"/>
    <p:sldId id="267" r:id="rId20"/>
    <p:sldId id="265" r:id="rId21"/>
    <p:sldId id="268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Jumble" panose="02000503000000020004" pitchFamily="2" charset="0"/>
      <p:regular r:id="rId27"/>
    </p:embeddedFont>
    <p:embeddedFont>
      <p:font typeface="Modern Love" panose="04090805081005020601" pitchFamily="82" charset="0"/>
      <p:regular r:id="rId28"/>
    </p:embeddedFont>
    <p:embeddedFont>
      <p:font typeface="Nunito" pitchFamily="2" charset="0"/>
      <p:regular r:id="rId29"/>
      <p:bold r:id="rId30"/>
      <p:italic r:id="rId31"/>
      <p:boldItalic r:id="rId32"/>
    </p:embeddedFont>
    <p:embeddedFont>
      <p:font typeface="Nunito Bold" charset="0"/>
      <p:regular r:id="rId33"/>
    </p:embeddedFont>
    <p:embeddedFont>
      <p:font typeface="Nunito Light" pitchFamily="2" charset="0"/>
      <p:regular r:id="rId34"/>
      <p:italic r:id="rId35"/>
    </p:embeddedFont>
    <p:embeddedFont>
      <p:font typeface="Stadio Now Devanagari Bol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FBC373-A2C3-4A2B-B585-761EFAADB71A}" v="804" dt="2023-06-25T07:10:30.934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3" d="100"/>
          <a:sy n="43" d="100"/>
        </p:scale>
        <p:origin x="821" y="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E2FBC373-A2C3-4A2B-B585-761EFAADB71A}"/>
    <pc:docChg chg="undo custSel addSld delSld modSld sldOrd">
      <pc:chgData name="Duyên Lương" userId="3a9e482f-ceb4-484a-8eab-f708ff3e9a36" providerId="ADAL" clId="{E2FBC373-A2C3-4A2B-B585-761EFAADB71A}" dt="2023-06-25T07:10:30.934" v="2487"/>
      <pc:docMkLst>
        <pc:docMk/>
      </pc:docMkLst>
      <pc:sldChg chg="delSp modSp mod ord modTransition">
        <pc:chgData name="Duyên Lương" userId="3a9e482f-ceb4-484a-8eab-f708ff3e9a36" providerId="ADAL" clId="{E2FBC373-A2C3-4A2B-B585-761EFAADB71A}" dt="2023-06-25T07:09:14.067" v="2484"/>
        <pc:sldMkLst>
          <pc:docMk/>
          <pc:sldMk cId="0" sldId="256"/>
        </pc:sldMkLst>
        <pc:spChg chg="mod">
          <ac:chgData name="Duyên Lương" userId="3a9e482f-ceb4-484a-8eab-f708ff3e9a36" providerId="ADAL" clId="{E2FBC373-A2C3-4A2B-B585-761EFAADB71A}" dt="2023-06-25T06:16:33.044" v="470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5:59:16.223" v="85" actId="1076"/>
          <ac:spMkLst>
            <pc:docMk/>
            <pc:sldMk cId="0" sldId="256"/>
            <ac:spMk id="6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00:21.395" v="143" actId="403"/>
          <ac:spMkLst>
            <pc:docMk/>
            <pc:sldMk cId="0" sldId="256"/>
            <ac:spMk id="13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00:28.951" v="153" actId="1076"/>
          <ac:spMkLst>
            <pc:docMk/>
            <pc:sldMk cId="0" sldId="256"/>
            <ac:spMk id="14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15:00.712" v="417" actId="20577"/>
          <ac:spMkLst>
            <pc:docMk/>
            <pc:sldMk cId="0" sldId="256"/>
            <ac:spMk id="1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5:59:02.861" v="73" actId="478"/>
          <ac:spMkLst>
            <pc:docMk/>
            <pc:sldMk cId="0" sldId="256"/>
            <ac:spMk id="16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5:59:05.231" v="77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5:59:07.802" v="80" actId="478"/>
          <ac:spMkLst>
            <pc:docMk/>
            <pc:sldMk cId="0" sldId="256"/>
            <ac:spMk id="1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5:59:10.815" v="83" actId="478"/>
          <ac:spMkLst>
            <pc:docMk/>
            <pc:sldMk cId="0" sldId="256"/>
            <ac:spMk id="1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5:59:02.225" v="72" actId="478"/>
          <ac:spMkLst>
            <pc:docMk/>
            <pc:sldMk cId="0" sldId="256"/>
            <ac:spMk id="20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5:59:05.232" v="79"/>
          <ac:spMkLst>
            <pc:docMk/>
            <pc:sldMk cId="0" sldId="256"/>
            <ac:spMk id="2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5:59:03.401" v="74" actId="478"/>
          <ac:spMkLst>
            <pc:docMk/>
            <pc:sldMk cId="0" sldId="256"/>
            <ac:spMk id="22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5:59:13.727" v="84" actId="478"/>
          <ac:spMkLst>
            <pc:docMk/>
            <pc:sldMk cId="0" sldId="256"/>
            <ac:spMk id="23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5:59:10.095" v="82" actId="478"/>
          <ac:spMkLst>
            <pc:docMk/>
            <pc:sldMk cId="0" sldId="256"/>
            <ac:spMk id="2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5:59:08.535" v="81" actId="478"/>
          <ac:spMkLst>
            <pc:docMk/>
            <pc:sldMk cId="0" sldId="256"/>
            <ac:spMk id="25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E2FBC373-A2C3-4A2B-B585-761EFAADB71A}" dt="2023-06-25T07:09:32.518" v="2486"/>
        <pc:sldMkLst>
          <pc:docMk/>
          <pc:sldMk cId="0" sldId="257"/>
        </pc:sldMkLst>
        <pc:spChg chg="ord">
          <ac:chgData name="Duyên Lương" userId="3a9e482f-ceb4-484a-8eab-f708ff3e9a36" providerId="ADAL" clId="{E2FBC373-A2C3-4A2B-B585-761EFAADB71A}" dt="2023-06-25T06:03:59.029" v="210" actId="166"/>
          <ac:spMkLst>
            <pc:docMk/>
            <pc:sldMk cId="0" sldId="257"/>
            <ac:spMk id="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03:04.403" v="188" actId="478"/>
          <ac:spMkLst>
            <pc:docMk/>
            <pc:sldMk cId="0" sldId="257"/>
            <ac:spMk id="4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6:03:05.307" v="191" actId="478"/>
          <ac:spMkLst>
            <pc:docMk/>
            <pc:sldMk cId="0" sldId="257"/>
            <ac:spMk id="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03:04.864" v="189" actId="478"/>
          <ac:spMkLst>
            <pc:docMk/>
            <pc:sldMk cId="0" sldId="257"/>
            <ac:spMk id="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03:06.098" v="192" actId="478"/>
          <ac:spMkLst>
            <pc:docMk/>
            <pc:sldMk cId="0" sldId="257"/>
            <ac:spMk id="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03:07.996" v="193" actId="478"/>
          <ac:spMkLst>
            <pc:docMk/>
            <pc:sldMk cId="0" sldId="257"/>
            <ac:spMk id="8" creationId="{00000000-0000-0000-0000-000000000000}"/>
          </ac:spMkLst>
        </pc:spChg>
        <pc:spChg chg="mod ord">
          <ac:chgData name="Duyên Lương" userId="3a9e482f-ceb4-484a-8eab-f708ff3e9a36" providerId="ADAL" clId="{E2FBC373-A2C3-4A2B-B585-761EFAADB71A}" dt="2023-06-25T06:03:38.920" v="206" actId="166"/>
          <ac:spMkLst>
            <pc:docMk/>
            <pc:sldMk cId="0" sldId="257"/>
            <ac:spMk id="10" creationId="{00000000-0000-0000-0000-000000000000}"/>
          </ac:spMkLst>
        </pc:spChg>
        <pc:spChg chg="ord">
          <ac:chgData name="Duyên Lương" userId="3a9e482f-ceb4-484a-8eab-f708ff3e9a36" providerId="ADAL" clId="{E2FBC373-A2C3-4A2B-B585-761EFAADB71A}" dt="2023-06-25T06:03:59.029" v="210" actId="166"/>
          <ac:spMkLst>
            <pc:docMk/>
            <pc:sldMk cId="0" sldId="257"/>
            <ac:spMk id="11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02:46.107" v="175" actId="1076"/>
          <ac:spMkLst>
            <pc:docMk/>
            <pc:sldMk cId="0" sldId="257"/>
            <ac:spMk id="13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02:47.018" v="176" actId="20577"/>
          <ac:spMkLst>
            <pc:docMk/>
            <pc:sldMk cId="0" sldId="257"/>
            <ac:spMk id="14" creationId="{00000000-0000-0000-0000-000000000000}"/>
          </ac:spMkLst>
        </pc:spChg>
        <pc:spChg chg="mod ord">
          <ac:chgData name="Duyên Lương" userId="3a9e482f-ceb4-484a-8eab-f708ff3e9a36" providerId="ADAL" clId="{E2FBC373-A2C3-4A2B-B585-761EFAADB71A}" dt="2023-06-25T06:03:59.029" v="210" actId="166"/>
          <ac:spMkLst>
            <pc:docMk/>
            <pc:sldMk cId="0" sldId="257"/>
            <ac:spMk id="15" creationId="{00000000-0000-0000-0000-000000000000}"/>
          </ac:spMkLst>
        </pc:spChg>
        <pc:spChg chg="ord">
          <ac:chgData name="Duyên Lương" userId="3a9e482f-ceb4-484a-8eab-f708ff3e9a36" providerId="ADAL" clId="{E2FBC373-A2C3-4A2B-B585-761EFAADB71A}" dt="2023-06-25T06:03:59.029" v="210" actId="166"/>
          <ac:spMkLst>
            <pc:docMk/>
            <pc:sldMk cId="0" sldId="257"/>
            <ac:spMk id="16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03:35.800" v="205" actId="207"/>
          <ac:spMkLst>
            <pc:docMk/>
            <pc:sldMk cId="0" sldId="257"/>
            <ac:spMk id="1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02:52.738" v="180" actId="478"/>
          <ac:spMkLst>
            <pc:docMk/>
            <pc:sldMk cId="0" sldId="257"/>
            <ac:spMk id="1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02:55.228" v="183" actId="478"/>
          <ac:spMkLst>
            <pc:docMk/>
            <pc:sldMk cId="0" sldId="257"/>
            <ac:spMk id="1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02:52.045" v="179" actId="478"/>
          <ac:spMkLst>
            <pc:docMk/>
            <pc:sldMk cId="0" sldId="257"/>
            <ac:spMk id="2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02:53.414" v="181" actId="478"/>
          <ac:spMkLst>
            <pc:docMk/>
            <pc:sldMk cId="0" sldId="257"/>
            <ac:spMk id="2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02:54.346" v="182" actId="478"/>
          <ac:spMkLst>
            <pc:docMk/>
            <pc:sldMk cId="0" sldId="257"/>
            <ac:spMk id="22" creationId="{00000000-0000-0000-0000-000000000000}"/>
          </ac:spMkLst>
        </pc:spChg>
        <pc:spChg chg="add mod">
          <ac:chgData name="Duyên Lương" userId="3a9e482f-ceb4-484a-8eab-f708ff3e9a36" providerId="ADAL" clId="{E2FBC373-A2C3-4A2B-B585-761EFAADB71A}" dt="2023-06-25T06:08:26.569" v="242" actId="1076"/>
          <ac:spMkLst>
            <pc:docMk/>
            <pc:sldMk cId="0" sldId="257"/>
            <ac:spMk id="23" creationId="{F198F32D-1499-5679-07BD-D2A15F653004}"/>
          </ac:spMkLst>
        </pc:spChg>
        <pc:grpChg chg="mod ord">
          <ac:chgData name="Duyên Lương" userId="3a9e482f-ceb4-484a-8eab-f708ff3e9a36" providerId="ADAL" clId="{E2FBC373-A2C3-4A2B-B585-761EFAADB71A}" dt="2023-06-25T06:03:59.029" v="210" actId="166"/>
          <ac:grpSpMkLst>
            <pc:docMk/>
            <pc:sldMk cId="0" sldId="257"/>
            <ac:grpSpMk id="12" creationId="{00000000-0000-0000-0000-000000000000}"/>
          </ac:grpSpMkLst>
        </pc:grpChg>
        <pc:graphicFrameChg chg="del">
          <ac:chgData name="Duyên Lương" userId="3a9e482f-ceb4-484a-8eab-f708ff3e9a36" providerId="ADAL" clId="{E2FBC373-A2C3-4A2B-B585-761EFAADB71A}" dt="2023-06-25T06:02:58.427" v="184" actId="478"/>
          <ac:graphicFrameMkLst>
            <pc:docMk/>
            <pc:sldMk cId="0" sldId="257"/>
            <ac:graphicFrameMk id="3" creationId="{00000000-0000-0000-0000-000000000000}"/>
          </ac:graphicFrameMkLst>
        </pc:graphicFrameChg>
      </pc:sldChg>
      <pc:sldChg chg="delSp modSp mod modTransition">
        <pc:chgData name="Duyên Lương" userId="3a9e482f-ceb4-484a-8eab-f708ff3e9a36" providerId="ADAL" clId="{E2FBC373-A2C3-4A2B-B585-761EFAADB71A}" dt="2023-06-25T07:09:14.067" v="2484"/>
        <pc:sldMkLst>
          <pc:docMk/>
          <pc:sldMk cId="0" sldId="258"/>
        </pc:sldMkLst>
        <pc:spChg chg="mod">
          <ac:chgData name="Duyên Lương" userId="3a9e482f-ceb4-484a-8eab-f708ff3e9a36" providerId="ADAL" clId="{E2FBC373-A2C3-4A2B-B585-761EFAADB71A}" dt="2023-06-25T06:31:31.993" v="799" actId="1076"/>
          <ac:spMkLst>
            <pc:docMk/>
            <pc:sldMk cId="0" sldId="258"/>
            <ac:spMk id="3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17:31.640" v="505" actId="404"/>
          <ac:spMkLst>
            <pc:docMk/>
            <pc:sldMk cId="0" sldId="258"/>
            <ac:spMk id="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7:15.597" v="490" actId="478"/>
          <ac:spMkLst>
            <pc:docMk/>
            <pc:sldMk cId="0" sldId="258"/>
            <ac:spMk id="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7:18.571" v="493" actId="478"/>
          <ac:spMkLst>
            <pc:docMk/>
            <pc:sldMk cId="0" sldId="258"/>
            <ac:spMk id="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7:14.380" v="489" actId="478"/>
          <ac:spMkLst>
            <pc:docMk/>
            <pc:sldMk cId="0" sldId="258"/>
            <ac:spMk id="1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7:16.712" v="491" actId="478"/>
          <ac:spMkLst>
            <pc:docMk/>
            <pc:sldMk cId="0" sldId="258"/>
            <ac:spMk id="1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7:17.632" v="492" actId="478"/>
          <ac:spMkLst>
            <pc:docMk/>
            <pc:sldMk cId="0" sldId="258"/>
            <ac:spMk id="1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7:20.160" v="495" actId="478"/>
          <ac:spMkLst>
            <pc:docMk/>
            <pc:sldMk cId="0" sldId="258"/>
            <ac:spMk id="13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6:17:20.163" v="497"/>
          <ac:spMkLst>
            <pc:docMk/>
            <pc:sldMk cId="0" sldId="258"/>
            <ac:spMk id="1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7:21.782" v="498" actId="478"/>
          <ac:spMkLst>
            <pc:docMk/>
            <pc:sldMk cId="0" sldId="258"/>
            <ac:spMk id="1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7:24.145" v="500" actId="478"/>
          <ac:spMkLst>
            <pc:docMk/>
            <pc:sldMk cId="0" sldId="258"/>
            <ac:spMk id="16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E2FBC373-A2C3-4A2B-B585-761EFAADB71A}" dt="2023-06-25T07:09:14.067" v="2484"/>
        <pc:sldMkLst>
          <pc:docMk/>
          <pc:sldMk cId="0" sldId="259"/>
        </pc:sldMkLst>
        <pc:spChg chg="mod">
          <ac:chgData name="Duyên Lương" userId="3a9e482f-ceb4-484a-8eab-f708ff3e9a36" providerId="ADAL" clId="{E2FBC373-A2C3-4A2B-B585-761EFAADB71A}" dt="2023-06-25T06:37:33.903" v="917" actId="1076"/>
          <ac:spMkLst>
            <pc:docMk/>
            <pc:sldMk cId="0" sldId="259"/>
            <ac:spMk id="2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37:38.063" v="919" actId="1076"/>
          <ac:spMkLst>
            <pc:docMk/>
            <pc:sldMk cId="0" sldId="259"/>
            <ac:spMk id="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17.921" v="522" actId="478"/>
          <ac:spMkLst>
            <pc:docMk/>
            <pc:sldMk cId="0" sldId="259"/>
            <ac:spMk id="9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6:17:46.340" v="520" actId="478"/>
          <ac:spMkLst>
            <pc:docMk/>
            <pc:sldMk cId="0" sldId="259"/>
            <ac:spMk id="1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6:17.669" v="890" actId="478"/>
          <ac:spMkLst>
            <pc:docMk/>
            <pc:sldMk cId="0" sldId="259"/>
            <ac:spMk id="11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36:18.508" v="891" actId="1076"/>
          <ac:spMkLst>
            <pc:docMk/>
            <pc:sldMk cId="0" sldId="259"/>
            <ac:spMk id="1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6:16.266" v="889" actId="478"/>
          <ac:spMkLst>
            <pc:docMk/>
            <pc:sldMk cId="0" sldId="259"/>
            <ac:spMk id="13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6:12.308" v="886" actId="478"/>
          <ac:spMkLst>
            <pc:docMk/>
            <pc:sldMk cId="0" sldId="259"/>
            <ac:spMk id="1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6:22.707" v="893" actId="478"/>
          <ac:spMkLst>
            <pc:docMk/>
            <pc:sldMk cId="0" sldId="259"/>
            <ac:spMk id="1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6:23.938" v="894" actId="478"/>
          <ac:spMkLst>
            <pc:docMk/>
            <pc:sldMk cId="0" sldId="259"/>
            <ac:spMk id="1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6:21.593" v="892" actId="478"/>
          <ac:spMkLst>
            <pc:docMk/>
            <pc:sldMk cId="0" sldId="259"/>
            <ac:spMk id="18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6:36:13.944" v="888" actId="478"/>
          <ac:spMkLst>
            <pc:docMk/>
            <pc:sldMk cId="0" sldId="259"/>
            <ac:spMk id="20" creationId="{00000000-0000-0000-0000-000000000000}"/>
          </ac:spMkLst>
        </pc:spChg>
        <pc:spChg chg="add mod">
          <ac:chgData name="Duyên Lương" userId="3a9e482f-ceb4-484a-8eab-f708ff3e9a36" providerId="ADAL" clId="{E2FBC373-A2C3-4A2B-B585-761EFAADB71A}" dt="2023-06-25T06:36:08.172" v="885" actId="403"/>
          <ac:spMkLst>
            <pc:docMk/>
            <pc:sldMk cId="0" sldId="259"/>
            <ac:spMk id="21" creationId="{23370D65-BAA8-BCFA-67A1-C288F35E125C}"/>
          </ac:spMkLst>
        </pc:spChg>
        <pc:spChg chg="add mod">
          <ac:chgData name="Duyên Lương" userId="3a9e482f-ceb4-484a-8eab-f708ff3e9a36" providerId="ADAL" clId="{E2FBC373-A2C3-4A2B-B585-761EFAADB71A}" dt="2023-06-25T06:37:42.307" v="920" actId="1076"/>
          <ac:spMkLst>
            <pc:docMk/>
            <pc:sldMk cId="0" sldId="259"/>
            <ac:spMk id="22" creationId="{8DC6CB18-0FD4-B2BD-D8FD-739AA8785934}"/>
          </ac:spMkLst>
        </pc:spChg>
        <pc:spChg chg="add mod">
          <ac:chgData name="Duyên Lương" userId="3a9e482f-ceb4-484a-8eab-f708ff3e9a36" providerId="ADAL" clId="{E2FBC373-A2C3-4A2B-B585-761EFAADB71A}" dt="2023-06-25T06:37:13.180" v="910" actId="1076"/>
          <ac:spMkLst>
            <pc:docMk/>
            <pc:sldMk cId="0" sldId="259"/>
            <ac:spMk id="23" creationId="{B77D7868-AD72-90EE-DC43-3B072761FB64}"/>
          </ac:spMkLst>
        </pc:spChg>
        <pc:spChg chg="add mod">
          <ac:chgData name="Duyên Lương" userId="3a9e482f-ceb4-484a-8eab-f708ff3e9a36" providerId="ADAL" clId="{E2FBC373-A2C3-4A2B-B585-761EFAADB71A}" dt="2023-06-25T06:37:21.017" v="913" actId="1076"/>
          <ac:spMkLst>
            <pc:docMk/>
            <pc:sldMk cId="0" sldId="259"/>
            <ac:spMk id="24" creationId="{025F960A-5F42-34B3-9E47-57F397714583}"/>
          </ac:spMkLst>
        </pc:spChg>
        <pc:spChg chg="add mod">
          <ac:chgData name="Duyên Lương" userId="3a9e482f-ceb4-484a-8eab-f708ff3e9a36" providerId="ADAL" clId="{E2FBC373-A2C3-4A2B-B585-761EFAADB71A}" dt="2023-06-25T06:37:26.462" v="915" actId="14100"/>
          <ac:spMkLst>
            <pc:docMk/>
            <pc:sldMk cId="0" sldId="259"/>
            <ac:spMk id="25" creationId="{FAB8768F-2411-F934-A205-F4042B42F0F7}"/>
          </ac:spMkLst>
        </pc:spChg>
        <pc:spChg chg="add mod">
          <ac:chgData name="Duyên Lương" userId="3a9e482f-ceb4-484a-8eab-f708ff3e9a36" providerId="ADAL" clId="{E2FBC373-A2C3-4A2B-B585-761EFAADB71A}" dt="2023-06-25T06:38:12.974" v="928" actId="14100"/>
          <ac:spMkLst>
            <pc:docMk/>
            <pc:sldMk cId="0" sldId="259"/>
            <ac:spMk id="26" creationId="{8F7182CA-2C6E-E177-DAC9-A413992A61DB}"/>
          </ac:spMkLst>
        </pc:spChg>
        <pc:spChg chg="add mod">
          <ac:chgData name="Duyên Lương" userId="3a9e482f-ceb4-484a-8eab-f708ff3e9a36" providerId="ADAL" clId="{E2FBC373-A2C3-4A2B-B585-761EFAADB71A}" dt="2023-06-25T06:38:09.740" v="927" actId="1076"/>
          <ac:spMkLst>
            <pc:docMk/>
            <pc:sldMk cId="0" sldId="259"/>
            <ac:spMk id="27" creationId="{4BFEAB46-FC31-9B92-8D6C-8D00166F3F6C}"/>
          </ac:spMkLst>
        </pc:spChg>
        <pc:spChg chg="add mod">
          <ac:chgData name="Duyên Lương" userId="3a9e482f-ceb4-484a-8eab-f708ff3e9a36" providerId="ADAL" clId="{E2FBC373-A2C3-4A2B-B585-761EFAADB71A}" dt="2023-06-25T06:40:20.586" v="990" actId="14100"/>
          <ac:spMkLst>
            <pc:docMk/>
            <pc:sldMk cId="0" sldId="259"/>
            <ac:spMk id="28" creationId="{0A3BFE2C-FF09-1853-B3BE-575CE983C77E}"/>
          </ac:spMkLst>
        </pc:spChg>
        <pc:spChg chg="add mod">
          <ac:chgData name="Duyên Lương" userId="3a9e482f-ceb4-484a-8eab-f708ff3e9a36" providerId="ADAL" clId="{E2FBC373-A2C3-4A2B-B585-761EFAADB71A}" dt="2023-06-25T06:40:50.762" v="1029" actId="1076"/>
          <ac:spMkLst>
            <pc:docMk/>
            <pc:sldMk cId="0" sldId="259"/>
            <ac:spMk id="29" creationId="{9B96850F-7906-58AD-7F4D-DE08587B6392}"/>
          </ac:spMkLst>
        </pc:spChg>
        <pc:spChg chg="add mod">
          <ac:chgData name="Duyên Lương" userId="3a9e482f-ceb4-484a-8eab-f708ff3e9a36" providerId="ADAL" clId="{E2FBC373-A2C3-4A2B-B585-761EFAADB71A}" dt="2023-06-25T06:41:13.015" v="1089" actId="1076"/>
          <ac:spMkLst>
            <pc:docMk/>
            <pc:sldMk cId="0" sldId="259"/>
            <ac:spMk id="30" creationId="{432A7F44-ACE0-F5B8-1EC5-3E637DC50B29}"/>
          </ac:spMkLst>
        </pc:spChg>
        <pc:spChg chg="add mod">
          <ac:chgData name="Duyên Lương" userId="3a9e482f-ceb4-484a-8eab-f708ff3e9a36" providerId="ADAL" clId="{E2FBC373-A2C3-4A2B-B585-761EFAADB71A}" dt="2023-06-25T06:41:44.373" v="1147" actId="14100"/>
          <ac:spMkLst>
            <pc:docMk/>
            <pc:sldMk cId="0" sldId="259"/>
            <ac:spMk id="31" creationId="{F628BC39-4E05-9A69-C7F3-ADE4E692B13F}"/>
          </ac:spMkLst>
        </pc:spChg>
        <pc:spChg chg="add mod">
          <ac:chgData name="Duyên Lương" userId="3a9e482f-ceb4-484a-8eab-f708ff3e9a36" providerId="ADAL" clId="{E2FBC373-A2C3-4A2B-B585-761EFAADB71A}" dt="2023-06-25T06:42:05.027" v="1183" actId="14100"/>
          <ac:spMkLst>
            <pc:docMk/>
            <pc:sldMk cId="0" sldId="259"/>
            <ac:spMk id="32" creationId="{CEC1E9CC-C481-C18D-ECD0-D9CE90FCF463}"/>
          </ac:spMkLst>
        </pc:spChg>
      </pc:sldChg>
      <pc:sldChg chg="addSp delSp modSp mod modTransition modAnim">
        <pc:chgData name="Duyên Lương" userId="3a9e482f-ceb4-484a-8eab-f708ff3e9a36" providerId="ADAL" clId="{E2FBC373-A2C3-4A2B-B585-761EFAADB71A}" dt="2023-06-25T07:09:14.067" v="2484"/>
        <pc:sldMkLst>
          <pc:docMk/>
          <pc:sldMk cId="0" sldId="260"/>
        </pc:sldMkLst>
        <pc:spChg chg="mod">
          <ac:chgData name="Duyên Lương" userId="3a9e482f-ceb4-484a-8eab-f708ff3e9a36" providerId="ADAL" clId="{E2FBC373-A2C3-4A2B-B585-761EFAADB71A}" dt="2023-06-25T06:45:57.768" v="1340" actId="1076"/>
          <ac:spMkLst>
            <pc:docMk/>
            <pc:sldMk cId="0" sldId="260"/>
            <ac:spMk id="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42:41.539" v="1189" actId="478"/>
          <ac:spMkLst>
            <pc:docMk/>
            <pc:sldMk cId="0" sldId="260"/>
            <ac:spMk id="6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47:24.198" v="1349" actId="1076"/>
          <ac:spMkLst>
            <pc:docMk/>
            <pc:sldMk cId="0" sldId="260"/>
            <ac:spMk id="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42:45.306" v="1191" actId="478"/>
          <ac:spMkLst>
            <pc:docMk/>
            <pc:sldMk cId="0" sldId="260"/>
            <ac:spMk id="10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43:54.934" v="1303" actId="1076"/>
          <ac:spMkLst>
            <pc:docMk/>
            <pc:sldMk cId="0" sldId="260"/>
            <ac:spMk id="11" creationId="{00000000-0000-0000-0000-000000000000}"/>
          </ac:spMkLst>
        </pc:spChg>
        <pc:spChg chg="mod ord">
          <ac:chgData name="Duyên Lương" userId="3a9e482f-ceb4-484a-8eab-f708ff3e9a36" providerId="ADAL" clId="{E2FBC373-A2C3-4A2B-B585-761EFAADB71A}" dt="2023-06-25T06:47:08.899" v="1347" actId="1076"/>
          <ac:spMkLst>
            <pc:docMk/>
            <pc:sldMk cId="0" sldId="260"/>
            <ac:spMk id="13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43:46.250" v="1301" actId="1076"/>
          <ac:spMkLst>
            <pc:docMk/>
            <pc:sldMk cId="0" sldId="260"/>
            <ac:spMk id="1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43:26.325" v="1295" actId="478"/>
          <ac:spMkLst>
            <pc:docMk/>
            <pc:sldMk cId="0" sldId="260"/>
            <ac:spMk id="16" creationId="{00000000-0000-0000-0000-000000000000}"/>
          </ac:spMkLst>
        </pc:spChg>
        <pc:spChg chg="add del mod">
          <ac:chgData name="Duyên Lương" userId="3a9e482f-ceb4-484a-8eab-f708ff3e9a36" providerId="ADAL" clId="{E2FBC373-A2C3-4A2B-B585-761EFAADB71A}" dt="2023-06-25T06:43:23.392" v="1294" actId="478"/>
          <ac:spMkLst>
            <pc:docMk/>
            <pc:sldMk cId="0" sldId="260"/>
            <ac:spMk id="27" creationId="{CB67B983-E70B-4BE0-FA7F-087A889419BE}"/>
          </ac:spMkLst>
        </pc:spChg>
        <pc:spChg chg="add mod">
          <ac:chgData name="Duyên Lương" userId="3a9e482f-ceb4-484a-8eab-f708ff3e9a36" providerId="ADAL" clId="{E2FBC373-A2C3-4A2B-B585-761EFAADB71A}" dt="2023-06-25T06:45:55.941" v="1339" actId="1076"/>
          <ac:spMkLst>
            <pc:docMk/>
            <pc:sldMk cId="0" sldId="260"/>
            <ac:spMk id="33" creationId="{6CEA9675-05DC-1BBC-91E1-5D6A8D411604}"/>
          </ac:spMkLst>
        </pc:spChg>
        <pc:spChg chg="add mod">
          <ac:chgData name="Duyên Lương" userId="3a9e482f-ceb4-484a-8eab-f708ff3e9a36" providerId="ADAL" clId="{E2FBC373-A2C3-4A2B-B585-761EFAADB71A}" dt="2023-06-25T06:44:31.896" v="1317" actId="1076"/>
          <ac:spMkLst>
            <pc:docMk/>
            <pc:sldMk cId="0" sldId="260"/>
            <ac:spMk id="34" creationId="{52B988FA-88C8-CA2F-44F7-28FB29318D10}"/>
          </ac:spMkLst>
        </pc:spChg>
        <pc:spChg chg="add del mod">
          <ac:chgData name="Duyên Lương" userId="3a9e482f-ceb4-484a-8eab-f708ff3e9a36" providerId="ADAL" clId="{E2FBC373-A2C3-4A2B-B585-761EFAADB71A}" dt="2023-06-25T06:45:02.173" v="1325" actId="478"/>
          <ac:spMkLst>
            <pc:docMk/>
            <pc:sldMk cId="0" sldId="260"/>
            <ac:spMk id="35" creationId="{A63AF2E5-E750-29B2-C091-0F53504EBBFF}"/>
          </ac:spMkLst>
        </pc:spChg>
        <pc:grpChg chg="del">
          <ac:chgData name="Duyên Lương" userId="3a9e482f-ceb4-484a-8eab-f708ff3e9a36" providerId="ADAL" clId="{E2FBC373-A2C3-4A2B-B585-761EFAADB71A}" dt="2023-06-25T06:42:43.953" v="1190" actId="478"/>
          <ac:grpSpMkLst>
            <pc:docMk/>
            <pc:sldMk cId="0" sldId="260"/>
            <ac:grpSpMk id="4" creationId="{00000000-0000-0000-0000-000000000000}"/>
          </ac:grpSpMkLst>
        </pc:grpChg>
        <pc:graphicFrameChg chg="add mod ord modGraphic">
          <ac:chgData name="Duyên Lương" userId="3a9e482f-ceb4-484a-8eab-f708ff3e9a36" providerId="ADAL" clId="{E2FBC373-A2C3-4A2B-B585-761EFAADB71A}" dt="2023-06-25T06:45:38.310" v="1338" actId="1076"/>
          <ac:graphicFrameMkLst>
            <pc:docMk/>
            <pc:sldMk cId="0" sldId="260"/>
            <ac:graphicFrameMk id="26" creationId="{7A85347F-E8C7-6788-86B2-1D5BA04C3DF2}"/>
          </ac:graphicFrameMkLst>
        </pc:graphicFrameChg>
        <pc:picChg chg="add mod ord">
          <ac:chgData name="Duyên Lương" userId="3a9e482f-ceb4-484a-8eab-f708ff3e9a36" providerId="ADAL" clId="{E2FBC373-A2C3-4A2B-B585-761EFAADB71A}" dt="2023-06-25T06:47:14.598" v="1348" actId="166"/>
          <ac:picMkLst>
            <pc:docMk/>
            <pc:sldMk cId="0" sldId="260"/>
            <ac:picMk id="28" creationId="{DEEF9D78-7D89-9E63-5818-49603763FD2F}"/>
          </ac:picMkLst>
        </pc:picChg>
        <pc:picChg chg="add mod ord">
          <ac:chgData name="Duyên Lương" userId="3a9e482f-ceb4-484a-8eab-f708ff3e9a36" providerId="ADAL" clId="{E2FBC373-A2C3-4A2B-B585-761EFAADB71A}" dt="2023-06-25T06:47:14.598" v="1348" actId="166"/>
          <ac:picMkLst>
            <pc:docMk/>
            <pc:sldMk cId="0" sldId="260"/>
            <ac:picMk id="29" creationId="{7FD161B6-9AA8-0462-8868-C4E3E72CDFDE}"/>
          </ac:picMkLst>
        </pc:picChg>
        <pc:picChg chg="add mod ord">
          <ac:chgData name="Duyên Lương" userId="3a9e482f-ceb4-484a-8eab-f708ff3e9a36" providerId="ADAL" clId="{E2FBC373-A2C3-4A2B-B585-761EFAADB71A}" dt="2023-06-25T06:47:14.598" v="1348" actId="166"/>
          <ac:picMkLst>
            <pc:docMk/>
            <pc:sldMk cId="0" sldId="260"/>
            <ac:picMk id="30" creationId="{4224511C-CEB4-15C0-C2CF-5C76A70D907B}"/>
          </ac:picMkLst>
        </pc:picChg>
        <pc:picChg chg="add mod ord">
          <ac:chgData name="Duyên Lương" userId="3a9e482f-ceb4-484a-8eab-f708ff3e9a36" providerId="ADAL" clId="{E2FBC373-A2C3-4A2B-B585-761EFAADB71A}" dt="2023-06-25T06:47:14.598" v="1348" actId="166"/>
          <ac:picMkLst>
            <pc:docMk/>
            <pc:sldMk cId="0" sldId="260"/>
            <ac:picMk id="31" creationId="{254C0111-FBDC-84C8-6D53-EF0A4B9617D1}"/>
          </ac:picMkLst>
        </pc:picChg>
        <pc:picChg chg="add mod ord">
          <ac:chgData name="Duyên Lương" userId="3a9e482f-ceb4-484a-8eab-f708ff3e9a36" providerId="ADAL" clId="{E2FBC373-A2C3-4A2B-B585-761EFAADB71A}" dt="2023-06-25T06:47:14.598" v="1348" actId="166"/>
          <ac:picMkLst>
            <pc:docMk/>
            <pc:sldMk cId="0" sldId="260"/>
            <ac:picMk id="32" creationId="{0C7D9597-6771-1044-8ACE-003D29437D2D}"/>
          </ac:picMkLst>
        </pc:picChg>
      </pc:sldChg>
      <pc:sldChg chg="addSp delSp modSp mod ord modTransition modAnim">
        <pc:chgData name="Duyên Lương" userId="3a9e482f-ceb4-484a-8eab-f708ff3e9a36" providerId="ADAL" clId="{E2FBC373-A2C3-4A2B-B585-761EFAADB71A}" dt="2023-06-25T07:10:30.934" v="2487"/>
        <pc:sldMkLst>
          <pc:docMk/>
          <pc:sldMk cId="0" sldId="261"/>
        </pc:sldMkLst>
        <pc:spChg chg="add del mod">
          <ac:chgData name="Duyên Lương" userId="3a9e482f-ceb4-484a-8eab-f708ff3e9a36" providerId="ADAL" clId="{E2FBC373-A2C3-4A2B-B585-761EFAADB71A}" dt="2023-06-25T06:23:31.044" v="580" actId="478"/>
          <ac:spMkLst>
            <pc:docMk/>
            <pc:sldMk cId="0" sldId="261"/>
            <ac:spMk id="2" creationId="{00000000-0000-0000-0000-000000000000}"/>
          </ac:spMkLst>
        </pc:spChg>
        <pc:spChg chg="del topLvl">
          <ac:chgData name="Duyên Lương" userId="3a9e482f-ceb4-484a-8eab-f708ff3e9a36" providerId="ADAL" clId="{E2FBC373-A2C3-4A2B-B585-761EFAADB71A}" dt="2023-06-25T06:24:32.217" v="644" actId="478"/>
          <ac:spMkLst>
            <pc:docMk/>
            <pc:sldMk cId="0" sldId="261"/>
            <ac:spMk id="4" creationId="{00000000-0000-0000-0000-000000000000}"/>
          </ac:spMkLst>
        </pc:spChg>
        <pc:spChg chg="del mod topLvl">
          <ac:chgData name="Duyên Lương" userId="3a9e482f-ceb4-484a-8eab-f708ff3e9a36" providerId="ADAL" clId="{E2FBC373-A2C3-4A2B-B585-761EFAADB71A}" dt="2023-06-25T06:23:21.650" v="573" actId="478"/>
          <ac:spMkLst>
            <pc:docMk/>
            <pc:sldMk cId="0" sldId="261"/>
            <ac:spMk id="5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25:20.672" v="665" actId="1076"/>
          <ac:spMkLst>
            <pc:docMk/>
            <pc:sldMk cId="0" sldId="261"/>
            <ac:spMk id="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2:58.935" v="561" actId="478"/>
          <ac:spMkLst>
            <pc:docMk/>
            <pc:sldMk cId="0" sldId="261"/>
            <ac:spMk id="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2:56.385" v="560" actId="478"/>
          <ac:spMkLst>
            <pc:docMk/>
            <pc:sldMk cId="0" sldId="261"/>
            <ac:spMk id="2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3:32.443" v="581" actId="478"/>
          <ac:spMkLst>
            <pc:docMk/>
            <pc:sldMk cId="0" sldId="261"/>
            <ac:spMk id="3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3:28.993" v="578" actId="478"/>
          <ac:spMkLst>
            <pc:docMk/>
            <pc:sldMk cId="0" sldId="261"/>
            <ac:spMk id="3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3:26.805" v="577" actId="478"/>
          <ac:spMkLst>
            <pc:docMk/>
            <pc:sldMk cId="0" sldId="261"/>
            <ac:spMk id="3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3:30.445" v="579" actId="478"/>
          <ac:spMkLst>
            <pc:docMk/>
            <pc:sldMk cId="0" sldId="261"/>
            <ac:spMk id="33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3:15.820" v="570" actId="478"/>
          <ac:spMkLst>
            <pc:docMk/>
            <pc:sldMk cId="0" sldId="261"/>
            <ac:spMk id="3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3:33.405" v="582" actId="478"/>
          <ac:spMkLst>
            <pc:docMk/>
            <pc:sldMk cId="0" sldId="261"/>
            <ac:spMk id="3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3:34.203" v="583" actId="478"/>
          <ac:spMkLst>
            <pc:docMk/>
            <pc:sldMk cId="0" sldId="261"/>
            <ac:spMk id="3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3:16.929" v="571" actId="478"/>
          <ac:spMkLst>
            <pc:docMk/>
            <pc:sldMk cId="0" sldId="261"/>
            <ac:spMk id="37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26:10.118" v="683" actId="404"/>
          <ac:spMkLst>
            <pc:docMk/>
            <pc:sldMk cId="0" sldId="261"/>
            <ac:spMk id="38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6:24:30.634" v="643" actId="478"/>
          <ac:spMkLst>
            <pc:docMk/>
            <pc:sldMk cId="0" sldId="261"/>
            <ac:spMk id="39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25:13.928" v="663" actId="1076"/>
          <ac:spMkLst>
            <pc:docMk/>
            <pc:sldMk cId="0" sldId="261"/>
            <ac:spMk id="40" creationId="{00000000-0000-0000-0000-000000000000}"/>
          </ac:spMkLst>
        </pc:spChg>
        <pc:spChg chg="add mod">
          <ac:chgData name="Duyên Lương" userId="3a9e482f-ceb4-484a-8eab-f708ff3e9a36" providerId="ADAL" clId="{E2FBC373-A2C3-4A2B-B585-761EFAADB71A}" dt="2023-06-25T06:25:52.619" v="676" actId="1076"/>
          <ac:spMkLst>
            <pc:docMk/>
            <pc:sldMk cId="0" sldId="261"/>
            <ac:spMk id="50" creationId="{99A7A9B1-9B3E-73D9-B85F-C7B080D4FD4A}"/>
          </ac:spMkLst>
        </pc:spChg>
        <pc:spChg chg="add mod">
          <ac:chgData name="Duyên Lương" userId="3a9e482f-ceb4-484a-8eab-f708ff3e9a36" providerId="ADAL" clId="{E2FBC373-A2C3-4A2B-B585-761EFAADB71A}" dt="2023-06-25T06:25:56.295" v="678" actId="1076"/>
          <ac:spMkLst>
            <pc:docMk/>
            <pc:sldMk cId="0" sldId="261"/>
            <ac:spMk id="51" creationId="{CD73C754-BD41-198F-EAFA-55B4A43B23C7}"/>
          </ac:spMkLst>
        </pc:spChg>
        <pc:spChg chg="add mod">
          <ac:chgData name="Duyên Lương" userId="3a9e482f-ceb4-484a-8eab-f708ff3e9a36" providerId="ADAL" clId="{E2FBC373-A2C3-4A2B-B585-761EFAADB71A}" dt="2023-06-25T06:30:21.095" v="768" actId="1076"/>
          <ac:spMkLst>
            <pc:docMk/>
            <pc:sldMk cId="0" sldId="261"/>
            <ac:spMk id="52" creationId="{A2675DA0-0108-A7BB-F7CA-5C956EF22E1B}"/>
          </ac:spMkLst>
        </pc:spChg>
        <pc:spChg chg="add mod">
          <ac:chgData name="Duyên Lương" userId="3a9e482f-ceb4-484a-8eab-f708ff3e9a36" providerId="ADAL" clId="{E2FBC373-A2C3-4A2B-B585-761EFAADB71A}" dt="2023-06-25T06:25:58.433" v="679" actId="1076"/>
          <ac:spMkLst>
            <pc:docMk/>
            <pc:sldMk cId="0" sldId="261"/>
            <ac:spMk id="53" creationId="{5ED3C962-A824-6C8C-4508-0A7C35FD583D}"/>
          </ac:spMkLst>
        </pc:spChg>
        <pc:spChg chg="add mod">
          <ac:chgData name="Duyên Lương" userId="3a9e482f-ceb4-484a-8eab-f708ff3e9a36" providerId="ADAL" clId="{E2FBC373-A2C3-4A2B-B585-761EFAADB71A}" dt="2023-06-25T06:25:54.129" v="677" actId="1076"/>
          <ac:spMkLst>
            <pc:docMk/>
            <pc:sldMk cId="0" sldId="261"/>
            <ac:spMk id="54" creationId="{28AA35A6-1A3F-987B-B441-34FE8C48FAEC}"/>
          </ac:spMkLst>
        </pc:spChg>
        <pc:spChg chg="add mod">
          <ac:chgData name="Duyên Lương" userId="3a9e482f-ceb4-484a-8eab-f708ff3e9a36" providerId="ADAL" clId="{E2FBC373-A2C3-4A2B-B585-761EFAADB71A}" dt="2023-06-25T06:26:04.654" v="681" actId="1076"/>
          <ac:spMkLst>
            <pc:docMk/>
            <pc:sldMk cId="0" sldId="261"/>
            <ac:spMk id="55" creationId="{AE9C348A-A6E0-D872-8FA5-6E73E087F681}"/>
          </ac:spMkLst>
        </pc:spChg>
        <pc:spChg chg="add mod">
          <ac:chgData name="Duyên Lương" userId="3a9e482f-ceb4-484a-8eab-f708ff3e9a36" providerId="ADAL" clId="{E2FBC373-A2C3-4A2B-B585-761EFAADB71A}" dt="2023-06-25T06:27:15.621" v="716" actId="404"/>
          <ac:spMkLst>
            <pc:docMk/>
            <pc:sldMk cId="0" sldId="261"/>
            <ac:spMk id="56" creationId="{469C1095-2BBE-45E8-0755-83495240DF27}"/>
          </ac:spMkLst>
        </pc:spChg>
        <pc:spChg chg="add mod">
          <ac:chgData name="Duyên Lương" userId="3a9e482f-ceb4-484a-8eab-f708ff3e9a36" providerId="ADAL" clId="{E2FBC373-A2C3-4A2B-B585-761EFAADB71A}" dt="2023-06-25T06:27:25.789" v="719" actId="20577"/>
          <ac:spMkLst>
            <pc:docMk/>
            <pc:sldMk cId="0" sldId="261"/>
            <ac:spMk id="57" creationId="{65A2D4B9-D1CA-F2E1-AF50-19CCEF8F15E8}"/>
          </ac:spMkLst>
        </pc:spChg>
        <pc:spChg chg="add mod">
          <ac:chgData name="Duyên Lương" userId="3a9e482f-ceb4-484a-8eab-f708ff3e9a36" providerId="ADAL" clId="{E2FBC373-A2C3-4A2B-B585-761EFAADB71A}" dt="2023-06-25T06:27:32.202" v="722" actId="20577"/>
          <ac:spMkLst>
            <pc:docMk/>
            <pc:sldMk cId="0" sldId="261"/>
            <ac:spMk id="58" creationId="{D591D94E-72C9-0541-FF5B-9D1BD31FA3D7}"/>
          </ac:spMkLst>
        </pc:spChg>
        <pc:spChg chg="add mod">
          <ac:chgData name="Duyên Lương" userId="3a9e482f-ceb4-484a-8eab-f708ff3e9a36" providerId="ADAL" clId="{E2FBC373-A2C3-4A2B-B585-761EFAADB71A}" dt="2023-06-25T06:27:37.897" v="725" actId="20577"/>
          <ac:spMkLst>
            <pc:docMk/>
            <pc:sldMk cId="0" sldId="261"/>
            <ac:spMk id="59" creationId="{365E7E0E-0586-3F5A-760B-DA1EA3AFC8CD}"/>
          </ac:spMkLst>
        </pc:spChg>
        <pc:spChg chg="add mod">
          <ac:chgData name="Duyên Lương" userId="3a9e482f-ceb4-484a-8eab-f708ff3e9a36" providerId="ADAL" clId="{E2FBC373-A2C3-4A2B-B585-761EFAADB71A}" dt="2023-06-25T06:28:01.205" v="741" actId="1037"/>
          <ac:spMkLst>
            <pc:docMk/>
            <pc:sldMk cId="0" sldId="261"/>
            <ac:spMk id="60" creationId="{A734AF41-0213-D4B4-83E7-26B22CE29FFD}"/>
          </ac:spMkLst>
        </pc:spChg>
        <pc:spChg chg="add mod">
          <ac:chgData name="Duyên Lương" userId="3a9e482f-ceb4-484a-8eab-f708ff3e9a36" providerId="ADAL" clId="{E2FBC373-A2C3-4A2B-B585-761EFAADB71A}" dt="2023-06-25T06:27:58.763" v="740" actId="1037"/>
          <ac:spMkLst>
            <pc:docMk/>
            <pc:sldMk cId="0" sldId="261"/>
            <ac:spMk id="61" creationId="{B6881BCE-41C5-C3D5-AB39-23283B922542}"/>
          </ac:spMkLst>
        </pc:spChg>
        <pc:grpChg chg="del">
          <ac:chgData name="Duyên Lương" userId="3a9e482f-ceb4-484a-8eab-f708ff3e9a36" providerId="ADAL" clId="{E2FBC373-A2C3-4A2B-B585-761EFAADB71A}" dt="2023-06-25T06:23:21.650" v="573" actId="478"/>
          <ac:grpSpMkLst>
            <pc:docMk/>
            <pc:sldMk cId="0" sldId="261"/>
            <ac:grpSpMk id="3" creationId="{00000000-0000-0000-0000-000000000000}"/>
          </ac:grpSpMkLst>
        </pc:grpChg>
        <pc:grpChg chg="del mod">
          <ac:chgData name="Duyên Lương" userId="3a9e482f-ceb4-484a-8eab-f708ff3e9a36" providerId="ADAL" clId="{E2FBC373-A2C3-4A2B-B585-761EFAADB71A}" dt="2023-06-25T06:24:28.019" v="641" actId="478"/>
          <ac:grpSpMkLst>
            <pc:docMk/>
            <pc:sldMk cId="0" sldId="261"/>
            <ac:grpSpMk id="7" creationId="{00000000-0000-0000-0000-000000000000}"/>
          </ac:grpSpMkLst>
        </pc:grpChg>
        <pc:picChg chg="add mod">
          <ac:chgData name="Duyên Lương" userId="3a9e482f-ceb4-484a-8eab-f708ff3e9a36" providerId="ADAL" clId="{E2FBC373-A2C3-4A2B-B585-761EFAADB71A}" dt="2023-06-25T06:25:15.586" v="664" actId="1076"/>
          <ac:picMkLst>
            <pc:docMk/>
            <pc:sldMk cId="0" sldId="261"/>
            <ac:picMk id="44" creationId="{10C36785-3441-0FAD-9E22-450656DDF9E9}"/>
          </ac:picMkLst>
        </pc:picChg>
        <pc:picChg chg="add mod">
          <ac:chgData name="Duyên Lương" userId="3a9e482f-ceb4-484a-8eab-f708ff3e9a36" providerId="ADAL" clId="{E2FBC373-A2C3-4A2B-B585-761EFAADB71A}" dt="2023-06-25T06:26:23.474" v="689" actId="1038"/>
          <ac:picMkLst>
            <pc:docMk/>
            <pc:sldMk cId="0" sldId="261"/>
            <ac:picMk id="45" creationId="{F3C19F64-95A7-A9E4-BABA-0D102F8959F5}"/>
          </ac:picMkLst>
        </pc:picChg>
        <pc:picChg chg="add mod">
          <ac:chgData name="Duyên Lương" userId="3a9e482f-ceb4-484a-8eab-f708ff3e9a36" providerId="ADAL" clId="{E2FBC373-A2C3-4A2B-B585-761EFAADB71A}" dt="2023-06-25T06:29:47.254" v="760" actId="1076"/>
          <ac:picMkLst>
            <pc:docMk/>
            <pc:sldMk cId="0" sldId="261"/>
            <ac:picMk id="46" creationId="{7B7F0A75-38B0-CDC5-E4BE-FB55A1D5D5FC}"/>
          </ac:picMkLst>
        </pc:picChg>
        <pc:picChg chg="add mod">
          <ac:chgData name="Duyên Lương" userId="3a9e482f-ceb4-484a-8eab-f708ff3e9a36" providerId="ADAL" clId="{E2FBC373-A2C3-4A2B-B585-761EFAADB71A}" dt="2023-06-25T06:26:18.119" v="684" actId="14100"/>
          <ac:picMkLst>
            <pc:docMk/>
            <pc:sldMk cId="0" sldId="261"/>
            <ac:picMk id="47" creationId="{064A4644-5CF4-79E4-960A-7D61021FA334}"/>
          </ac:picMkLst>
        </pc:picChg>
        <pc:picChg chg="add mod">
          <ac:chgData name="Duyên Lương" userId="3a9e482f-ceb4-484a-8eab-f708ff3e9a36" providerId="ADAL" clId="{E2FBC373-A2C3-4A2B-B585-761EFAADB71A}" dt="2023-06-25T06:26:28.956" v="696" actId="1038"/>
          <ac:picMkLst>
            <pc:docMk/>
            <pc:sldMk cId="0" sldId="261"/>
            <ac:picMk id="48" creationId="{6573F01B-9AB1-24ED-DF99-A18AE58FCFAD}"/>
          </ac:picMkLst>
        </pc:picChg>
        <pc:picChg chg="add mod">
          <ac:chgData name="Duyên Lương" userId="3a9e482f-ceb4-484a-8eab-f708ff3e9a36" providerId="ADAL" clId="{E2FBC373-A2C3-4A2B-B585-761EFAADB71A}" dt="2023-06-25T06:26:23.474" v="689" actId="1038"/>
          <ac:picMkLst>
            <pc:docMk/>
            <pc:sldMk cId="0" sldId="261"/>
            <ac:picMk id="49" creationId="{06937214-6C16-EDDD-5A79-F425642BC4D4}"/>
          </ac:picMkLst>
        </pc:picChg>
      </pc:sldChg>
      <pc:sldChg chg="addSp delSp modSp mod ord modTransition addAnim delAnim modAnim">
        <pc:chgData name="Duyên Lương" userId="3a9e482f-ceb4-484a-8eab-f708ff3e9a36" providerId="ADAL" clId="{E2FBC373-A2C3-4A2B-B585-761EFAADB71A}" dt="2023-06-25T07:09:14.067" v="2484"/>
        <pc:sldMkLst>
          <pc:docMk/>
          <pc:sldMk cId="0" sldId="262"/>
        </pc:sldMkLst>
        <pc:spChg chg="mod">
          <ac:chgData name="Duyên Lương" userId="3a9e482f-ceb4-484a-8eab-f708ff3e9a36" providerId="ADAL" clId="{E2FBC373-A2C3-4A2B-B585-761EFAADB71A}" dt="2023-06-25T06:31:17.328" v="796" actId="1076"/>
          <ac:spMkLst>
            <pc:docMk/>
            <pc:sldMk cId="0" sldId="262"/>
            <ac:spMk id="3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1:04.893" v="785" actId="478"/>
          <ac:spMkLst>
            <pc:docMk/>
            <pc:sldMk cId="0" sldId="262"/>
            <ac:spMk id="5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6:31:06.586" v="788" actId="478"/>
          <ac:spMkLst>
            <pc:docMk/>
            <pc:sldMk cId="0" sldId="262"/>
            <ac:spMk id="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1:10.114" v="792" actId="478"/>
          <ac:spMkLst>
            <pc:docMk/>
            <pc:sldMk cId="0" sldId="262"/>
            <ac:spMk id="7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6:31:00.567" v="782" actId="478"/>
          <ac:spMkLst>
            <pc:docMk/>
            <pc:sldMk cId="0" sldId="262"/>
            <ac:spMk id="2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1:04.054" v="784" actId="478"/>
          <ac:spMkLst>
            <pc:docMk/>
            <pc:sldMk cId="0" sldId="262"/>
            <ac:spMk id="2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1:07.929" v="789" actId="478"/>
          <ac:spMkLst>
            <pc:docMk/>
            <pc:sldMk cId="0" sldId="262"/>
            <ac:spMk id="2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1:08.998" v="790" actId="478"/>
          <ac:spMkLst>
            <pc:docMk/>
            <pc:sldMk cId="0" sldId="262"/>
            <ac:spMk id="23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1:09.803" v="791" actId="478"/>
          <ac:spMkLst>
            <pc:docMk/>
            <pc:sldMk cId="0" sldId="262"/>
            <ac:spMk id="2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31:02.868" v="783" actId="478"/>
          <ac:spMkLst>
            <pc:docMk/>
            <pc:sldMk cId="0" sldId="262"/>
            <ac:spMk id="25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31:15.436" v="795" actId="1076"/>
          <ac:spMkLst>
            <pc:docMk/>
            <pc:sldMk cId="0" sldId="262"/>
            <ac:spMk id="26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35:44.404" v="872" actId="1076"/>
          <ac:spMkLst>
            <pc:docMk/>
            <pc:sldMk cId="0" sldId="262"/>
            <ac:spMk id="27" creationId="{00000000-0000-0000-0000-000000000000}"/>
          </ac:spMkLst>
        </pc:spChg>
        <pc:spChg chg="add mod">
          <ac:chgData name="Duyên Lương" userId="3a9e482f-ceb4-484a-8eab-f708ff3e9a36" providerId="ADAL" clId="{E2FBC373-A2C3-4A2B-B585-761EFAADB71A}" dt="2023-06-25T06:33:50.958" v="848" actId="1076"/>
          <ac:spMkLst>
            <pc:docMk/>
            <pc:sldMk cId="0" sldId="262"/>
            <ac:spMk id="32" creationId="{DA11284F-267B-4DAB-29CC-0B7134586D8E}"/>
          </ac:spMkLst>
        </pc:spChg>
        <pc:grpChg chg="del">
          <ac:chgData name="Duyên Lương" userId="3a9e482f-ceb4-484a-8eab-f708ff3e9a36" providerId="ADAL" clId="{E2FBC373-A2C3-4A2B-B585-761EFAADB71A}" dt="2023-06-25T06:31:05.394" v="786" actId="478"/>
          <ac:grpSpMkLst>
            <pc:docMk/>
            <pc:sldMk cId="0" sldId="262"/>
            <ac:grpSpMk id="8" creationId="{00000000-0000-0000-0000-000000000000}"/>
          </ac:grpSpMkLst>
        </pc:grpChg>
        <pc:graphicFrameChg chg="add mod modGraphic">
          <ac:chgData name="Duyên Lương" userId="3a9e482f-ceb4-484a-8eab-f708ff3e9a36" providerId="ADAL" clId="{E2FBC373-A2C3-4A2B-B585-761EFAADB71A}" dt="2023-06-25T06:33:48.964" v="847" actId="1076"/>
          <ac:graphicFrameMkLst>
            <pc:docMk/>
            <pc:sldMk cId="0" sldId="262"/>
            <ac:graphicFrameMk id="31" creationId="{279FCE6F-B04F-AACA-8AFD-B1ED2A814438}"/>
          </ac:graphicFrameMkLst>
        </pc:graphicFrameChg>
        <pc:picChg chg="add mod">
          <ac:chgData name="Duyên Lương" userId="3a9e482f-ceb4-484a-8eab-f708ff3e9a36" providerId="ADAL" clId="{E2FBC373-A2C3-4A2B-B585-761EFAADB71A}" dt="2023-06-25T06:35:07.784" v="863" actId="1076"/>
          <ac:picMkLst>
            <pc:docMk/>
            <pc:sldMk cId="0" sldId="262"/>
            <ac:picMk id="33" creationId="{C7198EDD-08AD-861A-A028-2362112B5E88}"/>
          </ac:picMkLst>
        </pc:picChg>
        <pc:picChg chg="add mod">
          <ac:chgData name="Duyên Lương" userId="3a9e482f-ceb4-484a-8eab-f708ff3e9a36" providerId="ADAL" clId="{E2FBC373-A2C3-4A2B-B585-761EFAADB71A}" dt="2023-06-25T06:35:03.992" v="861" actId="1076"/>
          <ac:picMkLst>
            <pc:docMk/>
            <pc:sldMk cId="0" sldId="262"/>
            <ac:picMk id="34" creationId="{0AE81F6D-1311-8245-ED10-84951B5A4E6A}"/>
          </ac:picMkLst>
        </pc:picChg>
        <pc:picChg chg="add mod">
          <ac:chgData name="Duyên Lương" userId="3a9e482f-ceb4-484a-8eab-f708ff3e9a36" providerId="ADAL" clId="{E2FBC373-A2C3-4A2B-B585-761EFAADB71A}" dt="2023-06-25T06:35:06.282" v="862" actId="1076"/>
          <ac:picMkLst>
            <pc:docMk/>
            <pc:sldMk cId="0" sldId="262"/>
            <ac:picMk id="35" creationId="{A01D7F77-078D-0ADF-A35C-39C6DBCA6448}"/>
          </ac:picMkLst>
        </pc:picChg>
        <pc:picChg chg="add mod">
          <ac:chgData name="Duyên Lương" userId="3a9e482f-ceb4-484a-8eab-f708ff3e9a36" providerId="ADAL" clId="{E2FBC373-A2C3-4A2B-B585-761EFAADB71A}" dt="2023-06-25T06:35:13.963" v="865" actId="1076"/>
          <ac:picMkLst>
            <pc:docMk/>
            <pc:sldMk cId="0" sldId="262"/>
            <ac:picMk id="36" creationId="{C7BFC5B7-1E98-FDCB-F9ED-AB4FEABE3128}"/>
          </ac:picMkLst>
        </pc:picChg>
        <pc:picChg chg="add mod">
          <ac:chgData name="Duyên Lương" userId="3a9e482f-ceb4-484a-8eab-f708ff3e9a36" providerId="ADAL" clId="{E2FBC373-A2C3-4A2B-B585-761EFAADB71A}" dt="2023-06-25T06:35:19.907" v="867" actId="1076"/>
          <ac:picMkLst>
            <pc:docMk/>
            <pc:sldMk cId="0" sldId="262"/>
            <ac:picMk id="37" creationId="{222D1C59-604C-0E87-11B8-C5E96EE2B460}"/>
          </ac:picMkLst>
        </pc:picChg>
        <pc:picChg chg="add del mod">
          <ac:chgData name="Duyên Lương" userId="3a9e482f-ceb4-484a-8eab-f708ff3e9a36" providerId="ADAL" clId="{E2FBC373-A2C3-4A2B-B585-761EFAADB71A}" dt="2023-06-25T06:35:39.695" v="870" actId="1076"/>
          <ac:picMkLst>
            <pc:docMk/>
            <pc:sldMk cId="0" sldId="262"/>
            <ac:picMk id="38" creationId="{7A0CEFF0-0DEE-92A6-236C-3F7B8FE338FB}"/>
          </ac:picMkLst>
        </pc:picChg>
        <pc:picChg chg="add mod">
          <ac:chgData name="Duyên Lương" userId="3a9e482f-ceb4-484a-8eab-f708ff3e9a36" providerId="ADAL" clId="{E2FBC373-A2C3-4A2B-B585-761EFAADB71A}" dt="2023-06-25T06:35:42.579" v="871" actId="1076"/>
          <ac:picMkLst>
            <pc:docMk/>
            <pc:sldMk cId="0" sldId="262"/>
            <ac:picMk id="39" creationId="{FE3DAB5F-E581-C7C7-F8F7-13931EAF5E76}"/>
          </ac:picMkLst>
        </pc:picChg>
      </pc:sldChg>
      <pc:sldChg chg="addSp delSp modSp mod ord modTransition modAnim">
        <pc:chgData name="Duyên Lương" userId="3a9e482f-ceb4-484a-8eab-f708ff3e9a36" providerId="ADAL" clId="{E2FBC373-A2C3-4A2B-B585-761EFAADB71A}" dt="2023-06-25T07:09:14.067" v="2484"/>
        <pc:sldMkLst>
          <pc:docMk/>
          <pc:sldMk cId="0" sldId="263"/>
        </pc:sldMkLst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1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1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13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1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1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1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1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1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1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2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2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9:59.804" v="527" actId="478"/>
          <ac:spMkLst>
            <pc:docMk/>
            <pc:sldMk cId="0" sldId="263"/>
            <ac:spMk id="31" creationId="{00000000-0000-0000-0000-000000000000}"/>
          </ac:spMkLst>
        </pc:spChg>
        <pc:spChg chg="add del mod">
          <ac:chgData name="Duyên Lương" userId="3a9e482f-ceb4-484a-8eab-f708ff3e9a36" providerId="ADAL" clId="{E2FBC373-A2C3-4A2B-B585-761EFAADB71A}" dt="2023-06-25T06:49:42.067" v="1457" actId="478"/>
          <ac:spMkLst>
            <pc:docMk/>
            <pc:sldMk cId="0" sldId="263"/>
            <ac:spMk id="32" creationId="{296CCD5B-7DB0-A089-7A94-2D65AAB7DC06}"/>
          </ac:spMkLst>
        </pc:spChg>
        <pc:spChg chg="add mod">
          <ac:chgData name="Duyên Lương" userId="3a9e482f-ceb4-484a-8eab-f708ff3e9a36" providerId="ADAL" clId="{E2FBC373-A2C3-4A2B-B585-761EFAADB71A}" dt="2023-06-25T06:50:08.750" v="1466" actId="14100"/>
          <ac:spMkLst>
            <pc:docMk/>
            <pc:sldMk cId="0" sldId="263"/>
            <ac:spMk id="33" creationId="{02AC5734-F843-7469-B0E9-5A5260895EC0}"/>
          </ac:spMkLst>
        </pc:spChg>
        <pc:spChg chg="add mod">
          <ac:chgData name="Duyên Lương" userId="3a9e482f-ceb4-484a-8eab-f708ff3e9a36" providerId="ADAL" clId="{E2FBC373-A2C3-4A2B-B585-761EFAADB71A}" dt="2023-06-25T06:51:05.276" v="1495" actId="1035"/>
          <ac:spMkLst>
            <pc:docMk/>
            <pc:sldMk cId="0" sldId="263"/>
            <ac:spMk id="34" creationId="{E94A0BAD-8679-D523-A993-5E4B3A4F579F}"/>
          </ac:spMkLst>
        </pc:spChg>
        <pc:spChg chg="add mod">
          <ac:chgData name="Duyên Lương" userId="3a9e482f-ceb4-484a-8eab-f708ff3e9a36" providerId="ADAL" clId="{E2FBC373-A2C3-4A2B-B585-761EFAADB71A}" dt="2023-06-25T06:51:03.249" v="1494" actId="1038"/>
          <ac:spMkLst>
            <pc:docMk/>
            <pc:sldMk cId="0" sldId="263"/>
            <ac:spMk id="35" creationId="{627128A3-EBE4-CC42-CCF6-B1363EE45714}"/>
          </ac:spMkLst>
        </pc:spChg>
        <pc:spChg chg="add mod">
          <ac:chgData name="Duyên Lương" userId="3a9e482f-ceb4-484a-8eab-f708ff3e9a36" providerId="ADAL" clId="{E2FBC373-A2C3-4A2B-B585-761EFAADB71A}" dt="2023-06-25T06:51:10.973" v="1502" actId="1036"/>
          <ac:spMkLst>
            <pc:docMk/>
            <pc:sldMk cId="0" sldId="263"/>
            <ac:spMk id="36" creationId="{BB264865-D0C4-A20D-B8A3-171A021005B1}"/>
          </ac:spMkLst>
        </pc:spChg>
        <pc:spChg chg="add mod">
          <ac:chgData name="Duyên Lương" userId="3a9e482f-ceb4-484a-8eab-f708ff3e9a36" providerId="ADAL" clId="{E2FBC373-A2C3-4A2B-B585-761EFAADB71A}" dt="2023-06-25T06:51:13.482" v="1505" actId="1037"/>
          <ac:spMkLst>
            <pc:docMk/>
            <pc:sldMk cId="0" sldId="263"/>
            <ac:spMk id="37" creationId="{B3949626-BFD8-2639-4754-E700845B8782}"/>
          </ac:spMkLst>
        </pc:spChg>
        <pc:spChg chg="add mod">
          <ac:chgData name="Duyên Lương" userId="3a9e482f-ceb4-484a-8eab-f708ff3e9a36" providerId="ADAL" clId="{E2FBC373-A2C3-4A2B-B585-761EFAADB71A}" dt="2023-06-25T06:51:17.628" v="1507" actId="1076"/>
          <ac:spMkLst>
            <pc:docMk/>
            <pc:sldMk cId="0" sldId="263"/>
            <ac:spMk id="38" creationId="{7EA76727-7A74-2898-F98F-70C4226D5330}"/>
          </ac:spMkLst>
        </pc:spChg>
        <pc:spChg chg="add mod">
          <ac:chgData name="Duyên Lương" userId="3a9e482f-ceb4-484a-8eab-f708ff3e9a36" providerId="ADAL" clId="{E2FBC373-A2C3-4A2B-B585-761EFAADB71A}" dt="2023-06-25T06:49:39.001" v="1456" actId="20577"/>
          <ac:spMkLst>
            <pc:docMk/>
            <pc:sldMk cId="0" sldId="263"/>
            <ac:spMk id="39" creationId="{10537F68-2251-4FA8-D224-B8DC7866B9F0}"/>
          </ac:spMkLst>
        </pc:spChg>
        <pc:spChg chg="add mod">
          <ac:chgData name="Duyên Lương" userId="3a9e482f-ceb4-484a-8eab-f708ff3e9a36" providerId="ADAL" clId="{E2FBC373-A2C3-4A2B-B585-761EFAADB71A}" dt="2023-06-25T06:53:21.836" v="1642" actId="1076"/>
          <ac:spMkLst>
            <pc:docMk/>
            <pc:sldMk cId="0" sldId="263"/>
            <ac:spMk id="42" creationId="{FC71AAFD-DA30-F60E-4D50-D2524D9CB4BE}"/>
          </ac:spMkLst>
        </pc:spChg>
        <pc:spChg chg="add mod">
          <ac:chgData name="Duyên Lương" userId="3a9e482f-ceb4-484a-8eab-f708ff3e9a36" providerId="ADAL" clId="{E2FBC373-A2C3-4A2B-B585-761EFAADB71A}" dt="2023-06-25T06:56:21.180" v="1960" actId="113"/>
          <ac:spMkLst>
            <pc:docMk/>
            <pc:sldMk cId="0" sldId="263"/>
            <ac:spMk id="43" creationId="{E22BB43D-9A00-15C4-4F8D-C1DE074B2C60}"/>
          </ac:spMkLst>
        </pc:spChg>
        <pc:spChg chg="add mod">
          <ac:chgData name="Duyên Lương" userId="3a9e482f-ceb4-484a-8eab-f708ff3e9a36" providerId="ADAL" clId="{E2FBC373-A2C3-4A2B-B585-761EFAADB71A}" dt="2023-06-25T06:56:24.133" v="1961" actId="113"/>
          <ac:spMkLst>
            <pc:docMk/>
            <pc:sldMk cId="0" sldId="263"/>
            <ac:spMk id="44" creationId="{0D91B07E-E8D2-4873-B718-04677473F96B}"/>
          </ac:spMkLst>
        </pc:spChg>
        <pc:spChg chg="add mod">
          <ac:chgData name="Duyên Lương" userId="3a9e482f-ceb4-484a-8eab-f708ff3e9a36" providerId="ADAL" clId="{E2FBC373-A2C3-4A2B-B585-761EFAADB71A}" dt="2023-06-25T06:56:29.921" v="1962" actId="113"/>
          <ac:spMkLst>
            <pc:docMk/>
            <pc:sldMk cId="0" sldId="263"/>
            <ac:spMk id="45" creationId="{9A735DB2-3006-EAA7-6333-235625A2FFF1}"/>
          </ac:spMkLst>
        </pc:spChg>
        <pc:spChg chg="add mod">
          <ac:chgData name="Duyên Lương" userId="3a9e482f-ceb4-484a-8eab-f708ff3e9a36" providerId="ADAL" clId="{E2FBC373-A2C3-4A2B-B585-761EFAADB71A}" dt="2023-06-25T06:56:32.956" v="1963" actId="113"/>
          <ac:spMkLst>
            <pc:docMk/>
            <pc:sldMk cId="0" sldId="263"/>
            <ac:spMk id="46" creationId="{90B5CCC7-0C67-8B44-BB32-040B3B5C3BE0}"/>
          </ac:spMkLst>
        </pc:spChg>
        <pc:spChg chg="add mod">
          <ac:chgData name="Duyên Lương" userId="3a9e482f-ceb4-484a-8eab-f708ff3e9a36" providerId="ADAL" clId="{E2FBC373-A2C3-4A2B-B585-761EFAADB71A}" dt="2023-06-25T06:56:39.254" v="1965" actId="113"/>
          <ac:spMkLst>
            <pc:docMk/>
            <pc:sldMk cId="0" sldId="263"/>
            <ac:spMk id="47" creationId="{F7060DD0-E018-3420-B8F9-B5EA41D66608}"/>
          </ac:spMkLst>
        </pc:spChg>
        <pc:spChg chg="add mod">
          <ac:chgData name="Duyên Lương" userId="3a9e482f-ceb4-484a-8eab-f708ff3e9a36" providerId="ADAL" clId="{E2FBC373-A2C3-4A2B-B585-761EFAADB71A}" dt="2023-06-25T06:55:41.747" v="1953" actId="1076"/>
          <ac:spMkLst>
            <pc:docMk/>
            <pc:sldMk cId="0" sldId="263"/>
            <ac:spMk id="48" creationId="{A0DDD3BD-323C-7BCD-7E4C-22E8351497D3}"/>
          </ac:spMkLst>
        </pc:spChg>
        <pc:spChg chg="add mod">
          <ac:chgData name="Duyên Lương" userId="3a9e482f-ceb4-484a-8eab-f708ff3e9a36" providerId="ADAL" clId="{E2FBC373-A2C3-4A2B-B585-761EFAADB71A}" dt="2023-06-25T06:55:47.421" v="1955" actId="1076"/>
          <ac:spMkLst>
            <pc:docMk/>
            <pc:sldMk cId="0" sldId="263"/>
            <ac:spMk id="49" creationId="{A1108DD8-0A6C-1DE7-DF1B-FD7ADF621E6C}"/>
          </ac:spMkLst>
        </pc:spChg>
        <pc:spChg chg="add mod">
          <ac:chgData name="Duyên Lương" userId="3a9e482f-ceb4-484a-8eab-f708ff3e9a36" providerId="ADAL" clId="{E2FBC373-A2C3-4A2B-B585-761EFAADB71A}" dt="2023-06-25T06:55:44.345" v="1954" actId="1076"/>
          <ac:spMkLst>
            <pc:docMk/>
            <pc:sldMk cId="0" sldId="263"/>
            <ac:spMk id="50" creationId="{DBDBAF38-946D-3FBD-F191-B63D6F9D00FE}"/>
          </ac:spMkLst>
        </pc:spChg>
        <pc:grpChg chg="del">
          <ac:chgData name="Duyên Lương" userId="3a9e482f-ceb4-484a-8eab-f708ff3e9a36" providerId="ADAL" clId="{E2FBC373-A2C3-4A2B-B585-761EFAADB71A}" dt="2023-06-25T06:19:59.804" v="527" actId="478"/>
          <ac:grpSpMkLst>
            <pc:docMk/>
            <pc:sldMk cId="0" sldId="263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9:59.804" v="527" actId="478"/>
          <ac:grpSpMkLst>
            <pc:docMk/>
            <pc:sldMk cId="0" sldId="263"/>
            <ac:grpSpMk id="22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9:59.804" v="527" actId="478"/>
          <ac:grpSpMkLst>
            <pc:docMk/>
            <pc:sldMk cId="0" sldId="263"/>
            <ac:grpSpMk id="25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9:59.804" v="527" actId="478"/>
          <ac:grpSpMkLst>
            <pc:docMk/>
            <pc:sldMk cId="0" sldId="263"/>
            <ac:grpSpMk id="28" creationId="{00000000-0000-0000-0000-000000000000}"/>
          </ac:grpSpMkLst>
        </pc:grpChg>
        <pc:cxnChg chg="add del mod">
          <ac:chgData name="Duyên Lương" userId="3a9e482f-ceb4-484a-8eab-f708ff3e9a36" providerId="ADAL" clId="{E2FBC373-A2C3-4A2B-B585-761EFAADB71A}" dt="2023-06-25T06:51:23.973" v="1510" actId="478"/>
          <ac:cxnSpMkLst>
            <pc:docMk/>
            <pc:sldMk cId="0" sldId="263"/>
            <ac:cxnSpMk id="41" creationId="{6519CA3A-9825-A14A-55AD-AD777C93E4A6}"/>
          </ac:cxnSpMkLst>
        </pc:cxnChg>
      </pc:sldChg>
      <pc:sldChg chg="addSp delSp modSp mod ord modTransition modAnim">
        <pc:chgData name="Duyên Lương" userId="3a9e482f-ceb4-484a-8eab-f708ff3e9a36" providerId="ADAL" clId="{E2FBC373-A2C3-4A2B-B585-761EFAADB71A}" dt="2023-06-25T07:09:14.067" v="2484"/>
        <pc:sldMkLst>
          <pc:docMk/>
          <pc:sldMk cId="0" sldId="264"/>
        </pc:sldMkLst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7:03:34.083" v="2202" actId="1076"/>
          <ac:spMkLst>
            <pc:docMk/>
            <pc:sldMk cId="0" sldId="264"/>
            <ac:spMk id="1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1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1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1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1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3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2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16.049" v="531" actId="478"/>
          <ac:spMkLst>
            <pc:docMk/>
            <pc:sldMk cId="0" sldId="264"/>
            <ac:spMk id="30" creationId="{00000000-0000-0000-0000-000000000000}"/>
          </ac:spMkLst>
        </pc:spChg>
        <pc:spChg chg="add del mod">
          <ac:chgData name="Duyên Lương" userId="3a9e482f-ceb4-484a-8eab-f708ff3e9a36" providerId="ADAL" clId="{E2FBC373-A2C3-4A2B-B585-761EFAADB71A}" dt="2023-06-25T06:57:15.971" v="2077" actId="478"/>
          <ac:spMkLst>
            <pc:docMk/>
            <pc:sldMk cId="0" sldId="264"/>
            <ac:spMk id="31" creationId="{E076CADA-110C-AFB5-C0EC-91CF298D5B2A}"/>
          </ac:spMkLst>
        </pc:spChg>
        <pc:spChg chg="add mod">
          <ac:chgData name="Duyên Lương" userId="3a9e482f-ceb4-484a-8eab-f708ff3e9a36" providerId="ADAL" clId="{E2FBC373-A2C3-4A2B-B585-761EFAADB71A}" dt="2023-06-25T06:57:35.374" v="2082" actId="1076"/>
          <ac:spMkLst>
            <pc:docMk/>
            <pc:sldMk cId="0" sldId="264"/>
            <ac:spMk id="34" creationId="{59CFE832-935F-9290-67BA-FDBE293F0C12}"/>
          </ac:spMkLst>
        </pc:spChg>
        <pc:spChg chg="add mod ord">
          <ac:chgData name="Duyên Lương" userId="3a9e482f-ceb4-484a-8eab-f708ff3e9a36" providerId="ADAL" clId="{E2FBC373-A2C3-4A2B-B585-761EFAADB71A}" dt="2023-06-25T07:03:39.295" v="2204" actId="14100"/>
          <ac:spMkLst>
            <pc:docMk/>
            <pc:sldMk cId="0" sldId="264"/>
            <ac:spMk id="35" creationId="{12D6B357-8E4F-FBAF-11A4-3463B2A36D48}"/>
          </ac:spMkLst>
        </pc:spChg>
        <pc:grpChg chg="del">
          <ac:chgData name="Duyên Lương" userId="3a9e482f-ceb4-484a-8eab-f708ff3e9a36" providerId="ADAL" clId="{E2FBC373-A2C3-4A2B-B585-761EFAADB71A}" dt="2023-06-25T06:20:16.049" v="531" actId="478"/>
          <ac:grpSpMkLst>
            <pc:docMk/>
            <pc:sldMk cId="0" sldId="264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16.049" v="531" actId="478"/>
          <ac:grpSpMkLst>
            <pc:docMk/>
            <pc:sldMk cId="0" sldId="264"/>
            <ac:grpSpMk id="9" creationId="{00000000-0000-0000-0000-000000000000}"/>
          </ac:grpSpMkLst>
        </pc:grpChg>
        <pc:picChg chg="add mod">
          <ac:chgData name="Duyên Lương" userId="3a9e482f-ceb4-484a-8eab-f708ff3e9a36" providerId="ADAL" clId="{E2FBC373-A2C3-4A2B-B585-761EFAADB71A}" dt="2023-06-25T07:04:08.920" v="2212" actId="1076"/>
          <ac:picMkLst>
            <pc:docMk/>
            <pc:sldMk cId="0" sldId="264"/>
            <ac:picMk id="32" creationId="{2F97BA72-2F0B-5AC1-B0E3-20E32AE6F8BF}"/>
          </ac:picMkLst>
        </pc:picChg>
        <pc:picChg chg="add mod">
          <ac:chgData name="Duyên Lương" userId="3a9e482f-ceb4-484a-8eab-f708ff3e9a36" providerId="ADAL" clId="{E2FBC373-A2C3-4A2B-B585-761EFAADB71A}" dt="2023-06-25T07:04:06.137" v="2211"/>
          <ac:picMkLst>
            <pc:docMk/>
            <pc:sldMk cId="0" sldId="264"/>
            <ac:picMk id="33" creationId="{B300A9CB-88E6-A5AA-A744-2E2F7EAC8D89}"/>
          </ac:picMkLst>
        </pc:picChg>
      </pc:sldChg>
      <pc:sldChg chg="addSp delSp modSp mod modTransition modAnim">
        <pc:chgData name="Duyên Lương" userId="3a9e482f-ceb4-484a-8eab-f708ff3e9a36" providerId="ADAL" clId="{E2FBC373-A2C3-4A2B-B585-761EFAADB71A}" dt="2023-06-25T07:09:14.067" v="2484"/>
        <pc:sldMkLst>
          <pc:docMk/>
          <pc:sldMk cId="0" sldId="265"/>
        </pc:sldMkLst>
        <pc:spChg chg="mod">
          <ac:chgData name="Duyên Lương" userId="3a9e482f-ceb4-484a-8eab-f708ff3e9a36" providerId="ADAL" clId="{E2FBC373-A2C3-4A2B-B585-761EFAADB71A}" dt="2023-06-25T07:08:24.257" v="2461" actId="1076"/>
          <ac:spMkLst>
            <pc:docMk/>
            <pc:sldMk cId="0" sldId="265"/>
            <ac:spMk id="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1:05.694" v="537" actId="478"/>
          <ac:spMkLst>
            <pc:docMk/>
            <pc:sldMk cId="0" sldId="265"/>
            <ac:spMk id="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1:09.403" v="538" actId="478"/>
          <ac:spMkLst>
            <pc:docMk/>
            <pc:sldMk cId="0" sldId="265"/>
            <ac:spMk id="2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1:09.403" v="538" actId="478"/>
          <ac:spMkLst>
            <pc:docMk/>
            <pc:sldMk cId="0" sldId="265"/>
            <ac:spMk id="28" creationId="{00000000-0000-0000-0000-000000000000}"/>
          </ac:spMkLst>
        </pc:spChg>
        <pc:spChg chg="del mod">
          <ac:chgData name="Duyên Lương" userId="3a9e482f-ceb4-484a-8eab-f708ff3e9a36" providerId="ADAL" clId="{E2FBC373-A2C3-4A2B-B585-761EFAADB71A}" dt="2023-06-25T07:08:07.669" v="2455" actId="478"/>
          <ac:spMkLst>
            <pc:docMk/>
            <pc:sldMk cId="0" sldId="265"/>
            <ac:spMk id="29" creationId="{00000000-0000-0000-0000-000000000000}"/>
          </ac:spMkLst>
        </pc:spChg>
        <pc:spChg chg="add del mod">
          <ac:chgData name="Duyên Lương" userId="3a9e482f-ceb4-484a-8eab-f708ff3e9a36" providerId="ADAL" clId="{E2FBC373-A2C3-4A2B-B585-761EFAADB71A}" dt="2023-06-25T07:07:34.664" v="2435" actId="478"/>
          <ac:spMkLst>
            <pc:docMk/>
            <pc:sldMk cId="0" sldId="265"/>
            <ac:spMk id="30" creationId="{B2A18131-64B5-BE98-0E84-2A30F77ABACB}"/>
          </ac:spMkLst>
        </pc:spChg>
        <pc:spChg chg="add mod">
          <ac:chgData name="Duyên Lương" userId="3a9e482f-ceb4-484a-8eab-f708ff3e9a36" providerId="ADAL" clId="{E2FBC373-A2C3-4A2B-B585-761EFAADB71A}" dt="2023-06-25T07:08:30.433" v="2466" actId="1076"/>
          <ac:spMkLst>
            <pc:docMk/>
            <pc:sldMk cId="0" sldId="265"/>
            <ac:spMk id="31" creationId="{53078B78-DF09-52BC-923B-FABB75D68281}"/>
          </ac:spMkLst>
        </pc:spChg>
        <pc:spChg chg="add mod">
          <ac:chgData name="Duyên Lương" userId="3a9e482f-ceb4-484a-8eab-f708ff3e9a36" providerId="ADAL" clId="{E2FBC373-A2C3-4A2B-B585-761EFAADB71A}" dt="2023-06-25T07:08:13.941" v="2458" actId="14100"/>
          <ac:spMkLst>
            <pc:docMk/>
            <pc:sldMk cId="0" sldId="265"/>
            <ac:spMk id="32" creationId="{FF30FDC1-4ED8-1064-B711-CD5A3FD89A2D}"/>
          </ac:spMkLst>
        </pc:spChg>
        <pc:spChg chg="add mod">
          <ac:chgData name="Duyên Lương" userId="3a9e482f-ceb4-484a-8eab-f708ff3e9a36" providerId="ADAL" clId="{E2FBC373-A2C3-4A2B-B585-761EFAADB71A}" dt="2023-06-25T07:08:19.809" v="2460" actId="14100"/>
          <ac:spMkLst>
            <pc:docMk/>
            <pc:sldMk cId="0" sldId="265"/>
            <ac:spMk id="33" creationId="{24CA5999-E060-F692-3733-CAF082D0B428}"/>
          </ac:spMkLst>
        </pc:spChg>
        <pc:spChg chg="add mod">
          <ac:chgData name="Duyên Lương" userId="3a9e482f-ceb4-484a-8eab-f708ff3e9a36" providerId="ADAL" clId="{E2FBC373-A2C3-4A2B-B585-761EFAADB71A}" dt="2023-06-25T07:08:32.672" v="2467" actId="1076"/>
          <ac:spMkLst>
            <pc:docMk/>
            <pc:sldMk cId="0" sldId="265"/>
            <ac:spMk id="34" creationId="{50F1B724-8642-8002-CC1D-F241857B8905}"/>
          </ac:spMkLst>
        </pc:spChg>
        <pc:grpChg chg="del">
          <ac:chgData name="Duyên Lương" userId="3a9e482f-ceb4-484a-8eab-f708ff3e9a36" providerId="ADAL" clId="{E2FBC373-A2C3-4A2B-B585-761EFAADB71A}" dt="2023-06-25T07:08:01.301" v="2452" actId="478"/>
          <ac:grpSpMkLst>
            <pc:docMk/>
            <pc:sldMk cId="0" sldId="265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7:08:06.047" v="2454" actId="478"/>
          <ac:grpSpMkLst>
            <pc:docMk/>
            <pc:sldMk cId="0" sldId="265"/>
            <ac:grpSpMk id="12" creationId="{00000000-0000-0000-0000-000000000000}"/>
          </ac:grpSpMkLst>
        </pc:grpChg>
      </pc:sldChg>
      <pc:sldChg chg="addSp delSp modSp mod ord modTransition">
        <pc:chgData name="Duyên Lương" userId="3a9e482f-ceb4-484a-8eab-f708ff3e9a36" providerId="ADAL" clId="{E2FBC373-A2C3-4A2B-B585-761EFAADB71A}" dt="2023-06-25T07:09:14.067" v="2484"/>
        <pc:sldMkLst>
          <pc:docMk/>
          <pc:sldMk cId="0" sldId="266"/>
        </pc:sldMkLst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1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13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1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1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1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1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1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1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2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2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22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23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2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15:43.387" v="420" actId="478"/>
          <ac:spMkLst>
            <pc:docMk/>
            <pc:sldMk cId="0" sldId="266"/>
            <ac:spMk id="25" creationId="{00000000-0000-0000-0000-000000000000}"/>
          </ac:spMkLst>
        </pc:spChg>
        <pc:spChg chg="add mod">
          <ac:chgData name="Duyên Lương" userId="3a9e482f-ceb4-484a-8eab-f708ff3e9a36" providerId="ADAL" clId="{E2FBC373-A2C3-4A2B-B585-761EFAADB71A}" dt="2023-06-25T06:16:25.138" v="469" actId="1076"/>
          <ac:spMkLst>
            <pc:docMk/>
            <pc:sldMk cId="0" sldId="266"/>
            <ac:spMk id="45" creationId="{7F8B8D3B-0A50-9D33-71AE-DCDEA07D614D}"/>
          </ac:spMkLst>
        </pc:spChg>
        <pc:spChg chg="add mod">
          <ac:chgData name="Duyên Lương" userId="3a9e482f-ceb4-484a-8eab-f708ff3e9a36" providerId="ADAL" clId="{E2FBC373-A2C3-4A2B-B585-761EFAADB71A}" dt="2023-06-25T06:16:37.528" v="472" actId="1076"/>
          <ac:spMkLst>
            <pc:docMk/>
            <pc:sldMk cId="0" sldId="266"/>
            <ac:spMk id="46" creationId="{DE0CEA71-A200-A346-AE8F-73DD6BC4F76A}"/>
          </ac:spMkLst>
        </pc:spChg>
        <pc:spChg chg="add mod">
          <ac:chgData name="Duyên Lương" userId="3a9e482f-ceb4-484a-8eab-f708ff3e9a36" providerId="ADAL" clId="{E2FBC373-A2C3-4A2B-B585-761EFAADB71A}" dt="2023-06-25T06:16:52.671" v="476" actId="1076"/>
          <ac:spMkLst>
            <pc:docMk/>
            <pc:sldMk cId="0" sldId="266"/>
            <ac:spMk id="47" creationId="{2F83029B-70DA-A0AE-D49B-9A61D8D92AAD}"/>
          </ac:spMkLst>
        </pc:s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26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29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32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35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37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40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15:43.387" v="420" actId="478"/>
          <ac:grpSpMkLst>
            <pc:docMk/>
            <pc:sldMk cId="0" sldId="266"/>
            <ac:grpSpMk id="42" creationId="{00000000-0000-0000-0000-000000000000}"/>
          </ac:grpSpMkLst>
        </pc:grpChg>
        <pc:picChg chg="add mod">
          <ac:chgData name="Duyên Lương" userId="3a9e482f-ceb4-484a-8eab-f708ff3e9a36" providerId="ADAL" clId="{E2FBC373-A2C3-4A2B-B585-761EFAADB71A}" dt="2023-06-25T06:15:58.315" v="429" actId="14100"/>
          <ac:picMkLst>
            <pc:docMk/>
            <pc:sldMk cId="0" sldId="266"/>
            <ac:picMk id="6146" creationId="{ABCA3FBB-126F-9878-3911-A9050640F2C9}"/>
          </ac:picMkLst>
        </pc:picChg>
      </pc:sldChg>
      <pc:sldChg chg="addSp delSp modSp mod ord modTransition modAnim">
        <pc:chgData name="Duyên Lương" userId="3a9e482f-ceb4-484a-8eab-f708ff3e9a36" providerId="ADAL" clId="{E2FBC373-A2C3-4A2B-B585-761EFAADB71A}" dt="2023-06-25T07:09:14.067" v="2484"/>
        <pc:sldMkLst>
          <pc:docMk/>
          <pc:sldMk cId="0" sldId="267"/>
        </pc:sldMkLst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1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1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1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2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2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2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3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3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4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4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5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6:20:35.241" v="535" actId="478"/>
          <ac:spMkLst>
            <pc:docMk/>
            <pc:sldMk cId="0" sldId="267"/>
            <ac:spMk id="52" creationId="{00000000-0000-0000-0000-000000000000}"/>
          </ac:spMkLst>
        </pc:spChg>
        <pc:spChg chg="add del mod">
          <ac:chgData name="Duyên Lương" userId="3a9e482f-ceb4-484a-8eab-f708ff3e9a36" providerId="ADAL" clId="{E2FBC373-A2C3-4A2B-B585-761EFAADB71A}" dt="2023-06-25T07:05:54.952" v="2398" actId="478"/>
          <ac:spMkLst>
            <pc:docMk/>
            <pc:sldMk cId="0" sldId="267"/>
            <ac:spMk id="59" creationId="{0AB060F8-D4A7-E06D-029A-4955A3B73E6E}"/>
          </ac:spMkLst>
        </pc:spChg>
        <pc:spChg chg="add del mod">
          <ac:chgData name="Duyên Lương" userId="3a9e482f-ceb4-484a-8eab-f708ff3e9a36" providerId="ADAL" clId="{E2FBC373-A2C3-4A2B-B585-761EFAADB71A}" dt="2023-06-25T07:05:13.008" v="2379" actId="478"/>
          <ac:spMkLst>
            <pc:docMk/>
            <pc:sldMk cId="0" sldId="267"/>
            <ac:spMk id="60" creationId="{EF387128-664E-91E4-7FF3-9E716241FC0C}"/>
          </ac:spMkLst>
        </pc:spChg>
        <pc:spChg chg="add del mod">
          <ac:chgData name="Duyên Lương" userId="3a9e482f-ceb4-484a-8eab-f708ff3e9a36" providerId="ADAL" clId="{E2FBC373-A2C3-4A2B-B585-761EFAADB71A}" dt="2023-06-25T07:05:54.045" v="2397" actId="478"/>
          <ac:spMkLst>
            <pc:docMk/>
            <pc:sldMk cId="0" sldId="267"/>
            <ac:spMk id="61" creationId="{6459B165-4DCA-77B1-24A9-0396A12E5D8A}"/>
          </ac:spMkLst>
        </pc:spChg>
        <pc:spChg chg="add mod">
          <ac:chgData name="Duyên Lương" userId="3a9e482f-ceb4-484a-8eab-f708ff3e9a36" providerId="ADAL" clId="{E2FBC373-A2C3-4A2B-B585-761EFAADB71A}" dt="2023-06-25T07:05:48.214" v="2395" actId="1076"/>
          <ac:spMkLst>
            <pc:docMk/>
            <pc:sldMk cId="0" sldId="267"/>
            <ac:spMk id="62" creationId="{7C488E39-21F2-6CAC-177F-2D14A20EB552}"/>
          </ac:spMkLst>
        </pc:spChg>
        <pc:spChg chg="add mod">
          <ac:chgData name="Duyên Lương" userId="3a9e482f-ceb4-484a-8eab-f708ff3e9a36" providerId="ADAL" clId="{E2FBC373-A2C3-4A2B-B585-761EFAADB71A}" dt="2023-06-25T07:07:08.153" v="2421" actId="14100"/>
          <ac:spMkLst>
            <pc:docMk/>
            <pc:sldMk cId="0" sldId="267"/>
            <ac:spMk id="64" creationId="{61E92DE7-69C1-1EB9-7E18-74C34EE948BE}"/>
          </ac:spMkLst>
        </pc:spChg>
        <pc:spChg chg="add mod">
          <ac:chgData name="Duyên Lương" userId="3a9e482f-ceb4-484a-8eab-f708ff3e9a36" providerId="ADAL" clId="{E2FBC373-A2C3-4A2B-B585-761EFAADB71A}" dt="2023-06-25T07:06:54.255" v="2417" actId="14100"/>
          <ac:spMkLst>
            <pc:docMk/>
            <pc:sldMk cId="0" sldId="267"/>
            <ac:spMk id="66" creationId="{57FB6297-B48C-A15D-6AEF-763C77D31246}"/>
          </ac:spMkLst>
        </pc:spChg>
        <pc:spChg chg="add mod">
          <ac:chgData name="Duyên Lương" userId="3a9e482f-ceb4-484a-8eab-f708ff3e9a36" providerId="ADAL" clId="{E2FBC373-A2C3-4A2B-B585-761EFAADB71A}" dt="2023-06-25T07:06:37.549" v="2410" actId="14100"/>
          <ac:spMkLst>
            <pc:docMk/>
            <pc:sldMk cId="0" sldId="267"/>
            <ac:spMk id="68" creationId="{11F82EC6-AF34-693D-0E7A-C198ABF73B6D}"/>
          </ac:spMkLst>
        </pc:spChg>
        <pc:spChg chg="add mod">
          <ac:chgData name="Duyên Lương" userId="3a9e482f-ceb4-484a-8eab-f708ff3e9a36" providerId="ADAL" clId="{E2FBC373-A2C3-4A2B-B585-761EFAADB71A}" dt="2023-06-25T07:06:24.768" v="2406" actId="14100"/>
          <ac:spMkLst>
            <pc:docMk/>
            <pc:sldMk cId="0" sldId="267"/>
            <ac:spMk id="70" creationId="{DCEFCFDD-FEB1-82CA-2A25-1825080FD4E1}"/>
          </ac:spMkLst>
        </pc:spChg>
        <pc:spChg chg="add mod">
          <ac:chgData name="Duyên Lương" userId="3a9e482f-ceb4-484a-8eab-f708ff3e9a36" providerId="ADAL" clId="{E2FBC373-A2C3-4A2B-B585-761EFAADB71A}" dt="2023-06-25T07:06:12.019" v="2402" actId="14100"/>
          <ac:spMkLst>
            <pc:docMk/>
            <pc:sldMk cId="0" sldId="267"/>
            <ac:spMk id="72" creationId="{C2713751-8820-D225-840C-D269A227B43F}"/>
          </ac:spMkLst>
        </pc:spChg>
        <pc:spChg chg="add mod">
          <ac:chgData name="Duyên Lương" userId="3a9e482f-ceb4-484a-8eab-f708ff3e9a36" providerId="ADAL" clId="{E2FBC373-A2C3-4A2B-B585-761EFAADB71A}" dt="2023-06-25T07:05:58.809" v="2400" actId="1076"/>
          <ac:spMkLst>
            <pc:docMk/>
            <pc:sldMk cId="0" sldId="267"/>
            <ac:spMk id="74" creationId="{3B4C6EB3-1B8C-D09A-C019-B164E559FDE7}"/>
          </ac:spMkLst>
        </pc:spChg>
        <pc:spChg chg="add del mod">
          <ac:chgData name="Duyên Lương" userId="3a9e482f-ceb4-484a-8eab-f708ff3e9a36" providerId="ADAL" clId="{E2FBC373-A2C3-4A2B-B585-761EFAADB71A}" dt="2023-06-25T06:51:29.642" v="1512" actId="478"/>
          <ac:spMkLst>
            <pc:docMk/>
            <pc:sldMk cId="0" sldId="267"/>
            <ac:spMk id="75" creationId="{A8DC25FD-D8A7-DAA9-6778-53150EDA563E}"/>
          </ac:spMkLst>
        </pc:spChg>
        <pc:spChg chg="add mod">
          <ac:chgData name="Duyên Lương" userId="3a9e482f-ceb4-484a-8eab-f708ff3e9a36" providerId="ADAL" clId="{E2FBC373-A2C3-4A2B-B585-761EFAADB71A}" dt="2023-06-25T07:05:36.478" v="2388" actId="1076"/>
          <ac:spMkLst>
            <pc:docMk/>
            <pc:sldMk cId="0" sldId="267"/>
            <ac:spMk id="76" creationId="{1B8BB348-D040-7823-95B8-3C3C42B1EA4A}"/>
          </ac:spMkLst>
        </pc:spChg>
        <pc:spChg chg="add mod">
          <ac:chgData name="Duyên Lương" userId="3a9e482f-ceb4-484a-8eab-f708ff3e9a36" providerId="ADAL" clId="{E2FBC373-A2C3-4A2B-B585-761EFAADB71A}" dt="2023-06-25T07:05:41.802" v="2392" actId="1076"/>
          <ac:spMkLst>
            <pc:docMk/>
            <pc:sldMk cId="0" sldId="267"/>
            <ac:spMk id="77" creationId="{3026E1ED-87CC-C18B-AD96-AA383BF0754B}"/>
          </ac:spMkLst>
        </pc:spChg>
        <pc:spChg chg="add mod">
          <ac:chgData name="Duyên Lương" userId="3a9e482f-ceb4-484a-8eab-f708ff3e9a36" providerId="ADAL" clId="{E2FBC373-A2C3-4A2B-B585-761EFAADB71A}" dt="2023-06-25T07:05:40.217" v="2391" actId="1076"/>
          <ac:spMkLst>
            <pc:docMk/>
            <pc:sldMk cId="0" sldId="267"/>
            <ac:spMk id="78" creationId="{D9DE5799-920E-B1AF-5CF3-AE39125B5950}"/>
          </ac:spMkLst>
        </pc:s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21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25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29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32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37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41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45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48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53" creationId="{00000000-0000-0000-0000-000000000000}"/>
          </ac:grpSpMkLst>
        </pc:grpChg>
        <pc:grpChg chg="del">
          <ac:chgData name="Duyên Lương" userId="3a9e482f-ceb4-484a-8eab-f708ff3e9a36" providerId="ADAL" clId="{E2FBC373-A2C3-4A2B-B585-761EFAADB71A}" dt="2023-06-25T06:20:35.241" v="535" actId="478"/>
          <ac:grpSpMkLst>
            <pc:docMk/>
            <pc:sldMk cId="0" sldId="267"/>
            <ac:grpSpMk id="56" creationId="{00000000-0000-0000-0000-000000000000}"/>
          </ac:grpSpMkLst>
        </pc:grpChg>
        <pc:picChg chg="add mod">
          <ac:chgData name="Duyên Lương" userId="3a9e482f-ceb4-484a-8eab-f708ff3e9a36" providerId="ADAL" clId="{E2FBC373-A2C3-4A2B-B585-761EFAADB71A}" dt="2023-06-25T07:07:20.839" v="2426"/>
          <ac:picMkLst>
            <pc:docMk/>
            <pc:sldMk cId="0" sldId="267"/>
            <ac:picMk id="73" creationId="{5B6E7687-ACD1-4AC9-F1A2-EC5611D7F330}"/>
          </ac:picMkLst>
        </pc:picChg>
        <pc:cxnChg chg="add mod">
          <ac:chgData name="Duyên Lương" userId="3a9e482f-ceb4-484a-8eab-f708ff3e9a36" providerId="ADAL" clId="{E2FBC373-A2C3-4A2B-B585-761EFAADB71A}" dt="2023-06-25T07:07:12.438" v="2423" actId="14100"/>
          <ac:cxnSpMkLst>
            <pc:docMk/>
            <pc:sldMk cId="0" sldId="267"/>
            <ac:cxnSpMk id="63" creationId="{1AD22FD0-9814-626F-2483-3DECADE7321A}"/>
          </ac:cxnSpMkLst>
        </pc:cxnChg>
        <pc:cxnChg chg="add mod">
          <ac:chgData name="Duyên Lương" userId="3a9e482f-ceb4-484a-8eab-f708ff3e9a36" providerId="ADAL" clId="{E2FBC373-A2C3-4A2B-B585-761EFAADB71A}" dt="2023-06-25T07:06:57.952" v="2419" actId="14100"/>
          <ac:cxnSpMkLst>
            <pc:docMk/>
            <pc:sldMk cId="0" sldId="267"/>
            <ac:cxnSpMk id="65" creationId="{E01B7576-E584-150E-45E4-5FE94F1F6BD4}"/>
          </ac:cxnSpMkLst>
        </pc:cxnChg>
        <pc:cxnChg chg="add mod">
          <ac:chgData name="Duyên Lương" userId="3a9e482f-ceb4-484a-8eab-f708ff3e9a36" providerId="ADAL" clId="{E2FBC373-A2C3-4A2B-B585-761EFAADB71A}" dt="2023-06-25T07:06:40.090" v="2411" actId="1076"/>
          <ac:cxnSpMkLst>
            <pc:docMk/>
            <pc:sldMk cId="0" sldId="267"/>
            <ac:cxnSpMk id="67" creationId="{39FA8C66-1408-F498-3ADF-12CD2B53FA78}"/>
          </ac:cxnSpMkLst>
        </pc:cxnChg>
        <pc:cxnChg chg="add mod">
          <ac:chgData name="Duyên Lương" userId="3a9e482f-ceb4-484a-8eab-f708ff3e9a36" providerId="ADAL" clId="{E2FBC373-A2C3-4A2B-B585-761EFAADB71A}" dt="2023-06-25T07:06:29.194" v="2407" actId="1076"/>
          <ac:cxnSpMkLst>
            <pc:docMk/>
            <pc:sldMk cId="0" sldId="267"/>
            <ac:cxnSpMk id="69" creationId="{71FA1D8C-6B68-1B03-A5A4-A261B6751C0F}"/>
          </ac:cxnSpMkLst>
        </pc:cxnChg>
        <pc:cxnChg chg="add mod">
          <ac:chgData name="Duyên Lương" userId="3a9e482f-ceb4-484a-8eab-f708ff3e9a36" providerId="ADAL" clId="{E2FBC373-A2C3-4A2B-B585-761EFAADB71A}" dt="2023-06-25T07:06:15.041" v="2403" actId="1076"/>
          <ac:cxnSpMkLst>
            <pc:docMk/>
            <pc:sldMk cId="0" sldId="267"/>
            <ac:cxnSpMk id="71" creationId="{EDBA1692-CFC6-737B-05DA-EAD9D82CAE15}"/>
          </ac:cxnSpMkLst>
        </pc:cxnChg>
      </pc:sldChg>
      <pc:sldChg chg="addSp delSp modSp mod modTransition">
        <pc:chgData name="Duyên Lương" userId="3a9e482f-ceb4-484a-8eab-f708ff3e9a36" providerId="ADAL" clId="{E2FBC373-A2C3-4A2B-B585-761EFAADB71A}" dt="2023-06-25T07:09:14.067" v="2484"/>
        <pc:sldMkLst>
          <pc:docMk/>
          <pc:sldMk cId="0" sldId="268"/>
        </pc:sldMkLst>
        <pc:spChg chg="mod topLvl">
          <ac:chgData name="Duyên Lương" userId="3a9e482f-ceb4-484a-8eab-f708ff3e9a36" providerId="ADAL" clId="{E2FBC373-A2C3-4A2B-B585-761EFAADB71A}" dt="2023-06-25T07:09:01.049" v="2482" actId="1076"/>
          <ac:spMkLst>
            <pc:docMk/>
            <pc:sldMk cId="0" sldId="268"/>
            <ac:spMk id="16" creationId="{00000000-0000-0000-0000-000000000000}"/>
          </ac:spMkLst>
        </pc:spChg>
        <pc:spChg chg="del topLvl">
          <ac:chgData name="Duyên Lương" userId="3a9e482f-ceb4-484a-8eab-f708ff3e9a36" providerId="ADAL" clId="{E2FBC373-A2C3-4A2B-B585-761EFAADB71A}" dt="2023-06-25T07:08:51.473" v="2477" actId="478"/>
          <ac:spMkLst>
            <pc:docMk/>
            <pc:sldMk cId="0" sldId="268"/>
            <ac:spMk id="17" creationId="{00000000-0000-0000-0000-000000000000}"/>
          </ac:spMkLst>
        </pc:spChg>
        <pc:spChg chg="add mod">
          <ac:chgData name="Duyên Lương" userId="3a9e482f-ceb4-484a-8eab-f708ff3e9a36" providerId="ADAL" clId="{E2FBC373-A2C3-4A2B-B585-761EFAADB71A}" dt="2023-06-25T07:00:57.614" v="2103" actId="571"/>
          <ac:spMkLst>
            <pc:docMk/>
            <pc:sldMk cId="0" sldId="268"/>
            <ac:spMk id="18" creationId="{2052E773-655D-F329-D479-F4B3F76B32C3}"/>
          </ac:spMkLst>
        </pc:spChg>
        <pc:spChg chg="add mod">
          <ac:chgData name="Duyên Lương" userId="3a9e482f-ceb4-484a-8eab-f708ff3e9a36" providerId="ADAL" clId="{E2FBC373-A2C3-4A2B-B585-761EFAADB71A}" dt="2023-06-25T07:00:57.614" v="2103" actId="571"/>
          <ac:spMkLst>
            <pc:docMk/>
            <pc:sldMk cId="0" sldId="268"/>
            <ac:spMk id="19" creationId="{2D4FDB33-6A0D-45D3-7F1F-61CD71319D15}"/>
          </ac:spMkLst>
        </pc:spChg>
        <pc:grpChg chg="del">
          <ac:chgData name="Duyên Lương" userId="3a9e482f-ceb4-484a-8eab-f708ff3e9a36" providerId="ADAL" clId="{E2FBC373-A2C3-4A2B-B585-761EFAADB71A}" dt="2023-06-25T07:08:51.473" v="2477" actId="478"/>
          <ac:grpSpMkLst>
            <pc:docMk/>
            <pc:sldMk cId="0" sldId="268"/>
            <ac:grpSpMk id="15" creationId="{00000000-0000-0000-0000-000000000000}"/>
          </ac:grpSpMkLst>
        </pc:grpChg>
      </pc:sldChg>
      <pc:sldChg chg="del">
        <pc:chgData name="Duyên Lương" userId="3a9e482f-ceb4-484a-8eab-f708ff3e9a36" providerId="ADAL" clId="{E2FBC373-A2C3-4A2B-B585-761EFAADB71A}" dt="2023-06-25T07:09:04.329" v="2483" actId="47"/>
        <pc:sldMkLst>
          <pc:docMk/>
          <pc:sldMk cId="0" sldId="269"/>
        </pc:sldMkLst>
      </pc:sldChg>
      <pc:sldChg chg="addSp delSp modSp mod modTransition delAnim">
        <pc:chgData name="Duyên Lương" userId="3a9e482f-ceb4-484a-8eab-f708ff3e9a36" providerId="ADAL" clId="{E2FBC373-A2C3-4A2B-B585-761EFAADB71A}" dt="2023-06-25T07:09:14.067" v="2484"/>
        <pc:sldMkLst>
          <pc:docMk/>
          <pc:sldMk cId="1843863377" sldId="310"/>
        </pc:sldMkLst>
        <pc:spChg chg="mod">
          <ac:chgData name="Duyên Lương" userId="3a9e482f-ceb4-484a-8eab-f708ff3e9a36" providerId="ADAL" clId="{E2FBC373-A2C3-4A2B-B585-761EFAADB71A}" dt="2023-06-25T06:11:10.601" v="344" actId="14100"/>
          <ac:spMkLst>
            <pc:docMk/>
            <pc:sldMk cId="1843863377" sldId="310"/>
            <ac:spMk id="6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09:29.498" v="266" actId="1038"/>
          <ac:spMkLst>
            <pc:docMk/>
            <pc:sldMk cId="1843863377" sldId="310"/>
            <ac:spMk id="10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09:19.046" v="264" actId="404"/>
          <ac:spMkLst>
            <pc:docMk/>
            <pc:sldMk cId="1843863377" sldId="310"/>
            <ac:spMk id="23" creationId="{00000000-0000-0000-0000-000000000000}"/>
          </ac:spMkLst>
        </pc:spChg>
        <pc:picChg chg="del">
          <ac:chgData name="Duyên Lương" userId="3a9e482f-ceb4-484a-8eab-f708ff3e9a36" providerId="ADAL" clId="{E2FBC373-A2C3-4A2B-B585-761EFAADB71A}" dt="2023-06-25T06:10:56.375" v="338" actId="478"/>
          <ac:picMkLst>
            <pc:docMk/>
            <pc:sldMk cId="1843863377" sldId="310"/>
            <ac:picMk id="5" creationId="{00000000-0000-0000-0000-000000000000}"/>
          </ac:picMkLst>
        </pc:picChg>
        <pc:picChg chg="del">
          <ac:chgData name="Duyên Lương" userId="3a9e482f-ceb4-484a-8eab-f708ff3e9a36" providerId="ADAL" clId="{E2FBC373-A2C3-4A2B-B585-761EFAADB71A}" dt="2023-06-25T06:09:03.168" v="244" actId="478"/>
          <ac:picMkLst>
            <pc:docMk/>
            <pc:sldMk cId="1843863377" sldId="310"/>
            <ac:picMk id="25" creationId="{E3EB2FF9-197A-4779-8BD1-8810DB1D88A1}"/>
          </ac:picMkLst>
        </pc:picChg>
        <pc:picChg chg="add mod">
          <ac:chgData name="Duyên Lương" userId="3a9e482f-ceb4-484a-8eab-f708ff3e9a36" providerId="ADAL" clId="{E2FBC373-A2C3-4A2B-B585-761EFAADB71A}" dt="2023-06-25T06:11:05.370" v="342" actId="167"/>
          <ac:picMkLst>
            <pc:docMk/>
            <pc:sldMk cId="1843863377" sldId="310"/>
            <ac:picMk id="1026" creationId="{44E67117-A6C8-8EED-6015-67B51D1EFA27}"/>
          </ac:picMkLst>
        </pc:picChg>
      </pc:sldChg>
      <pc:sldChg chg="addSp delSp modSp add mod modTransition">
        <pc:chgData name="Duyên Lương" userId="3a9e482f-ceb4-484a-8eab-f708ff3e9a36" providerId="ADAL" clId="{E2FBC373-A2C3-4A2B-B585-761EFAADB71A}" dt="2023-06-25T07:09:14.067" v="2484"/>
        <pc:sldMkLst>
          <pc:docMk/>
          <pc:sldMk cId="655813148" sldId="311"/>
        </pc:sldMkLst>
        <pc:spChg chg="mod">
          <ac:chgData name="Duyên Lương" userId="3a9e482f-ceb4-484a-8eab-f708ff3e9a36" providerId="ADAL" clId="{E2FBC373-A2C3-4A2B-B585-761EFAADB71A}" dt="2023-06-25T06:12:09.630" v="352" actId="1076"/>
          <ac:spMkLst>
            <pc:docMk/>
            <pc:sldMk cId="655813148" sldId="311"/>
            <ac:spMk id="10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09:43.981" v="289" actId="20577"/>
          <ac:spMkLst>
            <pc:docMk/>
            <pc:sldMk cId="655813148" sldId="311"/>
            <ac:spMk id="23" creationId="{00000000-0000-0000-0000-000000000000}"/>
          </ac:spMkLst>
        </pc:spChg>
        <pc:picChg chg="del">
          <ac:chgData name="Duyên Lương" userId="3a9e482f-ceb4-484a-8eab-f708ff3e9a36" providerId="ADAL" clId="{E2FBC373-A2C3-4A2B-B585-761EFAADB71A}" dt="2023-06-25T06:11:57.666" v="346" actId="478"/>
          <ac:picMkLst>
            <pc:docMk/>
            <pc:sldMk cId="655813148" sldId="311"/>
            <ac:picMk id="5" creationId="{00000000-0000-0000-0000-000000000000}"/>
          </ac:picMkLst>
        </pc:picChg>
        <pc:picChg chg="add mod">
          <ac:chgData name="Duyên Lương" userId="3a9e482f-ceb4-484a-8eab-f708ff3e9a36" providerId="ADAL" clId="{E2FBC373-A2C3-4A2B-B585-761EFAADB71A}" dt="2023-06-25T06:12:07.361" v="351" actId="167"/>
          <ac:picMkLst>
            <pc:docMk/>
            <pc:sldMk cId="655813148" sldId="311"/>
            <ac:picMk id="2050" creationId="{71C51DC9-0BD7-9C5C-F00C-B98EF6CF9954}"/>
          </ac:picMkLst>
        </pc:picChg>
      </pc:sldChg>
      <pc:sldChg chg="addSp delSp modSp add mod modTransition">
        <pc:chgData name="Duyên Lương" userId="3a9e482f-ceb4-484a-8eab-f708ff3e9a36" providerId="ADAL" clId="{E2FBC373-A2C3-4A2B-B585-761EFAADB71A}" dt="2023-06-25T07:09:14.067" v="2484"/>
        <pc:sldMkLst>
          <pc:docMk/>
          <pc:sldMk cId="1358645905" sldId="312"/>
        </pc:sldMkLst>
        <pc:spChg chg="mod">
          <ac:chgData name="Duyên Lương" userId="3a9e482f-ceb4-484a-8eab-f708ff3e9a36" providerId="ADAL" clId="{E2FBC373-A2C3-4A2B-B585-761EFAADB71A}" dt="2023-06-25T06:13:11.028" v="367" actId="14100"/>
          <ac:spMkLst>
            <pc:docMk/>
            <pc:sldMk cId="1358645905" sldId="312"/>
            <ac:spMk id="10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12:50.662" v="356" actId="20577"/>
          <ac:spMkLst>
            <pc:docMk/>
            <pc:sldMk cId="1358645905" sldId="312"/>
            <ac:spMk id="23" creationId="{00000000-0000-0000-0000-000000000000}"/>
          </ac:spMkLst>
        </pc:spChg>
        <pc:picChg chg="del">
          <ac:chgData name="Duyên Lương" userId="3a9e482f-ceb4-484a-8eab-f708ff3e9a36" providerId="ADAL" clId="{E2FBC373-A2C3-4A2B-B585-761EFAADB71A}" dt="2023-06-25T06:12:53.440" v="358" actId="478"/>
          <ac:picMkLst>
            <pc:docMk/>
            <pc:sldMk cId="1358645905" sldId="312"/>
            <ac:picMk id="5" creationId="{00000000-0000-0000-0000-000000000000}"/>
          </ac:picMkLst>
        </pc:picChg>
        <pc:picChg chg="add mod">
          <ac:chgData name="Duyên Lương" userId="3a9e482f-ceb4-484a-8eab-f708ff3e9a36" providerId="ADAL" clId="{E2FBC373-A2C3-4A2B-B585-761EFAADB71A}" dt="2023-06-25T06:13:01.921" v="362" actId="167"/>
          <ac:picMkLst>
            <pc:docMk/>
            <pc:sldMk cId="1358645905" sldId="312"/>
            <ac:picMk id="3074" creationId="{C14884CF-B620-18B0-4553-01ED53EAD01C}"/>
          </ac:picMkLst>
        </pc:picChg>
      </pc:sldChg>
      <pc:sldChg chg="addSp delSp modSp add mod modTransition">
        <pc:chgData name="Duyên Lương" userId="3a9e482f-ceb4-484a-8eab-f708ff3e9a36" providerId="ADAL" clId="{E2FBC373-A2C3-4A2B-B585-761EFAADB71A}" dt="2023-06-25T07:09:14.067" v="2484"/>
        <pc:sldMkLst>
          <pc:docMk/>
          <pc:sldMk cId="2333015843" sldId="313"/>
        </pc:sldMkLst>
        <pc:spChg chg="mod">
          <ac:chgData name="Duyên Lương" userId="3a9e482f-ceb4-484a-8eab-f708ff3e9a36" providerId="ADAL" clId="{E2FBC373-A2C3-4A2B-B585-761EFAADB71A}" dt="2023-06-25T06:13:57.189" v="379" actId="1038"/>
          <ac:spMkLst>
            <pc:docMk/>
            <pc:sldMk cId="2333015843" sldId="313"/>
            <ac:spMk id="10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10:20.358" v="322" actId="20577"/>
          <ac:spMkLst>
            <pc:docMk/>
            <pc:sldMk cId="2333015843" sldId="313"/>
            <ac:spMk id="23" creationId="{00000000-0000-0000-0000-000000000000}"/>
          </ac:spMkLst>
        </pc:spChg>
        <pc:picChg chg="del">
          <ac:chgData name="Duyên Lương" userId="3a9e482f-ceb4-484a-8eab-f708ff3e9a36" providerId="ADAL" clId="{E2FBC373-A2C3-4A2B-B585-761EFAADB71A}" dt="2023-06-25T06:13:41.681" v="369" actId="478"/>
          <ac:picMkLst>
            <pc:docMk/>
            <pc:sldMk cId="2333015843" sldId="313"/>
            <ac:picMk id="5" creationId="{00000000-0000-0000-0000-000000000000}"/>
          </ac:picMkLst>
        </pc:picChg>
        <pc:picChg chg="add mod">
          <ac:chgData name="Duyên Lương" userId="3a9e482f-ceb4-484a-8eab-f708ff3e9a36" providerId="ADAL" clId="{E2FBC373-A2C3-4A2B-B585-761EFAADB71A}" dt="2023-06-25T06:13:50.976" v="376" actId="167"/>
          <ac:picMkLst>
            <pc:docMk/>
            <pc:sldMk cId="2333015843" sldId="313"/>
            <ac:picMk id="4098" creationId="{99649723-58F7-0819-CAAB-5E98DB4E1858}"/>
          </ac:picMkLst>
        </pc:picChg>
      </pc:sldChg>
      <pc:sldChg chg="addSp delSp modSp add mod modTransition">
        <pc:chgData name="Duyên Lương" userId="3a9e482f-ceb4-484a-8eab-f708ff3e9a36" providerId="ADAL" clId="{E2FBC373-A2C3-4A2B-B585-761EFAADB71A}" dt="2023-06-25T07:09:14.067" v="2484"/>
        <pc:sldMkLst>
          <pc:docMk/>
          <pc:sldMk cId="1696968354" sldId="314"/>
        </pc:sldMkLst>
        <pc:spChg chg="mod">
          <ac:chgData name="Duyên Lương" userId="3a9e482f-ceb4-484a-8eab-f708ff3e9a36" providerId="ADAL" clId="{E2FBC373-A2C3-4A2B-B585-761EFAADB71A}" dt="2023-06-25T06:14:30.817" v="388" actId="14100"/>
          <ac:spMkLst>
            <pc:docMk/>
            <pc:sldMk cId="1696968354" sldId="314"/>
            <ac:spMk id="10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6:10:33.875" v="336" actId="20577"/>
          <ac:spMkLst>
            <pc:docMk/>
            <pc:sldMk cId="1696968354" sldId="314"/>
            <ac:spMk id="23" creationId="{00000000-0000-0000-0000-000000000000}"/>
          </ac:spMkLst>
        </pc:spChg>
        <pc:picChg chg="del">
          <ac:chgData name="Duyên Lương" userId="3a9e482f-ceb4-484a-8eab-f708ff3e9a36" providerId="ADAL" clId="{E2FBC373-A2C3-4A2B-B585-761EFAADB71A}" dt="2023-06-25T06:14:19.109" v="381" actId="478"/>
          <ac:picMkLst>
            <pc:docMk/>
            <pc:sldMk cId="1696968354" sldId="314"/>
            <ac:picMk id="5" creationId="{00000000-0000-0000-0000-000000000000}"/>
          </ac:picMkLst>
        </pc:picChg>
        <pc:picChg chg="add mod">
          <ac:chgData name="Duyên Lương" userId="3a9e482f-ceb4-484a-8eab-f708ff3e9a36" providerId="ADAL" clId="{E2FBC373-A2C3-4A2B-B585-761EFAADB71A}" dt="2023-06-25T06:14:25.613" v="386" actId="167"/>
          <ac:picMkLst>
            <pc:docMk/>
            <pc:sldMk cId="1696968354" sldId="314"/>
            <ac:picMk id="5122" creationId="{AF0BF73A-F35C-265D-2AFD-44B49BD95384}"/>
          </ac:picMkLst>
        </pc:picChg>
      </pc:sldChg>
      <pc:sldChg chg="addSp modSp mod modTransition">
        <pc:chgData name="Duyên Lương" userId="3a9e482f-ceb4-484a-8eab-f708ff3e9a36" providerId="ADAL" clId="{E2FBC373-A2C3-4A2B-B585-761EFAADB71A}" dt="2023-06-25T07:09:14.067" v="2484"/>
        <pc:sldMkLst>
          <pc:docMk/>
          <pc:sldMk cId="1799269846" sldId="315"/>
        </pc:sldMkLst>
        <pc:spChg chg="mod">
          <ac:chgData name="Duyên Lương" userId="3a9e482f-ceb4-484a-8eab-f708ff3e9a36" providerId="ADAL" clId="{E2FBC373-A2C3-4A2B-B585-761EFAADB71A}" dt="2023-06-25T06:57:55.394" v="2100" actId="403"/>
          <ac:spMkLst>
            <pc:docMk/>
            <pc:sldMk cId="1799269846" sldId="315"/>
            <ac:spMk id="4" creationId="{00000000-0000-0000-0000-000000000000}"/>
          </ac:spMkLst>
        </pc:spChg>
        <pc:spChg chg="add mod">
          <ac:chgData name="Duyên Lương" userId="3a9e482f-ceb4-484a-8eab-f708ff3e9a36" providerId="ADAL" clId="{E2FBC373-A2C3-4A2B-B585-761EFAADB71A}" dt="2023-06-25T07:02:35.205" v="2146" actId="20577"/>
          <ac:spMkLst>
            <pc:docMk/>
            <pc:sldMk cId="1799269846" sldId="315"/>
            <ac:spMk id="9" creationId="{BCFA532E-DFF2-5D89-11F1-8A467E7FA74D}"/>
          </ac:spMkLst>
        </pc:spChg>
      </pc:sldChg>
      <pc:sldChg chg="addSp delSp modSp add mod modTransition setBg modAnim">
        <pc:chgData name="Duyên Lương" userId="3a9e482f-ceb4-484a-8eab-f708ff3e9a36" providerId="ADAL" clId="{E2FBC373-A2C3-4A2B-B585-761EFAADB71A}" dt="2023-06-25T07:09:14.067" v="2484"/>
        <pc:sldMkLst>
          <pc:docMk/>
          <pc:sldMk cId="3708050311" sldId="316"/>
        </pc:sldMkLst>
        <pc:spChg chg="del">
          <ac:chgData name="Duyên Lương" userId="3a9e482f-ceb4-484a-8eab-f708ff3e9a36" providerId="ADAL" clId="{E2FBC373-A2C3-4A2B-B585-761EFAADB71A}" dt="2023-06-25T07:01:24.259" v="2111" actId="478"/>
          <ac:spMkLst>
            <pc:docMk/>
            <pc:sldMk cId="3708050311" sldId="316"/>
            <ac:spMk id="3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7:01:41.776" v="2124" actId="1076"/>
          <ac:spMkLst>
            <pc:docMk/>
            <pc:sldMk cId="3708050311" sldId="316"/>
            <ac:spMk id="4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7:01:26.668" v="2113" actId="478"/>
          <ac:spMkLst>
            <pc:docMk/>
            <pc:sldMk cId="3708050311" sldId="316"/>
            <ac:spMk id="5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7:01:27.693" v="2115" actId="478"/>
          <ac:spMkLst>
            <pc:docMk/>
            <pc:sldMk cId="3708050311" sldId="316"/>
            <ac:spMk id="6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7:01:27.100" v="2114" actId="478"/>
          <ac:spMkLst>
            <pc:docMk/>
            <pc:sldMk cId="3708050311" sldId="316"/>
            <ac:spMk id="7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7:01:24.259" v="2111" actId="478"/>
          <ac:spMkLst>
            <pc:docMk/>
            <pc:sldMk cId="3708050311" sldId="316"/>
            <ac:spMk id="8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7:01:24.259" v="2111" actId="478"/>
          <ac:spMkLst>
            <pc:docMk/>
            <pc:sldMk cId="3708050311" sldId="316"/>
            <ac:spMk id="9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7:01:24.259" v="2111" actId="478"/>
          <ac:spMkLst>
            <pc:docMk/>
            <pc:sldMk cId="3708050311" sldId="316"/>
            <ac:spMk id="10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7:01:34.685" v="2119" actId="478"/>
          <ac:spMkLst>
            <pc:docMk/>
            <pc:sldMk cId="3708050311" sldId="316"/>
            <ac:spMk id="11" creationId="{00000000-0000-0000-0000-000000000000}"/>
          </ac:spMkLst>
        </pc:spChg>
        <pc:spChg chg="del">
          <ac:chgData name="Duyên Lương" userId="3a9e482f-ceb4-484a-8eab-f708ff3e9a36" providerId="ADAL" clId="{E2FBC373-A2C3-4A2B-B585-761EFAADB71A}" dt="2023-06-25T07:01:24.259" v="2111" actId="478"/>
          <ac:spMkLst>
            <pc:docMk/>
            <pc:sldMk cId="3708050311" sldId="316"/>
            <ac:spMk id="12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7:03:22.190" v="2199" actId="1076"/>
          <ac:spMkLst>
            <pc:docMk/>
            <pc:sldMk cId="3708050311" sldId="316"/>
            <ac:spMk id="13" creationId="{00000000-0000-0000-0000-000000000000}"/>
          </ac:spMkLst>
        </pc:spChg>
        <pc:spChg chg="mod">
          <ac:chgData name="Duyên Lương" userId="3a9e482f-ceb4-484a-8eab-f708ff3e9a36" providerId="ADAL" clId="{E2FBC373-A2C3-4A2B-B585-761EFAADB71A}" dt="2023-06-25T07:03:19.282" v="2198" actId="1076"/>
          <ac:spMkLst>
            <pc:docMk/>
            <pc:sldMk cId="3708050311" sldId="316"/>
            <ac:spMk id="14" creationId="{00000000-0000-0000-0000-000000000000}"/>
          </ac:spMkLst>
        </pc:spChg>
        <pc:spChg chg="del topLvl">
          <ac:chgData name="Duyên Lương" userId="3a9e482f-ceb4-484a-8eab-f708ff3e9a36" providerId="ADAL" clId="{E2FBC373-A2C3-4A2B-B585-761EFAADB71A}" dt="2023-06-25T07:01:31.468" v="2116" actId="478"/>
          <ac:spMkLst>
            <pc:docMk/>
            <pc:sldMk cId="3708050311" sldId="316"/>
            <ac:spMk id="16" creationId="{00000000-0000-0000-0000-000000000000}"/>
          </ac:spMkLst>
        </pc:spChg>
        <pc:spChg chg="del topLvl">
          <ac:chgData name="Duyên Lương" userId="3a9e482f-ceb4-484a-8eab-f708ff3e9a36" providerId="ADAL" clId="{E2FBC373-A2C3-4A2B-B585-761EFAADB71A}" dt="2023-06-25T07:01:32.682" v="2117" actId="478"/>
          <ac:spMkLst>
            <pc:docMk/>
            <pc:sldMk cId="3708050311" sldId="316"/>
            <ac:spMk id="17" creationId="{00000000-0000-0000-0000-000000000000}"/>
          </ac:spMkLst>
        </pc:spChg>
        <pc:spChg chg="add mod">
          <ac:chgData name="Duyên Lương" userId="3a9e482f-ceb4-484a-8eab-f708ff3e9a36" providerId="ADAL" clId="{E2FBC373-A2C3-4A2B-B585-761EFAADB71A}" dt="2023-06-25T07:03:12.577" v="2193" actId="1076"/>
          <ac:spMkLst>
            <pc:docMk/>
            <pc:sldMk cId="3708050311" sldId="316"/>
            <ac:spMk id="19" creationId="{79B29DA9-2359-59C3-AD15-29F9E83D990E}"/>
          </ac:spMkLst>
        </pc:spChg>
        <pc:grpChg chg="del">
          <ac:chgData name="Duyên Lương" userId="3a9e482f-ceb4-484a-8eab-f708ff3e9a36" providerId="ADAL" clId="{E2FBC373-A2C3-4A2B-B585-761EFAADB71A}" dt="2023-06-25T07:01:31.468" v="2116" actId="478"/>
          <ac:grpSpMkLst>
            <pc:docMk/>
            <pc:sldMk cId="3708050311" sldId="316"/>
            <ac:grpSpMk id="15" creationId="{00000000-0000-0000-0000-000000000000}"/>
          </ac:grpSpMkLst>
        </pc:grpChg>
        <pc:picChg chg="add mod">
          <ac:chgData name="Duyên Lương" userId="3a9e482f-ceb4-484a-8eab-f708ff3e9a36" providerId="ADAL" clId="{E2FBC373-A2C3-4A2B-B585-761EFAADB71A}" dt="2023-06-25T07:02:49.010" v="2149" actId="14100"/>
          <ac:picMkLst>
            <pc:docMk/>
            <pc:sldMk cId="3708050311" sldId="316"/>
            <ac:picMk id="18" creationId="{3156A528-565B-4F34-EA88-5554084C052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423750" y="1962600"/>
            <a:ext cx="6361800" cy="6361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cxnSp>
        <p:nvCxnSpPr>
          <p:cNvPr id="10" name="Google Shape;10;p2"/>
          <p:cNvCxnSpPr/>
          <p:nvPr/>
        </p:nvCxnSpPr>
        <p:spPr>
          <a:xfrm>
            <a:off x="16230600" y="-228600"/>
            <a:ext cx="0" cy="105156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1;p2"/>
          <p:cNvSpPr/>
          <p:nvPr/>
        </p:nvSpPr>
        <p:spPr>
          <a:xfrm flipH="1">
            <a:off x="15697500" y="1080000"/>
            <a:ext cx="799800" cy="56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8963854" y="1296500"/>
            <a:ext cx="8147400" cy="35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7200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7200" b="1">
                <a:solidFill>
                  <a:schemeClr val="accent4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7200" b="1">
                <a:solidFill>
                  <a:schemeClr val="accent4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7200" b="1">
                <a:solidFill>
                  <a:schemeClr val="accent4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7200" b="1">
                <a:solidFill>
                  <a:schemeClr val="accent4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7200" b="1">
                <a:solidFill>
                  <a:schemeClr val="accent4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7200" b="1">
                <a:solidFill>
                  <a:schemeClr val="accent4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7200" b="1">
                <a:solidFill>
                  <a:schemeClr val="accent4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7200"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2328600" y="4680950"/>
            <a:ext cx="4783200" cy="14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090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solidFill>
          <a:schemeClr val="accent4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7"/>
          <p:cNvCxnSpPr/>
          <p:nvPr/>
        </p:nvCxnSpPr>
        <p:spPr>
          <a:xfrm>
            <a:off x="1847850" y="-228600"/>
            <a:ext cx="0" cy="10515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7"/>
          <p:cNvSpPr/>
          <p:nvPr/>
        </p:nvSpPr>
        <p:spPr>
          <a:xfrm>
            <a:off x="1581150" y="3771900"/>
            <a:ext cx="799800" cy="274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" name="Google Shape;66;p7"/>
          <p:cNvSpPr txBox="1">
            <a:spLocks noGrp="1"/>
          </p:cNvSpPr>
          <p:nvPr>
            <p:ph type="ctrTitle"/>
          </p:nvPr>
        </p:nvSpPr>
        <p:spPr>
          <a:xfrm>
            <a:off x="1230450" y="4197300"/>
            <a:ext cx="3760800" cy="1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6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4614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bg>
      <p:bgPr>
        <a:solidFill>
          <a:schemeClr val="accen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7" name="Google Shape;157;p15"/>
          <p:cNvCxnSpPr/>
          <p:nvPr/>
        </p:nvCxnSpPr>
        <p:spPr>
          <a:xfrm>
            <a:off x="16230600" y="-228600"/>
            <a:ext cx="0" cy="10515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15"/>
          <p:cNvSpPr/>
          <p:nvPr/>
        </p:nvSpPr>
        <p:spPr>
          <a:xfrm flipH="1">
            <a:off x="15697500" y="1654050"/>
            <a:ext cx="799800" cy="397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10881586" y="963700"/>
            <a:ext cx="6160200" cy="220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 b="1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 b="1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 b="1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 b="1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 b="1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 b="1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 b="1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 b="1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>
            <a:off x="10473236" y="3167300"/>
            <a:ext cx="6568800" cy="23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8971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612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450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F0A126C-AB7F-4684-AEE0-D2643F8E0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505B0-18E1-415F-A2A0-CBADF55016A1}" type="datetimeFigureOut">
              <a:rPr lang="en-US"/>
              <a:pPr>
                <a:defRPr/>
              </a:pPr>
              <a:t>6/25/2023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7D1F809-3A3A-47CA-9FAF-60C6466C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85F793C-022E-4C26-8794-EE862DA2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D5B0F-630B-40B4-ABB2-4589E92EC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10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96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bg>
      <p:bgPr>
        <a:solidFill>
          <a:schemeClr val="accent4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13"/>
          <p:cNvCxnSpPr/>
          <p:nvPr/>
        </p:nvCxnSpPr>
        <p:spPr>
          <a:xfrm>
            <a:off x="1847850" y="-228600"/>
            <a:ext cx="0" cy="10515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7263676" y="2025950"/>
            <a:ext cx="3760800" cy="13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2"/>
          </p:nvPr>
        </p:nvSpPr>
        <p:spPr>
          <a:xfrm>
            <a:off x="7263676" y="4710170"/>
            <a:ext cx="3760800" cy="13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/>
          </p:nvPr>
        </p:nvSpPr>
        <p:spPr>
          <a:xfrm>
            <a:off x="6892200" y="1500926"/>
            <a:ext cx="4503600" cy="76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ctrTitle" idx="3"/>
          </p:nvPr>
        </p:nvSpPr>
        <p:spPr>
          <a:xfrm>
            <a:off x="6892200" y="4185136"/>
            <a:ext cx="4503600" cy="76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4"/>
          </p:nvPr>
        </p:nvSpPr>
        <p:spPr>
          <a:xfrm>
            <a:off x="7263676" y="7400544"/>
            <a:ext cx="3760800" cy="13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5"/>
          </p:nvPr>
        </p:nvSpPr>
        <p:spPr>
          <a:xfrm>
            <a:off x="6892200" y="6875498"/>
            <a:ext cx="4503600" cy="76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32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/>
          <p:nvPr/>
        </p:nvSpPr>
        <p:spPr>
          <a:xfrm>
            <a:off x="1581150" y="3771900"/>
            <a:ext cx="799800" cy="274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1" name="Google Shape;141;p13"/>
          <p:cNvSpPr txBox="1">
            <a:spLocks noGrp="1"/>
          </p:cNvSpPr>
          <p:nvPr>
            <p:ph type="ctrTitle" idx="6"/>
          </p:nvPr>
        </p:nvSpPr>
        <p:spPr>
          <a:xfrm>
            <a:off x="1230450" y="4197300"/>
            <a:ext cx="4062600" cy="1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6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4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639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10200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30.png"/><Relationship Id="rId7" Type="http://schemas.openxmlformats.org/officeDocument/2006/relationships/image" Target="../media/image45.png"/><Relationship Id="rId12" Type="http://schemas.openxmlformats.org/officeDocument/2006/relationships/image" Target="../media/image5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49.jpeg"/><Relationship Id="rId5" Type="http://schemas.openxmlformats.org/officeDocument/2006/relationships/image" Target="../media/image32.png"/><Relationship Id="rId10" Type="http://schemas.openxmlformats.org/officeDocument/2006/relationships/image" Target="../media/image48.jpg"/><Relationship Id="rId4" Type="http://schemas.openxmlformats.org/officeDocument/2006/relationships/image" Target="../media/image31.svg"/><Relationship Id="rId9" Type="http://schemas.openxmlformats.org/officeDocument/2006/relationships/image" Target="../media/image47.jpe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55.svg"/><Relationship Id="rId26" Type="http://schemas.openxmlformats.org/officeDocument/2006/relationships/image" Target="../media/image63.png"/><Relationship Id="rId3" Type="http://schemas.microsoft.com/office/2007/relationships/media" Target="../media/media2.mp3"/><Relationship Id="rId21" Type="http://schemas.openxmlformats.org/officeDocument/2006/relationships/image" Target="../media/image58.sv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54.png"/><Relationship Id="rId25" Type="http://schemas.openxmlformats.org/officeDocument/2006/relationships/image" Target="../media/image62.svg"/><Relationship Id="rId2" Type="http://schemas.openxmlformats.org/officeDocument/2006/relationships/audio" Target="../media/media1.mp3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sv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61.png"/><Relationship Id="rId5" Type="http://schemas.microsoft.com/office/2007/relationships/media" Target="../media/media3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60.svg"/><Relationship Id="rId28" Type="http://schemas.openxmlformats.org/officeDocument/2006/relationships/image" Target="../media/image65.png"/><Relationship Id="rId10" Type="http://schemas.openxmlformats.org/officeDocument/2006/relationships/audio" Target="../media/media5.mp3"/><Relationship Id="rId19" Type="http://schemas.openxmlformats.org/officeDocument/2006/relationships/image" Target="../media/image56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59.png"/><Relationship Id="rId27" Type="http://schemas.openxmlformats.org/officeDocument/2006/relationships/image" Target="../media/image64.svg"/><Relationship Id="rId30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4.png"/><Relationship Id="rId3" Type="http://schemas.openxmlformats.org/officeDocument/2006/relationships/image" Target="../media/image69.svg"/><Relationship Id="rId7" Type="http://schemas.openxmlformats.org/officeDocument/2006/relationships/image" Target="../media/image72.png"/><Relationship Id="rId12" Type="http://schemas.openxmlformats.org/officeDocument/2006/relationships/image" Target="../media/image64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63.png"/><Relationship Id="rId5" Type="http://schemas.openxmlformats.org/officeDocument/2006/relationships/image" Target="../media/image70.png"/><Relationship Id="rId10" Type="http://schemas.openxmlformats.org/officeDocument/2006/relationships/image" Target="../media/image62.svg"/><Relationship Id="rId4" Type="http://schemas.openxmlformats.org/officeDocument/2006/relationships/image" Target="../media/image2.png"/><Relationship Id="rId9" Type="http://schemas.openxmlformats.org/officeDocument/2006/relationships/image" Target="../media/image61.png"/><Relationship Id="rId14" Type="http://schemas.openxmlformats.org/officeDocument/2006/relationships/image" Target="../media/image7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4.png"/><Relationship Id="rId18" Type="http://schemas.openxmlformats.org/officeDocument/2006/relationships/image" Target="../media/image87.png"/><Relationship Id="rId3" Type="http://schemas.openxmlformats.org/officeDocument/2006/relationships/image" Target="../media/image77.svg"/><Relationship Id="rId7" Type="http://schemas.openxmlformats.org/officeDocument/2006/relationships/image" Target="../media/image80.png"/><Relationship Id="rId12" Type="http://schemas.openxmlformats.org/officeDocument/2006/relationships/image" Target="../media/image83.svg"/><Relationship Id="rId17" Type="http://schemas.openxmlformats.org/officeDocument/2006/relationships/image" Target="../media/image86.png"/><Relationship Id="rId2" Type="http://schemas.openxmlformats.org/officeDocument/2006/relationships/image" Target="../media/image76.png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5" Type="http://schemas.openxmlformats.org/officeDocument/2006/relationships/image" Target="../media/image65.png"/><Relationship Id="rId10" Type="http://schemas.openxmlformats.org/officeDocument/2006/relationships/image" Target="../media/image10.svg"/><Relationship Id="rId19" Type="http://schemas.openxmlformats.org/officeDocument/2006/relationships/image" Target="../media/image88.png"/><Relationship Id="rId4" Type="http://schemas.openxmlformats.org/officeDocument/2006/relationships/image" Target="../media/image56.png"/><Relationship Id="rId9" Type="http://schemas.openxmlformats.org/officeDocument/2006/relationships/image" Target="../media/image9.png"/><Relationship Id="rId14" Type="http://schemas.openxmlformats.org/officeDocument/2006/relationships/image" Target="../media/image8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svg"/><Relationship Id="rId7" Type="http://schemas.openxmlformats.org/officeDocument/2006/relationships/image" Target="../media/image92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9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1.png"/><Relationship Id="rId5" Type="http://schemas.openxmlformats.org/officeDocument/2006/relationships/image" Target="../media/image27.svg"/><Relationship Id="rId10" Type="http://schemas.openxmlformats.org/officeDocument/2006/relationships/image" Target="../media/image95.png"/><Relationship Id="rId4" Type="http://schemas.openxmlformats.org/officeDocument/2006/relationships/image" Target="../media/image26.png"/><Relationship Id="rId9" Type="http://schemas.openxmlformats.org/officeDocument/2006/relationships/image" Target="../media/image9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9.svg"/><Relationship Id="rId12" Type="http://schemas.openxmlformats.org/officeDocument/2006/relationships/image" Target="../media/image6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8.png"/><Relationship Id="rId11" Type="http://schemas.openxmlformats.org/officeDocument/2006/relationships/image" Target="../media/image100.png"/><Relationship Id="rId5" Type="http://schemas.openxmlformats.org/officeDocument/2006/relationships/image" Target="../media/image97.svg"/><Relationship Id="rId10" Type="http://schemas.openxmlformats.org/officeDocument/2006/relationships/image" Target="../media/image10.svg"/><Relationship Id="rId4" Type="http://schemas.openxmlformats.org/officeDocument/2006/relationships/image" Target="../media/image96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10" Type="http://schemas.openxmlformats.org/officeDocument/2006/relationships/image" Target="../media/image104.svg"/><Relationship Id="rId4" Type="http://schemas.openxmlformats.org/officeDocument/2006/relationships/image" Target="../media/image67.png"/><Relationship Id="rId9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62.svg"/><Relationship Id="rId3" Type="http://schemas.openxmlformats.org/officeDocument/2006/relationships/image" Target="../media/image97.svg"/><Relationship Id="rId7" Type="http://schemas.openxmlformats.org/officeDocument/2006/relationships/image" Target="../media/image27.svg"/><Relationship Id="rId12" Type="http://schemas.openxmlformats.org/officeDocument/2006/relationships/image" Target="../media/image6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10.svg"/><Relationship Id="rId5" Type="http://schemas.openxmlformats.org/officeDocument/2006/relationships/image" Target="../media/image106.svg"/><Relationship Id="rId10" Type="http://schemas.openxmlformats.org/officeDocument/2006/relationships/image" Target="../media/image109.png"/><Relationship Id="rId4" Type="http://schemas.openxmlformats.org/officeDocument/2006/relationships/image" Target="../media/image105.png"/><Relationship Id="rId9" Type="http://schemas.openxmlformats.org/officeDocument/2006/relationships/image" Target="../media/image10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39.svg"/><Relationship Id="rId18" Type="http://schemas.openxmlformats.org/officeDocument/2006/relationships/image" Target="../media/image103.png"/><Relationship Id="rId3" Type="http://schemas.openxmlformats.org/officeDocument/2006/relationships/image" Target="../media/image85.svg"/><Relationship Id="rId21" Type="http://schemas.openxmlformats.org/officeDocument/2006/relationships/image" Target="../media/image116.svg"/><Relationship Id="rId7" Type="http://schemas.openxmlformats.org/officeDocument/2006/relationships/image" Target="../media/image29.svg"/><Relationship Id="rId12" Type="http://schemas.openxmlformats.org/officeDocument/2006/relationships/image" Target="../media/image38.png"/><Relationship Id="rId17" Type="http://schemas.openxmlformats.org/officeDocument/2006/relationships/image" Target="../media/image10.svg"/><Relationship Id="rId25" Type="http://schemas.openxmlformats.org/officeDocument/2006/relationships/image" Target="../media/image94.svg"/><Relationship Id="rId2" Type="http://schemas.openxmlformats.org/officeDocument/2006/relationships/image" Target="../media/image84.png"/><Relationship Id="rId16" Type="http://schemas.openxmlformats.org/officeDocument/2006/relationships/image" Target="../media/image9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14.svg"/><Relationship Id="rId24" Type="http://schemas.openxmlformats.org/officeDocument/2006/relationships/image" Target="../media/image93.png"/><Relationship Id="rId5" Type="http://schemas.openxmlformats.org/officeDocument/2006/relationships/image" Target="../media/image27.svg"/><Relationship Id="rId15" Type="http://schemas.openxmlformats.org/officeDocument/2006/relationships/image" Target="../media/image102.svg"/><Relationship Id="rId23" Type="http://schemas.openxmlformats.org/officeDocument/2006/relationships/image" Target="../media/image92.svg"/><Relationship Id="rId10" Type="http://schemas.openxmlformats.org/officeDocument/2006/relationships/image" Target="../media/image113.png"/><Relationship Id="rId19" Type="http://schemas.openxmlformats.org/officeDocument/2006/relationships/image" Target="../media/image104.svg"/><Relationship Id="rId4" Type="http://schemas.openxmlformats.org/officeDocument/2006/relationships/image" Target="../media/image26.png"/><Relationship Id="rId9" Type="http://schemas.openxmlformats.org/officeDocument/2006/relationships/image" Target="../media/image112.svg"/><Relationship Id="rId14" Type="http://schemas.openxmlformats.org/officeDocument/2006/relationships/image" Target="../media/image101.png"/><Relationship Id="rId22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21.svg"/><Relationship Id="rId7" Type="http://schemas.openxmlformats.org/officeDocument/2006/relationships/image" Target="../media/image3.pn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20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7.svg"/><Relationship Id="rId5" Type="http://schemas.openxmlformats.org/officeDocument/2006/relationships/image" Target="../media/image23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529808"/>
          </a:xfrm>
          <a:prstGeom prst="rect">
            <a:avLst/>
          </a:prstGeom>
          <a:solidFill>
            <a:srgbClr val="FFD558"/>
          </a:solidFill>
        </p:spPr>
      </p:sp>
      <p:pic>
        <p:nvPicPr>
          <p:cNvPr id="6146" name="Picture 2" descr="Welcome Vector Art, Icons, and Graphics for Free Download">
            <a:extLst>
              <a:ext uri="{FF2B5EF4-FFF2-40B4-BE49-F238E27FC236}">
                <a16:creationId xmlns:a16="http://schemas.microsoft.com/office/drawing/2014/main" id="{ABCA3FBB-126F-9878-3911-A9050640F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6119"/>
            <a:ext cx="18211800" cy="878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10">
            <a:extLst>
              <a:ext uri="{FF2B5EF4-FFF2-40B4-BE49-F238E27FC236}">
                <a16:creationId xmlns:a16="http://schemas.microsoft.com/office/drawing/2014/main" id="{7F8B8D3B-0A50-9D33-71AE-DCDEA07D614D}"/>
              </a:ext>
            </a:extLst>
          </p:cNvPr>
          <p:cNvSpPr txBox="1"/>
          <p:nvPr/>
        </p:nvSpPr>
        <p:spPr>
          <a:xfrm>
            <a:off x="4572000" y="280250"/>
            <a:ext cx="1225262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B050"/>
                </a:solidFill>
                <a:latin typeface="Jumble" panose="02000503000000020004" pitchFamily="2" charset="0"/>
              </a:rPr>
              <a:t>… Secondary School</a:t>
            </a:r>
          </a:p>
        </p:txBody>
      </p:sp>
      <p:sp>
        <p:nvSpPr>
          <p:cNvPr id="46" name="Freeform 4">
            <a:extLst>
              <a:ext uri="{FF2B5EF4-FFF2-40B4-BE49-F238E27FC236}">
                <a16:creationId xmlns:a16="http://schemas.microsoft.com/office/drawing/2014/main" id="{DE0CEA71-A200-A346-AE8F-73DD6BC4F76A}"/>
              </a:ext>
            </a:extLst>
          </p:cNvPr>
          <p:cNvSpPr/>
          <p:nvPr/>
        </p:nvSpPr>
        <p:spPr>
          <a:xfrm rot="371867">
            <a:off x="67404" y="8171409"/>
            <a:ext cx="6850034" cy="3031140"/>
          </a:xfrm>
          <a:custGeom>
            <a:avLst/>
            <a:gdLst/>
            <a:ahLst/>
            <a:cxnLst/>
            <a:rect l="l" t="t" r="r" b="b"/>
            <a:pathLst>
              <a:path w="6850034" h="3031140">
                <a:moveTo>
                  <a:pt x="0" y="0"/>
                </a:moveTo>
                <a:lnTo>
                  <a:pt x="6850034" y="0"/>
                </a:lnTo>
                <a:lnTo>
                  <a:pt x="6850034" y="3031140"/>
                </a:lnTo>
                <a:lnTo>
                  <a:pt x="0" y="3031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2F83029B-70DA-A0AE-D49B-9A61D8D92AAD}"/>
              </a:ext>
            </a:extLst>
          </p:cNvPr>
          <p:cNvSpPr/>
          <p:nvPr/>
        </p:nvSpPr>
        <p:spPr>
          <a:xfrm rot="674742">
            <a:off x="11365644" y="1642959"/>
            <a:ext cx="7561055" cy="1698075"/>
          </a:xfrm>
          <a:custGeom>
            <a:avLst/>
            <a:gdLst/>
            <a:ahLst/>
            <a:cxnLst/>
            <a:rect l="l" t="t" r="r" b="b"/>
            <a:pathLst>
              <a:path w="8155721" h="2004178">
                <a:moveTo>
                  <a:pt x="0" y="0"/>
                </a:moveTo>
                <a:lnTo>
                  <a:pt x="8155721" y="0"/>
                </a:lnTo>
                <a:lnTo>
                  <a:pt x="8155721" y="2004178"/>
                </a:lnTo>
                <a:lnTo>
                  <a:pt x="0" y="20041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08" r="-2008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98670" flipH="1">
            <a:off x="2165545" y="8718155"/>
            <a:ext cx="6198467" cy="2742822"/>
          </a:xfrm>
          <a:custGeom>
            <a:avLst/>
            <a:gdLst/>
            <a:ahLst/>
            <a:cxnLst/>
            <a:rect l="l" t="t" r="r" b="b"/>
            <a:pathLst>
              <a:path w="6198467" h="2742822">
                <a:moveTo>
                  <a:pt x="6198467" y="0"/>
                </a:moveTo>
                <a:lnTo>
                  <a:pt x="0" y="0"/>
                </a:lnTo>
                <a:lnTo>
                  <a:pt x="0" y="2742822"/>
                </a:lnTo>
                <a:lnTo>
                  <a:pt x="6198467" y="2742822"/>
                </a:lnTo>
                <a:lnTo>
                  <a:pt x="619846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1219200" y="-101204"/>
            <a:ext cx="16904049" cy="1334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6000" dirty="0">
                <a:solidFill>
                  <a:srgbClr val="C00000"/>
                </a:solidFill>
                <a:latin typeface="Modern Love" panose="04090805081005020601" pitchFamily="82" charset="0"/>
              </a:rPr>
              <a:t>Match the words to the suitable pictures</a:t>
            </a:r>
          </a:p>
        </p:txBody>
      </p:sp>
      <p:sp>
        <p:nvSpPr>
          <p:cNvPr id="40" name="Freeform 40"/>
          <p:cNvSpPr/>
          <p:nvPr/>
        </p:nvSpPr>
        <p:spPr>
          <a:xfrm rot="641472">
            <a:off x="16740353" y="2564286"/>
            <a:ext cx="1110390" cy="1457553"/>
          </a:xfrm>
          <a:custGeom>
            <a:avLst/>
            <a:gdLst/>
            <a:ahLst/>
            <a:cxnLst/>
            <a:rect l="l" t="t" r="r" b="b"/>
            <a:pathLst>
              <a:path w="1110390" h="1457553">
                <a:moveTo>
                  <a:pt x="0" y="0"/>
                </a:moveTo>
                <a:lnTo>
                  <a:pt x="1110390" y="0"/>
                </a:lnTo>
                <a:lnTo>
                  <a:pt x="1110390" y="1457553"/>
                </a:lnTo>
                <a:lnTo>
                  <a:pt x="0" y="14575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1017501">
            <a:off x="8344246" y="2513517"/>
            <a:ext cx="778062" cy="1115502"/>
          </a:xfrm>
          <a:custGeom>
            <a:avLst/>
            <a:gdLst/>
            <a:ahLst/>
            <a:cxnLst/>
            <a:rect l="l" t="t" r="r" b="b"/>
            <a:pathLst>
              <a:path w="778062" h="1115502">
                <a:moveTo>
                  <a:pt x="0" y="0"/>
                </a:moveTo>
                <a:lnTo>
                  <a:pt x="778062" y="0"/>
                </a:lnTo>
                <a:lnTo>
                  <a:pt x="778062" y="1115502"/>
                </a:lnTo>
                <a:lnTo>
                  <a:pt x="0" y="1115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1191750">
            <a:off x="7362972" y="4765772"/>
            <a:ext cx="526931" cy="755456"/>
          </a:xfrm>
          <a:custGeom>
            <a:avLst/>
            <a:gdLst/>
            <a:ahLst/>
            <a:cxnLst/>
            <a:rect l="l" t="t" r="r" b="b"/>
            <a:pathLst>
              <a:path w="526931" h="755456">
                <a:moveTo>
                  <a:pt x="0" y="0"/>
                </a:moveTo>
                <a:lnTo>
                  <a:pt x="526931" y="0"/>
                </a:lnTo>
                <a:lnTo>
                  <a:pt x="526931" y="755456"/>
                </a:lnTo>
                <a:lnTo>
                  <a:pt x="0" y="755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-1555709">
            <a:off x="-330684" y="210797"/>
            <a:ext cx="2340343" cy="1970143"/>
          </a:xfrm>
          <a:custGeom>
            <a:avLst/>
            <a:gdLst/>
            <a:ahLst/>
            <a:cxnLst/>
            <a:rect l="l" t="t" r="r" b="b"/>
            <a:pathLst>
              <a:path w="2340343" h="1970143">
                <a:moveTo>
                  <a:pt x="0" y="0"/>
                </a:moveTo>
                <a:lnTo>
                  <a:pt x="2340344" y="0"/>
                </a:lnTo>
                <a:lnTo>
                  <a:pt x="2340344" y="1970143"/>
                </a:lnTo>
                <a:lnTo>
                  <a:pt x="0" y="1970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44" name="Hình ảnh 1">
            <a:extLst>
              <a:ext uri="{FF2B5EF4-FFF2-40B4-BE49-F238E27FC236}">
                <a16:creationId xmlns:a16="http://schemas.microsoft.com/office/drawing/2014/main" id="{10C36785-3441-0FAD-9E22-450656DDF9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122" y="5970348"/>
            <a:ext cx="4342044" cy="3257700"/>
          </a:xfrm>
          <a:prstGeom prst="rect">
            <a:avLst/>
          </a:prstGeom>
        </p:spPr>
      </p:pic>
      <p:pic>
        <p:nvPicPr>
          <p:cNvPr id="45" name="Hình ảnh 2">
            <a:extLst>
              <a:ext uri="{FF2B5EF4-FFF2-40B4-BE49-F238E27FC236}">
                <a16:creationId xmlns:a16="http://schemas.microsoft.com/office/drawing/2014/main" id="{F3C19F64-95A7-A9E4-BABA-0D102F8959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69" y="2473939"/>
            <a:ext cx="4211531" cy="2842944"/>
          </a:xfrm>
          <a:prstGeom prst="rect">
            <a:avLst/>
          </a:prstGeom>
        </p:spPr>
      </p:pic>
      <p:pic>
        <p:nvPicPr>
          <p:cNvPr id="46" name="Hình ảnh 4">
            <a:extLst>
              <a:ext uri="{FF2B5EF4-FFF2-40B4-BE49-F238E27FC236}">
                <a16:creationId xmlns:a16="http://schemas.microsoft.com/office/drawing/2014/main" id="{7B7F0A75-38B0-CDC5-E4BE-FB55A1D5D5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683" y="2473939"/>
            <a:ext cx="4723317" cy="2842944"/>
          </a:xfrm>
          <a:prstGeom prst="rect">
            <a:avLst/>
          </a:prstGeom>
        </p:spPr>
      </p:pic>
      <p:pic>
        <p:nvPicPr>
          <p:cNvPr id="47" name="Hình ảnh 6">
            <a:extLst>
              <a:ext uri="{FF2B5EF4-FFF2-40B4-BE49-F238E27FC236}">
                <a16:creationId xmlns:a16="http://schemas.microsoft.com/office/drawing/2014/main" id="{064A4644-5CF4-79E4-960A-7D61021FA33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12106584" y="2473940"/>
            <a:ext cx="4309759" cy="2842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573F01B-9AB1-24ED-DF99-A18AE58FCFA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820" t="33565" r="2767"/>
          <a:stretch/>
        </p:blipFill>
        <p:spPr>
          <a:xfrm>
            <a:off x="6266223" y="5943025"/>
            <a:ext cx="4740589" cy="331234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6937214-6C16-EDDD-5A79-F425642BC4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3870" y="5970348"/>
            <a:ext cx="4211530" cy="3230377"/>
          </a:xfrm>
          <a:prstGeom prst="rect">
            <a:avLst/>
          </a:prstGeom>
        </p:spPr>
      </p:pic>
      <p:sp>
        <p:nvSpPr>
          <p:cNvPr id="50" name="Rectangle 21">
            <a:extLst>
              <a:ext uri="{FF2B5EF4-FFF2-40B4-BE49-F238E27FC236}">
                <a16:creationId xmlns:a16="http://schemas.microsoft.com/office/drawing/2014/main" id="{99A7A9B1-9B3E-73D9-B85F-C7B080D4F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359549"/>
            <a:ext cx="24589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Jumble" panose="02000503000000020004" pitchFamily="2" charset="0"/>
              </a:rPr>
              <a:t>cattle</a:t>
            </a:r>
            <a:endParaRPr lang="vi-VN" sz="4000" dirty="0"/>
          </a:p>
        </p:txBody>
      </p:sp>
      <p:sp>
        <p:nvSpPr>
          <p:cNvPr id="51" name="Rectangle 21">
            <a:extLst>
              <a:ext uri="{FF2B5EF4-FFF2-40B4-BE49-F238E27FC236}">
                <a16:creationId xmlns:a16="http://schemas.microsoft.com/office/drawing/2014/main" id="{CD73C754-BD41-198F-EAFA-55B4A43B2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5537" y="1351794"/>
            <a:ext cx="39702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Jumble" panose="02000503000000020004" pitchFamily="2" charset="0"/>
              </a:rPr>
              <a:t>hospitable</a:t>
            </a:r>
            <a:endParaRPr lang="vi-VN" sz="4000" dirty="0"/>
          </a:p>
        </p:txBody>
      </p:sp>
      <p:sp>
        <p:nvSpPr>
          <p:cNvPr id="52" name="Rectangle 21">
            <a:extLst>
              <a:ext uri="{FF2B5EF4-FFF2-40B4-BE49-F238E27FC236}">
                <a16:creationId xmlns:a16="http://schemas.microsoft.com/office/drawing/2014/main" id="{A2675DA0-0108-A7BB-F7CA-5C956EF22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95698" y="1306406"/>
            <a:ext cx="30360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Jumble" panose="02000503000000020004" pitchFamily="2" charset="0"/>
              </a:rPr>
              <a:t>poultry</a:t>
            </a:r>
            <a:endParaRPr lang="vi-VN" sz="4000" dirty="0"/>
          </a:p>
        </p:txBody>
      </p:sp>
      <p:sp>
        <p:nvSpPr>
          <p:cNvPr id="53" name="Rectangle 21">
            <a:extLst>
              <a:ext uri="{FF2B5EF4-FFF2-40B4-BE49-F238E27FC236}">
                <a16:creationId xmlns:a16="http://schemas.microsoft.com/office/drawing/2014/main" id="{5ED3C962-A824-6C8C-4508-0A7C35FD5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4378" y="1351794"/>
            <a:ext cx="18934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Jumble" panose="02000503000000020004" pitchFamily="2" charset="0"/>
              </a:rPr>
              <a:t>vast</a:t>
            </a:r>
            <a:endParaRPr lang="vi-VN" sz="4000" dirty="0"/>
          </a:p>
        </p:txBody>
      </p:sp>
      <p:sp>
        <p:nvSpPr>
          <p:cNvPr id="54" name="Rectangle 21">
            <a:extLst>
              <a:ext uri="{FF2B5EF4-FFF2-40B4-BE49-F238E27FC236}">
                <a16:creationId xmlns:a16="http://schemas.microsoft.com/office/drawing/2014/main" id="{28AA35A6-1A3F-987B-B441-34FE8C48F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6157" y="1327379"/>
            <a:ext cx="199397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Jumble" panose="02000503000000020004" pitchFamily="2" charset="0"/>
              </a:rPr>
              <a:t>crop</a:t>
            </a:r>
            <a:endParaRPr lang="vi-VN" sz="4000" dirty="0"/>
          </a:p>
        </p:txBody>
      </p:sp>
      <p:sp>
        <p:nvSpPr>
          <p:cNvPr id="55" name="Rectangle 21">
            <a:extLst>
              <a:ext uri="{FF2B5EF4-FFF2-40B4-BE49-F238E27FC236}">
                <a16:creationId xmlns:a16="http://schemas.microsoft.com/office/drawing/2014/main" id="{AE9C348A-A6E0-D872-8FA5-6E73E087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6604" y="1327379"/>
            <a:ext cx="46178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Jumble" panose="02000503000000020004" pitchFamily="2" charset="0"/>
              </a:rPr>
              <a:t>picturesque</a:t>
            </a:r>
            <a:endParaRPr lang="vi-VN" sz="4000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69C1095-2BBE-45E8-0755-83495240DF27}"/>
              </a:ext>
            </a:extLst>
          </p:cNvPr>
          <p:cNvSpPr/>
          <p:nvPr/>
        </p:nvSpPr>
        <p:spPr>
          <a:xfrm>
            <a:off x="893869" y="4698726"/>
            <a:ext cx="630131" cy="6181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5A2D4B9-D1CA-F2E1-AF50-19CCEF8F15E8}"/>
              </a:ext>
            </a:extLst>
          </p:cNvPr>
          <p:cNvSpPr/>
          <p:nvPr/>
        </p:nvSpPr>
        <p:spPr>
          <a:xfrm>
            <a:off x="6313550" y="4698725"/>
            <a:ext cx="630131" cy="6181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591D94E-72C9-0541-FF5B-9D1BD31FA3D7}"/>
              </a:ext>
            </a:extLst>
          </p:cNvPr>
          <p:cNvSpPr/>
          <p:nvPr/>
        </p:nvSpPr>
        <p:spPr>
          <a:xfrm>
            <a:off x="12106584" y="4716380"/>
            <a:ext cx="630131" cy="6181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65E7E0E-0586-3F5A-760B-DA1EA3AFC8CD}"/>
              </a:ext>
            </a:extLst>
          </p:cNvPr>
          <p:cNvSpPr/>
          <p:nvPr/>
        </p:nvSpPr>
        <p:spPr>
          <a:xfrm>
            <a:off x="972938" y="8562660"/>
            <a:ext cx="630131" cy="6181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Modern Love" panose="04090805081005020601" pitchFamily="82" charset="0"/>
              </a:rPr>
              <a:t>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734AF41-0213-D4B4-83E7-26B22CE29FFD}"/>
              </a:ext>
            </a:extLst>
          </p:cNvPr>
          <p:cNvSpPr/>
          <p:nvPr/>
        </p:nvSpPr>
        <p:spPr>
          <a:xfrm>
            <a:off x="6248400" y="8640143"/>
            <a:ext cx="630131" cy="6181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Modern Love" panose="04090805081005020601" pitchFamily="82" charset="0"/>
              </a:rPr>
              <a:t>5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B6881BCE-41C5-C3D5-AB39-23283B922542}"/>
              </a:ext>
            </a:extLst>
          </p:cNvPr>
          <p:cNvSpPr/>
          <p:nvPr/>
        </p:nvSpPr>
        <p:spPr>
          <a:xfrm>
            <a:off x="12115800" y="8640143"/>
            <a:ext cx="630131" cy="6181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Modern Love" panose="04090805081005020601" pitchFamily="82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34568E-6 L -0.00825 0.37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88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40741E-7 L -0.10356 0.377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2" y="1887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4.07407E-6 L 0.51241 0.379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6" y="1898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-0.2566 0.771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385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2.46914E-7 L -0.2658 0.768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0" y="384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L -0.13455 0.766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27" y="3830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D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73073" y="8129879"/>
            <a:ext cx="8337680" cy="1907244"/>
          </a:xfrm>
          <a:custGeom>
            <a:avLst/>
            <a:gdLst/>
            <a:ahLst/>
            <a:cxnLst/>
            <a:rect l="l" t="t" r="r" b="b"/>
            <a:pathLst>
              <a:path w="8337680" h="1907244">
                <a:moveTo>
                  <a:pt x="0" y="0"/>
                </a:moveTo>
                <a:lnTo>
                  <a:pt x="8337680" y="0"/>
                </a:lnTo>
                <a:lnTo>
                  <a:pt x="8337680" y="1907244"/>
                </a:lnTo>
                <a:lnTo>
                  <a:pt x="0" y="19072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5800" y="1190829"/>
            <a:ext cx="17174941" cy="8420483"/>
          </a:xfrm>
          <a:custGeom>
            <a:avLst/>
            <a:gdLst/>
            <a:ahLst/>
            <a:cxnLst/>
            <a:rect l="l" t="t" r="r" b="b"/>
            <a:pathLst>
              <a:path w="8643355" h="8420483">
                <a:moveTo>
                  <a:pt x="0" y="0"/>
                </a:moveTo>
                <a:lnTo>
                  <a:pt x="8643354" y="0"/>
                </a:lnTo>
                <a:lnTo>
                  <a:pt x="8643354" y="8420483"/>
                </a:lnTo>
                <a:lnTo>
                  <a:pt x="0" y="84204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150" b="-44604"/>
            </a:stretch>
          </a:blipFill>
        </p:spPr>
      </p:sp>
      <p:sp>
        <p:nvSpPr>
          <p:cNvPr id="4" name="Freeform 4"/>
          <p:cNvSpPr/>
          <p:nvPr/>
        </p:nvSpPr>
        <p:spPr>
          <a:xfrm rot="1375446" flipH="1">
            <a:off x="14452610" y="-1313168"/>
            <a:ext cx="4680696" cy="3294040"/>
          </a:xfrm>
          <a:custGeom>
            <a:avLst/>
            <a:gdLst/>
            <a:ahLst/>
            <a:cxnLst/>
            <a:rect l="l" t="t" r="r" b="b"/>
            <a:pathLst>
              <a:path w="4680696" h="3294040">
                <a:moveTo>
                  <a:pt x="4680696" y="0"/>
                </a:moveTo>
                <a:lnTo>
                  <a:pt x="0" y="0"/>
                </a:lnTo>
                <a:lnTo>
                  <a:pt x="0" y="3294040"/>
                </a:lnTo>
                <a:lnTo>
                  <a:pt x="4680696" y="3294040"/>
                </a:lnTo>
                <a:lnTo>
                  <a:pt x="4680696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19155" y="2114686"/>
            <a:ext cx="653646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A</a:t>
            </a:r>
          </a:p>
        </p:txBody>
      </p:sp>
      <p:sp>
        <p:nvSpPr>
          <p:cNvPr id="14" name="TextBox 14"/>
          <p:cNvSpPr txBox="1"/>
          <p:nvPr/>
        </p:nvSpPr>
        <p:spPr>
          <a:xfrm rot="-155305">
            <a:off x="2048499" y="2114709"/>
            <a:ext cx="76669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T</a:t>
            </a:r>
          </a:p>
        </p:txBody>
      </p:sp>
      <p:sp>
        <p:nvSpPr>
          <p:cNvPr id="15" name="TextBox 15"/>
          <p:cNvSpPr txBox="1"/>
          <p:nvPr/>
        </p:nvSpPr>
        <p:spPr>
          <a:xfrm rot="60000">
            <a:off x="3864357" y="2114692"/>
            <a:ext cx="76669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R</a:t>
            </a:r>
          </a:p>
        </p:txBody>
      </p:sp>
      <p:sp>
        <p:nvSpPr>
          <p:cNvPr id="16" name="TextBox 16"/>
          <p:cNvSpPr txBox="1"/>
          <p:nvPr/>
        </p:nvSpPr>
        <p:spPr>
          <a:xfrm rot="-150745">
            <a:off x="4844805" y="2114709"/>
            <a:ext cx="395827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I</a:t>
            </a:r>
          </a:p>
        </p:txBody>
      </p:sp>
      <p:sp>
        <p:nvSpPr>
          <p:cNvPr id="17" name="TextBox 17"/>
          <p:cNvSpPr txBox="1"/>
          <p:nvPr/>
        </p:nvSpPr>
        <p:spPr>
          <a:xfrm rot="165592">
            <a:off x="5476202" y="2114709"/>
            <a:ext cx="76669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3059" y="2114686"/>
            <a:ext cx="911352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449611" y="2114686"/>
            <a:ext cx="653646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G</a:t>
            </a:r>
          </a:p>
        </p:txBody>
      </p:sp>
      <p:sp>
        <p:nvSpPr>
          <p:cNvPr id="26" name="Freeform 26"/>
          <p:cNvSpPr/>
          <p:nvPr/>
        </p:nvSpPr>
        <p:spPr>
          <a:xfrm rot="1801853">
            <a:off x="6246877" y="649716"/>
            <a:ext cx="2528819" cy="1082226"/>
          </a:xfrm>
          <a:custGeom>
            <a:avLst/>
            <a:gdLst/>
            <a:ahLst/>
            <a:cxnLst/>
            <a:rect l="l" t="t" r="r" b="b"/>
            <a:pathLst>
              <a:path w="2528819" h="1082226">
                <a:moveTo>
                  <a:pt x="0" y="0"/>
                </a:moveTo>
                <a:lnTo>
                  <a:pt x="2528820" y="0"/>
                </a:lnTo>
                <a:lnTo>
                  <a:pt x="2528820" y="1082226"/>
                </a:lnTo>
                <a:lnTo>
                  <a:pt x="0" y="108222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101381">
            <a:off x="-807333" y="9316203"/>
            <a:ext cx="2528819" cy="1082226"/>
          </a:xfrm>
          <a:custGeom>
            <a:avLst/>
            <a:gdLst/>
            <a:ahLst/>
            <a:cxnLst/>
            <a:rect l="l" t="t" r="r" b="b"/>
            <a:pathLst>
              <a:path w="2528819" h="1082226">
                <a:moveTo>
                  <a:pt x="0" y="0"/>
                </a:moveTo>
                <a:lnTo>
                  <a:pt x="2528819" y="0"/>
                </a:lnTo>
                <a:lnTo>
                  <a:pt x="2528819" y="1082226"/>
                </a:lnTo>
                <a:lnTo>
                  <a:pt x="0" y="108222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353091">
            <a:off x="6391713" y="9833453"/>
            <a:ext cx="1330403" cy="907093"/>
          </a:xfrm>
          <a:custGeom>
            <a:avLst/>
            <a:gdLst/>
            <a:ahLst/>
            <a:cxnLst/>
            <a:rect l="l" t="t" r="r" b="b"/>
            <a:pathLst>
              <a:path w="1330403" h="907093">
                <a:moveTo>
                  <a:pt x="0" y="0"/>
                </a:moveTo>
                <a:lnTo>
                  <a:pt x="1330403" y="0"/>
                </a:lnTo>
                <a:lnTo>
                  <a:pt x="1330403" y="907094"/>
                </a:lnTo>
                <a:lnTo>
                  <a:pt x="0" y="90709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711008">
            <a:off x="1006267" y="-304157"/>
            <a:ext cx="824949" cy="935509"/>
          </a:xfrm>
          <a:custGeom>
            <a:avLst/>
            <a:gdLst/>
            <a:ahLst/>
            <a:cxnLst/>
            <a:rect l="l" t="t" r="r" b="b"/>
            <a:pathLst>
              <a:path w="824949" h="935509">
                <a:moveTo>
                  <a:pt x="0" y="0"/>
                </a:moveTo>
                <a:lnTo>
                  <a:pt x="824949" y="0"/>
                </a:lnTo>
                <a:lnTo>
                  <a:pt x="824949" y="935509"/>
                </a:lnTo>
                <a:lnTo>
                  <a:pt x="0" y="93550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987635">
            <a:off x="16372832" y="8928984"/>
            <a:ext cx="1533552" cy="591114"/>
          </a:xfrm>
          <a:custGeom>
            <a:avLst/>
            <a:gdLst/>
            <a:ahLst/>
            <a:cxnLst/>
            <a:rect l="l" t="t" r="r" b="b"/>
            <a:pathLst>
              <a:path w="1533552" h="591114">
                <a:moveTo>
                  <a:pt x="0" y="0"/>
                </a:moveTo>
                <a:lnTo>
                  <a:pt x="1533551" y="0"/>
                </a:lnTo>
                <a:lnTo>
                  <a:pt x="1533551" y="591115"/>
                </a:lnTo>
                <a:lnTo>
                  <a:pt x="0" y="59111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1" name="Bảng 3">
            <a:extLst>
              <a:ext uri="{FF2B5EF4-FFF2-40B4-BE49-F238E27FC236}">
                <a16:creationId xmlns:a16="http://schemas.microsoft.com/office/drawing/2014/main" id="{279FCE6F-B04F-AACA-8AFD-B1ED2A8144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624387"/>
              </p:ext>
            </p:extLst>
          </p:nvPr>
        </p:nvGraphicFramePr>
        <p:xfrm>
          <a:off x="1369093" y="2354568"/>
          <a:ext cx="15423865" cy="7219696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5595946">
                  <a:extLst>
                    <a:ext uri="{9D8B030D-6E8A-4147-A177-3AD203B41FA5}">
                      <a16:colId xmlns:a16="http://schemas.microsoft.com/office/drawing/2014/main" val="3689246342"/>
                    </a:ext>
                  </a:extLst>
                </a:gridCol>
                <a:gridCol w="4283840">
                  <a:extLst>
                    <a:ext uri="{9D8B030D-6E8A-4147-A177-3AD203B41FA5}">
                      <a16:colId xmlns:a16="http://schemas.microsoft.com/office/drawing/2014/main" val="2609133624"/>
                    </a:ext>
                  </a:extLst>
                </a:gridCol>
                <a:gridCol w="5544079">
                  <a:extLst>
                    <a:ext uri="{9D8B030D-6E8A-4147-A177-3AD203B41FA5}">
                      <a16:colId xmlns:a16="http://schemas.microsoft.com/office/drawing/2014/main" val="1921992061"/>
                    </a:ext>
                  </a:extLst>
                </a:gridCol>
              </a:tblGrid>
              <a:tr h="66377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- </a:t>
                      </a:r>
                      <a:r>
                        <a:rPr lang="vi-VN" sz="4400" b="1" dirty="0">
                          <a:effectLst/>
                          <a:latin typeface="Nunito" pitchFamily="2" charset="0"/>
                        </a:rPr>
                        <a:t>cattle</a:t>
                      </a: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 (</a:t>
                      </a:r>
                      <a:r>
                        <a:rPr lang="vi-VN" sz="4400" b="1" dirty="0">
                          <a:effectLst/>
                          <a:latin typeface="Nunito" pitchFamily="2" charset="0"/>
                        </a:rPr>
                        <a:t>n</a:t>
                      </a: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) </a:t>
                      </a:r>
                      <a:endParaRPr lang="vi-VN" sz="44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>
                          <a:effectLst/>
                          <a:latin typeface="Nunito" pitchFamily="2" charset="0"/>
                        </a:rPr>
                        <a:t> /</a:t>
                      </a:r>
                      <a:r>
                        <a:rPr lang="en-US" sz="4000" dirty="0">
                          <a:effectLst/>
                          <a:latin typeface="Nunito" pitchFamily="2" charset="0"/>
                        </a:rPr>
                        <a:t>ˈkæt(ə)l/</a:t>
                      </a:r>
                      <a:endParaRPr lang="vi-VN" sz="4000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effectLst/>
                          <a:latin typeface="Nunito" pitchFamily="2" charset="0"/>
                        </a:rPr>
                        <a:t> </a:t>
                      </a:r>
                      <a:r>
                        <a:rPr lang="vi-VN" sz="4000" b="1" dirty="0">
                          <a:effectLst/>
                          <a:latin typeface="Nunito" pitchFamily="2" charset="0"/>
                        </a:rPr>
                        <a:t>gia s</a:t>
                      </a: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úc </a:t>
                      </a:r>
                      <a:endParaRPr lang="vi-VN" sz="40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682514384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- </a:t>
                      </a:r>
                      <a:r>
                        <a:rPr lang="vi-VN" sz="4400" b="1" dirty="0">
                          <a:effectLst/>
                          <a:latin typeface="Nunito" pitchFamily="2" charset="0"/>
                        </a:rPr>
                        <a:t>poultry</a:t>
                      </a: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 (n) </a:t>
                      </a:r>
                      <a:endParaRPr lang="vi-VN" sz="44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 dirty="0">
                          <a:effectLst/>
                          <a:latin typeface="Nunito" pitchFamily="2" charset="0"/>
                        </a:rPr>
                        <a:t> /ˈpəʊltri/</a:t>
                      </a:r>
                      <a:endParaRPr lang="vi-VN" sz="4000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Nunito" pitchFamily="2" charset="0"/>
                        </a:rPr>
                        <a:t>gia</a:t>
                      </a: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 cầm</a:t>
                      </a:r>
                      <a:endParaRPr lang="vi-VN" sz="40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804670713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- </a:t>
                      </a:r>
                      <a:r>
                        <a:rPr lang="vi-VN" sz="4400" b="1" dirty="0">
                          <a:effectLst/>
                          <a:latin typeface="Nunito" pitchFamily="2" charset="0"/>
                        </a:rPr>
                        <a:t>crop </a:t>
                      </a: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(</a:t>
                      </a:r>
                      <a:r>
                        <a:rPr lang="vi-VN" sz="4400" b="1" dirty="0">
                          <a:effectLst/>
                          <a:latin typeface="Nunito" pitchFamily="2" charset="0"/>
                        </a:rPr>
                        <a:t>n</a:t>
                      </a: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) </a:t>
                      </a:r>
                      <a:endParaRPr lang="vi-VN" sz="44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>
                          <a:effectLst/>
                          <a:latin typeface="Nunito" pitchFamily="2" charset="0"/>
                        </a:rPr>
                        <a:t> /</a:t>
                      </a:r>
                      <a:r>
                        <a:rPr lang="en-US" sz="4000" dirty="0">
                          <a:effectLst/>
                          <a:latin typeface="Nunito" pitchFamily="2" charset="0"/>
                        </a:rPr>
                        <a:t>krɒp/</a:t>
                      </a:r>
                      <a:endParaRPr lang="vi-VN" sz="4000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Nunito" pitchFamily="2" charset="0"/>
                        </a:rPr>
                        <a:t>hoa</a:t>
                      </a: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 màu</a:t>
                      </a:r>
                      <a:endParaRPr lang="vi-VN" sz="40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3164482339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- </a:t>
                      </a:r>
                      <a:r>
                        <a:rPr lang="vi-VN" sz="4400" b="1" dirty="0">
                          <a:effectLst/>
                          <a:latin typeface="Nunito" pitchFamily="2" charset="0"/>
                        </a:rPr>
                        <a:t>vast</a:t>
                      </a: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 (</a:t>
                      </a:r>
                      <a:r>
                        <a:rPr lang="vi-VN" sz="4400" b="1" dirty="0">
                          <a:effectLst/>
                          <a:latin typeface="Nunito" pitchFamily="2" charset="0"/>
                        </a:rPr>
                        <a:t>adj</a:t>
                      </a: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) </a:t>
                      </a:r>
                      <a:endParaRPr lang="vi-VN" sz="44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>
                          <a:effectLst/>
                          <a:latin typeface="Nunito" pitchFamily="2" charset="0"/>
                        </a:rPr>
                        <a:t> /</a:t>
                      </a:r>
                      <a:r>
                        <a:rPr lang="en-US" sz="4000" dirty="0">
                          <a:effectLst/>
                          <a:latin typeface="Nunito" pitchFamily="2" charset="0"/>
                        </a:rPr>
                        <a:t>vɑːst/</a:t>
                      </a:r>
                      <a:endParaRPr lang="vi-VN" sz="4000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Nunito" pitchFamily="2" charset="0"/>
                        </a:rPr>
                        <a:t>mênh</a:t>
                      </a: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 mông</a:t>
                      </a:r>
                      <a:endParaRPr lang="vi-VN" sz="40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3496484265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- </a:t>
                      </a:r>
                      <a:r>
                        <a:rPr lang="vi-VN" sz="4400" b="1" dirty="0">
                          <a:effectLst/>
                          <a:latin typeface="Nunito" pitchFamily="2" charset="0"/>
                        </a:rPr>
                        <a:t>hospitable (adj)</a:t>
                      </a:r>
                      <a:endParaRPr lang="vi-VN" sz="44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 dirty="0">
                          <a:effectLst/>
                          <a:latin typeface="Nunito" pitchFamily="2" charset="0"/>
                        </a:rPr>
                        <a:t> /</a:t>
                      </a:r>
                      <a:r>
                        <a:rPr lang="en-US" sz="4000" dirty="0" err="1">
                          <a:effectLst/>
                          <a:latin typeface="Nunito" pitchFamily="2" charset="0"/>
                        </a:rPr>
                        <a:t>hɒˈspɪtəbl</a:t>
                      </a:r>
                      <a:r>
                        <a:rPr lang="en-US" sz="4000" dirty="0">
                          <a:effectLst/>
                          <a:latin typeface="Nunito" pitchFamily="2" charset="0"/>
                        </a:rPr>
                        <a:t>/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vi-VN" sz="4000" dirty="0">
                          <a:effectLst/>
                          <a:latin typeface="Nunito" pitchFamily="2" charset="0"/>
                        </a:rPr>
                        <a:t>/ˈhɒspɪtəbl/</a:t>
                      </a:r>
                      <a:endParaRPr lang="vi-VN" sz="4000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Nunito" pitchFamily="2" charset="0"/>
                        </a:rPr>
                        <a:t>hiếu</a:t>
                      </a: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 khác</a:t>
                      </a:r>
                      <a:r>
                        <a:rPr lang="vi-VN" sz="4000" b="1" dirty="0">
                          <a:effectLst/>
                          <a:latin typeface="Nunito" pitchFamily="2" charset="0"/>
                        </a:rPr>
                        <a:t>h</a:t>
                      </a:r>
                      <a:endParaRPr lang="vi-VN" sz="40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4225707691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effectLst/>
                          <a:latin typeface="Nunito" pitchFamily="2" charset="0"/>
                        </a:rPr>
                        <a:t>- </a:t>
                      </a:r>
                      <a:r>
                        <a:rPr lang="vi-VN" sz="4400" b="1" dirty="0">
                          <a:effectLst/>
                          <a:latin typeface="Nunito" pitchFamily="2" charset="0"/>
                        </a:rPr>
                        <a:t>picturesque (adj)</a:t>
                      </a:r>
                      <a:endParaRPr lang="vi-VN" sz="44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>
                          <a:effectLst/>
                          <a:latin typeface="Nunito" pitchFamily="2" charset="0"/>
                        </a:rPr>
                        <a:t> /ˌ</a:t>
                      </a:r>
                      <a:r>
                        <a:rPr lang="en-US" sz="4000" dirty="0">
                          <a:effectLst/>
                          <a:latin typeface="Nunito" pitchFamily="2" charset="0"/>
                        </a:rPr>
                        <a:t>pɪktʃəˈresk/</a:t>
                      </a:r>
                      <a:endParaRPr lang="vi-VN" sz="4000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Nunito" pitchFamily="2" charset="0"/>
                        </a:rPr>
                        <a:t>đẹp</a:t>
                      </a:r>
                      <a:r>
                        <a:rPr lang="en-US" sz="4000" b="1" dirty="0">
                          <a:effectLst/>
                          <a:latin typeface="Nunito" pitchFamily="2" charset="0"/>
                        </a:rPr>
                        <a:t> như tranh vẽ</a:t>
                      </a:r>
                      <a:endParaRPr lang="vi-VN" sz="4000" b="1" dirty="0">
                        <a:effectLst/>
                        <a:latin typeface="Nunito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067847285"/>
                  </a:ext>
                </a:extLst>
              </a:tr>
            </a:tbl>
          </a:graphicData>
        </a:graphic>
      </p:graphicFrame>
      <p:sp>
        <p:nvSpPr>
          <p:cNvPr id="32" name="TextBox 4">
            <a:extLst>
              <a:ext uri="{FF2B5EF4-FFF2-40B4-BE49-F238E27FC236}">
                <a16:creationId xmlns:a16="http://schemas.microsoft.com/office/drawing/2014/main" id="{DA11284F-267B-4DAB-29CC-0B7134586D8E}"/>
              </a:ext>
            </a:extLst>
          </p:cNvPr>
          <p:cNvSpPr txBox="1"/>
          <p:nvPr/>
        </p:nvSpPr>
        <p:spPr>
          <a:xfrm>
            <a:off x="-1719306" y="1135523"/>
            <a:ext cx="12268891" cy="1334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7200" dirty="0">
                <a:solidFill>
                  <a:srgbClr val="FF0000"/>
                </a:solidFill>
                <a:latin typeface="Modern Love" panose="04090805081005020601" pitchFamily="82" charset="0"/>
              </a:rPr>
              <a:t>VOCABULARY</a:t>
            </a:r>
          </a:p>
        </p:txBody>
      </p:sp>
      <p:pic>
        <p:nvPicPr>
          <p:cNvPr id="33" name="cattle__gb_2">
            <a:hlinkClick r:id="" action="ppaction://media"/>
            <a:extLst>
              <a:ext uri="{FF2B5EF4-FFF2-40B4-BE49-F238E27FC236}">
                <a16:creationId xmlns:a16="http://schemas.microsoft.com/office/drawing/2014/main" id="{C7198EDD-08AD-861A-A028-2362112B5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5995" y="2649823"/>
            <a:ext cx="609600" cy="609600"/>
          </a:xfrm>
          <a:prstGeom prst="rect">
            <a:avLst/>
          </a:prstGeom>
        </p:spPr>
      </p:pic>
      <p:pic>
        <p:nvPicPr>
          <p:cNvPr id="34" name="crop__gb_1">
            <a:hlinkClick r:id="" action="ppaction://media"/>
            <a:extLst>
              <a:ext uri="{FF2B5EF4-FFF2-40B4-BE49-F238E27FC236}">
                <a16:creationId xmlns:a16="http://schemas.microsoft.com/office/drawing/2014/main" id="{0AE81F6D-1311-8245-ED10-84951B5A4E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5995" y="4760609"/>
            <a:ext cx="609600" cy="609600"/>
          </a:xfrm>
          <a:prstGeom prst="rect">
            <a:avLst/>
          </a:prstGeom>
        </p:spPr>
      </p:pic>
      <p:pic>
        <p:nvPicPr>
          <p:cNvPr id="35" name="poultry__gb_1">
            <a:hlinkClick r:id="" action="ppaction://media"/>
            <a:extLst>
              <a:ext uri="{FF2B5EF4-FFF2-40B4-BE49-F238E27FC236}">
                <a16:creationId xmlns:a16="http://schemas.microsoft.com/office/drawing/2014/main" id="{A01D7F77-078D-0ADF-A35C-39C6DBCA64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2015" y="3752236"/>
            <a:ext cx="609600" cy="609600"/>
          </a:xfrm>
          <a:prstGeom prst="rect">
            <a:avLst/>
          </a:prstGeom>
        </p:spPr>
      </p:pic>
      <p:pic>
        <p:nvPicPr>
          <p:cNvPr id="36" name="vast__gb_1">
            <a:hlinkClick r:id="" action="ppaction://media"/>
            <a:extLst>
              <a:ext uri="{FF2B5EF4-FFF2-40B4-BE49-F238E27FC236}">
                <a16:creationId xmlns:a16="http://schemas.microsoft.com/office/drawing/2014/main" id="{C7BFC5B7-1E98-FDCB-F9ED-AB4FEABE312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5995" y="5844475"/>
            <a:ext cx="609600" cy="609600"/>
          </a:xfrm>
          <a:prstGeom prst="rect">
            <a:avLst/>
          </a:prstGeom>
        </p:spPr>
      </p:pic>
      <p:pic>
        <p:nvPicPr>
          <p:cNvPr id="37" name="hospitable__gb_1">
            <a:hlinkClick r:id="" action="ppaction://media"/>
            <a:extLst>
              <a:ext uri="{FF2B5EF4-FFF2-40B4-BE49-F238E27FC236}">
                <a16:creationId xmlns:a16="http://schemas.microsoft.com/office/drawing/2014/main" id="{222D1C59-604C-0E87-11B8-C5E96EE2B46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9493" y="6949483"/>
            <a:ext cx="609600" cy="609600"/>
          </a:xfrm>
          <a:prstGeom prst="rect">
            <a:avLst/>
          </a:prstGeom>
        </p:spPr>
      </p:pic>
      <p:pic>
        <p:nvPicPr>
          <p:cNvPr id="38" name="hospitable__gb_2">
            <a:hlinkClick r:id="" action="ppaction://media"/>
            <a:extLst>
              <a:ext uri="{FF2B5EF4-FFF2-40B4-BE49-F238E27FC236}">
                <a16:creationId xmlns:a16="http://schemas.microsoft.com/office/drawing/2014/main" id="{7A0CEFF0-0DEE-92A6-236C-3F7B8FE338F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7019" y="7692296"/>
            <a:ext cx="609600" cy="609600"/>
          </a:xfrm>
          <a:prstGeom prst="rect">
            <a:avLst/>
          </a:prstGeom>
        </p:spPr>
      </p:pic>
      <p:pic>
        <p:nvPicPr>
          <p:cNvPr id="39" name="picturesque__gb_2">
            <a:hlinkClick r:id="" action="ppaction://media"/>
            <a:extLst>
              <a:ext uri="{FF2B5EF4-FFF2-40B4-BE49-F238E27FC236}">
                <a16:creationId xmlns:a16="http://schemas.microsoft.com/office/drawing/2014/main" id="{FE3DAB5F-E581-C7C7-F8F7-13931EAF5E7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2601" y="877616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7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9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8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6100" y="1670692"/>
            <a:ext cx="15278697" cy="8255737"/>
          </a:xfrm>
          <a:custGeom>
            <a:avLst/>
            <a:gdLst/>
            <a:ahLst/>
            <a:cxnLst/>
            <a:rect l="l" t="t" r="r" b="b"/>
            <a:pathLst>
              <a:path w="12252623" h="4856494">
                <a:moveTo>
                  <a:pt x="0" y="0"/>
                </a:moveTo>
                <a:lnTo>
                  <a:pt x="12252622" y="0"/>
                </a:lnTo>
                <a:lnTo>
                  <a:pt x="12252622" y="4856494"/>
                </a:lnTo>
                <a:lnTo>
                  <a:pt x="0" y="4856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8670" flipH="1">
            <a:off x="13793429" y="8497209"/>
            <a:ext cx="5239801" cy="2318612"/>
          </a:xfrm>
          <a:custGeom>
            <a:avLst/>
            <a:gdLst/>
            <a:ahLst/>
            <a:cxnLst/>
            <a:rect l="l" t="t" r="r" b="b"/>
            <a:pathLst>
              <a:path w="5239801" h="2318612">
                <a:moveTo>
                  <a:pt x="5239801" y="0"/>
                </a:moveTo>
                <a:lnTo>
                  <a:pt x="0" y="0"/>
                </a:lnTo>
                <a:lnTo>
                  <a:pt x="0" y="2318612"/>
                </a:lnTo>
                <a:lnTo>
                  <a:pt x="5239801" y="2318612"/>
                </a:lnTo>
                <a:lnTo>
                  <a:pt x="523980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7524">
            <a:off x="933250" y="-291762"/>
            <a:ext cx="1421680" cy="2623907"/>
          </a:xfrm>
          <a:custGeom>
            <a:avLst/>
            <a:gdLst/>
            <a:ahLst/>
            <a:cxnLst/>
            <a:rect l="l" t="t" r="r" b="b"/>
            <a:pathLst>
              <a:path w="1421680" h="2623907">
                <a:moveTo>
                  <a:pt x="0" y="0"/>
                </a:moveTo>
                <a:lnTo>
                  <a:pt x="1421680" y="0"/>
                </a:lnTo>
                <a:lnTo>
                  <a:pt x="1421680" y="2623906"/>
                </a:lnTo>
                <a:lnTo>
                  <a:pt x="0" y="2623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013694">
            <a:off x="-233817" y="3910904"/>
            <a:ext cx="3170618" cy="1356888"/>
          </a:xfrm>
          <a:custGeom>
            <a:avLst/>
            <a:gdLst/>
            <a:ahLst/>
            <a:cxnLst/>
            <a:rect l="l" t="t" r="r" b="b"/>
            <a:pathLst>
              <a:path w="3170618" h="1356888">
                <a:moveTo>
                  <a:pt x="0" y="0"/>
                </a:moveTo>
                <a:lnTo>
                  <a:pt x="3170617" y="0"/>
                </a:lnTo>
                <a:lnTo>
                  <a:pt x="3170617" y="1356888"/>
                </a:lnTo>
                <a:lnTo>
                  <a:pt x="0" y="13568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53091">
            <a:off x="956073" y="7968954"/>
            <a:ext cx="1330403" cy="907093"/>
          </a:xfrm>
          <a:custGeom>
            <a:avLst/>
            <a:gdLst/>
            <a:ahLst/>
            <a:cxnLst/>
            <a:rect l="l" t="t" r="r" b="b"/>
            <a:pathLst>
              <a:path w="1330403" h="907093">
                <a:moveTo>
                  <a:pt x="0" y="0"/>
                </a:moveTo>
                <a:lnTo>
                  <a:pt x="1330403" y="0"/>
                </a:lnTo>
                <a:lnTo>
                  <a:pt x="1330403" y="907093"/>
                </a:lnTo>
                <a:lnTo>
                  <a:pt x="0" y="9070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711008">
            <a:off x="16005096" y="1966761"/>
            <a:ext cx="816468" cy="925892"/>
          </a:xfrm>
          <a:custGeom>
            <a:avLst/>
            <a:gdLst/>
            <a:ahLst/>
            <a:cxnLst/>
            <a:rect l="l" t="t" r="r" b="b"/>
            <a:pathLst>
              <a:path w="816468" h="925892">
                <a:moveTo>
                  <a:pt x="0" y="0"/>
                </a:moveTo>
                <a:lnTo>
                  <a:pt x="816468" y="0"/>
                </a:lnTo>
                <a:lnTo>
                  <a:pt x="816468" y="925892"/>
                </a:lnTo>
                <a:lnTo>
                  <a:pt x="0" y="9258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55709">
            <a:off x="15972155" y="4813041"/>
            <a:ext cx="1786074" cy="1503550"/>
          </a:xfrm>
          <a:custGeom>
            <a:avLst/>
            <a:gdLst/>
            <a:ahLst/>
            <a:cxnLst/>
            <a:rect l="l" t="t" r="r" b="b"/>
            <a:pathLst>
              <a:path w="1786074" h="1503550">
                <a:moveTo>
                  <a:pt x="0" y="0"/>
                </a:moveTo>
                <a:lnTo>
                  <a:pt x="1786074" y="0"/>
                </a:lnTo>
                <a:lnTo>
                  <a:pt x="1786074" y="1503549"/>
                </a:lnTo>
                <a:lnTo>
                  <a:pt x="0" y="15035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787874" y="1046570"/>
            <a:ext cx="653646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T</a:t>
            </a:r>
          </a:p>
        </p:txBody>
      </p:sp>
      <p:sp>
        <p:nvSpPr>
          <p:cNvPr id="14" name="TextBox 14"/>
          <p:cNvSpPr txBox="1"/>
          <p:nvPr/>
        </p:nvSpPr>
        <p:spPr>
          <a:xfrm rot="165592">
            <a:off x="13402976" y="971292"/>
            <a:ext cx="807023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45195" y="973781"/>
            <a:ext cx="728908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370D65-BAA8-BCFA-67A1-C288F35E125C}"/>
              </a:ext>
            </a:extLst>
          </p:cNvPr>
          <p:cNvSpPr txBox="1"/>
          <p:nvPr/>
        </p:nvSpPr>
        <p:spPr>
          <a:xfrm>
            <a:off x="2278563" y="288361"/>
            <a:ext cx="1527869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1. Circle the correct words to complete the sentences.</a:t>
            </a:r>
          </a:p>
        </p:txBody>
      </p:sp>
      <p:sp>
        <p:nvSpPr>
          <p:cNvPr id="22" name="Hộp Văn bản 5">
            <a:extLst>
              <a:ext uri="{FF2B5EF4-FFF2-40B4-BE49-F238E27FC236}">
                <a16:creationId xmlns:a16="http://schemas.microsoft.com/office/drawing/2014/main" id="{8DC6CB18-0FD4-B2BD-D8FD-739AA8785934}"/>
              </a:ext>
            </a:extLst>
          </p:cNvPr>
          <p:cNvSpPr txBox="1"/>
          <p:nvPr/>
        </p:nvSpPr>
        <p:spPr>
          <a:xfrm>
            <a:off x="2121854" y="1614422"/>
            <a:ext cx="14917543" cy="8325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15637"/>
                </a:solidFill>
                <a:latin typeface="Nunito" pitchFamily="2" charset="0"/>
              </a:rPr>
              <a:t>1.</a:t>
            </a:r>
            <a:r>
              <a:rPr lang="en-US" sz="4000" dirty="0">
                <a:latin typeface="Nunito" pitchFamily="2" charset="0"/>
              </a:rPr>
              <a:t> We helped the farmers herd </a:t>
            </a:r>
            <a:r>
              <a:rPr lang="en-US" sz="4000" dirty="0">
                <a:solidFill>
                  <a:srgbClr val="F15637"/>
                </a:solidFill>
                <a:latin typeface="Nunito" pitchFamily="2" charset="0"/>
              </a:rPr>
              <a:t>cattle</a:t>
            </a:r>
            <a:r>
              <a:rPr lang="en-US" sz="4000" dirty="0">
                <a:latin typeface="Nunito" pitchFamily="2" charset="0"/>
              </a:rPr>
              <a:t> / </a:t>
            </a:r>
            <a:r>
              <a:rPr lang="en-US" sz="4000" dirty="0">
                <a:solidFill>
                  <a:srgbClr val="F15637"/>
                </a:solidFill>
                <a:latin typeface="Nunito" pitchFamily="2" charset="0"/>
              </a:rPr>
              <a:t>poultry</a:t>
            </a:r>
            <a:r>
              <a:rPr lang="en-US" sz="4000" dirty="0">
                <a:latin typeface="Nunito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15637"/>
                </a:solidFill>
                <a:latin typeface="Nunito" pitchFamily="2" charset="0"/>
              </a:rPr>
              <a:t>2.</a:t>
            </a:r>
            <a:r>
              <a:rPr lang="en-US" sz="4000" dirty="0">
                <a:latin typeface="Nunito" pitchFamily="2" charset="0"/>
              </a:rPr>
              <a:t> They are helping their parents pick </a:t>
            </a:r>
            <a:r>
              <a:rPr lang="en-US" sz="4000" dirty="0">
                <a:solidFill>
                  <a:srgbClr val="F15637"/>
                </a:solidFill>
                <a:latin typeface="Nunito" pitchFamily="2" charset="0"/>
              </a:rPr>
              <a:t>plants</a:t>
            </a:r>
            <a:r>
              <a:rPr lang="en-US" sz="4000" dirty="0">
                <a:latin typeface="Nunito" pitchFamily="2" charset="0"/>
              </a:rPr>
              <a:t> / </a:t>
            </a:r>
            <a:r>
              <a:rPr lang="en-US" sz="4000" dirty="0">
                <a:solidFill>
                  <a:srgbClr val="F15637"/>
                </a:solidFill>
                <a:latin typeface="Nunito" pitchFamily="2" charset="0"/>
              </a:rPr>
              <a:t>fruit</a:t>
            </a:r>
            <a:r>
              <a:rPr lang="en-US" sz="4000" dirty="0">
                <a:latin typeface="Nunito" pitchFamily="2" charset="0"/>
              </a:rPr>
              <a:t> in the orchard.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15637"/>
                </a:solidFill>
                <a:latin typeface="Nunito" pitchFamily="2" charset="0"/>
              </a:rPr>
              <a:t>3.</a:t>
            </a:r>
            <a:r>
              <a:rPr lang="en-US" sz="4000" dirty="0">
                <a:latin typeface="Nunito" pitchFamily="2" charset="0"/>
              </a:rPr>
              <a:t> At harvest time farmers are busy cutting and collecting </a:t>
            </a:r>
            <a:r>
              <a:rPr lang="en-US" sz="4000" dirty="0">
                <a:solidFill>
                  <a:srgbClr val="F15637"/>
                </a:solidFill>
                <a:latin typeface="Nunito" pitchFamily="2" charset="0"/>
              </a:rPr>
              <a:t>food</a:t>
            </a:r>
            <a:r>
              <a:rPr lang="en-US" sz="4000" dirty="0">
                <a:latin typeface="Nunito" pitchFamily="2" charset="0"/>
              </a:rPr>
              <a:t> / </a:t>
            </a:r>
            <a:r>
              <a:rPr lang="en-US" sz="4000" dirty="0">
                <a:solidFill>
                  <a:srgbClr val="F15637"/>
                </a:solidFill>
                <a:latin typeface="Nunito" pitchFamily="2" charset="0"/>
              </a:rPr>
              <a:t>crops</a:t>
            </a:r>
            <a:r>
              <a:rPr lang="en-US" sz="4000" dirty="0">
                <a:latin typeface="Nunito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15637"/>
                </a:solidFill>
                <a:latin typeface="Nunito" pitchFamily="2" charset="0"/>
              </a:rPr>
              <a:t>4.</a:t>
            </a:r>
            <a:r>
              <a:rPr lang="en-US" sz="4000" dirty="0">
                <a:latin typeface="Nunito" pitchFamily="2" charset="0"/>
              </a:rPr>
              <a:t> The driver </a:t>
            </a:r>
            <a:r>
              <a:rPr lang="en-US" sz="4000" dirty="0">
                <a:solidFill>
                  <a:srgbClr val="F15637"/>
                </a:solidFill>
                <a:latin typeface="Nunito" pitchFamily="2" charset="0"/>
              </a:rPr>
              <a:t>loaded</a:t>
            </a:r>
            <a:r>
              <a:rPr lang="en-US" sz="4000" dirty="0">
                <a:latin typeface="Nunito" pitchFamily="2" charset="0"/>
              </a:rPr>
              <a:t> / </a:t>
            </a:r>
            <a:r>
              <a:rPr lang="en-US" sz="4000" dirty="0">
                <a:solidFill>
                  <a:srgbClr val="F15637"/>
                </a:solidFill>
                <a:latin typeface="Nunito" pitchFamily="2" charset="0"/>
              </a:rPr>
              <a:t>unloaded</a:t>
            </a:r>
            <a:r>
              <a:rPr lang="en-US" sz="4000" dirty="0">
                <a:latin typeface="Nunito" pitchFamily="2" charset="0"/>
              </a:rPr>
              <a:t> the rice from the back of the truck.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15637"/>
                </a:solidFill>
                <a:latin typeface="Nunito" pitchFamily="2" charset="0"/>
              </a:rPr>
              <a:t>5.</a:t>
            </a:r>
            <a:r>
              <a:rPr lang="en-US" sz="4000" dirty="0">
                <a:latin typeface="Nunito" pitchFamily="2" charset="0"/>
              </a:rPr>
              <a:t> People here live by </a:t>
            </a:r>
            <a:r>
              <a:rPr lang="en-US" sz="4000" dirty="0">
                <a:solidFill>
                  <a:srgbClr val="F15637"/>
                </a:solidFill>
                <a:latin typeface="Nunito" pitchFamily="2" charset="0"/>
              </a:rPr>
              <a:t>catching</a:t>
            </a:r>
            <a:r>
              <a:rPr lang="en-US" sz="4000" dirty="0">
                <a:latin typeface="Nunito" pitchFamily="2" charset="0"/>
              </a:rPr>
              <a:t> / </a:t>
            </a:r>
            <a:r>
              <a:rPr lang="en-US" sz="4000" dirty="0">
                <a:solidFill>
                  <a:srgbClr val="F15637"/>
                </a:solidFill>
                <a:latin typeface="Nunito" pitchFamily="2" charset="0"/>
              </a:rPr>
              <a:t>holding</a:t>
            </a:r>
            <a:r>
              <a:rPr lang="en-US" sz="4000" dirty="0">
                <a:latin typeface="Nunito" pitchFamily="2" charset="0"/>
              </a:rPr>
              <a:t> fish from nearby lakes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Nunito" pitchFamily="2" charset="0"/>
              </a:rPr>
              <a:t>     and ponds.</a:t>
            </a:r>
            <a:endParaRPr lang="vi-VN" sz="4000" dirty="0">
              <a:latin typeface="Nunito" pitchFamily="2" charset="0"/>
            </a:endParaRPr>
          </a:p>
        </p:txBody>
      </p:sp>
      <p:sp>
        <p:nvSpPr>
          <p:cNvPr id="23" name="Hình Bầu dục 3">
            <a:extLst>
              <a:ext uri="{FF2B5EF4-FFF2-40B4-BE49-F238E27FC236}">
                <a16:creationId xmlns:a16="http://schemas.microsoft.com/office/drawing/2014/main" id="{B77D7868-AD72-90EE-DC43-3B072761FB64}"/>
              </a:ext>
            </a:extLst>
          </p:cNvPr>
          <p:cNvSpPr/>
          <p:nvPr/>
        </p:nvSpPr>
        <p:spPr>
          <a:xfrm>
            <a:off x="9312455" y="1680216"/>
            <a:ext cx="1486520" cy="94197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ình Bầu dục 6">
            <a:extLst>
              <a:ext uri="{FF2B5EF4-FFF2-40B4-BE49-F238E27FC236}">
                <a16:creationId xmlns:a16="http://schemas.microsoft.com/office/drawing/2014/main" id="{025F960A-5F42-34B3-9E47-57F397714583}"/>
              </a:ext>
            </a:extLst>
          </p:cNvPr>
          <p:cNvSpPr/>
          <p:nvPr/>
        </p:nvSpPr>
        <p:spPr>
          <a:xfrm>
            <a:off x="12356599" y="2611030"/>
            <a:ext cx="1377055" cy="99745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Hình Bầu dục 8">
            <a:extLst>
              <a:ext uri="{FF2B5EF4-FFF2-40B4-BE49-F238E27FC236}">
                <a16:creationId xmlns:a16="http://schemas.microsoft.com/office/drawing/2014/main" id="{FAB8768F-2411-F934-A205-F4042B42F0F7}"/>
              </a:ext>
            </a:extLst>
          </p:cNvPr>
          <p:cNvSpPr/>
          <p:nvPr/>
        </p:nvSpPr>
        <p:spPr>
          <a:xfrm>
            <a:off x="2088219" y="5512448"/>
            <a:ext cx="1591522" cy="85025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Hình Bầu dục 16">
            <a:extLst>
              <a:ext uri="{FF2B5EF4-FFF2-40B4-BE49-F238E27FC236}">
                <a16:creationId xmlns:a16="http://schemas.microsoft.com/office/drawing/2014/main" id="{8F7182CA-2C6E-E177-DAC9-A413992A61DB}"/>
              </a:ext>
            </a:extLst>
          </p:cNvPr>
          <p:cNvSpPr/>
          <p:nvPr/>
        </p:nvSpPr>
        <p:spPr>
          <a:xfrm>
            <a:off x="7147887" y="6362699"/>
            <a:ext cx="2263716" cy="94197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Hình Bầu dục 24">
            <a:extLst>
              <a:ext uri="{FF2B5EF4-FFF2-40B4-BE49-F238E27FC236}">
                <a16:creationId xmlns:a16="http://schemas.microsoft.com/office/drawing/2014/main" id="{4BFEAB46-FC31-9B92-8D6C-8D00166F3F6C}"/>
              </a:ext>
            </a:extLst>
          </p:cNvPr>
          <p:cNvSpPr/>
          <p:nvPr/>
        </p:nvSpPr>
        <p:spPr>
          <a:xfrm>
            <a:off x="7223924" y="7911162"/>
            <a:ext cx="2111641" cy="134796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3BFE2C-FF09-1853-B3BE-575CE983C77E}"/>
              </a:ext>
            </a:extLst>
          </p:cNvPr>
          <p:cNvSpPr txBox="1"/>
          <p:nvPr/>
        </p:nvSpPr>
        <p:spPr>
          <a:xfrm>
            <a:off x="13126329" y="1814680"/>
            <a:ext cx="4903080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herd cattle: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96850F-7906-58AD-7F4D-DE08587B6392}"/>
              </a:ext>
            </a:extLst>
          </p:cNvPr>
          <p:cNvSpPr txBox="1"/>
          <p:nvPr/>
        </p:nvSpPr>
        <p:spPr>
          <a:xfrm>
            <a:off x="10753853" y="3640939"/>
            <a:ext cx="3205491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pick fruit: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2A7F44-ACE0-F5B8-1EC5-3E637DC50B29}"/>
              </a:ext>
            </a:extLst>
          </p:cNvPr>
          <p:cNvSpPr txBox="1"/>
          <p:nvPr/>
        </p:nvSpPr>
        <p:spPr>
          <a:xfrm>
            <a:off x="9800434" y="5316144"/>
            <a:ext cx="6137193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collecting crops: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28BC39-4E05-9A69-C7F3-ADE4E692B13F}"/>
              </a:ext>
            </a:extLst>
          </p:cNvPr>
          <p:cNvSpPr txBox="1"/>
          <p:nvPr/>
        </p:nvSpPr>
        <p:spPr>
          <a:xfrm>
            <a:off x="5238128" y="7344418"/>
            <a:ext cx="3601072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unloaded: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C1E9CC-C481-C18D-ECD0-D9CE90FCF463}"/>
              </a:ext>
            </a:extLst>
          </p:cNvPr>
          <p:cNvSpPr txBox="1"/>
          <p:nvPr/>
        </p:nvSpPr>
        <p:spPr>
          <a:xfrm>
            <a:off x="7096750" y="9348328"/>
            <a:ext cx="3601072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catching fish: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14532" y="-2451919"/>
            <a:ext cx="5753137" cy="5753137"/>
          </a:xfrm>
          <a:custGeom>
            <a:avLst/>
            <a:gdLst/>
            <a:ahLst/>
            <a:cxnLst/>
            <a:rect l="l" t="t" r="r" b="b"/>
            <a:pathLst>
              <a:path w="5753137" h="5753137">
                <a:moveTo>
                  <a:pt x="0" y="0"/>
                </a:moveTo>
                <a:lnTo>
                  <a:pt x="5753137" y="0"/>
                </a:lnTo>
                <a:lnTo>
                  <a:pt x="5753137" y="5753136"/>
                </a:lnTo>
                <a:lnTo>
                  <a:pt x="0" y="57531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375446" flipH="1">
            <a:off x="13317497" y="8050292"/>
            <a:ext cx="4680696" cy="3294040"/>
          </a:xfrm>
          <a:custGeom>
            <a:avLst/>
            <a:gdLst/>
            <a:ahLst/>
            <a:cxnLst/>
            <a:rect l="l" t="t" r="r" b="b"/>
            <a:pathLst>
              <a:path w="4680696" h="3294040">
                <a:moveTo>
                  <a:pt x="4680696" y="0"/>
                </a:moveTo>
                <a:lnTo>
                  <a:pt x="0" y="0"/>
                </a:lnTo>
                <a:lnTo>
                  <a:pt x="0" y="3294040"/>
                </a:lnTo>
                <a:lnTo>
                  <a:pt x="4680696" y="3294040"/>
                </a:lnTo>
                <a:lnTo>
                  <a:pt x="46806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3650" y="1927301"/>
            <a:ext cx="7952078" cy="7935049"/>
          </a:xfrm>
          <a:custGeom>
            <a:avLst/>
            <a:gdLst/>
            <a:ahLst/>
            <a:cxnLst/>
            <a:rect l="l" t="t" r="r" b="b"/>
            <a:pathLst>
              <a:path w="9323678" h="9088879">
                <a:moveTo>
                  <a:pt x="0" y="0"/>
                </a:moveTo>
                <a:lnTo>
                  <a:pt x="9323678" y="0"/>
                </a:lnTo>
                <a:lnTo>
                  <a:pt x="9323678" y="9088879"/>
                </a:lnTo>
                <a:lnTo>
                  <a:pt x="0" y="9088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4504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89115" y="1229167"/>
            <a:ext cx="3376869" cy="997679"/>
          </a:xfrm>
          <a:custGeom>
            <a:avLst/>
            <a:gdLst/>
            <a:ahLst/>
            <a:cxnLst/>
            <a:rect l="l" t="t" r="r" b="b"/>
            <a:pathLst>
              <a:path w="3376869" h="997679">
                <a:moveTo>
                  <a:pt x="0" y="0"/>
                </a:moveTo>
                <a:lnTo>
                  <a:pt x="3376870" y="0"/>
                </a:lnTo>
                <a:lnTo>
                  <a:pt x="3376870" y="997679"/>
                </a:lnTo>
                <a:lnTo>
                  <a:pt x="0" y="9976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77977">
            <a:off x="9587217" y="6460770"/>
            <a:ext cx="1676741" cy="1249934"/>
          </a:xfrm>
          <a:custGeom>
            <a:avLst/>
            <a:gdLst/>
            <a:ahLst/>
            <a:cxnLst/>
            <a:rect l="l" t="t" r="r" b="b"/>
            <a:pathLst>
              <a:path w="1676741" h="1249934">
                <a:moveTo>
                  <a:pt x="0" y="0"/>
                </a:moveTo>
                <a:lnTo>
                  <a:pt x="1676741" y="0"/>
                </a:lnTo>
                <a:lnTo>
                  <a:pt x="1676741" y="1249934"/>
                </a:lnTo>
                <a:lnTo>
                  <a:pt x="0" y="12499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968058">
            <a:off x="1090249" y="8877618"/>
            <a:ext cx="778373" cy="861270"/>
          </a:xfrm>
          <a:custGeom>
            <a:avLst/>
            <a:gdLst/>
            <a:ahLst/>
            <a:cxnLst/>
            <a:rect l="l" t="t" r="r" b="b"/>
            <a:pathLst>
              <a:path w="778373" h="861270">
                <a:moveTo>
                  <a:pt x="0" y="0"/>
                </a:moveTo>
                <a:lnTo>
                  <a:pt x="778373" y="0"/>
                </a:lnTo>
                <a:lnTo>
                  <a:pt x="778373" y="861270"/>
                </a:lnTo>
                <a:lnTo>
                  <a:pt x="0" y="8612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916752" flipH="1">
            <a:off x="52956" y="1471867"/>
            <a:ext cx="1055696" cy="1026904"/>
          </a:xfrm>
          <a:custGeom>
            <a:avLst/>
            <a:gdLst/>
            <a:ahLst/>
            <a:cxnLst/>
            <a:rect l="l" t="t" r="r" b="b"/>
            <a:pathLst>
              <a:path w="1055696" h="1026904">
                <a:moveTo>
                  <a:pt x="1055696" y="0"/>
                </a:moveTo>
                <a:lnTo>
                  <a:pt x="0" y="0"/>
                </a:lnTo>
                <a:lnTo>
                  <a:pt x="0" y="1026904"/>
                </a:lnTo>
                <a:lnTo>
                  <a:pt x="1055696" y="1026904"/>
                </a:lnTo>
                <a:lnTo>
                  <a:pt x="105569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60000">
            <a:off x="3216603" y="5299262"/>
            <a:ext cx="76669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31642" y="3692365"/>
            <a:ext cx="653646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E</a:t>
            </a:r>
          </a:p>
        </p:txBody>
      </p:sp>
      <p:sp>
        <p:nvSpPr>
          <p:cNvPr id="19" name="TextBox 19"/>
          <p:cNvSpPr txBox="1"/>
          <p:nvPr/>
        </p:nvSpPr>
        <p:spPr>
          <a:xfrm rot="-150745">
            <a:off x="2109058" y="5299279"/>
            <a:ext cx="76669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M</a:t>
            </a:r>
          </a:p>
        </p:txBody>
      </p:sp>
      <p:sp>
        <p:nvSpPr>
          <p:cNvPr id="20" name="TextBox 20"/>
          <p:cNvSpPr txBox="1"/>
          <p:nvPr/>
        </p:nvSpPr>
        <p:spPr>
          <a:xfrm rot="-155305">
            <a:off x="4037703" y="3692388"/>
            <a:ext cx="76669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 dirty="0">
                <a:solidFill>
                  <a:srgbClr val="FFF9E7"/>
                </a:solidFill>
                <a:latin typeface="Stadio Now Devanagari Bold"/>
              </a:rPr>
              <a:t>E</a:t>
            </a:r>
          </a:p>
        </p:txBody>
      </p:sp>
      <p:sp>
        <p:nvSpPr>
          <p:cNvPr id="21" name="TextBox 21"/>
          <p:cNvSpPr txBox="1"/>
          <p:nvPr/>
        </p:nvSpPr>
        <p:spPr>
          <a:xfrm rot="60000">
            <a:off x="4973316" y="5310454"/>
            <a:ext cx="76669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P</a:t>
            </a:r>
          </a:p>
        </p:txBody>
      </p:sp>
      <p:sp>
        <p:nvSpPr>
          <p:cNvPr id="22" name="TextBox 22"/>
          <p:cNvSpPr txBox="1"/>
          <p:nvPr/>
        </p:nvSpPr>
        <p:spPr>
          <a:xfrm rot="-150745">
            <a:off x="5909323" y="3700516"/>
            <a:ext cx="395827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T</a:t>
            </a:r>
          </a:p>
        </p:txBody>
      </p:sp>
      <p:sp>
        <p:nvSpPr>
          <p:cNvPr id="23" name="TextBox 23"/>
          <p:cNvSpPr txBox="1"/>
          <p:nvPr/>
        </p:nvSpPr>
        <p:spPr>
          <a:xfrm rot="165592">
            <a:off x="5978113" y="5310471"/>
            <a:ext cx="76669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971040" y="5310448"/>
            <a:ext cx="728908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901762" y="3671084"/>
            <a:ext cx="911352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FFF9E7"/>
                </a:solidFill>
                <a:latin typeface="Stadio Now Devanagari Bold"/>
              </a:rPr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EA9675-05DC-1BBC-91E1-5D6A8D411604}"/>
              </a:ext>
            </a:extLst>
          </p:cNvPr>
          <p:cNvSpPr txBox="1"/>
          <p:nvPr/>
        </p:nvSpPr>
        <p:spPr>
          <a:xfrm>
            <a:off x="293215" y="305122"/>
            <a:ext cx="1732866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2. Match the following adjectives with their definitions.</a:t>
            </a:r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52B988FA-88C8-CA2F-44F7-28FB29318D10}"/>
              </a:ext>
            </a:extLst>
          </p:cNvPr>
          <p:cNvSpPr/>
          <p:nvPr/>
        </p:nvSpPr>
        <p:spPr>
          <a:xfrm>
            <a:off x="9198528" y="1909908"/>
            <a:ext cx="8191997" cy="7952442"/>
          </a:xfrm>
          <a:custGeom>
            <a:avLst/>
            <a:gdLst/>
            <a:ahLst/>
            <a:cxnLst/>
            <a:rect l="l" t="t" r="r" b="b"/>
            <a:pathLst>
              <a:path w="9323678" h="9088879">
                <a:moveTo>
                  <a:pt x="0" y="0"/>
                </a:moveTo>
                <a:lnTo>
                  <a:pt x="9323678" y="0"/>
                </a:lnTo>
                <a:lnTo>
                  <a:pt x="9323678" y="9088879"/>
                </a:lnTo>
                <a:lnTo>
                  <a:pt x="0" y="9088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45040"/>
            </a:stretch>
          </a:blipFill>
        </p:spPr>
      </p:sp>
      <p:sp>
        <p:nvSpPr>
          <p:cNvPr id="13" name="Freeform 13"/>
          <p:cNvSpPr/>
          <p:nvPr/>
        </p:nvSpPr>
        <p:spPr>
          <a:xfrm rot="987635">
            <a:off x="15727679" y="7982611"/>
            <a:ext cx="2046837" cy="788963"/>
          </a:xfrm>
          <a:custGeom>
            <a:avLst/>
            <a:gdLst/>
            <a:ahLst/>
            <a:cxnLst/>
            <a:rect l="l" t="t" r="r" b="b"/>
            <a:pathLst>
              <a:path w="2046837" h="788963">
                <a:moveTo>
                  <a:pt x="0" y="0"/>
                </a:moveTo>
                <a:lnTo>
                  <a:pt x="2046837" y="0"/>
                </a:lnTo>
                <a:lnTo>
                  <a:pt x="2046837" y="788963"/>
                </a:lnTo>
                <a:lnTo>
                  <a:pt x="0" y="7889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7A85347F-E8C7-6788-86B2-1D5BA04C3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714030"/>
              </p:ext>
            </p:extLst>
          </p:nvPr>
        </p:nvGraphicFramePr>
        <p:xfrm>
          <a:off x="9817840" y="1882975"/>
          <a:ext cx="7330948" cy="809371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7330948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400" b="1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4400">
                          <a:effectLst/>
                        </a:rPr>
                        <a:t> pretty, especially in a way that looks old-fashioned </a:t>
                      </a:r>
                      <a:endParaRPr lang="en-US" sz="4400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4400" dirty="0">
                          <a:effectLst/>
                        </a:rPr>
                        <a:t> having something near or around</a:t>
                      </a:r>
                      <a:endParaRPr lang="en-US" sz="4400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400" b="1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4400">
                          <a:effectLst/>
                        </a:rPr>
                        <a:t> extremely large in area, size, amount, etc. </a:t>
                      </a:r>
                      <a:endParaRPr lang="en-US" sz="4400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400" b="1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4400">
                          <a:effectLst/>
                        </a:rPr>
                        <a:t> pleased to welcome guests; generous and friendly to visitors </a:t>
                      </a:r>
                      <a:endParaRPr lang="en-US" sz="4400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4400" dirty="0">
                          <a:effectLst/>
                        </a:rPr>
                        <a:t> having received good or thorough training </a:t>
                      </a:r>
                      <a:endParaRPr lang="en-US" sz="4400" dirty="0">
                        <a:effectLst/>
                        <a:latin typeface="Nunito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DEEF9D78-7D89-9E63-5818-49603763FD2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063" t="59310" r="7562" b="23693"/>
          <a:stretch/>
        </p:blipFill>
        <p:spPr>
          <a:xfrm>
            <a:off x="1028095" y="3705435"/>
            <a:ext cx="4391490" cy="9677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FD161B6-9AA8-0462-8868-C4E3E72CDFD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313" t="8598" r="5322" b="72678"/>
          <a:stretch/>
        </p:blipFill>
        <p:spPr>
          <a:xfrm>
            <a:off x="1048517" y="2277432"/>
            <a:ext cx="4354531" cy="10342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24511C-CEB4-15C0-C2CF-5C76A70D907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086" t="71307" r="2967" b="3070"/>
          <a:stretch/>
        </p:blipFill>
        <p:spPr>
          <a:xfrm>
            <a:off x="1079300" y="6397223"/>
            <a:ext cx="4355909" cy="11138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54C0111-FBDC-84C8-6D53-EF0A4B9617D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990" t="9682" r="6470" b="66998"/>
          <a:stretch/>
        </p:blipFill>
        <p:spPr>
          <a:xfrm>
            <a:off x="1048517" y="5032608"/>
            <a:ext cx="4386692" cy="10514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C7D9597-6771-1044-8ACE-003D29437D2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1154" y="7899626"/>
            <a:ext cx="4379111" cy="973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93827E-6 L 0.24471 0.280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31" y="14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08642E-6 L 0.24471 0.2993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31" y="1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2.22222E-6 L 0.24375 0.3745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0" y="187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1064 L 0.24289 -0.2638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17" y="-1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2.22222E-6 L 0.24219 -0.5609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0" y="-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02AC5734-F843-7469-B0E9-5A5260895EC0}"/>
              </a:ext>
            </a:extLst>
          </p:cNvPr>
          <p:cNvSpPr txBox="1"/>
          <p:nvPr/>
        </p:nvSpPr>
        <p:spPr>
          <a:xfrm>
            <a:off x="284250" y="1232092"/>
            <a:ext cx="12974550" cy="889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15637"/>
                </a:solidFill>
                <a:latin typeface="Nunito" pitchFamily="2" charset="0"/>
              </a:rPr>
              <a:t>1.</a:t>
            </a:r>
            <a:r>
              <a:rPr lang="en-US" sz="4400" dirty="0">
                <a:latin typeface="Nunito" pitchFamily="2" charset="0"/>
              </a:rPr>
              <a:t> The local people are kind and __________ to visitors.</a:t>
            </a:r>
          </a:p>
          <a:p>
            <a:endParaRPr lang="en-US" sz="4400" dirty="0">
              <a:latin typeface="Nunito" pitchFamily="2" charset="0"/>
            </a:endParaRPr>
          </a:p>
          <a:p>
            <a:r>
              <a:rPr lang="en-US" sz="4400" b="1" dirty="0">
                <a:solidFill>
                  <a:srgbClr val="F15637"/>
                </a:solidFill>
                <a:latin typeface="Nunito" pitchFamily="2" charset="0"/>
              </a:rPr>
              <a:t>2.</a:t>
            </a:r>
            <a:r>
              <a:rPr lang="en-US" sz="4400" dirty="0">
                <a:latin typeface="Nunito" pitchFamily="2" charset="0"/>
              </a:rPr>
              <a:t> Our factory needs a lot of ____________ workers.</a:t>
            </a:r>
          </a:p>
          <a:p>
            <a:endParaRPr lang="en-US" sz="4400" dirty="0">
              <a:latin typeface="Nunito" pitchFamily="2" charset="0"/>
            </a:endParaRPr>
          </a:p>
          <a:p>
            <a:r>
              <a:rPr lang="en-US" sz="4400" b="1" dirty="0">
                <a:solidFill>
                  <a:srgbClr val="F15637"/>
                </a:solidFill>
                <a:latin typeface="Nunito" pitchFamily="2" charset="0"/>
              </a:rPr>
              <a:t>3.</a:t>
            </a:r>
            <a:r>
              <a:rPr lang="en-US" sz="4400" dirty="0">
                <a:latin typeface="Nunito" pitchFamily="2" charset="0"/>
              </a:rPr>
              <a:t> While travelling up the mountain, people always stop and take photos of the ___________ scenery.</a:t>
            </a:r>
          </a:p>
          <a:p>
            <a:endParaRPr lang="en-US" sz="4400" dirty="0">
              <a:latin typeface="Nunito" pitchFamily="2" charset="0"/>
            </a:endParaRPr>
          </a:p>
          <a:p>
            <a:r>
              <a:rPr lang="en-US" sz="4400" b="1" dirty="0">
                <a:solidFill>
                  <a:srgbClr val="F15637"/>
                </a:solidFill>
                <a:latin typeface="Nunito" pitchFamily="2" charset="0"/>
              </a:rPr>
              <a:t>4.</a:t>
            </a:r>
            <a:r>
              <a:rPr lang="en-US" sz="4400" dirty="0">
                <a:latin typeface="Nunito" pitchFamily="2" charset="0"/>
              </a:rPr>
              <a:t> The Sahara is a ______ desert that covers parts of eleven countries in Northern Africa.</a:t>
            </a:r>
          </a:p>
          <a:p>
            <a:endParaRPr lang="en-US" sz="4400" dirty="0">
              <a:latin typeface="Nunito" pitchFamily="2" charset="0"/>
            </a:endParaRPr>
          </a:p>
          <a:p>
            <a:r>
              <a:rPr lang="en-US" sz="4400" b="1" dirty="0">
                <a:solidFill>
                  <a:srgbClr val="F15637"/>
                </a:solidFill>
                <a:latin typeface="Nunito" pitchFamily="2" charset="0"/>
              </a:rPr>
              <a:t>5.</a:t>
            </a:r>
            <a:r>
              <a:rPr lang="en-US" sz="4400" dirty="0">
                <a:latin typeface="Nunito" pitchFamily="2" charset="0"/>
              </a:rPr>
              <a:t> The lake is _____________ by a lot of trees.</a:t>
            </a:r>
          </a:p>
        </p:txBody>
      </p:sp>
      <p:sp>
        <p:nvSpPr>
          <p:cNvPr id="34" name="Hộp Văn bản 2">
            <a:extLst>
              <a:ext uri="{FF2B5EF4-FFF2-40B4-BE49-F238E27FC236}">
                <a16:creationId xmlns:a16="http://schemas.microsoft.com/office/drawing/2014/main" id="{E94A0BAD-8679-D523-A993-5E4B3A4F579F}"/>
              </a:ext>
            </a:extLst>
          </p:cNvPr>
          <p:cNvSpPr txBox="1"/>
          <p:nvPr/>
        </p:nvSpPr>
        <p:spPr>
          <a:xfrm>
            <a:off x="8548608" y="1181100"/>
            <a:ext cx="29575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Nunito" pitchFamily="2" charset="0"/>
              </a:rPr>
              <a:t>hospitable</a:t>
            </a:r>
            <a:endParaRPr lang="vi-VN" sz="4400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35" name="Hộp Văn bản 5">
            <a:extLst>
              <a:ext uri="{FF2B5EF4-FFF2-40B4-BE49-F238E27FC236}">
                <a16:creationId xmlns:a16="http://schemas.microsoft.com/office/drawing/2014/main" id="{627128A3-EBE4-CC42-CCF6-B1363EE45714}"/>
              </a:ext>
            </a:extLst>
          </p:cNvPr>
          <p:cNvSpPr txBox="1"/>
          <p:nvPr/>
        </p:nvSpPr>
        <p:spPr>
          <a:xfrm>
            <a:off x="7558543" y="3162300"/>
            <a:ext cx="35666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Nunito" pitchFamily="2" charset="0"/>
              </a:rPr>
              <a:t>well-trained</a:t>
            </a:r>
            <a:endParaRPr lang="vi-VN" sz="4400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36" name="Hộp Văn bản 6">
            <a:extLst>
              <a:ext uri="{FF2B5EF4-FFF2-40B4-BE49-F238E27FC236}">
                <a16:creationId xmlns:a16="http://schemas.microsoft.com/office/drawing/2014/main" id="{BB264865-D0C4-A20D-B8A3-171A021005B1}"/>
              </a:ext>
            </a:extLst>
          </p:cNvPr>
          <p:cNvSpPr txBox="1"/>
          <p:nvPr/>
        </p:nvSpPr>
        <p:spPr>
          <a:xfrm>
            <a:off x="9311143" y="5212259"/>
            <a:ext cx="35666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Nunito" pitchFamily="2" charset="0"/>
              </a:rPr>
              <a:t>picturesque</a:t>
            </a:r>
            <a:endParaRPr lang="vi-VN" sz="4400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37" name="Hộp Văn bản 7">
            <a:extLst>
              <a:ext uri="{FF2B5EF4-FFF2-40B4-BE49-F238E27FC236}">
                <a16:creationId xmlns:a16="http://schemas.microsoft.com/office/drawing/2014/main" id="{B3949626-BFD8-2639-4754-E700845B8782}"/>
              </a:ext>
            </a:extLst>
          </p:cNvPr>
          <p:cNvSpPr txBox="1"/>
          <p:nvPr/>
        </p:nvSpPr>
        <p:spPr>
          <a:xfrm>
            <a:off x="5181600" y="7200900"/>
            <a:ext cx="12666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Nunito" pitchFamily="2" charset="0"/>
              </a:rPr>
              <a:t>vast</a:t>
            </a:r>
            <a:endParaRPr lang="vi-VN" sz="4400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38" name="Hộp Văn bản 8">
            <a:extLst>
              <a:ext uri="{FF2B5EF4-FFF2-40B4-BE49-F238E27FC236}">
                <a16:creationId xmlns:a16="http://schemas.microsoft.com/office/drawing/2014/main" id="{7EA76727-7A74-2898-F98F-70C4226D5330}"/>
              </a:ext>
            </a:extLst>
          </p:cNvPr>
          <p:cNvSpPr txBox="1"/>
          <p:nvPr/>
        </p:nvSpPr>
        <p:spPr>
          <a:xfrm>
            <a:off x="4031608" y="9212437"/>
            <a:ext cx="35666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Nunito" pitchFamily="2" charset="0"/>
              </a:rPr>
              <a:t>surrounded</a:t>
            </a:r>
            <a:endParaRPr lang="vi-VN" sz="4400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537F68-2251-4FA8-D224-B8DC7866B9F0}"/>
              </a:ext>
            </a:extLst>
          </p:cNvPr>
          <p:cNvSpPr txBox="1"/>
          <p:nvPr/>
        </p:nvSpPr>
        <p:spPr>
          <a:xfrm>
            <a:off x="293215" y="305122"/>
            <a:ext cx="1732866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3. Complete the sentences with the words from 2</a:t>
            </a:r>
          </a:p>
        </p:txBody>
      </p:sp>
      <p:sp>
        <p:nvSpPr>
          <p:cNvPr id="42" name="Freeform 9">
            <a:extLst>
              <a:ext uri="{FF2B5EF4-FFF2-40B4-BE49-F238E27FC236}">
                <a16:creationId xmlns:a16="http://schemas.microsoft.com/office/drawing/2014/main" id="{FC71AAFD-DA30-F60E-4D50-D2524D9CB4BE}"/>
              </a:ext>
            </a:extLst>
          </p:cNvPr>
          <p:cNvSpPr/>
          <p:nvPr/>
        </p:nvSpPr>
        <p:spPr>
          <a:xfrm>
            <a:off x="13258800" y="1181100"/>
            <a:ext cx="5029200" cy="9042266"/>
          </a:xfrm>
          <a:custGeom>
            <a:avLst/>
            <a:gdLst/>
            <a:ahLst/>
            <a:cxnLst/>
            <a:rect l="l" t="t" r="r" b="b"/>
            <a:pathLst>
              <a:path w="9323678" h="9088879">
                <a:moveTo>
                  <a:pt x="0" y="0"/>
                </a:moveTo>
                <a:lnTo>
                  <a:pt x="9323678" y="0"/>
                </a:lnTo>
                <a:lnTo>
                  <a:pt x="9323678" y="9088879"/>
                </a:lnTo>
                <a:lnTo>
                  <a:pt x="0" y="90888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5040"/>
            </a:stretch>
          </a:blipFill>
        </p:spPr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2BB43D-9A00-15C4-4F8D-C1DE074B2C60}"/>
              </a:ext>
            </a:extLst>
          </p:cNvPr>
          <p:cNvSpPr txBox="1"/>
          <p:nvPr/>
        </p:nvSpPr>
        <p:spPr>
          <a:xfrm>
            <a:off x="13666694" y="1565820"/>
            <a:ext cx="441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kind and hospitable: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4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91B07E-E8D2-4873-B718-04677473F96B}"/>
              </a:ext>
            </a:extLst>
          </p:cNvPr>
          <p:cNvSpPr txBox="1"/>
          <p:nvPr/>
        </p:nvSpPr>
        <p:spPr>
          <a:xfrm>
            <a:off x="13639800" y="3538706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well- trained: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4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735DB2-3006-EAA7-6333-235625A2FFF1}"/>
              </a:ext>
            </a:extLst>
          </p:cNvPr>
          <p:cNvSpPr txBox="1"/>
          <p:nvPr/>
        </p:nvSpPr>
        <p:spPr>
          <a:xfrm>
            <a:off x="13621871" y="5143500"/>
            <a:ext cx="441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picturesque scenery: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4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0B5CCC7-0C67-8B44-BB32-040B3B5C3BE0}"/>
              </a:ext>
            </a:extLst>
          </p:cNvPr>
          <p:cNvSpPr txBox="1"/>
          <p:nvPr/>
        </p:nvSpPr>
        <p:spPr>
          <a:xfrm>
            <a:off x="13599459" y="7000845"/>
            <a:ext cx="441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 vast desert: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4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7060DD0-E018-3420-B8F9-B5EA41D66608}"/>
              </a:ext>
            </a:extLst>
          </p:cNvPr>
          <p:cNvSpPr txBox="1"/>
          <p:nvPr/>
        </p:nvSpPr>
        <p:spPr>
          <a:xfrm>
            <a:off x="13635318" y="8760187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is surrounded by: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endParaRPr lang="en-US" sz="4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Freeform 8">
            <a:extLst>
              <a:ext uri="{FF2B5EF4-FFF2-40B4-BE49-F238E27FC236}">
                <a16:creationId xmlns:a16="http://schemas.microsoft.com/office/drawing/2014/main" id="{A0DDD3BD-323C-7BCD-7E4C-22E8351497D3}"/>
              </a:ext>
            </a:extLst>
          </p:cNvPr>
          <p:cNvSpPr/>
          <p:nvPr/>
        </p:nvSpPr>
        <p:spPr>
          <a:xfrm>
            <a:off x="14260542" y="63634"/>
            <a:ext cx="1412997" cy="1526814"/>
          </a:xfrm>
          <a:custGeom>
            <a:avLst/>
            <a:gdLst/>
            <a:ahLst/>
            <a:cxnLst/>
            <a:rect l="l" t="t" r="r" b="b"/>
            <a:pathLst>
              <a:path w="1412997" h="1526814">
                <a:moveTo>
                  <a:pt x="0" y="0"/>
                </a:moveTo>
                <a:lnTo>
                  <a:pt x="1412998" y="0"/>
                </a:lnTo>
                <a:lnTo>
                  <a:pt x="1412998" y="1526814"/>
                </a:lnTo>
                <a:lnTo>
                  <a:pt x="0" y="15268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13">
            <a:extLst>
              <a:ext uri="{FF2B5EF4-FFF2-40B4-BE49-F238E27FC236}">
                <a16:creationId xmlns:a16="http://schemas.microsoft.com/office/drawing/2014/main" id="{A1108DD8-0A6C-1DE7-DF1B-FD7ADF621E6C}"/>
              </a:ext>
            </a:extLst>
          </p:cNvPr>
          <p:cNvSpPr/>
          <p:nvPr/>
        </p:nvSpPr>
        <p:spPr>
          <a:xfrm>
            <a:off x="11810371" y="8494759"/>
            <a:ext cx="1829429" cy="1540047"/>
          </a:xfrm>
          <a:custGeom>
            <a:avLst/>
            <a:gdLst/>
            <a:ahLst/>
            <a:cxnLst/>
            <a:rect l="l" t="t" r="r" b="b"/>
            <a:pathLst>
              <a:path w="1829429" h="1540047">
                <a:moveTo>
                  <a:pt x="0" y="0"/>
                </a:moveTo>
                <a:lnTo>
                  <a:pt x="1829429" y="0"/>
                </a:lnTo>
                <a:lnTo>
                  <a:pt x="1829429" y="1540046"/>
                </a:lnTo>
                <a:lnTo>
                  <a:pt x="0" y="15400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14">
            <a:extLst>
              <a:ext uri="{FF2B5EF4-FFF2-40B4-BE49-F238E27FC236}">
                <a16:creationId xmlns:a16="http://schemas.microsoft.com/office/drawing/2014/main" id="{DBDBAF38-946D-3FBD-F191-B63D6F9D00FE}"/>
              </a:ext>
            </a:extLst>
          </p:cNvPr>
          <p:cNvSpPr/>
          <p:nvPr/>
        </p:nvSpPr>
        <p:spPr>
          <a:xfrm>
            <a:off x="2819400" y="1960150"/>
            <a:ext cx="1576796" cy="1344577"/>
          </a:xfrm>
          <a:custGeom>
            <a:avLst/>
            <a:gdLst/>
            <a:ahLst/>
            <a:cxnLst/>
            <a:rect l="l" t="t" r="r" b="b"/>
            <a:pathLst>
              <a:path w="1576796" h="1344577">
                <a:moveTo>
                  <a:pt x="0" y="0"/>
                </a:moveTo>
                <a:lnTo>
                  <a:pt x="1576796" y="0"/>
                </a:lnTo>
                <a:lnTo>
                  <a:pt x="1576796" y="1344577"/>
                </a:lnTo>
                <a:lnTo>
                  <a:pt x="0" y="1344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3" grpId="0"/>
      <p:bldP spid="44" grpId="0"/>
      <p:bldP spid="45" grpId="0"/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07818" y="7480436"/>
            <a:ext cx="6802876" cy="5613129"/>
          </a:xfrm>
          <a:custGeom>
            <a:avLst/>
            <a:gdLst/>
            <a:ahLst/>
            <a:cxnLst/>
            <a:rect l="l" t="t" r="r" b="b"/>
            <a:pathLst>
              <a:path w="6802876" h="5613129">
                <a:moveTo>
                  <a:pt x="0" y="0"/>
                </a:moveTo>
                <a:lnTo>
                  <a:pt x="6802876" y="0"/>
                </a:lnTo>
                <a:lnTo>
                  <a:pt x="6802876" y="5613128"/>
                </a:lnTo>
                <a:lnTo>
                  <a:pt x="0" y="56131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04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476500"/>
            <a:ext cx="16230600" cy="6757832"/>
          </a:xfrm>
          <a:custGeom>
            <a:avLst/>
            <a:gdLst/>
            <a:ahLst/>
            <a:cxnLst/>
            <a:rect l="l" t="t" r="r" b="b"/>
            <a:pathLst>
              <a:path w="16230600" h="6757832">
                <a:moveTo>
                  <a:pt x="0" y="0"/>
                </a:moveTo>
                <a:lnTo>
                  <a:pt x="16230600" y="0"/>
                </a:lnTo>
                <a:lnTo>
                  <a:pt x="16230600" y="6757832"/>
                </a:lnTo>
                <a:lnTo>
                  <a:pt x="0" y="6757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25489" y="5621785"/>
            <a:ext cx="12268891" cy="1519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PRONUNCIATION</a:t>
            </a:r>
          </a:p>
        </p:txBody>
      </p:sp>
      <p:sp>
        <p:nvSpPr>
          <p:cNvPr id="5" name="Freeform 5"/>
          <p:cNvSpPr/>
          <p:nvPr/>
        </p:nvSpPr>
        <p:spPr>
          <a:xfrm rot="1266927">
            <a:off x="15183495" y="7656381"/>
            <a:ext cx="1992931" cy="2153462"/>
          </a:xfrm>
          <a:custGeom>
            <a:avLst/>
            <a:gdLst/>
            <a:ahLst/>
            <a:cxnLst/>
            <a:rect l="l" t="t" r="r" b="b"/>
            <a:pathLst>
              <a:path w="1992931" h="2153462">
                <a:moveTo>
                  <a:pt x="0" y="0"/>
                </a:moveTo>
                <a:lnTo>
                  <a:pt x="1992931" y="0"/>
                </a:lnTo>
                <a:lnTo>
                  <a:pt x="1992931" y="2153461"/>
                </a:lnTo>
                <a:lnTo>
                  <a:pt x="0" y="2153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-219595"/>
            <a:ext cx="1880992" cy="2496589"/>
          </a:xfrm>
          <a:custGeom>
            <a:avLst/>
            <a:gdLst/>
            <a:ahLst/>
            <a:cxnLst/>
            <a:rect l="l" t="t" r="r" b="b"/>
            <a:pathLst>
              <a:path w="1880992" h="2496589">
                <a:moveTo>
                  <a:pt x="0" y="0"/>
                </a:moveTo>
                <a:lnTo>
                  <a:pt x="1880992" y="0"/>
                </a:lnTo>
                <a:lnTo>
                  <a:pt x="1880992" y="2496590"/>
                </a:lnTo>
                <a:lnTo>
                  <a:pt x="0" y="2496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94380" y="-2258805"/>
            <a:ext cx="3606061" cy="4114800"/>
          </a:xfrm>
          <a:custGeom>
            <a:avLst/>
            <a:gdLst/>
            <a:ahLst/>
            <a:cxnLst/>
            <a:rect l="l" t="t" r="r" b="b"/>
            <a:pathLst>
              <a:path w="3606061" h="4114800">
                <a:moveTo>
                  <a:pt x="0" y="0"/>
                </a:moveTo>
                <a:lnTo>
                  <a:pt x="3606061" y="0"/>
                </a:lnTo>
                <a:lnTo>
                  <a:pt x="36060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178635" y="6883688"/>
            <a:ext cx="2248046" cy="331587"/>
          </a:xfrm>
          <a:custGeom>
            <a:avLst/>
            <a:gdLst/>
            <a:ahLst/>
            <a:cxnLst/>
            <a:rect l="l" t="t" r="r" b="b"/>
            <a:pathLst>
              <a:path w="2248046" h="331587">
                <a:moveTo>
                  <a:pt x="0" y="0"/>
                </a:moveTo>
                <a:lnTo>
                  <a:pt x="2248047" y="0"/>
                </a:lnTo>
                <a:lnTo>
                  <a:pt x="2248047" y="331587"/>
                </a:lnTo>
                <a:lnTo>
                  <a:pt x="0" y="3315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FA532E-DFF2-5D89-11F1-8A467E7FA74D}"/>
              </a:ext>
            </a:extLst>
          </p:cNvPr>
          <p:cNvSpPr txBox="1"/>
          <p:nvPr/>
        </p:nvSpPr>
        <p:spPr>
          <a:xfrm>
            <a:off x="6324600" y="7346347"/>
            <a:ext cx="1534244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/ə/ </a:t>
            </a:r>
            <a:r>
              <a:rPr lang="en-US" sz="8800" b="1" dirty="0"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and</a:t>
            </a:r>
            <a:r>
              <a:rPr lang="en-US" sz="8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 /ɪ/ </a:t>
            </a:r>
            <a:endParaRPr lang="en-US" sz="88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269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285609" cy="10287000"/>
          </a:xfrm>
          <a:prstGeom prst="rect">
            <a:avLst/>
          </a:prstGeom>
          <a:solidFill>
            <a:srgbClr val="AFCD53"/>
          </a:solidFill>
        </p:spPr>
      </p:sp>
      <p:sp>
        <p:nvSpPr>
          <p:cNvPr id="4" name="Freeform 4"/>
          <p:cNvSpPr/>
          <p:nvPr/>
        </p:nvSpPr>
        <p:spPr>
          <a:xfrm rot="3233542">
            <a:off x="-1032772" y="8738924"/>
            <a:ext cx="3148460" cy="930197"/>
          </a:xfrm>
          <a:custGeom>
            <a:avLst/>
            <a:gdLst/>
            <a:ahLst/>
            <a:cxnLst/>
            <a:rect l="l" t="t" r="r" b="b"/>
            <a:pathLst>
              <a:path w="3148460" h="930197">
                <a:moveTo>
                  <a:pt x="0" y="0"/>
                </a:moveTo>
                <a:lnTo>
                  <a:pt x="3148459" y="0"/>
                </a:lnTo>
                <a:lnTo>
                  <a:pt x="3148459" y="930197"/>
                </a:lnTo>
                <a:lnTo>
                  <a:pt x="0" y="930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603119" y="8708853"/>
            <a:ext cx="1829429" cy="1540047"/>
          </a:xfrm>
          <a:custGeom>
            <a:avLst/>
            <a:gdLst/>
            <a:ahLst/>
            <a:cxnLst/>
            <a:rect l="l" t="t" r="r" b="b"/>
            <a:pathLst>
              <a:path w="1829429" h="1540047">
                <a:moveTo>
                  <a:pt x="0" y="0"/>
                </a:moveTo>
                <a:lnTo>
                  <a:pt x="1829429" y="0"/>
                </a:lnTo>
                <a:lnTo>
                  <a:pt x="1829429" y="1540046"/>
                </a:lnTo>
                <a:lnTo>
                  <a:pt x="0" y="15400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952258" y="954042"/>
            <a:ext cx="1235896" cy="1162569"/>
          </a:xfrm>
          <a:custGeom>
            <a:avLst/>
            <a:gdLst/>
            <a:ahLst/>
            <a:cxnLst/>
            <a:rect l="l" t="t" r="r" b="b"/>
            <a:pathLst>
              <a:path w="1576796" h="1344577">
                <a:moveTo>
                  <a:pt x="0" y="0"/>
                </a:moveTo>
                <a:lnTo>
                  <a:pt x="1576796" y="0"/>
                </a:lnTo>
                <a:lnTo>
                  <a:pt x="1576796" y="1344577"/>
                </a:lnTo>
                <a:lnTo>
                  <a:pt x="0" y="1344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8" name="HƯỚNG DẪN PHÁT ÂM LỚP 8 - Unit 2- Life in the countryside - -ə- and -ɪ-">
            <a:hlinkClick r:id="" action="ppaction://media"/>
            <a:extLst>
              <a:ext uri="{FF2B5EF4-FFF2-40B4-BE49-F238E27FC236}">
                <a16:creationId xmlns:a16="http://schemas.microsoft.com/office/drawing/2014/main" id="{3156A528-565B-4F34-EA88-5554084C05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80" y="1037474"/>
            <a:ext cx="15753019" cy="88610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9B29DA9-2359-59C3-AD15-29F9E83D990E}"/>
              </a:ext>
            </a:extLst>
          </p:cNvPr>
          <p:cNvSpPr txBox="1"/>
          <p:nvPr/>
        </p:nvSpPr>
        <p:spPr>
          <a:xfrm>
            <a:off x="561945" y="206477"/>
            <a:ext cx="1732866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Watch a video and pay attention to the sounds </a:t>
            </a:r>
            <a:r>
              <a:rPr lang="en-US" sz="4800" b="1" dirty="0"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/ə/ and /ɪ/. </a:t>
            </a:r>
            <a:endParaRPr lang="en-US" sz="48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Modern Love" panose="04090805081005020601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5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2">
            <a:extLst>
              <a:ext uri="{FF2B5EF4-FFF2-40B4-BE49-F238E27FC236}">
                <a16:creationId xmlns:a16="http://schemas.microsoft.com/office/drawing/2014/main" id="{12D6B357-8E4F-FBAF-11A4-3463B2A36D48}"/>
              </a:ext>
            </a:extLst>
          </p:cNvPr>
          <p:cNvSpPr/>
          <p:nvPr/>
        </p:nvSpPr>
        <p:spPr>
          <a:xfrm>
            <a:off x="3402313" y="1737846"/>
            <a:ext cx="10901532" cy="8414049"/>
          </a:xfrm>
          <a:custGeom>
            <a:avLst/>
            <a:gdLst/>
            <a:ahLst/>
            <a:cxnLst/>
            <a:rect l="l" t="t" r="r" b="b"/>
            <a:pathLst>
              <a:path w="11610651" h="10589442">
                <a:moveTo>
                  <a:pt x="0" y="0"/>
                </a:moveTo>
                <a:lnTo>
                  <a:pt x="11610651" y="0"/>
                </a:lnTo>
                <a:lnTo>
                  <a:pt x="11610651" y="10589442"/>
                </a:lnTo>
                <a:lnTo>
                  <a:pt x="0" y="10589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41749" b="-2392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29734" y="-2280426"/>
            <a:ext cx="5230302" cy="5230302"/>
          </a:xfrm>
          <a:custGeom>
            <a:avLst/>
            <a:gdLst/>
            <a:ahLst/>
            <a:cxnLst/>
            <a:rect l="l" t="t" r="r" b="b"/>
            <a:pathLst>
              <a:path w="5230302" h="5230302">
                <a:moveTo>
                  <a:pt x="0" y="0"/>
                </a:moveTo>
                <a:lnTo>
                  <a:pt x="5230302" y="0"/>
                </a:lnTo>
                <a:lnTo>
                  <a:pt x="5230302" y="5230302"/>
                </a:lnTo>
                <a:lnTo>
                  <a:pt x="0" y="5230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72746" flipH="1">
            <a:off x="14927935" y="8958580"/>
            <a:ext cx="4329748" cy="1915914"/>
          </a:xfrm>
          <a:custGeom>
            <a:avLst/>
            <a:gdLst/>
            <a:ahLst/>
            <a:cxnLst/>
            <a:rect l="l" t="t" r="r" b="b"/>
            <a:pathLst>
              <a:path w="4329748" h="1915914">
                <a:moveTo>
                  <a:pt x="4329748" y="0"/>
                </a:moveTo>
                <a:lnTo>
                  <a:pt x="0" y="0"/>
                </a:lnTo>
                <a:lnTo>
                  <a:pt x="0" y="1915914"/>
                </a:lnTo>
                <a:lnTo>
                  <a:pt x="4329748" y="1915914"/>
                </a:lnTo>
                <a:lnTo>
                  <a:pt x="432974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377977">
            <a:off x="2446400" y="8513013"/>
            <a:ext cx="2222852" cy="1657035"/>
          </a:xfrm>
          <a:custGeom>
            <a:avLst/>
            <a:gdLst/>
            <a:ahLst/>
            <a:cxnLst/>
            <a:rect l="l" t="t" r="r" b="b"/>
            <a:pathLst>
              <a:path w="2222852" h="1657035">
                <a:moveTo>
                  <a:pt x="0" y="0"/>
                </a:moveTo>
                <a:lnTo>
                  <a:pt x="2222852" y="0"/>
                </a:lnTo>
                <a:lnTo>
                  <a:pt x="2222852" y="1657035"/>
                </a:lnTo>
                <a:lnTo>
                  <a:pt x="0" y="16570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F97BA72-2F0B-5AC1-B0E3-20E32AE6F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5823" y="3215618"/>
            <a:ext cx="9396353" cy="5592554"/>
          </a:xfrm>
          <a:prstGeom prst="rect">
            <a:avLst/>
          </a:prstGeom>
        </p:spPr>
      </p:pic>
      <p:pic>
        <p:nvPicPr>
          <p:cNvPr id="33" name="Track 8">
            <a:hlinkClick r:id="" action="ppaction://media"/>
            <a:extLst>
              <a:ext uri="{FF2B5EF4-FFF2-40B4-BE49-F238E27FC236}">
                <a16:creationId xmlns:a16="http://schemas.microsoft.com/office/drawing/2014/main" id="{B300A9CB-88E6-A5AA-A744-2E2F7EAC8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243333" y="829845"/>
            <a:ext cx="932654" cy="93265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9CFE832-935F-9290-67BA-FDBE293F0C12}"/>
              </a:ext>
            </a:extLst>
          </p:cNvPr>
          <p:cNvSpPr txBox="1"/>
          <p:nvPr/>
        </p:nvSpPr>
        <p:spPr>
          <a:xfrm>
            <a:off x="381000" y="334725"/>
            <a:ext cx="1732866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4. Listen and repeat the words. Pay attention to the sounds </a:t>
            </a:r>
            <a:r>
              <a:rPr lang="en-US" sz="4800" b="1" dirty="0"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/ə/ and /ɪ/. </a:t>
            </a:r>
            <a:endParaRPr lang="en-US" sz="48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Modern Love" panose="04090805081005020601" pitchFamily="8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Hộp Văn bản 4">
            <a:extLst>
              <a:ext uri="{FF2B5EF4-FFF2-40B4-BE49-F238E27FC236}">
                <a16:creationId xmlns:a16="http://schemas.microsoft.com/office/drawing/2014/main" id="{7C488E39-21F2-6CAC-177F-2D14A20EB552}"/>
              </a:ext>
            </a:extLst>
          </p:cNvPr>
          <p:cNvSpPr txBox="1"/>
          <p:nvPr/>
        </p:nvSpPr>
        <p:spPr>
          <a:xfrm>
            <a:off x="696028" y="1852313"/>
            <a:ext cx="16482884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F15637"/>
                </a:solidFill>
                <a:latin typeface="Nunito" pitchFamily="2" charset="0"/>
              </a:rPr>
              <a:t>1. </a:t>
            </a:r>
            <a:r>
              <a:rPr lang="en-US" sz="4400" dirty="0">
                <a:latin typeface="Nunito" pitchFamily="2" charset="0"/>
              </a:rPr>
              <a:t>There is a lot of </a:t>
            </a:r>
            <a:r>
              <a:rPr lang="en-US" sz="4400" b="1" dirty="0">
                <a:latin typeface="Nunito" pitchFamily="2" charset="0"/>
              </a:rPr>
              <a:t>water in </a:t>
            </a:r>
            <a:r>
              <a:rPr lang="en-US" sz="4400" dirty="0">
                <a:latin typeface="Nunito" pitchFamily="2" charset="0"/>
              </a:rPr>
              <a:t>the bottle.</a:t>
            </a: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F15637"/>
                </a:solidFill>
                <a:latin typeface="Nunito" pitchFamily="2" charset="0"/>
              </a:rPr>
              <a:t>2. </a:t>
            </a:r>
            <a:r>
              <a:rPr lang="en-US" sz="4400" dirty="0">
                <a:latin typeface="Nunito" pitchFamily="2" charset="0"/>
              </a:rPr>
              <a:t>The </a:t>
            </a:r>
            <a:r>
              <a:rPr lang="en-US" sz="4400" b="1" dirty="0">
                <a:latin typeface="Nunito" pitchFamily="2" charset="0"/>
              </a:rPr>
              <a:t>farmers</a:t>
            </a:r>
            <a:r>
              <a:rPr lang="en-US" sz="4400" dirty="0">
                <a:latin typeface="Nunito" pitchFamily="2" charset="0"/>
              </a:rPr>
              <a:t> here are </a:t>
            </a:r>
            <a:r>
              <a:rPr lang="en-US" sz="4400" b="1" dirty="0">
                <a:latin typeface="Nunito" pitchFamily="2" charset="0"/>
              </a:rPr>
              <a:t>hard-working</a:t>
            </a:r>
            <a:r>
              <a:rPr lang="en-US" sz="4400" dirty="0">
                <a:latin typeface="Nunito" pitchFamily="2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F15637"/>
                </a:solidFill>
                <a:latin typeface="Nunito" pitchFamily="2" charset="0"/>
              </a:rPr>
              <a:t>3.</a:t>
            </a:r>
            <a:r>
              <a:rPr lang="en-US" sz="4400" dirty="0">
                <a:latin typeface="Nunito" pitchFamily="2" charset="0"/>
              </a:rPr>
              <a:t> They are </a:t>
            </a:r>
            <a:r>
              <a:rPr lang="en-US" sz="4400" b="1" dirty="0">
                <a:latin typeface="Nunito" pitchFamily="2" charset="0"/>
              </a:rPr>
              <a:t>picking </a:t>
            </a:r>
            <a:r>
              <a:rPr lang="en-US" sz="4400" dirty="0">
                <a:latin typeface="Nunito" pitchFamily="2" charset="0"/>
              </a:rPr>
              <a:t>fruits in the </a:t>
            </a:r>
            <a:r>
              <a:rPr lang="en-US" sz="4400" b="1" dirty="0">
                <a:latin typeface="Nunito" pitchFamily="2" charset="0"/>
              </a:rPr>
              <a:t>orchard</a:t>
            </a:r>
            <a:r>
              <a:rPr lang="en-US" sz="4400" dirty="0">
                <a:latin typeface="Nunito" pitchFamily="2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F15637"/>
                </a:solidFill>
                <a:latin typeface="Nunito" pitchFamily="2" charset="0"/>
              </a:rPr>
              <a:t>4.</a:t>
            </a:r>
            <a:r>
              <a:rPr lang="en-US" sz="4400" dirty="0">
                <a:latin typeface="Nunito" pitchFamily="2" charset="0"/>
              </a:rPr>
              <a:t> People in my </a:t>
            </a:r>
            <a:r>
              <a:rPr lang="en-US" sz="4400" b="1" dirty="0">
                <a:latin typeface="Nunito" pitchFamily="2" charset="0"/>
              </a:rPr>
              <a:t>village</a:t>
            </a:r>
            <a:r>
              <a:rPr lang="en-US" sz="4400" dirty="0">
                <a:latin typeface="Nunito" pitchFamily="2" charset="0"/>
              </a:rPr>
              <a:t> usually </a:t>
            </a:r>
            <a:r>
              <a:rPr lang="en-US" sz="4400" b="1" dirty="0">
                <a:latin typeface="Nunito" pitchFamily="2" charset="0"/>
              </a:rPr>
              <a:t>gather</a:t>
            </a:r>
            <a:r>
              <a:rPr lang="en-US" sz="4400" dirty="0">
                <a:latin typeface="Nunito" pitchFamily="2" charset="0"/>
              </a:rPr>
              <a:t> at weekends.</a:t>
            </a: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F15637"/>
                </a:solidFill>
                <a:latin typeface="Nunito" pitchFamily="2" charset="0"/>
              </a:rPr>
              <a:t>5.</a:t>
            </a:r>
            <a:r>
              <a:rPr lang="en-US" sz="4400" dirty="0">
                <a:latin typeface="Nunito" pitchFamily="2" charset="0"/>
              </a:rPr>
              <a:t> Please buy some </a:t>
            </a:r>
            <a:r>
              <a:rPr lang="en-US" sz="4400" b="1" dirty="0">
                <a:latin typeface="Nunito" pitchFamily="2" charset="0"/>
              </a:rPr>
              <a:t>milk</a:t>
            </a:r>
            <a:r>
              <a:rPr lang="en-US" sz="4400" dirty="0">
                <a:latin typeface="Nunito" pitchFamily="2" charset="0"/>
              </a:rPr>
              <a:t> and </a:t>
            </a:r>
            <a:r>
              <a:rPr lang="en-US" sz="4400" b="1" dirty="0">
                <a:latin typeface="Nunito" pitchFamily="2" charset="0"/>
              </a:rPr>
              <a:t>pasta</a:t>
            </a:r>
            <a:r>
              <a:rPr lang="en-US" sz="4400" dirty="0">
                <a:latin typeface="Nunito" pitchFamily="2" charset="0"/>
              </a:rPr>
              <a:t> at the supermarket.</a:t>
            </a:r>
            <a:endParaRPr lang="vi-VN" sz="4400" dirty="0">
              <a:latin typeface="Nunito" pitchFamily="2" charset="0"/>
            </a:endParaRPr>
          </a:p>
        </p:txBody>
      </p:sp>
      <p:cxnSp>
        <p:nvCxnSpPr>
          <p:cNvPr id="63" name="Đường nối Thẳng 3">
            <a:extLst>
              <a:ext uri="{FF2B5EF4-FFF2-40B4-BE49-F238E27FC236}">
                <a16:creationId xmlns:a16="http://schemas.microsoft.com/office/drawing/2014/main" id="{1AD22FD0-9814-626F-2483-3DECADE7321A}"/>
              </a:ext>
            </a:extLst>
          </p:cNvPr>
          <p:cNvCxnSpPr>
            <a:cxnSpLocks/>
          </p:cNvCxnSpPr>
          <p:nvPr/>
        </p:nvCxnSpPr>
        <p:spPr>
          <a:xfrm>
            <a:off x="5562600" y="2933700"/>
            <a:ext cx="1268506" cy="67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Hình Bầu dục 7">
            <a:extLst>
              <a:ext uri="{FF2B5EF4-FFF2-40B4-BE49-F238E27FC236}">
                <a16:creationId xmlns:a16="http://schemas.microsoft.com/office/drawing/2014/main" id="{61E92DE7-69C1-1EB9-7E18-74C34EE948BE}"/>
              </a:ext>
            </a:extLst>
          </p:cNvPr>
          <p:cNvSpPr/>
          <p:nvPr/>
        </p:nvSpPr>
        <p:spPr>
          <a:xfrm>
            <a:off x="6996940" y="2335250"/>
            <a:ext cx="699259" cy="75085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5" name="Đường nối Thẳng 8">
            <a:extLst>
              <a:ext uri="{FF2B5EF4-FFF2-40B4-BE49-F238E27FC236}">
                <a16:creationId xmlns:a16="http://schemas.microsoft.com/office/drawing/2014/main" id="{E01B7576-E584-150E-45E4-5FE94F1F6BD4}"/>
              </a:ext>
            </a:extLst>
          </p:cNvPr>
          <p:cNvCxnSpPr>
            <a:cxnSpLocks/>
          </p:cNvCxnSpPr>
          <p:nvPr/>
        </p:nvCxnSpPr>
        <p:spPr>
          <a:xfrm>
            <a:off x="2638650" y="4364994"/>
            <a:ext cx="18571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Hình Bầu dục 15">
            <a:extLst>
              <a:ext uri="{FF2B5EF4-FFF2-40B4-BE49-F238E27FC236}">
                <a16:creationId xmlns:a16="http://schemas.microsoft.com/office/drawing/2014/main" id="{57FB6297-B48C-A15D-6AEF-763C77D31246}"/>
              </a:ext>
            </a:extLst>
          </p:cNvPr>
          <p:cNvSpPr/>
          <p:nvPr/>
        </p:nvSpPr>
        <p:spPr>
          <a:xfrm>
            <a:off x="6705600" y="3464621"/>
            <a:ext cx="4038599" cy="117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7" name="Đường nối Thẳng 17">
            <a:extLst>
              <a:ext uri="{FF2B5EF4-FFF2-40B4-BE49-F238E27FC236}">
                <a16:creationId xmlns:a16="http://schemas.microsoft.com/office/drawing/2014/main" id="{39FA8C66-1408-F498-3ADF-12CD2B53FA78}"/>
              </a:ext>
            </a:extLst>
          </p:cNvPr>
          <p:cNvCxnSpPr>
            <a:cxnSpLocks/>
          </p:cNvCxnSpPr>
          <p:nvPr/>
        </p:nvCxnSpPr>
        <p:spPr>
          <a:xfrm>
            <a:off x="8687120" y="5676900"/>
            <a:ext cx="191848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Hình Bầu dục 18">
            <a:extLst>
              <a:ext uri="{FF2B5EF4-FFF2-40B4-BE49-F238E27FC236}">
                <a16:creationId xmlns:a16="http://schemas.microsoft.com/office/drawing/2014/main" id="{11F82EC6-AF34-693D-0E7A-C198ABF73B6D}"/>
              </a:ext>
            </a:extLst>
          </p:cNvPr>
          <p:cNvSpPr/>
          <p:nvPr/>
        </p:nvSpPr>
        <p:spPr>
          <a:xfrm>
            <a:off x="3657601" y="4967591"/>
            <a:ext cx="2057400" cy="104073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9" name="Đường nối Thẳng 22">
            <a:extLst>
              <a:ext uri="{FF2B5EF4-FFF2-40B4-BE49-F238E27FC236}">
                <a16:creationId xmlns:a16="http://schemas.microsoft.com/office/drawing/2014/main" id="{71FA1D8C-6B68-1B03-A5A4-A261B6751C0F}"/>
              </a:ext>
            </a:extLst>
          </p:cNvPr>
          <p:cNvCxnSpPr>
            <a:cxnSpLocks/>
          </p:cNvCxnSpPr>
          <p:nvPr/>
        </p:nvCxnSpPr>
        <p:spPr>
          <a:xfrm>
            <a:off x="8805580" y="7048500"/>
            <a:ext cx="156225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Hình Bầu dục 23">
            <a:extLst>
              <a:ext uri="{FF2B5EF4-FFF2-40B4-BE49-F238E27FC236}">
                <a16:creationId xmlns:a16="http://schemas.microsoft.com/office/drawing/2014/main" id="{DCEFCFDD-FEB1-82CA-2A25-1825080FD4E1}"/>
              </a:ext>
            </a:extLst>
          </p:cNvPr>
          <p:cNvSpPr/>
          <p:nvPr/>
        </p:nvSpPr>
        <p:spPr>
          <a:xfrm>
            <a:off x="4778637" y="6138575"/>
            <a:ext cx="1749163" cy="123689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1" name="Đường nối Thẳng 24">
            <a:extLst>
              <a:ext uri="{FF2B5EF4-FFF2-40B4-BE49-F238E27FC236}">
                <a16:creationId xmlns:a16="http://schemas.microsoft.com/office/drawing/2014/main" id="{EDBA1692-CFC6-737B-05DA-EAD9D82CAE15}"/>
              </a:ext>
            </a:extLst>
          </p:cNvPr>
          <p:cNvCxnSpPr>
            <a:cxnSpLocks/>
          </p:cNvCxnSpPr>
          <p:nvPr/>
        </p:nvCxnSpPr>
        <p:spPr>
          <a:xfrm>
            <a:off x="8299820" y="8401012"/>
            <a:ext cx="134654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Hình Bầu dục 25">
            <a:extLst>
              <a:ext uri="{FF2B5EF4-FFF2-40B4-BE49-F238E27FC236}">
                <a16:creationId xmlns:a16="http://schemas.microsoft.com/office/drawing/2014/main" id="{C2713751-8820-D225-840C-D269A227B43F}"/>
              </a:ext>
            </a:extLst>
          </p:cNvPr>
          <p:cNvSpPr/>
          <p:nvPr/>
        </p:nvSpPr>
        <p:spPr>
          <a:xfrm>
            <a:off x="5715001" y="7505699"/>
            <a:ext cx="1281940" cy="117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3" name="Track 9">
            <a:hlinkClick r:id="" action="ppaction://media"/>
            <a:extLst>
              <a:ext uri="{FF2B5EF4-FFF2-40B4-BE49-F238E27FC236}">
                <a16:creationId xmlns:a16="http://schemas.microsoft.com/office/drawing/2014/main" id="{5B6E7687-ACD1-4AC9-F1A2-EC5611D7F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785521" y="1079955"/>
            <a:ext cx="831550" cy="83155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B4C6EB3-1B8C-D09A-C019-B164E559FDE7}"/>
              </a:ext>
            </a:extLst>
          </p:cNvPr>
          <p:cNvSpPr txBox="1"/>
          <p:nvPr/>
        </p:nvSpPr>
        <p:spPr>
          <a:xfrm>
            <a:off x="273140" y="341845"/>
            <a:ext cx="1732866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5. Listen and practice the sentences. </a:t>
            </a:r>
            <a:r>
              <a:rPr lang="en-US" sz="48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Underline</a:t>
            </a:r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 the bold words with </a:t>
            </a:r>
            <a:r>
              <a:rPr lang="en-US" sz="4800" b="1" dirty="0"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/ə/ </a:t>
            </a:r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and </a:t>
            </a:r>
            <a:r>
              <a:rPr lang="en-US" sz="48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circle</a:t>
            </a:r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 the bold words with </a:t>
            </a:r>
            <a:r>
              <a:rPr lang="en-US" sz="4800" b="1" dirty="0"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/ɪ/</a:t>
            </a:r>
            <a:endParaRPr lang="en-US" sz="48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Modern Love" panose="04090805081005020601" pitchFamily="82" charset="0"/>
              <a:cs typeface="Arial" panose="020B0604020202020204" pitchFamily="34" charset="0"/>
            </a:endParaRPr>
          </a:p>
        </p:txBody>
      </p:sp>
      <p:sp>
        <p:nvSpPr>
          <p:cNvPr id="76" name="Freeform 9">
            <a:extLst>
              <a:ext uri="{FF2B5EF4-FFF2-40B4-BE49-F238E27FC236}">
                <a16:creationId xmlns:a16="http://schemas.microsoft.com/office/drawing/2014/main" id="{1B8BB348-D040-7823-95B8-3C3C42B1EA4A}"/>
              </a:ext>
            </a:extLst>
          </p:cNvPr>
          <p:cNvSpPr/>
          <p:nvPr/>
        </p:nvSpPr>
        <p:spPr>
          <a:xfrm>
            <a:off x="14337716" y="1079955"/>
            <a:ext cx="1618831" cy="1483438"/>
          </a:xfrm>
          <a:custGeom>
            <a:avLst/>
            <a:gdLst/>
            <a:ahLst/>
            <a:cxnLst/>
            <a:rect l="l" t="t" r="r" b="b"/>
            <a:pathLst>
              <a:path w="1618831" h="1483438">
                <a:moveTo>
                  <a:pt x="0" y="0"/>
                </a:moveTo>
                <a:lnTo>
                  <a:pt x="1618831" y="0"/>
                </a:lnTo>
                <a:lnTo>
                  <a:pt x="1618831" y="1483438"/>
                </a:lnTo>
                <a:lnTo>
                  <a:pt x="0" y="14834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7" name="Freeform 10">
            <a:extLst>
              <a:ext uri="{FF2B5EF4-FFF2-40B4-BE49-F238E27FC236}">
                <a16:creationId xmlns:a16="http://schemas.microsoft.com/office/drawing/2014/main" id="{3026E1ED-87CC-C18B-AD96-AA383BF0754B}"/>
              </a:ext>
            </a:extLst>
          </p:cNvPr>
          <p:cNvSpPr/>
          <p:nvPr/>
        </p:nvSpPr>
        <p:spPr>
          <a:xfrm>
            <a:off x="609600" y="8401012"/>
            <a:ext cx="2029050" cy="1512565"/>
          </a:xfrm>
          <a:custGeom>
            <a:avLst/>
            <a:gdLst/>
            <a:ahLst/>
            <a:cxnLst/>
            <a:rect l="l" t="t" r="r" b="b"/>
            <a:pathLst>
              <a:path w="2029050" h="1512565">
                <a:moveTo>
                  <a:pt x="0" y="0"/>
                </a:moveTo>
                <a:lnTo>
                  <a:pt x="2029050" y="0"/>
                </a:lnTo>
                <a:lnTo>
                  <a:pt x="2029050" y="1512565"/>
                </a:lnTo>
                <a:lnTo>
                  <a:pt x="0" y="15125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8" name="Freeform 11">
            <a:extLst>
              <a:ext uri="{FF2B5EF4-FFF2-40B4-BE49-F238E27FC236}">
                <a16:creationId xmlns:a16="http://schemas.microsoft.com/office/drawing/2014/main" id="{D9DE5799-920E-B1AF-5CF3-AE39125B5950}"/>
              </a:ext>
            </a:extLst>
          </p:cNvPr>
          <p:cNvSpPr/>
          <p:nvPr/>
        </p:nvSpPr>
        <p:spPr>
          <a:xfrm rot="18008400">
            <a:off x="15769979" y="8271034"/>
            <a:ext cx="2640684" cy="1512392"/>
          </a:xfrm>
          <a:custGeom>
            <a:avLst/>
            <a:gdLst/>
            <a:ahLst/>
            <a:cxnLst/>
            <a:rect l="l" t="t" r="r" b="b"/>
            <a:pathLst>
              <a:path w="2640684" h="1512392">
                <a:moveTo>
                  <a:pt x="0" y="0"/>
                </a:moveTo>
                <a:lnTo>
                  <a:pt x="2640683" y="0"/>
                </a:lnTo>
                <a:lnTo>
                  <a:pt x="2640683" y="1512392"/>
                </a:lnTo>
                <a:lnTo>
                  <a:pt x="0" y="1512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6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6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723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4" grpId="0" animBg="1"/>
      <p:bldP spid="66" grpId="0" animBg="1"/>
      <p:bldP spid="68" grpId="0" animBg="1"/>
      <p:bldP spid="70" grpId="0" animBg="1"/>
      <p:bldP spid="7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D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051" y="-151221"/>
            <a:ext cx="11610651" cy="10589442"/>
          </a:xfrm>
          <a:custGeom>
            <a:avLst/>
            <a:gdLst/>
            <a:ahLst/>
            <a:cxnLst/>
            <a:rect l="l" t="t" r="r" b="b"/>
            <a:pathLst>
              <a:path w="11610651" h="10589442">
                <a:moveTo>
                  <a:pt x="0" y="0"/>
                </a:moveTo>
                <a:lnTo>
                  <a:pt x="11610651" y="0"/>
                </a:lnTo>
                <a:lnTo>
                  <a:pt x="11610651" y="10589442"/>
                </a:lnTo>
                <a:lnTo>
                  <a:pt x="0" y="10589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1749" b="-2392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69863" y="7076300"/>
            <a:ext cx="5753137" cy="5753137"/>
          </a:xfrm>
          <a:custGeom>
            <a:avLst/>
            <a:gdLst/>
            <a:ahLst/>
            <a:cxnLst/>
            <a:rect l="l" t="t" r="r" b="b"/>
            <a:pathLst>
              <a:path w="5753137" h="5753137">
                <a:moveTo>
                  <a:pt x="0" y="0"/>
                </a:moveTo>
                <a:lnTo>
                  <a:pt x="5753137" y="0"/>
                </a:lnTo>
                <a:lnTo>
                  <a:pt x="5753137" y="5753137"/>
                </a:lnTo>
                <a:lnTo>
                  <a:pt x="0" y="575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071160" y="1416835"/>
            <a:ext cx="6188140" cy="7187386"/>
            <a:chOff x="0" y="0"/>
            <a:chExt cx="5466080" cy="63487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9BD7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9E7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12476795" y="917996"/>
            <a:ext cx="3376869" cy="997679"/>
          </a:xfrm>
          <a:custGeom>
            <a:avLst/>
            <a:gdLst/>
            <a:ahLst/>
            <a:cxnLst/>
            <a:rect l="l" t="t" r="r" b="b"/>
            <a:pathLst>
              <a:path w="3376869" h="997679">
                <a:moveTo>
                  <a:pt x="0" y="0"/>
                </a:moveTo>
                <a:lnTo>
                  <a:pt x="3376870" y="0"/>
                </a:lnTo>
                <a:lnTo>
                  <a:pt x="3376870" y="997679"/>
                </a:lnTo>
                <a:lnTo>
                  <a:pt x="0" y="9976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44028" flipH="1">
            <a:off x="8672876" y="7803719"/>
            <a:ext cx="1269763" cy="1235133"/>
          </a:xfrm>
          <a:custGeom>
            <a:avLst/>
            <a:gdLst/>
            <a:ahLst/>
            <a:cxnLst/>
            <a:rect l="l" t="t" r="r" b="b"/>
            <a:pathLst>
              <a:path w="1269763" h="1235133">
                <a:moveTo>
                  <a:pt x="1269763" y="0"/>
                </a:moveTo>
                <a:lnTo>
                  <a:pt x="0" y="0"/>
                </a:lnTo>
                <a:lnTo>
                  <a:pt x="0" y="1235134"/>
                </a:lnTo>
                <a:lnTo>
                  <a:pt x="1269763" y="1235134"/>
                </a:lnTo>
                <a:lnTo>
                  <a:pt x="126976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390565">
            <a:off x="9224839" y="456396"/>
            <a:ext cx="2061948" cy="1758280"/>
          </a:xfrm>
          <a:custGeom>
            <a:avLst/>
            <a:gdLst/>
            <a:ahLst/>
            <a:cxnLst/>
            <a:rect l="l" t="t" r="r" b="b"/>
            <a:pathLst>
              <a:path w="2061948" h="1758280">
                <a:moveTo>
                  <a:pt x="0" y="0"/>
                </a:moveTo>
                <a:lnTo>
                  <a:pt x="2061948" y="0"/>
                </a:lnTo>
                <a:lnTo>
                  <a:pt x="2061948" y="1758280"/>
                </a:lnTo>
                <a:lnTo>
                  <a:pt x="0" y="17582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476795" y="8914604"/>
            <a:ext cx="1330403" cy="907093"/>
          </a:xfrm>
          <a:custGeom>
            <a:avLst/>
            <a:gdLst/>
            <a:ahLst/>
            <a:cxnLst/>
            <a:rect l="l" t="t" r="r" b="b"/>
            <a:pathLst>
              <a:path w="1330403" h="907093">
                <a:moveTo>
                  <a:pt x="0" y="0"/>
                </a:moveTo>
                <a:lnTo>
                  <a:pt x="1330404" y="0"/>
                </a:lnTo>
                <a:lnTo>
                  <a:pt x="1330404" y="907093"/>
                </a:lnTo>
                <a:lnTo>
                  <a:pt x="0" y="9070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 rot="60000">
            <a:off x="2892896" y="1354341"/>
            <a:ext cx="836797" cy="1332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sz="8200">
                <a:solidFill>
                  <a:srgbClr val="FFF9E7"/>
                </a:solidFill>
                <a:latin typeface="Stadio Now Devanagari Bold"/>
              </a:rPr>
              <a:t>H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191919" y="1354334"/>
            <a:ext cx="994503" cy="1332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sz="8200">
                <a:solidFill>
                  <a:srgbClr val="FFF9E7"/>
                </a:solidFill>
                <a:latin typeface="Stadio Now Devanagari Bold"/>
              </a:rPr>
              <a:t>K</a:t>
            </a:r>
          </a:p>
        </p:txBody>
      </p:sp>
      <p:sp>
        <p:nvSpPr>
          <p:cNvPr id="23" name="TextBox 23"/>
          <p:cNvSpPr txBox="1"/>
          <p:nvPr/>
        </p:nvSpPr>
        <p:spPr>
          <a:xfrm rot="-150745">
            <a:off x="1847319" y="1354360"/>
            <a:ext cx="836797" cy="1332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sz="8200">
                <a:solidFill>
                  <a:srgbClr val="FFF9E7"/>
                </a:solidFill>
                <a:latin typeface="Stadio Now Devanagari Bold"/>
              </a:rPr>
              <a:t>T</a:t>
            </a:r>
          </a:p>
        </p:txBody>
      </p:sp>
      <p:sp>
        <p:nvSpPr>
          <p:cNvPr id="24" name="TextBox 24"/>
          <p:cNvSpPr txBox="1"/>
          <p:nvPr/>
        </p:nvSpPr>
        <p:spPr>
          <a:xfrm rot="165592">
            <a:off x="3939483" y="1354360"/>
            <a:ext cx="994686" cy="1332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sz="8200">
                <a:solidFill>
                  <a:srgbClr val="FFF9E7"/>
                </a:solidFill>
                <a:latin typeface="Stadio Now Devanagari Bold"/>
              </a:rPr>
              <a:t>A</a:t>
            </a:r>
          </a:p>
        </p:txBody>
      </p:sp>
      <p:sp>
        <p:nvSpPr>
          <p:cNvPr id="25" name="TextBox 25"/>
          <p:cNvSpPr txBox="1"/>
          <p:nvPr/>
        </p:nvSpPr>
        <p:spPr>
          <a:xfrm rot="-155305">
            <a:off x="5157070" y="1354360"/>
            <a:ext cx="836797" cy="1332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sz="8200">
                <a:solidFill>
                  <a:srgbClr val="FFF9E7"/>
                </a:solidFill>
                <a:latin typeface="Stadio Now Devanagari Bold"/>
              </a:rPr>
              <a:t>N</a:t>
            </a:r>
          </a:p>
        </p:txBody>
      </p:sp>
      <p:sp>
        <p:nvSpPr>
          <p:cNvPr id="26" name="TextBox 26"/>
          <p:cNvSpPr txBox="1"/>
          <p:nvPr/>
        </p:nvSpPr>
        <p:spPr>
          <a:xfrm rot="-150745">
            <a:off x="7380684" y="1354360"/>
            <a:ext cx="836797" cy="1332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sz="8200">
                <a:solidFill>
                  <a:srgbClr val="FFF9E7"/>
                </a:solidFill>
                <a:latin typeface="Stadio Now Devanagari Bold"/>
              </a:rPr>
              <a:t>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078B78-DF09-52BC-923B-FABB75D68281}"/>
              </a:ext>
            </a:extLst>
          </p:cNvPr>
          <p:cNvSpPr txBox="1"/>
          <p:nvPr/>
        </p:nvSpPr>
        <p:spPr>
          <a:xfrm>
            <a:off x="1360732" y="1444129"/>
            <a:ext cx="10345348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latin typeface="Jumble" panose="02000503000000020004" pitchFamily="2" charset="0"/>
              </a:rPr>
              <a:t>What have we learnt in this lesson?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30FDC1-4ED8-1064-B711-CD5A3FD89A2D}"/>
              </a:ext>
            </a:extLst>
          </p:cNvPr>
          <p:cNvSpPr txBox="1"/>
          <p:nvPr/>
        </p:nvSpPr>
        <p:spPr>
          <a:xfrm>
            <a:off x="1007325" y="6345904"/>
            <a:ext cx="1007246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Nunito" pitchFamily="2" charset="0"/>
              </a:rPr>
              <a:t>Pronunciation: The sounds /ə/ and /ɪ/ in words and sentences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CA5999-E060-F692-3733-CAF082D0B428}"/>
              </a:ext>
            </a:extLst>
          </p:cNvPr>
          <p:cNvSpPr txBox="1"/>
          <p:nvPr/>
        </p:nvSpPr>
        <p:spPr>
          <a:xfrm>
            <a:off x="1027280" y="3916911"/>
            <a:ext cx="97169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Nunito" pitchFamily="2" charset="0"/>
              </a:rPr>
              <a:t>Vocabulary: The lexical items related to </a:t>
            </a:r>
            <a:r>
              <a:rPr lang="en-US" sz="4000" i="1" dirty="0">
                <a:latin typeface="Nunito" pitchFamily="2" charset="0"/>
              </a:rPr>
              <a:t>Life in the countryside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F1B724-8642-8002-CC1D-F241857B8905}"/>
              </a:ext>
            </a:extLst>
          </p:cNvPr>
          <p:cNvSpPr txBox="1"/>
          <p:nvPr/>
        </p:nvSpPr>
        <p:spPr>
          <a:xfrm>
            <a:off x="1066993" y="29904"/>
            <a:ext cx="1732866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8808661">
            <a:off x="-2595367" y="-2010979"/>
            <a:ext cx="7939698" cy="4902764"/>
          </a:xfrm>
          <a:custGeom>
            <a:avLst/>
            <a:gdLst/>
            <a:ahLst/>
            <a:cxnLst/>
            <a:rect l="l" t="t" r="r" b="b"/>
            <a:pathLst>
              <a:path w="7939698" h="4902764">
                <a:moveTo>
                  <a:pt x="0" y="0"/>
                </a:moveTo>
                <a:lnTo>
                  <a:pt x="7939698" y="0"/>
                </a:lnTo>
                <a:lnTo>
                  <a:pt x="7939698" y="4902764"/>
                </a:lnTo>
                <a:lnTo>
                  <a:pt x="0" y="4902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038621" y="3238500"/>
            <a:ext cx="8604753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400" dirty="0">
                <a:solidFill>
                  <a:srgbClr val="C00000"/>
                </a:solidFill>
                <a:latin typeface="Modern Love" panose="04090805081005020601" pitchFamily="82" charset="0"/>
              </a:rPr>
              <a:t>HIDDEN PICTURES</a:t>
            </a:r>
          </a:p>
        </p:txBody>
      </p:sp>
      <p:sp>
        <p:nvSpPr>
          <p:cNvPr id="10" name="Freeform 10"/>
          <p:cNvSpPr/>
          <p:nvPr/>
        </p:nvSpPr>
        <p:spPr>
          <a:xfrm>
            <a:off x="3655512" y="932744"/>
            <a:ext cx="13108039" cy="8229600"/>
          </a:xfrm>
          <a:custGeom>
            <a:avLst/>
            <a:gdLst/>
            <a:ahLst/>
            <a:cxnLst/>
            <a:rect l="l" t="t" r="r" b="b"/>
            <a:pathLst>
              <a:path w="6782353" h="8229600">
                <a:moveTo>
                  <a:pt x="0" y="0"/>
                </a:moveTo>
                <a:lnTo>
                  <a:pt x="6782353" y="0"/>
                </a:lnTo>
                <a:lnTo>
                  <a:pt x="6782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1338"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11414523" y="7435251"/>
            <a:ext cx="8690229" cy="3444491"/>
          </a:xfrm>
          <a:custGeom>
            <a:avLst/>
            <a:gdLst/>
            <a:ahLst/>
            <a:cxnLst/>
            <a:rect l="l" t="t" r="r" b="b"/>
            <a:pathLst>
              <a:path w="8690229" h="3444491">
                <a:moveTo>
                  <a:pt x="0" y="0"/>
                </a:moveTo>
                <a:lnTo>
                  <a:pt x="8690230" y="0"/>
                </a:lnTo>
                <a:lnTo>
                  <a:pt x="8690230" y="3444491"/>
                </a:lnTo>
                <a:lnTo>
                  <a:pt x="0" y="3444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15757" y="7774110"/>
            <a:ext cx="2239069" cy="1669124"/>
          </a:xfrm>
          <a:custGeom>
            <a:avLst/>
            <a:gdLst/>
            <a:ahLst/>
            <a:cxnLst/>
            <a:rect l="l" t="t" r="r" b="b"/>
            <a:pathLst>
              <a:path w="2239069" h="1669124">
                <a:moveTo>
                  <a:pt x="0" y="0"/>
                </a:moveTo>
                <a:lnTo>
                  <a:pt x="2239069" y="0"/>
                </a:lnTo>
                <a:lnTo>
                  <a:pt x="2239069" y="1669124"/>
                </a:lnTo>
                <a:lnTo>
                  <a:pt x="0" y="16691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648456" y="8697061"/>
            <a:ext cx="5436218" cy="1144861"/>
            <a:chOff x="-1385" y="0"/>
            <a:chExt cx="4101161" cy="863699"/>
          </a:xfrm>
        </p:grpSpPr>
        <p:sp>
          <p:nvSpPr>
            <p:cNvPr id="13" name="Freeform 13"/>
            <p:cNvSpPr/>
            <p:nvPr/>
          </p:nvSpPr>
          <p:spPr>
            <a:xfrm>
              <a:off x="91371" y="0"/>
              <a:ext cx="4008405" cy="740999"/>
            </a:xfrm>
            <a:custGeom>
              <a:avLst/>
              <a:gdLst/>
              <a:ahLst/>
              <a:cxnLst/>
              <a:rect l="l" t="t" r="r" b="b"/>
              <a:pathLst>
                <a:path w="4008405" h="740999">
                  <a:moveTo>
                    <a:pt x="43713" y="0"/>
                  </a:moveTo>
                  <a:lnTo>
                    <a:pt x="3964692" y="0"/>
                  </a:lnTo>
                  <a:cubicBezTo>
                    <a:pt x="3988834" y="0"/>
                    <a:pt x="4008405" y="19571"/>
                    <a:pt x="4008405" y="43713"/>
                  </a:cubicBezTo>
                  <a:lnTo>
                    <a:pt x="4008405" y="697287"/>
                  </a:lnTo>
                  <a:cubicBezTo>
                    <a:pt x="4008405" y="721429"/>
                    <a:pt x="3988834" y="740999"/>
                    <a:pt x="3964692" y="740999"/>
                  </a:cubicBezTo>
                  <a:lnTo>
                    <a:pt x="43713" y="740999"/>
                  </a:lnTo>
                  <a:cubicBezTo>
                    <a:pt x="19571" y="740999"/>
                    <a:pt x="0" y="721429"/>
                    <a:pt x="0" y="697287"/>
                  </a:cubicBezTo>
                  <a:lnTo>
                    <a:pt x="0" y="43713"/>
                  </a:lnTo>
                  <a:cubicBezTo>
                    <a:pt x="0" y="19571"/>
                    <a:pt x="19571" y="0"/>
                    <a:pt x="43713" y="0"/>
                  </a:cubicBezTo>
                  <a:close/>
                </a:path>
              </a:pathLst>
            </a:custGeom>
            <a:solidFill>
              <a:srgbClr val="FFD558"/>
            </a:solidFill>
            <a:ln>
              <a:noFill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-1385" y="22324"/>
              <a:ext cx="812800" cy="84137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240"/>
                </a:lnSpc>
              </a:pPr>
              <a:endParaRPr lang="en-US" sz="1600" dirty="0">
                <a:solidFill>
                  <a:srgbClr val="000000"/>
                </a:solidFill>
                <a:latin typeface="Nunito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2780226" y="932744"/>
            <a:ext cx="2492630" cy="1063862"/>
          </a:xfrm>
          <a:custGeom>
            <a:avLst/>
            <a:gdLst/>
            <a:ahLst/>
            <a:cxnLst/>
            <a:rect l="l" t="t" r="r" b="b"/>
            <a:pathLst>
              <a:path w="2492630" h="1063862">
                <a:moveTo>
                  <a:pt x="0" y="0"/>
                </a:moveTo>
                <a:lnTo>
                  <a:pt x="2492630" y="0"/>
                </a:lnTo>
                <a:lnTo>
                  <a:pt x="2492630" y="1063863"/>
                </a:lnTo>
                <a:lnTo>
                  <a:pt x="0" y="10638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433558" y="6148333"/>
            <a:ext cx="1972637" cy="1979837"/>
          </a:xfrm>
          <a:custGeom>
            <a:avLst/>
            <a:gdLst/>
            <a:ahLst/>
            <a:cxnLst/>
            <a:rect l="l" t="t" r="r" b="b"/>
            <a:pathLst>
              <a:path w="1972637" h="1979837">
                <a:moveTo>
                  <a:pt x="0" y="0"/>
                </a:moveTo>
                <a:lnTo>
                  <a:pt x="1972637" y="0"/>
                </a:lnTo>
                <a:lnTo>
                  <a:pt x="1972637" y="1979836"/>
                </a:lnTo>
                <a:lnTo>
                  <a:pt x="0" y="19798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F198F32D-1499-5679-07BD-D2A15F653004}"/>
              </a:ext>
            </a:extLst>
          </p:cNvPr>
          <p:cNvSpPr txBox="1"/>
          <p:nvPr/>
        </p:nvSpPr>
        <p:spPr>
          <a:xfrm>
            <a:off x="4026541" y="3371955"/>
            <a:ext cx="12252623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4400" dirty="0">
                <a:solidFill>
                  <a:srgbClr val="00B050"/>
                </a:solidFill>
                <a:latin typeface="Jumble" panose="02000503000000020004" pitchFamily="2" charset="0"/>
              </a:rPr>
              <a:t>LET’S</a:t>
            </a:r>
            <a:r>
              <a:rPr lang="en-US" sz="14400" dirty="0">
                <a:solidFill>
                  <a:srgbClr val="000000"/>
                </a:solidFill>
                <a:latin typeface="Jumble" panose="02000503000000020004" pitchFamily="2" charset="0"/>
              </a:rPr>
              <a:t> </a:t>
            </a:r>
            <a:r>
              <a:rPr lang="en-US" sz="14400" dirty="0">
                <a:solidFill>
                  <a:srgbClr val="00B050"/>
                </a:solidFill>
                <a:latin typeface="Jumble" panose="02000503000000020004" pitchFamily="2" charset="0"/>
              </a:rPr>
              <a:t>PLAY!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285609" cy="10287000"/>
          </a:xfrm>
          <a:prstGeom prst="rect">
            <a:avLst/>
          </a:prstGeom>
          <a:solidFill>
            <a:srgbClr val="AFCD53"/>
          </a:solidFill>
        </p:spPr>
      </p:sp>
      <p:sp>
        <p:nvSpPr>
          <p:cNvPr id="3" name="Freeform 3"/>
          <p:cNvSpPr/>
          <p:nvPr/>
        </p:nvSpPr>
        <p:spPr>
          <a:xfrm rot="-144028" flipH="1">
            <a:off x="11989853" y="2189139"/>
            <a:ext cx="1300586" cy="1265115"/>
          </a:xfrm>
          <a:custGeom>
            <a:avLst/>
            <a:gdLst/>
            <a:ahLst/>
            <a:cxnLst/>
            <a:rect l="l" t="t" r="r" b="b"/>
            <a:pathLst>
              <a:path w="1300586" h="1265115">
                <a:moveTo>
                  <a:pt x="1300586" y="0"/>
                </a:moveTo>
                <a:lnTo>
                  <a:pt x="0" y="0"/>
                </a:lnTo>
                <a:lnTo>
                  <a:pt x="0" y="1265115"/>
                </a:lnTo>
                <a:lnTo>
                  <a:pt x="1300586" y="1265115"/>
                </a:lnTo>
                <a:lnTo>
                  <a:pt x="13005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10642" y="6903086"/>
            <a:ext cx="3148460" cy="930197"/>
          </a:xfrm>
          <a:custGeom>
            <a:avLst/>
            <a:gdLst/>
            <a:ahLst/>
            <a:cxnLst/>
            <a:rect l="l" t="t" r="r" b="b"/>
            <a:pathLst>
              <a:path w="3148460" h="930197">
                <a:moveTo>
                  <a:pt x="0" y="0"/>
                </a:moveTo>
                <a:lnTo>
                  <a:pt x="3148459" y="0"/>
                </a:lnTo>
                <a:lnTo>
                  <a:pt x="3148459" y="930197"/>
                </a:lnTo>
                <a:lnTo>
                  <a:pt x="0" y="930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310642" y="5570332"/>
            <a:ext cx="3142760" cy="928513"/>
          </a:xfrm>
          <a:custGeom>
            <a:avLst/>
            <a:gdLst/>
            <a:ahLst/>
            <a:cxnLst/>
            <a:rect l="l" t="t" r="r" b="b"/>
            <a:pathLst>
              <a:path w="3142760" h="928513">
                <a:moveTo>
                  <a:pt x="0" y="0"/>
                </a:moveTo>
                <a:lnTo>
                  <a:pt x="3142760" y="0"/>
                </a:lnTo>
                <a:lnTo>
                  <a:pt x="3142760" y="928513"/>
                </a:lnTo>
                <a:lnTo>
                  <a:pt x="0" y="9285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412321" y="2162457"/>
            <a:ext cx="3041080" cy="1297943"/>
          </a:xfrm>
          <a:custGeom>
            <a:avLst/>
            <a:gdLst/>
            <a:ahLst/>
            <a:cxnLst/>
            <a:rect l="l" t="t" r="r" b="b"/>
            <a:pathLst>
              <a:path w="3041080" h="1297943">
                <a:moveTo>
                  <a:pt x="0" y="0"/>
                </a:moveTo>
                <a:lnTo>
                  <a:pt x="3041081" y="0"/>
                </a:lnTo>
                <a:lnTo>
                  <a:pt x="3041081" y="1297943"/>
                </a:lnTo>
                <a:lnTo>
                  <a:pt x="0" y="12979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412321" y="3864640"/>
            <a:ext cx="3041080" cy="1301452"/>
          </a:xfrm>
          <a:custGeom>
            <a:avLst/>
            <a:gdLst/>
            <a:ahLst/>
            <a:cxnLst/>
            <a:rect l="l" t="t" r="r" b="b"/>
            <a:pathLst>
              <a:path w="3041080" h="1301452">
                <a:moveTo>
                  <a:pt x="0" y="0"/>
                </a:moveTo>
                <a:lnTo>
                  <a:pt x="3041081" y="0"/>
                </a:lnTo>
                <a:lnTo>
                  <a:pt x="3041081" y="1301452"/>
                </a:lnTo>
                <a:lnTo>
                  <a:pt x="0" y="1301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59780" y="2162457"/>
            <a:ext cx="1412997" cy="1526814"/>
          </a:xfrm>
          <a:custGeom>
            <a:avLst/>
            <a:gdLst/>
            <a:ahLst/>
            <a:cxnLst/>
            <a:rect l="l" t="t" r="r" b="b"/>
            <a:pathLst>
              <a:path w="1412997" h="1526814">
                <a:moveTo>
                  <a:pt x="0" y="0"/>
                </a:moveTo>
                <a:lnTo>
                  <a:pt x="1412998" y="0"/>
                </a:lnTo>
                <a:lnTo>
                  <a:pt x="1412998" y="1526814"/>
                </a:lnTo>
                <a:lnTo>
                  <a:pt x="0" y="152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830730" y="4086894"/>
            <a:ext cx="1618831" cy="1483438"/>
          </a:xfrm>
          <a:custGeom>
            <a:avLst/>
            <a:gdLst/>
            <a:ahLst/>
            <a:cxnLst/>
            <a:rect l="l" t="t" r="r" b="b"/>
            <a:pathLst>
              <a:path w="1618831" h="1483438">
                <a:moveTo>
                  <a:pt x="0" y="0"/>
                </a:moveTo>
                <a:lnTo>
                  <a:pt x="1618831" y="0"/>
                </a:lnTo>
                <a:lnTo>
                  <a:pt x="1618831" y="1483438"/>
                </a:lnTo>
                <a:lnTo>
                  <a:pt x="0" y="14834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830730" y="6498845"/>
            <a:ext cx="2029050" cy="1512565"/>
          </a:xfrm>
          <a:custGeom>
            <a:avLst/>
            <a:gdLst/>
            <a:ahLst/>
            <a:cxnLst/>
            <a:rect l="l" t="t" r="r" b="b"/>
            <a:pathLst>
              <a:path w="2029050" h="1512565">
                <a:moveTo>
                  <a:pt x="0" y="0"/>
                </a:moveTo>
                <a:lnTo>
                  <a:pt x="2029050" y="0"/>
                </a:lnTo>
                <a:lnTo>
                  <a:pt x="2029050" y="1512565"/>
                </a:lnTo>
                <a:lnTo>
                  <a:pt x="0" y="15125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240273" y="6320891"/>
            <a:ext cx="2640684" cy="1512392"/>
          </a:xfrm>
          <a:custGeom>
            <a:avLst/>
            <a:gdLst/>
            <a:ahLst/>
            <a:cxnLst/>
            <a:rect l="l" t="t" r="r" b="b"/>
            <a:pathLst>
              <a:path w="2640684" h="1512392">
                <a:moveTo>
                  <a:pt x="0" y="0"/>
                </a:moveTo>
                <a:lnTo>
                  <a:pt x="2640683" y="0"/>
                </a:lnTo>
                <a:lnTo>
                  <a:pt x="2640683" y="1512392"/>
                </a:lnTo>
                <a:lnTo>
                  <a:pt x="0" y="15123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3859780" y="4157141"/>
            <a:ext cx="928224" cy="1713164"/>
          </a:xfrm>
          <a:custGeom>
            <a:avLst/>
            <a:gdLst/>
            <a:ahLst/>
            <a:cxnLst/>
            <a:rect l="l" t="t" r="r" b="b"/>
            <a:pathLst>
              <a:path w="928224" h="1713164">
                <a:moveTo>
                  <a:pt x="928224" y="0"/>
                </a:moveTo>
                <a:lnTo>
                  <a:pt x="0" y="0"/>
                </a:lnTo>
                <a:lnTo>
                  <a:pt x="0" y="1713164"/>
                </a:lnTo>
                <a:lnTo>
                  <a:pt x="928224" y="1713164"/>
                </a:lnTo>
                <a:lnTo>
                  <a:pt x="928224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272778" y="4243700"/>
            <a:ext cx="1829429" cy="1540047"/>
          </a:xfrm>
          <a:custGeom>
            <a:avLst/>
            <a:gdLst/>
            <a:ahLst/>
            <a:cxnLst/>
            <a:rect l="l" t="t" r="r" b="b"/>
            <a:pathLst>
              <a:path w="1829429" h="1540047">
                <a:moveTo>
                  <a:pt x="0" y="0"/>
                </a:moveTo>
                <a:lnTo>
                  <a:pt x="1829429" y="0"/>
                </a:lnTo>
                <a:lnTo>
                  <a:pt x="1829429" y="1540046"/>
                </a:lnTo>
                <a:lnTo>
                  <a:pt x="0" y="15400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682504" y="2136358"/>
            <a:ext cx="1576796" cy="1344577"/>
          </a:xfrm>
          <a:custGeom>
            <a:avLst/>
            <a:gdLst/>
            <a:ahLst/>
            <a:cxnLst/>
            <a:rect l="l" t="t" r="r" b="b"/>
            <a:pathLst>
              <a:path w="1576796" h="1344577">
                <a:moveTo>
                  <a:pt x="0" y="0"/>
                </a:moveTo>
                <a:lnTo>
                  <a:pt x="1576796" y="0"/>
                </a:lnTo>
                <a:lnTo>
                  <a:pt x="1576796" y="1344577"/>
                </a:lnTo>
                <a:lnTo>
                  <a:pt x="0" y="134457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62294" y="2234198"/>
            <a:ext cx="5475788" cy="530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0" dirty="0">
                <a:solidFill>
                  <a:srgbClr val="000000"/>
                </a:solidFill>
                <a:latin typeface="Holiday Bold"/>
              </a:rPr>
              <a:t>THANK YOU!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2052E773-655D-F329-D479-F4B3F76B32C3}"/>
              </a:ext>
            </a:extLst>
          </p:cNvPr>
          <p:cNvSpPr/>
          <p:nvPr/>
        </p:nvSpPr>
        <p:spPr>
          <a:xfrm>
            <a:off x="11830730" y="6338910"/>
            <a:ext cx="2029050" cy="1512565"/>
          </a:xfrm>
          <a:custGeom>
            <a:avLst/>
            <a:gdLst/>
            <a:ahLst/>
            <a:cxnLst/>
            <a:rect l="l" t="t" r="r" b="b"/>
            <a:pathLst>
              <a:path w="2029050" h="1512565">
                <a:moveTo>
                  <a:pt x="0" y="0"/>
                </a:moveTo>
                <a:lnTo>
                  <a:pt x="2029050" y="0"/>
                </a:lnTo>
                <a:lnTo>
                  <a:pt x="2029050" y="1512565"/>
                </a:lnTo>
                <a:lnTo>
                  <a:pt x="0" y="15125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2D4FDB33-6A0D-45D3-7F1F-61CD71319D15}"/>
              </a:ext>
            </a:extLst>
          </p:cNvPr>
          <p:cNvSpPr/>
          <p:nvPr/>
        </p:nvSpPr>
        <p:spPr>
          <a:xfrm>
            <a:off x="14240273" y="6160956"/>
            <a:ext cx="2640684" cy="1512392"/>
          </a:xfrm>
          <a:custGeom>
            <a:avLst/>
            <a:gdLst/>
            <a:ahLst/>
            <a:cxnLst/>
            <a:rect l="l" t="t" r="r" b="b"/>
            <a:pathLst>
              <a:path w="2640684" h="1512392">
                <a:moveTo>
                  <a:pt x="0" y="0"/>
                </a:moveTo>
                <a:lnTo>
                  <a:pt x="2640683" y="0"/>
                </a:lnTo>
                <a:lnTo>
                  <a:pt x="2640683" y="1512392"/>
                </a:lnTo>
                <a:lnTo>
                  <a:pt x="0" y="15123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llsofIndia Farmer Ploughing Field - Photographic Print - 9 x 12 inches -  Unframed (ML33) : Amazon.in: Home &amp; Kitchen">
            <a:extLst>
              <a:ext uri="{FF2B5EF4-FFF2-40B4-BE49-F238E27FC236}">
                <a16:creationId xmlns:a16="http://schemas.microsoft.com/office/drawing/2014/main" id="{44E67117-A6C8-8EED-6015-67B51D1EF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93" y="809674"/>
            <a:ext cx="12230100" cy="873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53715" y="19046"/>
            <a:ext cx="4502280" cy="2609853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6173" y="33338"/>
            <a:ext cx="4496190" cy="25146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11395" y="33340"/>
            <a:ext cx="445803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99513" y="57150"/>
            <a:ext cx="4804110" cy="25146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2680" y="2628900"/>
            <a:ext cx="450228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58081" y="2586036"/>
            <a:ext cx="4496190" cy="25146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54271" y="2616992"/>
            <a:ext cx="445803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489999" y="2595562"/>
            <a:ext cx="480411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4684" y="5138738"/>
            <a:ext cx="450228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6173" y="5138736"/>
            <a:ext cx="4496190" cy="25146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11395" y="5138738"/>
            <a:ext cx="4458030" cy="25146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480465" y="5162548"/>
            <a:ext cx="480411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44200" y="7677151"/>
            <a:ext cx="4502280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86657" y="7677149"/>
            <a:ext cx="4496190" cy="2590802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001879" y="7677151"/>
            <a:ext cx="4458030" cy="2590802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489999" y="7700961"/>
            <a:ext cx="4804110" cy="2590802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/>
              </a:rPr>
              <a:t>KEY</a:t>
            </a:r>
            <a:endParaRPr lang="en-US" sz="21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14700" y="114300"/>
            <a:ext cx="11658600" cy="171450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100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ploughing fields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2401824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/>
              </a:rPr>
              <a:t>SHOW</a:t>
            </a:r>
            <a:endParaRPr lang="en-US" sz="21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3863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Real Facts About The Fishing Industry - Veganfirst">
            <a:extLst>
              <a:ext uri="{FF2B5EF4-FFF2-40B4-BE49-F238E27FC236}">
                <a16:creationId xmlns:a16="http://schemas.microsoft.com/office/drawing/2014/main" id="{71C51DC9-0BD7-9C5C-F00C-B98EF6CF9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232" y="760182"/>
            <a:ext cx="12999944" cy="866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5624" y="33338"/>
            <a:ext cx="4502280" cy="25146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6173" y="33338"/>
            <a:ext cx="4496190" cy="25146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11395" y="33340"/>
            <a:ext cx="445803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99513" y="57150"/>
            <a:ext cx="4804110" cy="25146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2409" y="2578896"/>
            <a:ext cx="450228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58081" y="2586036"/>
            <a:ext cx="4496190" cy="25146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54271" y="2616992"/>
            <a:ext cx="445803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489999" y="2595562"/>
            <a:ext cx="480411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4684" y="5138738"/>
            <a:ext cx="450228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6173" y="5138736"/>
            <a:ext cx="4496190" cy="25146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11395" y="5138738"/>
            <a:ext cx="4458030" cy="25146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480465" y="5162548"/>
            <a:ext cx="480411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44200" y="7677151"/>
            <a:ext cx="4502280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86657" y="7677149"/>
            <a:ext cx="4496190" cy="2590802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001879" y="7677151"/>
            <a:ext cx="4458030" cy="2590802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489999" y="7700961"/>
            <a:ext cx="4804110" cy="2590802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/>
              </a:rPr>
              <a:t>KEY</a:t>
            </a:r>
            <a:endParaRPr lang="en-US" sz="21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14700" y="114300"/>
            <a:ext cx="11658600" cy="171450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100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catching fish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2401824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/>
              </a:rPr>
              <a:t>SHOW</a:t>
            </a:r>
            <a:endParaRPr lang="en-US" sz="21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5813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mritsar:Workers load a sack containing rice grain into a truck. #Gallery">
            <a:extLst>
              <a:ext uri="{FF2B5EF4-FFF2-40B4-BE49-F238E27FC236}">
                <a16:creationId xmlns:a16="http://schemas.microsoft.com/office/drawing/2014/main" id="{C14884CF-B620-18B0-4553-01ED53EAD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64" y="1266824"/>
            <a:ext cx="12348871" cy="817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5624" y="33338"/>
            <a:ext cx="4502280" cy="25146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6173" y="33338"/>
            <a:ext cx="4496190" cy="25146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11395" y="33340"/>
            <a:ext cx="445803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99513" y="57150"/>
            <a:ext cx="4804110" cy="25146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6480" y="2547938"/>
            <a:ext cx="4502280" cy="2595562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58081" y="2586036"/>
            <a:ext cx="4496190" cy="25146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54271" y="2616992"/>
            <a:ext cx="445803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489999" y="2595562"/>
            <a:ext cx="480411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4684" y="5138738"/>
            <a:ext cx="450228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6173" y="5138736"/>
            <a:ext cx="4496190" cy="25146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11395" y="5138738"/>
            <a:ext cx="4458030" cy="25146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480465" y="5162548"/>
            <a:ext cx="480411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44200" y="7677151"/>
            <a:ext cx="4502280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86657" y="7677149"/>
            <a:ext cx="4496190" cy="2590802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001879" y="7677151"/>
            <a:ext cx="4458030" cy="2590802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489999" y="7700961"/>
            <a:ext cx="4804110" cy="2590802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/>
              </a:rPr>
              <a:t>KEY</a:t>
            </a:r>
            <a:endParaRPr lang="en-US" sz="21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14700" y="114300"/>
            <a:ext cx="11658600" cy="171450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100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loading rice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2401824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/>
              </a:rPr>
              <a:t>SHOW</a:t>
            </a:r>
            <a:endParaRPr lang="en-US" sz="21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64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Stock Photo of Farmer Herding Cattle | Download Free Images and Free  Illustrations">
            <a:extLst>
              <a:ext uri="{FF2B5EF4-FFF2-40B4-BE49-F238E27FC236}">
                <a16:creationId xmlns:a16="http://schemas.microsoft.com/office/drawing/2014/main" id="{99649723-58F7-0819-CAAB-5E98DB4E1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636" y="926370"/>
            <a:ext cx="13501688" cy="882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5624" y="33338"/>
            <a:ext cx="4502280" cy="25146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6173" y="33338"/>
            <a:ext cx="4496190" cy="25146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11395" y="33340"/>
            <a:ext cx="445803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99513" y="57150"/>
            <a:ext cx="4804110" cy="25146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6480" y="2559874"/>
            <a:ext cx="4502280" cy="2540762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58081" y="2586036"/>
            <a:ext cx="4496190" cy="25146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54271" y="2616992"/>
            <a:ext cx="445803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489999" y="2595562"/>
            <a:ext cx="480411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4684" y="5138738"/>
            <a:ext cx="450228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6173" y="5138736"/>
            <a:ext cx="4496190" cy="25146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11395" y="5138738"/>
            <a:ext cx="4458030" cy="25146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480465" y="5162548"/>
            <a:ext cx="480411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44200" y="7677151"/>
            <a:ext cx="4502280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86657" y="7677149"/>
            <a:ext cx="4496190" cy="2590802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001879" y="7677151"/>
            <a:ext cx="4458030" cy="2590802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489999" y="7700961"/>
            <a:ext cx="4804110" cy="2590802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/>
              </a:rPr>
              <a:t>KEY</a:t>
            </a:r>
            <a:endParaRPr lang="en-US" sz="21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14700" y="114300"/>
            <a:ext cx="11658600" cy="171450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100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herding cows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2401824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/>
              </a:rPr>
              <a:t>SHOW</a:t>
            </a:r>
            <a:endParaRPr lang="en-US" sz="21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01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g farmers urge Tesco to help crisis-hit sector or risk losing UK supply  base | Food &amp; drink industry | The Guardian">
            <a:extLst>
              <a:ext uri="{FF2B5EF4-FFF2-40B4-BE49-F238E27FC236}">
                <a16:creationId xmlns:a16="http://schemas.microsoft.com/office/drawing/2014/main" id="{AF0BF73A-F35C-265D-2AFD-44B49BD95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418" y="1314450"/>
            <a:ext cx="13228701" cy="793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5624" y="33338"/>
            <a:ext cx="4502280" cy="25146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6173" y="33338"/>
            <a:ext cx="4496190" cy="25146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11395" y="33340"/>
            <a:ext cx="445803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99513" y="57150"/>
            <a:ext cx="4804110" cy="25146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6107" y="2567918"/>
            <a:ext cx="4502280" cy="257558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58081" y="2586036"/>
            <a:ext cx="4496190" cy="25146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54271" y="2616992"/>
            <a:ext cx="445803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489999" y="2595562"/>
            <a:ext cx="480411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4684" y="5138738"/>
            <a:ext cx="4502280" cy="25146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6173" y="5138736"/>
            <a:ext cx="4496190" cy="25146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11395" y="5138738"/>
            <a:ext cx="4458030" cy="25146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480465" y="5162548"/>
            <a:ext cx="4804110" cy="25146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44200" y="7677151"/>
            <a:ext cx="4502280" cy="259080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86657" y="7677149"/>
            <a:ext cx="4496190" cy="2590802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001879" y="7677151"/>
            <a:ext cx="4458030" cy="2590802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489999" y="7700961"/>
            <a:ext cx="4804110" cy="2590802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/>
              </a:rPr>
              <a:t>KEY</a:t>
            </a:r>
            <a:endParaRPr lang="en-US" sz="21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14700" y="114300"/>
            <a:ext cx="11658600" cy="171450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100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feeding pigs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2401824" y="8972548"/>
            <a:ext cx="3771900" cy="108585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/>
              </a:rPr>
              <a:t>SHOW</a:t>
            </a:r>
            <a:endParaRPr lang="en-US" sz="21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96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D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56478" y="6381732"/>
            <a:ext cx="5753137" cy="5753137"/>
          </a:xfrm>
          <a:custGeom>
            <a:avLst/>
            <a:gdLst/>
            <a:ahLst/>
            <a:cxnLst/>
            <a:rect l="l" t="t" r="r" b="b"/>
            <a:pathLst>
              <a:path w="5753137" h="5753137">
                <a:moveTo>
                  <a:pt x="0" y="0"/>
                </a:moveTo>
                <a:lnTo>
                  <a:pt x="5753137" y="0"/>
                </a:lnTo>
                <a:lnTo>
                  <a:pt x="5753137" y="5753136"/>
                </a:lnTo>
                <a:lnTo>
                  <a:pt x="0" y="57531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00782" y="-1028700"/>
            <a:ext cx="5230302" cy="5230302"/>
          </a:xfrm>
          <a:custGeom>
            <a:avLst/>
            <a:gdLst/>
            <a:ahLst/>
            <a:cxnLst/>
            <a:rect l="l" t="t" r="r" b="b"/>
            <a:pathLst>
              <a:path w="5230302" h="5230302">
                <a:moveTo>
                  <a:pt x="0" y="0"/>
                </a:moveTo>
                <a:lnTo>
                  <a:pt x="5230302" y="0"/>
                </a:lnTo>
                <a:lnTo>
                  <a:pt x="5230302" y="5230302"/>
                </a:lnTo>
                <a:lnTo>
                  <a:pt x="0" y="52303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71867">
            <a:off x="529541" y="8255828"/>
            <a:ext cx="6850034" cy="3031140"/>
          </a:xfrm>
          <a:custGeom>
            <a:avLst/>
            <a:gdLst/>
            <a:ahLst/>
            <a:cxnLst/>
            <a:rect l="l" t="t" r="r" b="b"/>
            <a:pathLst>
              <a:path w="6850034" h="3031140">
                <a:moveTo>
                  <a:pt x="0" y="0"/>
                </a:moveTo>
                <a:lnTo>
                  <a:pt x="6850034" y="0"/>
                </a:lnTo>
                <a:lnTo>
                  <a:pt x="6850034" y="3031140"/>
                </a:lnTo>
                <a:lnTo>
                  <a:pt x="0" y="30311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74742">
            <a:off x="9683996" y="26579"/>
            <a:ext cx="8155721" cy="2004178"/>
          </a:xfrm>
          <a:custGeom>
            <a:avLst/>
            <a:gdLst/>
            <a:ahLst/>
            <a:cxnLst/>
            <a:rect l="l" t="t" r="r" b="b"/>
            <a:pathLst>
              <a:path w="8155721" h="2004178">
                <a:moveTo>
                  <a:pt x="0" y="0"/>
                </a:moveTo>
                <a:lnTo>
                  <a:pt x="8155721" y="0"/>
                </a:lnTo>
                <a:lnTo>
                  <a:pt x="8155721" y="2004178"/>
                </a:lnTo>
                <a:lnTo>
                  <a:pt x="0" y="20041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08" r="-200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7301" y="2164867"/>
            <a:ext cx="16363108" cy="7705536"/>
          </a:xfrm>
          <a:custGeom>
            <a:avLst/>
            <a:gdLst/>
            <a:ahLst/>
            <a:cxnLst/>
            <a:rect l="l" t="t" r="r" b="b"/>
            <a:pathLst>
              <a:path w="16363108" h="7705536">
                <a:moveTo>
                  <a:pt x="0" y="0"/>
                </a:moveTo>
                <a:lnTo>
                  <a:pt x="16363108" y="0"/>
                </a:lnTo>
                <a:lnTo>
                  <a:pt x="16363108" y="7705536"/>
                </a:lnTo>
                <a:lnTo>
                  <a:pt x="0" y="7705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761936" y="2321726"/>
            <a:ext cx="1386652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2761936" y="7880632"/>
            <a:ext cx="1386652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 rot="1365627">
            <a:off x="441931" y="7988353"/>
            <a:ext cx="3073845" cy="908152"/>
          </a:xfrm>
          <a:custGeom>
            <a:avLst/>
            <a:gdLst/>
            <a:ahLst/>
            <a:cxnLst/>
            <a:rect l="l" t="t" r="r" b="b"/>
            <a:pathLst>
              <a:path w="3073845" h="908152">
                <a:moveTo>
                  <a:pt x="0" y="0"/>
                </a:moveTo>
                <a:lnTo>
                  <a:pt x="3073845" y="0"/>
                </a:lnTo>
                <a:lnTo>
                  <a:pt x="3073845" y="908152"/>
                </a:lnTo>
                <a:lnTo>
                  <a:pt x="0" y="908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523139">
            <a:off x="14842384" y="1219650"/>
            <a:ext cx="3068280" cy="906508"/>
          </a:xfrm>
          <a:custGeom>
            <a:avLst/>
            <a:gdLst/>
            <a:ahLst/>
            <a:cxnLst/>
            <a:rect l="l" t="t" r="r" b="b"/>
            <a:pathLst>
              <a:path w="3068280" h="906508">
                <a:moveTo>
                  <a:pt x="0" y="0"/>
                </a:moveTo>
                <a:lnTo>
                  <a:pt x="3068281" y="0"/>
                </a:lnTo>
                <a:lnTo>
                  <a:pt x="3068281" y="906508"/>
                </a:lnTo>
                <a:lnTo>
                  <a:pt x="0" y="9065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41472">
            <a:off x="15775559" y="7151856"/>
            <a:ext cx="1110390" cy="1457553"/>
          </a:xfrm>
          <a:custGeom>
            <a:avLst/>
            <a:gdLst/>
            <a:ahLst/>
            <a:cxnLst/>
            <a:rect l="l" t="t" r="r" b="b"/>
            <a:pathLst>
              <a:path w="1110390" h="1457553">
                <a:moveTo>
                  <a:pt x="0" y="0"/>
                </a:moveTo>
                <a:lnTo>
                  <a:pt x="1110390" y="0"/>
                </a:lnTo>
                <a:lnTo>
                  <a:pt x="1110390" y="1457553"/>
                </a:lnTo>
                <a:lnTo>
                  <a:pt x="0" y="14575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17501">
            <a:off x="4709264" y="-390238"/>
            <a:ext cx="778062" cy="1115502"/>
          </a:xfrm>
          <a:custGeom>
            <a:avLst/>
            <a:gdLst/>
            <a:ahLst/>
            <a:cxnLst/>
            <a:rect l="l" t="t" r="r" b="b"/>
            <a:pathLst>
              <a:path w="778062" h="1115502">
                <a:moveTo>
                  <a:pt x="0" y="0"/>
                </a:moveTo>
                <a:lnTo>
                  <a:pt x="778063" y="0"/>
                </a:lnTo>
                <a:lnTo>
                  <a:pt x="778063" y="1115501"/>
                </a:lnTo>
                <a:lnTo>
                  <a:pt x="0" y="11155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425565" y="2325860"/>
            <a:ext cx="13271111" cy="550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299"/>
              </a:lnSpc>
            </a:pPr>
            <a:r>
              <a:rPr lang="en-US" sz="8000" dirty="0">
                <a:solidFill>
                  <a:srgbClr val="000000"/>
                </a:solidFill>
                <a:latin typeface="Modern Love" panose="04090805081005020601" pitchFamily="82" charset="0"/>
              </a:rPr>
              <a:t>Unit 2:</a:t>
            </a:r>
          </a:p>
          <a:p>
            <a:pPr algn="ctr">
              <a:lnSpc>
                <a:spcPts val="14299"/>
              </a:lnSpc>
            </a:pPr>
            <a:r>
              <a:rPr lang="en-US" sz="10800" dirty="0">
                <a:solidFill>
                  <a:srgbClr val="000000"/>
                </a:solidFill>
                <a:latin typeface="Modern Love" panose="04090805081005020601" pitchFamily="82" charset="0"/>
              </a:rPr>
              <a:t> </a:t>
            </a:r>
            <a:r>
              <a:rPr lang="en-US" sz="13000" dirty="0">
                <a:solidFill>
                  <a:srgbClr val="000000"/>
                </a:solidFill>
                <a:latin typeface="Modern Love" panose="04090805081005020601" pitchFamily="82" charset="0"/>
              </a:rPr>
              <a:t>LIFE IN THE COUNTRYSIDE</a:t>
            </a:r>
            <a:endParaRPr lang="en-US" sz="10800" dirty="0">
              <a:solidFill>
                <a:srgbClr val="000000"/>
              </a:solidFill>
              <a:latin typeface="Modern Love" panose="04090805081005020601" pitchFamily="82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012299" y="8664326"/>
            <a:ext cx="10263401" cy="590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6600" dirty="0">
                <a:solidFill>
                  <a:srgbClr val="000000"/>
                </a:solidFill>
                <a:latin typeface="Nunito"/>
              </a:rPr>
              <a:t>Lesson 2: A Closer Look 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71769" y="1594650"/>
            <a:ext cx="11352511" cy="56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6000" dirty="0">
                <a:solidFill>
                  <a:srgbClr val="000000"/>
                </a:solidFill>
                <a:latin typeface="Nunito Bold"/>
              </a:rPr>
              <a:t>…., September…., 2023</a:t>
            </a:r>
          </a:p>
        </p:txBody>
      </p:sp>
      <p:sp>
        <p:nvSpPr>
          <p:cNvPr id="26" name="Freeform 26"/>
          <p:cNvSpPr/>
          <p:nvPr/>
        </p:nvSpPr>
        <p:spPr>
          <a:xfrm rot="-4919071">
            <a:off x="2467683" y="844169"/>
            <a:ext cx="588505" cy="843735"/>
          </a:xfrm>
          <a:custGeom>
            <a:avLst/>
            <a:gdLst/>
            <a:ahLst/>
            <a:cxnLst/>
            <a:rect l="l" t="t" r="r" b="b"/>
            <a:pathLst>
              <a:path w="588505" h="843735">
                <a:moveTo>
                  <a:pt x="0" y="0"/>
                </a:moveTo>
                <a:lnTo>
                  <a:pt x="588506" y="0"/>
                </a:lnTo>
                <a:lnTo>
                  <a:pt x="588506" y="843736"/>
                </a:lnTo>
                <a:lnTo>
                  <a:pt x="0" y="8437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07818" y="7480436"/>
            <a:ext cx="6802876" cy="5613129"/>
          </a:xfrm>
          <a:custGeom>
            <a:avLst/>
            <a:gdLst/>
            <a:ahLst/>
            <a:cxnLst/>
            <a:rect l="l" t="t" r="r" b="b"/>
            <a:pathLst>
              <a:path w="6802876" h="5613129">
                <a:moveTo>
                  <a:pt x="0" y="0"/>
                </a:moveTo>
                <a:lnTo>
                  <a:pt x="6802876" y="0"/>
                </a:lnTo>
                <a:lnTo>
                  <a:pt x="6802876" y="5613128"/>
                </a:lnTo>
                <a:lnTo>
                  <a:pt x="0" y="56131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04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476500"/>
            <a:ext cx="16230600" cy="6757832"/>
          </a:xfrm>
          <a:custGeom>
            <a:avLst/>
            <a:gdLst/>
            <a:ahLst/>
            <a:cxnLst/>
            <a:rect l="l" t="t" r="r" b="b"/>
            <a:pathLst>
              <a:path w="16230600" h="6757832">
                <a:moveTo>
                  <a:pt x="0" y="0"/>
                </a:moveTo>
                <a:lnTo>
                  <a:pt x="16230600" y="0"/>
                </a:lnTo>
                <a:lnTo>
                  <a:pt x="16230600" y="6757832"/>
                </a:lnTo>
                <a:lnTo>
                  <a:pt x="0" y="6757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25489" y="5621785"/>
            <a:ext cx="12268891" cy="161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14400" dirty="0">
                <a:solidFill>
                  <a:srgbClr val="000000"/>
                </a:solidFill>
                <a:latin typeface="Modern Love" panose="04090805081005020601" pitchFamily="82" charset="0"/>
              </a:rPr>
              <a:t>VOCABULARY</a:t>
            </a:r>
          </a:p>
        </p:txBody>
      </p:sp>
      <p:sp>
        <p:nvSpPr>
          <p:cNvPr id="5" name="Freeform 5"/>
          <p:cNvSpPr/>
          <p:nvPr/>
        </p:nvSpPr>
        <p:spPr>
          <a:xfrm rot="1266927">
            <a:off x="15183495" y="7656381"/>
            <a:ext cx="1992931" cy="2153462"/>
          </a:xfrm>
          <a:custGeom>
            <a:avLst/>
            <a:gdLst/>
            <a:ahLst/>
            <a:cxnLst/>
            <a:rect l="l" t="t" r="r" b="b"/>
            <a:pathLst>
              <a:path w="1992931" h="2153462">
                <a:moveTo>
                  <a:pt x="0" y="0"/>
                </a:moveTo>
                <a:lnTo>
                  <a:pt x="1992931" y="0"/>
                </a:lnTo>
                <a:lnTo>
                  <a:pt x="1992931" y="2153461"/>
                </a:lnTo>
                <a:lnTo>
                  <a:pt x="0" y="2153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-219595"/>
            <a:ext cx="1880992" cy="2496589"/>
          </a:xfrm>
          <a:custGeom>
            <a:avLst/>
            <a:gdLst/>
            <a:ahLst/>
            <a:cxnLst/>
            <a:rect l="l" t="t" r="r" b="b"/>
            <a:pathLst>
              <a:path w="1880992" h="2496589">
                <a:moveTo>
                  <a:pt x="0" y="0"/>
                </a:moveTo>
                <a:lnTo>
                  <a:pt x="1880992" y="0"/>
                </a:lnTo>
                <a:lnTo>
                  <a:pt x="1880992" y="2496590"/>
                </a:lnTo>
                <a:lnTo>
                  <a:pt x="0" y="2496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94380" y="-2258805"/>
            <a:ext cx="3606061" cy="4114800"/>
          </a:xfrm>
          <a:custGeom>
            <a:avLst/>
            <a:gdLst/>
            <a:ahLst/>
            <a:cxnLst/>
            <a:rect l="l" t="t" r="r" b="b"/>
            <a:pathLst>
              <a:path w="3606061" h="4114800">
                <a:moveTo>
                  <a:pt x="0" y="0"/>
                </a:moveTo>
                <a:lnTo>
                  <a:pt x="3606061" y="0"/>
                </a:lnTo>
                <a:lnTo>
                  <a:pt x="36060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178635" y="6883688"/>
            <a:ext cx="2248046" cy="331587"/>
          </a:xfrm>
          <a:custGeom>
            <a:avLst/>
            <a:gdLst/>
            <a:ahLst/>
            <a:cxnLst/>
            <a:rect l="l" t="t" r="r" b="b"/>
            <a:pathLst>
              <a:path w="2248046" h="331587">
                <a:moveTo>
                  <a:pt x="0" y="0"/>
                </a:moveTo>
                <a:lnTo>
                  <a:pt x="2248047" y="0"/>
                </a:lnTo>
                <a:lnTo>
                  <a:pt x="2248047" y="331587"/>
                </a:lnTo>
                <a:lnTo>
                  <a:pt x="0" y="3315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Center Template">
  <a:themeElements>
    <a:clrScheme name="Simple Light">
      <a:dk1>
        <a:srgbClr val="002A4C"/>
      </a:dk1>
      <a:lt1>
        <a:srgbClr val="FFFFFF"/>
      </a:lt1>
      <a:dk2>
        <a:srgbClr val="595959"/>
      </a:dk2>
      <a:lt2>
        <a:srgbClr val="EEEEEE"/>
      </a:lt2>
      <a:accent1>
        <a:srgbClr val="007F6E"/>
      </a:accent1>
      <a:accent2>
        <a:srgbClr val="FF695F"/>
      </a:accent2>
      <a:accent3>
        <a:srgbClr val="FFAB24"/>
      </a:accent3>
      <a:accent4>
        <a:srgbClr val="F6E1CA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652</Words>
  <Application>Microsoft Office PowerPoint</Application>
  <PresentationFormat>Custom</PresentationFormat>
  <Paragraphs>134</Paragraphs>
  <Slides>20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Arvo</vt:lpstr>
      <vt:lpstr>Modern Love</vt:lpstr>
      <vt:lpstr>Nunito Light</vt:lpstr>
      <vt:lpstr>Calibri</vt:lpstr>
      <vt:lpstr>Wingdings</vt:lpstr>
      <vt:lpstr>Nunito</vt:lpstr>
      <vt:lpstr>Holiday Bold</vt:lpstr>
      <vt:lpstr>Nunito Bold</vt:lpstr>
      <vt:lpstr>Times New Roman</vt:lpstr>
      <vt:lpstr>Squada One</vt:lpstr>
      <vt:lpstr>Jumble</vt:lpstr>
      <vt:lpstr>Stadio Now Devanagari Bold</vt:lpstr>
      <vt:lpstr>Office Theme</vt:lpstr>
      <vt:lpstr>P.E. Center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Green Pastel Blue Yellow Playful Scrapbook Pet Conspiracy Theory Presentation Party</dc:title>
  <cp:lastModifiedBy>Duyên Lương</cp:lastModifiedBy>
  <cp:revision>1</cp:revision>
  <dcterms:created xsi:type="dcterms:W3CDTF">2006-08-16T00:00:00Z</dcterms:created>
  <dcterms:modified xsi:type="dcterms:W3CDTF">2023-06-25T07:10:50Z</dcterms:modified>
  <dc:identifier>DAFmvOMzvOU</dc:identifier>
</cp:coreProperties>
</file>